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308" r:id="rId8"/>
    <p:sldId id="257" r:id="rId9"/>
    <p:sldId id="2141411913" r:id="rId10"/>
    <p:sldId id="260" r:id="rId11"/>
    <p:sldId id="264" r:id="rId12"/>
    <p:sldId id="265" r:id="rId13"/>
    <p:sldId id="2141411916" r:id="rId14"/>
    <p:sldId id="2141411915" r:id="rId15"/>
    <p:sldId id="2141411917" r:id="rId16"/>
    <p:sldId id="2141411914" r:id="rId17"/>
    <p:sldId id="273"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Kristen Morrow" initials="KM" lastIdx="2" clrIdx="15">
    <p:extLst>
      <p:ext uri="{19B8F6BF-5375-455C-9EA6-DF929625EA0E}">
        <p15:presenceInfo xmlns:p15="http://schemas.microsoft.com/office/powerpoint/2012/main" userId="41d2ac2a3a2c2d93" providerId="Windows Live"/>
      </p:ext>
    </p:extLst>
  </p:cmAuthor>
  <p:cmAuthor id="17" name="Gordon Kelley" initials="GK" lastIdx="13" clrIdx="16">
    <p:extLst>
      <p:ext uri="{19B8F6BF-5375-455C-9EA6-DF929625EA0E}">
        <p15:presenceInfo xmlns:p15="http://schemas.microsoft.com/office/powerpoint/2012/main" userId="S::gkelley@clinicaloptions.com::7e3d11cf-7436-4611-80d7-51121a63678e" providerId="AD"/>
      </p:ext>
    </p:extLst>
  </p:cmAuthor>
  <p:cmAuthor id="18" name="CLINICALOPTIONS\mbecker" initials="C" lastIdx="6" clrIdx="17">
    <p:extLst>
      <p:ext uri="{19B8F6BF-5375-455C-9EA6-DF929625EA0E}">
        <p15:presenceInfo xmlns:p15="http://schemas.microsoft.com/office/powerpoint/2012/main" userId="CLINICALOPTIONS\mbecker" providerId="None"/>
      </p:ext>
    </p:extLst>
  </p:cmAuthor>
  <p:cmAuthor id="19" name="CLINICALOPTIONS\tquill" initials="C" lastIdx="2" clrIdx="18">
    <p:extLst>
      <p:ext uri="{19B8F6BF-5375-455C-9EA6-DF929625EA0E}">
        <p15:presenceInfo xmlns:p15="http://schemas.microsoft.com/office/powerpoint/2012/main" userId="CLINICALOPTIONS\tquill" providerId="None"/>
      </p:ext>
    </p:extLst>
  </p:cmAuthor>
  <p:cmAuthor id="20" name="Christy Seals" initials="CS" lastIdx="1" clrIdx="19">
    <p:extLst>
      <p:ext uri="{19B8F6BF-5375-455C-9EA6-DF929625EA0E}">
        <p15:presenceInfo xmlns:p15="http://schemas.microsoft.com/office/powerpoint/2012/main" userId="S::cseals@clinicaloptions.com::0852e532-1f9e-4bbf-9b56-be19a9543a31" providerId="AD"/>
      </p:ext>
    </p:extLst>
  </p:cmAuthor>
  <p:cmAuthor id="21" name="Melanie Couton" initials="MC [2]" lastIdx="6" clrIdx="20">
    <p:extLst>
      <p:ext uri="{19B8F6BF-5375-455C-9EA6-DF929625EA0E}">
        <p15:presenceInfo xmlns:p15="http://schemas.microsoft.com/office/powerpoint/2012/main" userId="S::mcouton@clinicaloptions.com::b5a8fb1e-a716-46a0-9a38-0d707f5e2b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DFC6A8-59F4-4690-9894-AF64B9CA679B}" v="61" dt="2023-02-23T16:05:30.55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76" autoAdjust="0"/>
    <p:restoredTop sz="97680" autoAdjust="0"/>
  </p:normalViewPr>
  <p:slideViewPr>
    <p:cSldViewPr snapToGrid="0">
      <p:cViewPr varScale="1">
        <p:scale>
          <a:sx n="124" d="100"/>
          <a:sy n="124" d="100"/>
        </p:scale>
        <p:origin x="1144" y="168"/>
      </p:cViewPr>
      <p:guideLst>
        <p:guide orient="horz" pos="4128"/>
        <p:guide orient="horz" pos="1008"/>
        <p:guide orient="horz" pos="4032"/>
        <p:guide orient="horz" pos="151"/>
        <p:guide orient="horz" pos="264"/>
        <p:guide orient="horz" pos="3912"/>
        <p:guide orient="horz"/>
        <p:guide pos="329"/>
        <p:guide pos="7416"/>
        <p:guide pos="3864"/>
        <p:guide pos="453"/>
        <p:guide pos="7248"/>
      </p:guideLst>
    </p:cSldViewPr>
  </p:slideViewPr>
  <p:notesTextViewPr>
    <p:cViewPr>
      <p:scale>
        <a:sx n="1" d="1"/>
        <a:sy n="1" d="1"/>
      </p:scale>
      <p:origin x="0" y="0"/>
    </p:cViewPr>
  </p:notesTextViewPr>
  <p:sorterViewPr>
    <p:cViewPr>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NMIBC, non–muscle-invasive bladder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922442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BCG, bacillus Calmette-Guérin; CIS, carcinoma in situ; CR, complete response; DoR, duration of response; HR, high-risk; NMIBC, non–muscle-invasive bladder cancer; TURBT, transurethral resection of bladder tumor.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628336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BCG, bacillus Calmette-Guérin; CIS, carcinoma in situ; CR, complete response; CTU, CT urography; DFS, disease-free survival; ECOG, Eastern Cooperative Oncology Group; HR, high-risk; NMIBC, non-muscle-invasive bladder cancer; OS, overall survival; PD, progressive disease; PFS, progression-free survival; PS, performance status; RC, radical cystectomy; TURBT, transurethral resection of bladder tumor; tx, treatment.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6262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BCG, bacillus Calmette-Guérin; ECOG, Eastern Cooperative Oncology Group; HR, high-risk; NMIBC, non-muscle-invasive bladder cancer;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31827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NMIBC, non-muscle-invasive bladder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56480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DFS, disease-free survival; PD, progressive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976550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NA, not assessable; PFS, progression-free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531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NA, not assessable; OS, overall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4530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9909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FACT-G, Functional Assessment of Cancer Therapy‒General; PWB, physical well-being.</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4083324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BCG, bacillus Calmette-Guérin; DFS, disease-free survival; HR, high-risk; NMIBC, non‒muscle-invasive bladder cancer;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903668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KEYNOTE-057 Cohort B: Phase II Trial of Pembrolizumab Monotherapy in Patients </a:t>
            </a:r>
            <a:br>
              <a:rPr lang="en-US" altLang="en-US" sz="4000" dirty="0"/>
            </a:br>
            <a:r>
              <a:rPr lang="en-US" altLang="en-US" sz="4000" dirty="0"/>
              <a:t>With High-Risk Papillary NMIBC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C27CB6-224D-79B7-8047-6BAC2768889F}"/>
              </a:ext>
            </a:extLst>
          </p:cNvPr>
          <p:cNvSpPr txBox="1"/>
          <p:nvPr/>
        </p:nvSpPr>
        <p:spPr bwMode="auto">
          <a:xfrm>
            <a:off x="446982" y="6188784"/>
            <a:ext cx="69185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1. Jeong. BMC Cancer. 2022;22:631. 2. Balar. Lancet Oncol. 2021;22:919. </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3. Balar. ASCO GU 2021. Abstr 451. 4. Necchi. ASCO GU 2023. Abstr LBA442. </a:t>
            </a:r>
          </a:p>
        </p:txBody>
      </p:sp>
      <p:sp>
        <p:nvSpPr>
          <p:cNvPr id="4" name="Title 3">
            <a:extLst>
              <a:ext uri="{FF2B5EF4-FFF2-40B4-BE49-F238E27FC236}">
                <a16:creationId xmlns:a16="http://schemas.microsoft.com/office/drawing/2014/main" id="{E77827C1-EB4F-D395-58D0-2D9C1B4886FD}"/>
              </a:ext>
            </a:extLst>
          </p:cNvPr>
          <p:cNvSpPr>
            <a:spLocks noGrp="1"/>
          </p:cNvSpPr>
          <p:nvPr>
            <p:ph type="title"/>
          </p:nvPr>
        </p:nvSpPr>
        <p:spPr/>
        <p:txBody>
          <a:bodyPr/>
          <a:lstStyle/>
          <a:p>
            <a:r>
              <a:rPr lang="en-US" dirty="0"/>
              <a:t>KEYNOTE-057 Cohort B: Background</a:t>
            </a:r>
          </a:p>
        </p:txBody>
      </p:sp>
      <p:sp>
        <p:nvSpPr>
          <p:cNvPr id="5" name="Content Placeholder 4">
            <a:extLst>
              <a:ext uri="{FF2B5EF4-FFF2-40B4-BE49-F238E27FC236}">
                <a16:creationId xmlns:a16="http://schemas.microsoft.com/office/drawing/2014/main" id="{84B294F3-D6C8-6629-5C8D-A8F5741E9EF3}"/>
              </a:ext>
            </a:extLst>
          </p:cNvPr>
          <p:cNvSpPr>
            <a:spLocks noGrp="1"/>
          </p:cNvSpPr>
          <p:nvPr>
            <p:ph idx="1"/>
          </p:nvPr>
        </p:nvSpPr>
        <p:spPr/>
        <p:txBody>
          <a:bodyPr/>
          <a:lstStyle/>
          <a:p>
            <a:pPr>
              <a:spcAft>
                <a:spcPts val="200"/>
              </a:spcAft>
            </a:pPr>
            <a:r>
              <a:rPr lang="en-US" sz="2600" i="0" dirty="0"/>
              <a:t>Current standard of care for high-risk NMIBC: TURBT</a:t>
            </a:r>
            <a:r>
              <a:rPr lang="en-US" sz="2600" i="0" dirty="0">
                <a:cs typeface="Calibri" panose="020F0502020204030204" pitchFamily="34" charset="0"/>
              </a:rPr>
              <a:t>→ </a:t>
            </a:r>
            <a:r>
              <a:rPr lang="en-US" sz="2600" i="0" dirty="0"/>
              <a:t>intravesical BCG</a:t>
            </a:r>
          </a:p>
          <a:p>
            <a:pPr>
              <a:spcAft>
                <a:spcPts val="200"/>
              </a:spcAft>
            </a:pPr>
            <a:r>
              <a:rPr lang="en-US" sz="2600" i="0" dirty="0"/>
              <a:t>Unresponsiveness to BCG and relapse ≤12 mo indicate poor prognosis</a:t>
            </a:r>
            <a:r>
              <a:rPr lang="en-US" sz="2600" i="0" baseline="30000" dirty="0"/>
              <a:t>1</a:t>
            </a:r>
          </a:p>
          <a:p>
            <a:pPr>
              <a:spcAft>
                <a:spcPts val="200"/>
              </a:spcAft>
            </a:pPr>
            <a:r>
              <a:rPr lang="en-US" sz="2600" dirty="0"/>
              <a:t>KEYNOTE-057 examined pembrolizumab in patients with BCG-unresponsive HR NMIBC who declined or were ineligible for radical cystectomy</a:t>
            </a:r>
            <a:endParaRPr lang="en-US" sz="2600" i="0" dirty="0"/>
          </a:p>
          <a:p>
            <a:pPr lvl="1">
              <a:spcAft>
                <a:spcPts val="200"/>
              </a:spcAft>
            </a:pPr>
            <a:r>
              <a:rPr lang="en-US" sz="2400" dirty="0"/>
              <a:t>Cohort A enrolled patients with BCG-unresponsive high-risk NMIBC </a:t>
            </a:r>
            <a:br>
              <a:rPr lang="en-US" sz="2400" dirty="0"/>
            </a:br>
            <a:r>
              <a:rPr lang="en-US" sz="2400" dirty="0"/>
              <a:t>(CIS ± papillary tumors) </a:t>
            </a:r>
          </a:p>
          <a:p>
            <a:pPr lvl="1">
              <a:spcAft>
                <a:spcPts val="200"/>
              </a:spcAft>
            </a:pPr>
            <a:r>
              <a:rPr lang="en-US" sz="2400" dirty="0"/>
              <a:t>3-mo CR: 41% w/median DoR of 16.2 mo; 23.1% maintained CR for ≥24 mo</a:t>
            </a:r>
            <a:r>
              <a:rPr lang="en-US" sz="2400" baseline="30000" dirty="0"/>
              <a:t>2,3</a:t>
            </a:r>
            <a:endParaRPr lang="en-US" sz="2400" dirty="0"/>
          </a:p>
          <a:p>
            <a:pPr>
              <a:spcAft>
                <a:spcPts val="200"/>
              </a:spcAft>
            </a:pPr>
            <a:r>
              <a:rPr lang="en-US" dirty="0"/>
              <a:t>Data remain limited for non-CIS, high-grade papillary T1 or Ta disease</a:t>
            </a:r>
          </a:p>
          <a:p>
            <a:pPr>
              <a:spcAft>
                <a:spcPts val="200"/>
              </a:spcAft>
            </a:pPr>
            <a:r>
              <a:rPr lang="en-US" sz="2600" dirty="0"/>
              <a:t>Current analysis reports data from cohort B (non-CIS, papillary tumors only) after median follow-up of 45.4 mo</a:t>
            </a:r>
            <a:r>
              <a:rPr lang="en-US" sz="2600" baseline="30000" dirty="0"/>
              <a:t>4</a:t>
            </a:r>
            <a:endParaRPr lang="en-US" sz="2600" i="0" dirty="0"/>
          </a:p>
        </p:txBody>
      </p:sp>
    </p:spTree>
    <p:extLst>
      <p:ext uri="{BB962C8B-B14F-4D97-AF65-F5344CB8AC3E}">
        <p14:creationId xmlns:p14="http://schemas.microsoft.com/office/powerpoint/2010/main" val="3323059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KEYNOTE-057 Cohort B: Study Design</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400" dirty="0"/>
              <a:t>Multisite, single-arm, multicohort open-label phase II trial</a:t>
            </a:r>
          </a:p>
          <a:p>
            <a:endParaRPr lang="en-US" sz="2400" baseline="30000" dirty="0"/>
          </a:p>
          <a:p>
            <a:endParaRPr lang="en-US" sz="2400" baseline="30000" dirty="0"/>
          </a:p>
          <a:p>
            <a:endParaRPr lang="en-US" sz="1800" baseline="30000" dirty="0"/>
          </a:p>
          <a:p>
            <a:endParaRPr lang="en-US" sz="1800" baseline="30000" dirty="0"/>
          </a:p>
          <a:p>
            <a:endParaRPr lang="en-US" sz="1800" baseline="30000" dirty="0"/>
          </a:p>
          <a:p>
            <a:pPr marL="0" indent="0">
              <a:buNone/>
            </a:pPr>
            <a:endParaRPr lang="en-US" sz="2400" baseline="30000" dirty="0"/>
          </a:p>
          <a:p>
            <a:r>
              <a:rPr lang="en-US" sz="2400" b="1" dirty="0"/>
              <a:t>Primary endpoints: </a:t>
            </a:r>
            <a:r>
              <a:rPr lang="en-US" sz="2400" dirty="0"/>
              <a:t>12-mo DFS rate for HR NMIBC, safety</a:t>
            </a:r>
          </a:p>
          <a:p>
            <a:r>
              <a:rPr lang="en-US" sz="2400" b="1" dirty="0"/>
              <a:t>Secondary endpoints:</a:t>
            </a:r>
            <a:r>
              <a:rPr lang="en-US" sz="2400" dirty="0"/>
              <a:t> 12-mo DFS rate for any disease (low-grade Ta, HR NMIBC, and PD); PFS to worsening of grade, stage, or death; PFS to muscle invasion, metastasis, or death; OS</a:t>
            </a:r>
          </a:p>
        </p:txBody>
      </p:sp>
      <p:sp>
        <p:nvSpPr>
          <p:cNvPr id="8" name="Text Box 45">
            <a:extLst>
              <a:ext uri="{FF2B5EF4-FFF2-40B4-BE49-F238E27FC236}">
                <a16:creationId xmlns:a16="http://schemas.microsoft.com/office/drawing/2014/main" id="{A99F939D-CB8C-954A-A93C-BDC14DC1DCF6}"/>
              </a:ext>
            </a:extLst>
          </p:cNvPr>
          <p:cNvSpPr txBox="1">
            <a:spLocks noChangeArrowheads="1"/>
          </p:cNvSpPr>
          <p:nvPr/>
        </p:nvSpPr>
        <p:spPr bwMode="auto">
          <a:xfrm>
            <a:off x="659014" y="2201027"/>
            <a:ext cx="367330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HR NMIBC cancer unresponsive to BCG; ineligible or declined RC; TURBT ≤12 wk prior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 trial tx; ECOG PS 0-2;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B:</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papillary tumors only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(high-grade Ta or any T1) without CIS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132)</a:t>
            </a:r>
          </a:p>
        </p:txBody>
      </p:sp>
      <p:sp>
        <p:nvSpPr>
          <p:cNvPr id="17" name="Line 52">
            <a:extLst>
              <a:ext uri="{FF2B5EF4-FFF2-40B4-BE49-F238E27FC236}">
                <a16:creationId xmlns:a16="http://schemas.microsoft.com/office/drawing/2014/main" id="{24BE2CD5-60DB-864E-89EE-AAC07632FF82}"/>
              </a:ext>
            </a:extLst>
          </p:cNvPr>
          <p:cNvSpPr>
            <a:spLocks noChangeShapeType="1"/>
          </p:cNvSpPr>
          <p:nvPr/>
        </p:nvSpPr>
        <p:spPr bwMode="auto">
          <a:xfrm>
            <a:off x="4343704" y="3194778"/>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Rectangle 49">
            <a:extLst>
              <a:ext uri="{FF2B5EF4-FFF2-40B4-BE49-F238E27FC236}">
                <a16:creationId xmlns:a16="http://schemas.microsoft.com/office/drawing/2014/main" id="{5A8443E3-B054-2A4B-A53F-23754F02302B}"/>
              </a:ext>
            </a:extLst>
          </p:cNvPr>
          <p:cNvSpPr>
            <a:spLocks noChangeArrowheads="1"/>
          </p:cNvSpPr>
          <p:nvPr/>
        </p:nvSpPr>
        <p:spPr bwMode="auto">
          <a:xfrm>
            <a:off x="5170678" y="2753792"/>
            <a:ext cx="2761131" cy="88197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mg IV Q3W</a:t>
            </a:r>
          </a:p>
        </p:txBody>
      </p:sp>
      <p:sp>
        <p:nvSpPr>
          <p:cNvPr id="34" name="Content Placeholder 2">
            <a:extLst>
              <a:ext uri="{FF2B5EF4-FFF2-40B4-BE49-F238E27FC236}">
                <a16:creationId xmlns:a16="http://schemas.microsoft.com/office/drawing/2014/main" id="{065FE824-90BC-4143-BF4F-64C2C3A43A2A}"/>
              </a:ext>
            </a:extLst>
          </p:cNvPr>
          <p:cNvSpPr txBox="1">
            <a:spLocks/>
          </p:cNvSpPr>
          <p:nvPr/>
        </p:nvSpPr>
        <p:spPr bwMode="auto">
          <a:xfrm>
            <a:off x="8878454" y="2804229"/>
            <a:ext cx="2403652" cy="808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Max 35 cycles (~2 yr) of treatment, until PD or recurrence</a:t>
            </a:r>
          </a:p>
        </p:txBody>
      </p:sp>
      <p:cxnSp>
        <p:nvCxnSpPr>
          <p:cNvPr id="10" name="Straight Arrow Connector 9">
            <a:extLst>
              <a:ext uri="{FF2B5EF4-FFF2-40B4-BE49-F238E27FC236}">
                <a16:creationId xmlns:a16="http://schemas.microsoft.com/office/drawing/2014/main" id="{1193B1E6-D84E-48DA-B0BE-D35397DEDBBF}"/>
              </a:ext>
            </a:extLst>
          </p:cNvPr>
          <p:cNvCxnSpPr>
            <a:cxnSpLocks/>
          </p:cNvCxnSpPr>
          <p:nvPr/>
        </p:nvCxnSpPr>
        <p:spPr bwMode="auto">
          <a:xfrm>
            <a:off x="8038958" y="2534253"/>
            <a:ext cx="1140" cy="293176"/>
          </a:xfrm>
          <a:prstGeom prst="straightConnector1">
            <a:avLst/>
          </a:prstGeom>
          <a:noFill/>
          <a:ln w="28575" cap="flat" cmpd="sng" algn="ctr">
            <a:solidFill>
              <a:schemeClr val="bg1"/>
            </a:solidFill>
            <a:prstDash val="solid"/>
            <a:round/>
            <a:headEnd type="none" w="med" len="med"/>
            <a:tailEnd type="triangle"/>
          </a:ln>
          <a:effectLst/>
        </p:spPr>
      </p:cxnSp>
      <p:sp>
        <p:nvSpPr>
          <p:cNvPr id="16" name="Content Placeholder 2">
            <a:extLst>
              <a:ext uri="{FF2B5EF4-FFF2-40B4-BE49-F238E27FC236}">
                <a16:creationId xmlns:a16="http://schemas.microsoft.com/office/drawing/2014/main" id="{9029B031-4402-4B93-8FD5-20BDB7DEDC98}"/>
              </a:ext>
            </a:extLst>
          </p:cNvPr>
          <p:cNvSpPr txBox="1">
            <a:spLocks/>
          </p:cNvSpPr>
          <p:nvPr/>
        </p:nvSpPr>
        <p:spPr bwMode="auto">
          <a:xfrm>
            <a:off x="5502395" y="2000460"/>
            <a:ext cx="5756800" cy="718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Disease/response assessed* Q</a:t>
            </a:r>
            <a:r>
              <a:rPr lang="en-US" sz="1600" b="0" i="1" kern="0" dirty="0">
                <a:solidFill>
                  <a:srgbClr val="000000"/>
                </a:solidFill>
              </a:rPr>
              <a:t>12W</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 for Yr 1-2 and Q24W for through </a:t>
            </a:r>
            <a:r>
              <a:rPr lang="en-US" sz="1600" b="0" i="1" kern="0" dirty="0">
                <a:solidFill>
                  <a:srgbClr val="000000"/>
                </a:solidFill>
              </a:rPr>
              <a:t>Y</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r 5; if no CR at initial assessment, tx discontinued</a:t>
            </a:r>
          </a:p>
        </p:txBody>
      </p:sp>
      <p:sp>
        <p:nvSpPr>
          <p:cNvPr id="18" name="Line 52">
            <a:extLst>
              <a:ext uri="{FF2B5EF4-FFF2-40B4-BE49-F238E27FC236}">
                <a16:creationId xmlns:a16="http://schemas.microsoft.com/office/drawing/2014/main" id="{2F334F5C-1282-4DA7-B8FF-404B791F6361}"/>
              </a:ext>
            </a:extLst>
          </p:cNvPr>
          <p:cNvSpPr>
            <a:spLocks noChangeShapeType="1"/>
          </p:cNvSpPr>
          <p:nvPr/>
        </p:nvSpPr>
        <p:spPr bwMode="auto">
          <a:xfrm>
            <a:off x="8230621" y="3194778"/>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574D5415-19D1-393A-7E05-8DAEBFF5CA88}"/>
              </a:ext>
            </a:extLst>
          </p:cNvPr>
          <p:cNvSpPr txBox="1"/>
          <p:nvPr/>
        </p:nvSpPr>
        <p:spPr bwMode="auto">
          <a:xfrm>
            <a:off x="432996" y="6365838"/>
            <a:ext cx="6103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Necchi. ASCO GU 2023. Abstr LBA442. </a:t>
            </a:r>
            <a:endParaRPr lang="en-US" sz="1200" dirty="0"/>
          </a:p>
        </p:txBody>
      </p:sp>
      <p:sp>
        <p:nvSpPr>
          <p:cNvPr id="12" name="TextBox 11">
            <a:extLst>
              <a:ext uri="{FF2B5EF4-FFF2-40B4-BE49-F238E27FC236}">
                <a16:creationId xmlns:a16="http://schemas.microsoft.com/office/drawing/2014/main" id="{8BE2E63C-BB01-EBA1-BCD1-82C49DAF6739}"/>
              </a:ext>
            </a:extLst>
          </p:cNvPr>
          <p:cNvSpPr txBox="1"/>
          <p:nvPr/>
        </p:nvSpPr>
        <p:spPr bwMode="auto">
          <a:xfrm>
            <a:off x="4609602" y="3720585"/>
            <a:ext cx="47788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*Urine cytology + cystoscopy Q12W for Yr 1-2 and Q24W through Yr 5, CTU Q24W for Yr 1-2 and Q52W thereafter.</a:t>
            </a:r>
          </a:p>
        </p:txBody>
      </p:sp>
    </p:spTree>
    <p:extLst>
      <p:ext uri="{BB962C8B-B14F-4D97-AF65-F5344CB8AC3E}">
        <p14:creationId xmlns:p14="http://schemas.microsoft.com/office/powerpoint/2010/main" val="823821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60A1F-138C-4866-06D3-8AE642D5B572}"/>
              </a:ext>
            </a:extLst>
          </p:cNvPr>
          <p:cNvSpPr>
            <a:spLocks noGrp="1"/>
          </p:cNvSpPr>
          <p:nvPr>
            <p:ph type="title"/>
          </p:nvPr>
        </p:nvSpPr>
        <p:spPr/>
        <p:txBody>
          <a:bodyPr/>
          <a:lstStyle/>
          <a:p>
            <a:r>
              <a:rPr lang="en-US" dirty="0"/>
              <a:t>KEYNOTE-057 Cohort B: Baseline Characteristics</a:t>
            </a:r>
          </a:p>
        </p:txBody>
      </p:sp>
      <p:graphicFrame>
        <p:nvGraphicFramePr>
          <p:cNvPr id="4" name="Group 3">
            <a:extLst>
              <a:ext uri="{FF2B5EF4-FFF2-40B4-BE49-F238E27FC236}">
                <a16:creationId xmlns:a16="http://schemas.microsoft.com/office/drawing/2014/main" id="{BF8E6520-4EA3-195B-66D8-5B2E4582D895}"/>
              </a:ext>
            </a:extLst>
          </p:cNvPr>
          <p:cNvGraphicFramePr>
            <a:graphicFrameLocks/>
          </p:cNvGraphicFramePr>
          <p:nvPr>
            <p:extLst>
              <p:ext uri="{D42A27DB-BD31-4B8C-83A1-F6EECF244321}">
                <p14:modId xmlns:p14="http://schemas.microsoft.com/office/powerpoint/2010/main" val="1463176767"/>
              </p:ext>
            </p:extLst>
          </p:nvPr>
        </p:nvGraphicFramePr>
        <p:xfrm>
          <a:off x="719138" y="1600200"/>
          <a:ext cx="5254149" cy="4663536"/>
        </p:xfrm>
        <a:graphic>
          <a:graphicData uri="http://schemas.openxmlformats.org/drawingml/2006/table">
            <a:tbl>
              <a:tblPr/>
              <a:tblGrid>
                <a:gridCol w="3063426">
                  <a:extLst>
                    <a:ext uri="{9D8B030D-6E8A-4147-A177-3AD203B41FA5}">
                      <a16:colId xmlns:a16="http://schemas.microsoft.com/office/drawing/2014/main" val="20000"/>
                    </a:ext>
                  </a:extLst>
                </a:gridCol>
                <a:gridCol w="2190723">
                  <a:extLst>
                    <a:ext uri="{9D8B030D-6E8A-4147-A177-3AD203B41FA5}">
                      <a16:colId xmlns:a16="http://schemas.microsoft.com/office/drawing/2014/main" val="20002"/>
                    </a:ext>
                  </a:extLst>
                </a:gridCol>
              </a:tblGrid>
              <a:tr h="167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7888">
                <a:tc>
                  <a:txBody>
                    <a:bodyPr/>
                    <a:lstStyle/>
                    <a:p>
                      <a:pPr marL="0" marR="0" lvl="0" indent="-112395"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(37-87)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2856102"/>
                  </a:ext>
                </a:extLst>
              </a:tr>
              <a:tr h="167888">
                <a:tc>
                  <a:txBody>
                    <a:bodyPr/>
                    <a:lstStyle/>
                    <a:p>
                      <a:pPr marL="0" marR="0" lvl="0" indent="-112395"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104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78928176"/>
                  </a:ext>
                </a:extLst>
              </a:tr>
              <a:tr h="4197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715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45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5" name="Group 3">
            <a:extLst>
              <a:ext uri="{FF2B5EF4-FFF2-40B4-BE49-F238E27FC236}">
                <a16:creationId xmlns:a16="http://schemas.microsoft.com/office/drawing/2014/main" id="{91418DC1-311C-6033-8403-1B07C29846C0}"/>
              </a:ext>
            </a:extLst>
          </p:cNvPr>
          <p:cNvGraphicFramePr>
            <a:graphicFrameLocks/>
          </p:cNvGraphicFramePr>
          <p:nvPr>
            <p:extLst>
              <p:ext uri="{D42A27DB-BD31-4B8C-83A1-F6EECF244321}">
                <p14:modId xmlns:p14="http://schemas.microsoft.com/office/powerpoint/2010/main" val="3520463775"/>
              </p:ext>
            </p:extLst>
          </p:nvPr>
        </p:nvGraphicFramePr>
        <p:xfrm>
          <a:off x="6134101" y="1600200"/>
          <a:ext cx="5372099" cy="3474800"/>
        </p:xfrm>
        <a:graphic>
          <a:graphicData uri="http://schemas.openxmlformats.org/drawingml/2006/table">
            <a:tbl>
              <a:tblPr/>
              <a:tblGrid>
                <a:gridCol w="3924299">
                  <a:extLst>
                    <a:ext uri="{9D8B030D-6E8A-4147-A177-3AD203B41FA5}">
                      <a16:colId xmlns:a16="http://schemas.microsoft.com/office/drawing/2014/main" val="20000"/>
                    </a:ext>
                  </a:extLst>
                </a:gridCol>
                <a:gridCol w="1447800">
                  <a:extLst>
                    <a:ext uri="{9D8B030D-6E8A-4147-A177-3AD203B41FA5}">
                      <a16:colId xmlns:a16="http://schemas.microsoft.com/office/drawing/2014/main" val="20002"/>
                    </a:ext>
                  </a:extLst>
                </a:gridCol>
              </a:tblGrid>
              <a:tr h="170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4088">
                <a:tc>
                  <a:txBody>
                    <a:bodyPr/>
                    <a:lstStyle/>
                    <a:p>
                      <a:pPr marL="952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prior instillations of BCG,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(6-33)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13677451"/>
                  </a:ext>
                </a:extLst>
              </a:tr>
              <a:tr h="170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Urothelial histology,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179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Tumor stage prior to study entry,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High-grade Ta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41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Baseline HR NMIBC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Persistent HR NMIBC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Recurrent HR NMIBC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Progressive HR NMIBC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8" name="TextBox 7">
            <a:extLst>
              <a:ext uri="{FF2B5EF4-FFF2-40B4-BE49-F238E27FC236}">
                <a16:creationId xmlns:a16="http://schemas.microsoft.com/office/drawing/2014/main" id="{87800B84-35E0-B2EC-607C-5B0857EBA778}"/>
              </a:ext>
            </a:extLst>
          </p:cNvPr>
          <p:cNvSpPr txBox="1"/>
          <p:nvPr/>
        </p:nvSpPr>
        <p:spPr bwMode="auto">
          <a:xfrm>
            <a:off x="432996" y="6365838"/>
            <a:ext cx="6103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Necchi. ASCO GU 2023. Abstr LBA442. </a:t>
            </a:r>
            <a:endParaRPr lang="en-US" sz="1200" dirty="0"/>
          </a:p>
        </p:txBody>
      </p:sp>
    </p:spTree>
    <p:extLst>
      <p:ext uri="{BB962C8B-B14F-4D97-AF65-F5344CB8AC3E}">
        <p14:creationId xmlns:p14="http://schemas.microsoft.com/office/powerpoint/2010/main" val="2144287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A68152-0DD2-11CA-E558-2728CBE9B6A6}"/>
              </a:ext>
            </a:extLst>
          </p:cNvPr>
          <p:cNvSpPr>
            <a:spLocks noGrp="1"/>
          </p:cNvSpPr>
          <p:nvPr>
            <p:ph type="title"/>
          </p:nvPr>
        </p:nvSpPr>
        <p:spPr/>
        <p:txBody>
          <a:bodyPr/>
          <a:lstStyle/>
          <a:p>
            <a:r>
              <a:rPr lang="en-US" dirty="0"/>
              <a:t>KEYNOTE-057 Cohort B: Disease-Free Survival for </a:t>
            </a:r>
            <a:br>
              <a:rPr lang="en-US" dirty="0"/>
            </a:br>
            <a:r>
              <a:rPr lang="en-US" dirty="0"/>
              <a:t>High-Risk NMIBC</a:t>
            </a:r>
          </a:p>
        </p:txBody>
      </p:sp>
      <p:sp>
        <p:nvSpPr>
          <p:cNvPr id="5" name="TextBox 4">
            <a:extLst>
              <a:ext uri="{FF2B5EF4-FFF2-40B4-BE49-F238E27FC236}">
                <a16:creationId xmlns:a16="http://schemas.microsoft.com/office/drawing/2014/main" id="{FE91F52C-7D6C-A410-CA51-1A74708E311D}"/>
              </a:ext>
            </a:extLst>
          </p:cNvPr>
          <p:cNvSpPr txBox="1"/>
          <p:nvPr/>
        </p:nvSpPr>
        <p:spPr bwMode="auto">
          <a:xfrm>
            <a:off x="435230" y="6366955"/>
            <a:ext cx="6103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Necchi. ASCO GU 2023. Abstr LBA442. Reproduced with permission. </a:t>
            </a:r>
            <a:endParaRPr lang="en-US" sz="1200" dirty="0"/>
          </a:p>
        </p:txBody>
      </p:sp>
      <p:graphicFrame>
        <p:nvGraphicFramePr>
          <p:cNvPr id="6" name="Group 155">
            <a:extLst>
              <a:ext uri="{FF2B5EF4-FFF2-40B4-BE49-F238E27FC236}">
                <a16:creationId xmlns:a16="http://schemas.microsoft.com/office/drawing/2014/main" id="{A1FDBD69-FC1F-EB0D-1604-D63E82833C37}"/>
              </a:ext>
            </a:extLst>
          </p:cNvPr>
          <p:cNvGraphicFramePr>
            <a:graphicFrameLocks/>
          </p:cNvGraphicFramePr>
          <p:nvPr>
            <p:extLst>
              <p:ext uri="{D42A27DB-BD31-4B8C-83A1-F6EECF244321}">
                <p14:modId xmlns:p14="http://schemas.microsoft.com/office/powerpoint/2010/main" val="3421692038"/>
              </p:ext>
            </p:extLst>
          </p:nvPr>
        </p:nvGraphicFramePr>
        <p:xfrm>
          <a:off x="6324600" y="1604363"/>
          <a:ext cx="5181600" cy="1829448"/>
        </p:xfrm>
        <a:graphic>
          <a:graphicData uri="http://schemas.openxmlformats.org/drawingml/2006/table">
            <a:tbl>
              <a:tblPr/>
              <a:tblGrid>
                <a:gridCol w="3263882">
                  <a:extLst>
                    <a:ext uri="{9D8B030D-6E8A-4147-A177-3AD203B41FA5}">
                      <a16:colId xmlns:a16="http://schemas.microsoft.com/office/drawing/2014/main" val="20000"/>
                    </a:ext>
                  </a:extLst>
                </a:gridCol>
                <a:gridCol w="191771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Disease-Free Survival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Calibri" panose="020F0502020204030204" pitchFamily="34" charset="0"/>
                          <a:cs typeface="Calibri" panose="020F0502020204030204" pitchFamily="34" charset="0"/>
                        </a:rPr>
                        <a:t>N = 132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Recurrence, progression, or death,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83 (62.9)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DFS, mo (95% CI)</a:t>
                      </a:r>
                      <a:endParaRPr kumimoji="0" lang="en-US" sz="14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7.7 (5.5-13.6)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59701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12-mo DFS,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43.5 (34.9-51.9)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72251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24-mo DFS,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34.9 (26.4-43.4)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42251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36-mo DFS,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34.9 (26.4-43.4)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6422282"/>
                  </a:ext>
                </a:extLst>
              </a:tr>
            </a:tbl>
          </a:graphicData>
        </a:graphic>
      </p:graphicFrame>
      <p:sp>
        <p:nvSpPr>
          <p:cNvPr id="2" name="TextBox 1">
            <a:extLst>
              <a:ext uri="{FF2B5EF4-FFF2-40B4-BE49-F238E27FC236}">
                <a16:creationId xmlns:a16="http://schemas.microsoft.com/office/drawing/2014/main" id="{018DA9AB-396A-4DBB-98ED-F8CB433CC179}"/>
              </a:ext>
            </a:extLst>
          </p:cNvPr>
          <p:cNvSpPr txBox="1"/>
          <p:nvPr/>
        </p:nvSpPr>
        <p:spPr bwMode="auto">
          <a:xfrm>
            <a:off x="532638" y="5764970"/>
            <a:ext cx="1506631" cy="307777"/>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8" name="TextBox 7">
            <a:extLst>
              <a:ext uri="{FF2B5EF4-FFF2-40B4-BE49-F238E27FC236}">
                <a16:creationId xmlns:a16="http://schemas.microsoft.com/office/drawing/2014/main" id="{471E87CC-B882-2F29-624D-099BEE6535DF}"/>
              </a:ext>
            </a:extLst>
          </p:cNvPr>
          <p:cNvSpPr txBox="1"/>
          <p:nvPr/>
        </p:nvSpPr>
        <p:spPr bwMode="auto">
          <a:xfrm>
            <a:off x="1802167" y="5596182"/>
            <a:ext cx="8964966"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9" name="TextBox 8">
            <a:extLst>
              <a:ext uri="{FF2B5EF4-FFF2-40B4-BE49-F238E27FC236}">
                <a16:creationId xmlns:a16="http://schemas.microsoft.com/office/drawing/2014/main" id="{0C2DF548-FE65-354F-0A84-7CAD6414DA1B}"/>
              </a:ext>
            </a:extLst>
          </p:cNvPr>
          <p:cNvSpPr txBox="1"/>
          <p:nvPr/>
        </p:nvSpPr>
        <p:spPr bwMode="auto">
          <a:xfrm rot="-5400000">
            <a:off x="-511774" y="3353651"/>
            <a:ext cx="3334989"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Disease-Free Survival (%)</a:t>
            </a:r>
          </a:p>
        </p:txBody>
      </p:sp>
      <p:cxnSp>
        <p:nvCxnSpPr>
          <p:cNvPr id="11" name="Straight Connector 10">
            <a:extLst>
              <a:ext uri="{FF2B5EF4-FFF2-40B4-BE49-F238E27FC236}">
                <a16:creationId xmlns:a16="http://schemas.microsoft.com/office/drawing/2014/main" id="{5436C3F8-8CE8-C028-13A8-9A11BF18DFC2}"/>
              </a:ext>
            </a:extLst>
          </p:cNvPr>
          <p:cNvCxnSpPr>
            <a:cxnSpLocks/>
          </p:cNvCxnSpPr>
          <p:nvPr/>
        </p:nvCxnSpPr>
        <p:spPr bwMode="auto">
          <a:xfrm>
            <a:off x="1802167" y="5217057"/>
            <a:ext cx="897532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93A908A-BDE5-1BA4-8F26-69FAAAB530E8}"/>
              </a:ext>
            </a:extLst>
          </p:cNvPr>
          <p:cNvCxnSpPr>
            <a:cxnSpLocks/>
          </p:cNvCxnSpPr>
          <p:nvPr/>
        </p:nvCxnSpPr>
        <p:spPr bwMode="auto">
          <a:xfrm flipV="1">
            <a:off x="1802167" y="1846555"/>
            <a:ext cx="0" cy="3370502"/>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FD5CD37-F5DA-F680-20D6-7B2094FD758F}"/>
              </a:ext>
            </a:extLst>
          </p:cNvPr>
          <p:cNvCxnSpPr>
            <a:cxnSpLocks/>
          </p:cNvCxnSpPr>
          <p:nvPr/>
        </p:nvCxnSpPr>
        <p:spPr bwMode="auto">
          <a:xfrm flipH="1">
            <a:off x="1740024" y="18554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F73AFB8-EF84-D9DD-6E10-F99D7D86B943}"/>
              </a:ext>
            </a:extLst>
          </p:cNvPr>
          <p:cNvCxnSpPr>
            <a:cxnSpLocks/>
          </p:cNvCxnSpPr>
          <p:nvPr/>
        </p:nvCxnSpPr>
        <p:spPr bwMode="auto">
          <a:xfrm flipH="1">
            <a:off x="1740024" y="25277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E7DBF17-7C20-E9AB-8BF5-4158AF4BA1BB}"/>
              </a:ext>
            </a:extLst>
          </p:cNvPr>
          <p:cNvCxnSpPr>
            <a:cxnSpLocks/>
          </p:cNvCxnSpPr>
          <p:nvPr/>
        </p:nvCxnSpPr>
        <p:spPr bwMode="auto">
          <a:xfrm flipH="1">
            <a:off x="1740024" y="32000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2BBA35E-4343-970F-0FCC-0A519B5078BA}"/>
              </a:ext>
            </a:extLst>
          </p:cNvPr>
          <p:cNvCxnSpPr>
            <a:cxnSpLocks/>
          </p:cNvCxnSpPr>
          <p:nvPr/>
        </p:nvCxnSpPr>
        <p:spPr bwMode="auto">
          <a:xfrm flipH="1">
            <a:off x="1740024" y="3872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1B85208-34C5-8966-CBB2-C14927919625}"/>
              </a:ext>
            </a:extLst>
          </p:cNvPr>
          <p:cNvCxnSpPr>
            <a:cxnSpLocks/>
          </p:cNvCxnSpPr>
          <p:nvPr/>
        </p:nvCxnSpPr>
        <p:spPr bwMode="auto">
          <a:xfrm flipH="1">
            <a:off x="1740024" y="45447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950B557-2CC9-56AD-DA81-B4132B08E905}"/>
              </a:ext>
            </a:extLst>
          </p:cNvPr>
          <p:cNvCxnSpPr>
            <a:cxnSpLocks/>
          </p:cNvCxnSpPr>
          <p:nvPr/>
        </p:nvCxnSpPr>
        <p:spPr bwMode="auto">
          <a:xfrm flipH="1">
            <a:off x="1740024" y="52170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E18BC95-3EF6-AA37-2D28-5AA5CC4E0901}"/>
              </a:ext>
            </a:extLst>
          </p:cNvPr>
          <p:cNvCxnSpPr>
            <a:cxnSpLocks/>
          </p:cNvCxnSpPr>
          <p:nvPr/>
        </p:nvCxnSpPr>
        <p:spPr bwMode="auto">
          <a:xfrm>
            <a:off x="1802167"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2F04A25-1062-C4E5-C2F9-44E2CF6BA439}"/>
              </a:ext>
            </a:extLst>
          </p:cNvPr>
          <p:cNvCxnSpPr>
            <a:cxnSpLocks/>
          </p:cNvCxnSpPr>
          <p:nvPr/>
        </p:nvCxnSpPr>
        <p:spPr bwMode="auto">
          <a:xfrm>
            <a:off x="2191948"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80A797D-485A-E677-6C9F-37B0E172F0A0}"/>
              </a:ext>
            </a:extLst>
          </p:cNvPr>
          <p:cNvCxnSpPr>
            <a:cxnSpLocks/>
          </p:cNvCxnSpPr>
          <p:nvPr/>
        </p:nvCxnSpPr>
        <p:spPr bwMode="auto">
          <a:xfrm>
            <a:off x="2581729"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51ECB6F-0630-4B64-0E80-A0A2C4F49914}"/>
              </a:ext>
            </a:extLst>
          </p:cNvPr>
          <p:cNvCxnSpPr>
            <a:cxnSpLocks/>
          </p:cNvCxnSpPr>
          <p:nvPr/>
        </p:nvCxnSpPr>
        <p:spPr bwMode="auto">
          <a:xfrm>
            <a:off x="2971510"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F3BCF9B-D448-5EE9-CCAE-19ED15560675}"/>
              </a:ext>
            </a:extLst>
          </p:cNvPr>
          <p:cNvCxnSpPr>
            <a:cxnSpLocks/>
          </p:cNvCxnSpPr>
          <p:nvPr/>
        </p:nvCxnSpPr>
        <p:spPr bwMode="auto">
          <a:xfrm>
            <a:off x="3361291"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0195E84-D924-C7A9-D284-ED441FC385FA}"/>
              </a:ext>
            </a:extLst>
          </p:cNvPr>
          <p:cNvCxnSpPr>
            <a:cxnSpLocks/>
          </p:cNvCxnSpPr>
          <p:nvPr/>
        </p:nvCxnSpPr>
        <p:spPr bwMode="auto">
          <a:xfrm>
            <a:off x="3751072"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504D530-C938-CF83-452B-0E9F778D71E3}"/>
              </a:ext>
            </a:extLst>
          </p:cNvPr>
          <p:cNvCxnSpPr>
            <a:cxnSpLocks/>
          </p:cNvCxnSpPr>
          <p:nvPr/>
        </p:nvCxnSpPr>
        <p:spPr bwMode="auto">
          <a:xfrm>
            <a:off x="4140853"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74CD5B5-9326-AED2-2B66-A721F2A86754}"/>
              </a:ext>
            </a:extLst>
          </p:cNvPr>
          <p:cNvCxnSpPr>
            <a:cxnSpLocks/>
          </p:cNvCxnSpPr>
          <p:nvPr/>
        </p:nvCxnSpPr>
        <p:spPr bwMode="auto">
          <a:xfrm>
            <a:off x="4530634"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CEB7505-2746-87F3-03C4-009DD3FFC32D}"/>
              </a:ext>
            </a:extLst>
          </p:cNvPr>
          <p:cNvCxnSpPr>
            <a:cxnSpLocks/>
          </p:cNvCxnSpPr>
          <p:nvPr/>
        </p:nvCxnSpPr>
        <p:spPr bwMode="auto">
          <a:xfrm>
            <a:off x="4920415"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83F2158-4350-C5BB-8D7E-2C41CAE7630F}"/>
              </a:ext>
            </a:extLst>
          </p:cNvPr>
          <p:cNvCxnSpPr>
            <a:cxnSpLocks/>
          </p:cNvCxnSpPr>
          <p:nvPr/>
        </p:nvCxnSpPr>
        <p:spPr bwMode="auto">
          <a:xfrm>
            <a:off x="5310196"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0775A6D-4A24-DFD2-7243-141235898168}"/>
              </a:ext>
            </a:extLst>
          </p:cNvPr>
          <p:cNvCxnSpPr>
            <a:cxnSpLocks/>
          </p:cNvCxnSpPr>
          <p:nvPr/>
        </p:nvCxnSpPr>
        <p:spPr bwMode="auto">
          <a:xfrm>
            <a:off x="5699977"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1A39E5F-6645-3EC8-3207-CA216823A06E}"/>
              </a:ext>
            </a:extLst>
          </p:cNvPr>
          <p:cNvCxnSpPr>
            <a:cxnSpLocks/>
          </p:cNvCxnSpPr>
          <p:nvPr/>
        </p:nvCxnSpPr>
        <p:spPr bwMode="auto">
          <a:xfrm>
            <a:off x="6089758"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6253ABF-9C4C-45FD-9EB2-05D10C4FEAC0}"/>
              </a:ext>
            </a:extLst>
          </p:cNvPr>
          <p:cNvCxnSpPr>
            <a:cxnSpLocks/>
          </p:cNvCxnSpPr>
          <p:nvPr/>
        </p:nvCxnSpPr>
        <p:spPr bwMode="auto">
          <a:xfrm>
            <a:off x="6479539"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FCEE443-D975-ED6D-462F-8C500ACCA10B}"/>
              </a:ext>
            </a:extLst>
          </p:cNvPr>
          <p:cNvCxnSpPr>
            <a:cxnSpLocks/>
          </p:cNvCxnSpPr>
          <p:nvPr/>
        </p:nvCxnSpPr>
        <p:spPr bwMode="auto">
          <a:xfrm>
            <a:off x="6869320"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5FD35D5-A7F8-C72F-6CBB-FA99FEE804B9}"/>
              </a:ext>
            </a:extLst>
          </p:cNvPr>
          <p:cNvCxnSpPr>
            <a:cxnSpLocks/>
          </p:cNvCxnSpPr>
          <p:nvPr/>
        </p:nvCxnSpPr>
        <p:spPr bwMode="auto">
          <a:xfrm>
            <a:off x="7259101"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0A90C1B-5ECB-E694-AD3E-24776481B545}"/>
              </a:ext>
            </a:extLst>
          </p:cNvPr>
          <p:cNvCxnSpPr>
            <a:cxnSpLocks/>
          </p:cNvCxnSpPr>
          <p:nvPr/>
        </p:nvCxnSpPr>
        <p:spPr bwMode="auto">
          <a:xfrm>
            <a:off x="7648882"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B0964C1-5650-16C4-5D5C-ADB5B28DEBF0}"/>
              </a:ext>
            </a:extLst>
          </p:cNvPr>
          <p:cNvCxnSpPr>
            <a:cxnSpLocks/>
          </p:cNvCxnSpPr>
          <p:nvPr/>
        </p:nvCxnSpPr>
        <p:spPr bwMode="auto">
          <a:xfrm>
            <a:off x="8038663"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ECA7CA8-831B-ECFC-BB46-C7C5C4235851}"/>
              </a:ext>
            </a:extLst>
          </p:cNvPr>
          <p:cNvCxnSpPr>
            <a:cxnSpLocks/>
          </p:cNvCxnSpPr>
          <p:nvPr/>
        </p:nvCxnSpPr>
        <p:spPr bwMode="auto">
          <a:xfrm>
            <a:off x="8428444"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D3346E9-100C-55AC-4A4E-53ACA7809DC1}"/>
              </a:ext>
            </a:extLst>
          </p:cNvPr>
          <p:cNvCxnSpPr>
            <a:cxnSpLocks/>
          </p:cNvCxnSpPr>
          <p:nvPr/>
        </p:nvCxnSpPr>
        <p:spPr bwMode="auto">
          <a:xfrm>
            <a:off x="8818225"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C1BC912-43FD-D09E-00F1-B3CF89F66A97}"/>
              </a:ext>
            </a:extLst>
          </p:cNvPr>
          <p:cNvCxnSpPr>
            <a:cxnSpLocks/>
          </p:cNvCxnSpPr>
          <p:nvPr/>
        </p:nvCxnSpPr>
        <p:spPr bwMode="auto">
          <a:xfrm>
            <a:off x="9208006"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DF8F1B5-6ECB-66FA-2EEC-6BDB7BA7E252}"/>
              </a:ext>
            </a:extLst>
          </p:cNvPr>
          <p:cNvCxnSpPr>
            <a:cxnSpLocks/>
          </p:cNvCxnSpPr>
          <p:nvPr/>
        </p:nvCxnSpPr>
        <p:spPr bwMode="auto">
          <a:xfrm>
            <a:off x="9597787"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FD98DE9-DEA1-8D49-3357-2B7EE43CB5B0}"/>
              </a:ext>
            </a:extLst>
          </p:cNvPr>
          <p:cNvCxnSpPr>
            <a:cxnSpLocks/>
          </p:cNvCxnSpPr>
          <p:nvPr/>
        </p:nvCxnSpPr>
        <p:spPr bwMode="auto">
          <a:xfrm>
            <a:off x="9987568"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61DEE3E-EEE2-E13F-9F8D-A528DE397B49}"/>
              </a:ext>
            </a:extLst>
          </p:cNvPr>
          <p:cNvCxnSpPr>
            <a:cxnSpLocks/>
          </p:cNvCxnSpPr>
          <p:nvPr/>
        </p:nvCxnSpPr>
        <p:spPr bwMode="auto">
          <a:xfrm>
            <a:off x="10377349"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F4CCCD4-F489-4016-5CF1-36463DABC8A0}"/>
              </a:ext>
            </a:extLst>
          </p:cNvPr>
          <p:cNvCxnSpPr>
            <a:cxnSpLocks/>
          </p:cNvCxnSpPr>
          <p:nvPr/>
        </p:nvCxnSpPr>
        <p:spPr bwMode="auto">
          <a:xfrm>
            <a:off x="10767134" y="5208179"/>
            <a:ext cx="0" cy="64008"/>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41808FE5-ADB5-0F6E-7898-04B78A62EEA9}"/>
              </a:ext>
            </a:extLst>
          </p:cNvPr>
          <p:cNvSpPr txBox="1"/>
          <p:nvPr/>
        </p:nvSpPr>
        <p:spPr bwMode="auto">
          <a:xfrm>
            <a:off x="1141456" y="1670766"/>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8" name="TextBox 47">
            <a:extLst>
              <a:ext uri="{FF2B5EF4-FFF2-40B4-BE49-F238E27FC236}">
                <a16:creationId xmlns:a16="http://schemas.microsoft.com/office/drawing/2014/main" id="{B8B51C0D-FF41-4F72-1B73-866DF05FF143}"/>
              </a:ext>
            </a:extLst>
          </p:cNvPr>
          <p:cNvSpPr txBox="1"/>
          <p:nvPr/>
        </p:nvSpPr>
        <p:spPr bwMode="auto">
          <a:xfrm>
            <a:off x="1141456" y="2343091"/>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7703C461-B50B-7B63-1717-22EB52A7607A}"/>
              </a:ext>
            </a:extLst>
          </p:cNvPr>
          <p:cNvSpPr txBox="1"/>
          <p:nvPr/>
        </p:nvSpPr>
        <p:spPr bwMode="auto">
          <a:xfrm>
            <a:off x="1141456" y="3015416"/>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4C52A119-EB18-D974-8C23-44BB846890CE}"/>
              </a:ext>
            </a:extLst>
          </p:cNvPr>
          <p:cNvSpPr txBox="1"/>
          <p:nvPr/>
        </p:nvSpPr>
        <p:spPr bwMode="auto">
          <a:xfrm>
            <a:off x="1141456" y="3687741"/>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F9C4178C-7E37-1A54-4BDC-1BF545744B1D}"/>
              </a:ext>
            </a:extLst>
          </p:cNvPr>
          <p:cNvSpPr txBox="1"/>
          <p:nvPr/>
        </p:nvSpPr>
        <p:spPr bwMode="auto">
          <a:xfrm>
            <a:off x="1141456" y="4360066"/>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75A14521-80E2-F1AB-C2BA-386CBFD5CADF}"/>
              </a:ext>
            </a:extLst>
          </p:cNvPr>
          <p:cNvSpPr txBox="1"/>
          <p:nvPr/>
        </p:nvSpPr>
        <p:spPr bwMode="auto">
          <a:xfrm>
            <a:off x="1141456" y="5032391"/>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1E6C3DA7-9319-812D-4008-CD50D66A4187}"/>
              </a:ext>
            </a:extLst>
          </p:cNvPr>
          <p:cNvSpPr txBox="1"/>
          <p:nvPr/>
        </p:nvSpPr>
        <p:spPr bwMode="auto">
          <a:xfrm>
            <a:off x="10530025"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69</a:t>
            </a:r>
          </a:p>
        </p:txBody>
      </p:sp>
      <p:sp>
        <p:nvSpPr>
          <p:cNvPr id="54" name="TextBox 53">
            <a:extLst>
              <a:ext uri="{FF2B5EF4-FFF2-40B4-BE49-F238E27FC236}">
                <a16:creationId xmlns:a16="http://schemas.microsoft.com/office/drawing/2014/main" id="{1F0EFDCA-E723-A226-27AA-D8608257A75F}"/>
              </a:ext>
            </a:extLst>
          </p:cNvPr>
          <p:cNvSpPr txBox="1"/>
          <p:nvPr/>
        </p:nvSpPr>
        <p:spPr bwMode="auto">
          <a:xfrm>
            <a:off x="1565059"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163A0D5E-3E7C-8D00-D58F-478E7DB29074}"/>
              </a:ext>
            </a:extLst>
          </p:cNvPr>
          <p:cNvSpPr txBox="1"/>
          <p:nvPr/>
        </p:nvSpPr>
        <p:spPr bwMode="auto">
          <a:xfrm>
            <a:off x="1954840"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377463A8-2482-96C6-B32D-BAF2EC6C6286}"/>
              </a:ext>
            </a:extLst>
          </p:cNvPr>
          <p:cNvSpPr txBox="1"/>
          <p:nvPr/>
        </p:nvSpPr>
        <p:spPr bwMode="auto">
          <a:xfrm>
            <a:off x="2344621"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7" name="TextBox 56">
            <a:extLst>
              <a:ext uri="{FF2B5EF4-FFF2-40B4-BE49-F238E27FC236}">
                <a16:creationId xmlns:a16="http://schemas.microsoft.com/office/drawing/2014/main" id="{F005C35C-C135-3639-1E66-E1E848890161}"/>
              </a:ext>
            </a:extLst>
          </p:cNvPr>
          <p:cNvSpPr txBox="1"/>
          <p:nvPr/>
        </p:nvSpPr>
        <p:spPr bwMode="auto">
          <a:xfrm>
            <a:off x="2734402"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8" name="TextBox 57">
            <a:extLst>
              <a:ext uri="{FF2B5EF4-FFF2-40B4-BE49-F238E27FC236}">
                <a16:creationId xmlns:a16="http://schemas.microsoft.com/office/drawing/2014/main" id="{286BE32B-165D-44E8-2370-C819335F4EDD}"/>
              </a:ext>
            </a:extLst>
          </p:cNvPr>
          <p:cNvSpPr txBox="1"/>
          <p:nvPr/>
        </p:nvSpPr>
        <p:spPr bwMode="auto">
          <a:xfrm>
            <a:off x="3124183"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9" name="TextBox 58">
            <a:extLst>
              <a:ext uri="{FF2B5EF4-FFF2-40B4-BE49-F238E27FC236}">
                <a16:creationId xmlns:a16="http://schemas.microsoft.com/office/drawing/2014/main" id="{43F30AE8-F4A2-7692-27B0-F5D2BEB34E96}"/>
              </a:ext>
            </a:extLst>
          </p:cNvPr>
          <p:cNvSpPr txBox="1"/>
          <p:nvPr/>
        </p:nvSpPr>
        <p:spPr bwMode="auto">
          <a:xfrm>
            <a:off x="3513964"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60" name="TextBox 59">
            <a:extLst>
              <a:ext uri="{FF2B5EF4-FFF2-40B4-BE49-F238E27FC236}">
                <a16:creationId xmlns:a16="http://schemas.microsoft.com/office/drawing/2014/main" id="{8FC9F7CD-BF53-D61B-E9F7-617FCC57615B}"/>
              </a:ext>
            </a:extLst>
          </p:cNvPr>
          <p:cNvSpPr txBox="1"/>
          <p:nvPr/>
        </p:nvSpPr>
        <p:spPr bwMode="auto">
          <a:xfrm>
            <a:off x="3903745"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1" name="TextBox 60">
            <a:extLst>
              <a:ext uri="{FF2B5EF4-FFF2-40B4-BE49-F238E27FC236}">
                <a16:creationId xmlns:a16="http://schemas.microsoft.com/office/drawing/2014/main" id="{3A3920AD-0562-E967-F115-994152F885D0}"/>
              </a:ext>
            </a:extLst>
          </p:cNvPr>
          <p:cNvSpPr txBox="1"/>
          <p:nvPr/>
        </p:nvSpPr>
        <p:spPr bwMode="auto">
          <a:xfrm>
            <a:off x="4293526"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62" name="TextBox 61">
            <a:extLst>
              <a:ext uri="{FF2B5EF4-FFF2-40B4-BE49-F238E27FC236}">
                <a16:creationId xmlns:a16="http://schemas.microsoft.com/office/drawing/2014/main" id="{419AA342-CC63-665D-8F1F-A1D325406971}"/>
              </a:ext>
            </a:extLst>
          </p:cNvPr>
          <p:cNvSpPr txBox="1"/>
          <p:nvPr/>
        </p:nvSpPr>
        <p:spPr bwMode="auto">
          <a:xfrm>
            <a:off x="4683307"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3" name="TextBox 62">
            <a:extLst>
              <a:ext uri="{FF2B5EF4-FFF2-40B4-BE49-F238E27FC236}">
                <a16:creationId xmlns:a16="http://schemas.microsoft.com/office/drawing/2014/main" id="{9C41ED99-642F-7480-34A4-92D8E0CAA844}"/>
              </a:ext>
            </a:extLst>
          </p:cNvPr>
          <p:cNvSpPr txBox="1"/>
          <p:nvPr/>
        </p:nvSpPr>
        <p:spPr bwMode="auto">
          <a:xfrm>
            <a:off x="5073088"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64" name="TextBox 63">
            <a:extLst>
              <a:ext uri="{FF2B5EF4-FFF2-40B4-BE49-F238E27FC236}">
                <a16:creationId xmlns:a16="http://schemas.microsoft.com/office/drawing/2014/main" id="{77E62B7D-A371-0993-C96C-2F0997BDBD18}"/>
              </a:ext>
            </a:extLst>
          </p:cNvPr>
          <p:cNvSpPr txBox="1"/>
          <p:nvPr/>
        </p:nvSpPr>
        <p:spPr bwMode="auto">
          <a:xfrm>
            <a:off x="5462869"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5" name="TextBox 64">
            <a:extLst>
              <a:ext uri="{FF2B5EF4-FFF2-40B4-BE49-F238E27FC236}">
                <a16:creationId xmlns:a16="http://schemas.microsoft.com/office/drawing/2014/main" id="{6F3CCA09-2DCA-27A8-4C2A-87671E9B2CBC}"/>
              </a:ext>
            </a:extLst>
          </p:cNvPr>
          <p:cNvSpPr txBox="1"/>
          <p:nvPr/>
        </p:nvSpPr>
        <p:spPr bwMode="auto">
          <a:xfrm>
            <a:off x="5852650"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66" name="TextBox 65">
            <a:extLst>
              <a:ext uri="{FF2B5EF4-FFF2-40B4-BE49-F238E27FC236}">
                <a16:creationId xmlns:a16="http://schemas.microsoft.com/office/drawing/2014/main" id="{B9A59745-811A-754C-9805-96F2A809649D}"/>
              </a:ext>
            </a:extLst>
          </p:cNvPr>
          <p:cNvSpPr txBox="1"/>
          <p:nvPr/>
        </p:nvSpPr>
        <p:spPr bwMode="auto">
          <a:xfrm>
            <a:off x="6242431"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7" name="TextBox 66">
            <a:extLst>
              <a:ext uri="{FF2B5EF4-FFF2-40B4-BE49-F238E27FC236}">
                <a16:creationId xmlns:a16="http://schemas.microsoft.com/office/drawing/2014/main" id="{264CE56B-AB7C-C0C0-2E7F-244876DBA816}"/>
              </a:ext>
            </a:extLst>
          </p:cNvPr>
          <p:cNvSpPr txBox="1"/>
          <p:nvPr/>
        </p:nvSpPr>
        <p:spPr bwMode="auto">
          <a:xfrm>
            <a:off x="6632212"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68" name="TextBox 67">
            <a:extLst>
              <a:ext uri="{FF2B5EF4-FFF2-40B4-BE49-F238E27FC236}">
                <a16:creationId xmlns:a16="http://schemas.microsoft.com/office/drawing/2014/main" id="{5F247F47-1CFE-1F26-9D11-15E7AB8B7473}"/>
              </a:ext>
            </a:extLst>
          </p:cNvPr>
          <p:cNvSpPr txBox="1"/>
          <p:nvPr/>
        </p:nvSpPr>
        <p:spPr bwMode="auto">
          <a:xfrm>
            <a:off x="7021993"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9" name="TextBox 68">
            <a:extLst>
              <a:ext uri="{FF2B5EF4-FFF2-40B4-BE49-F238E27FC236}">
                <a16:creationId xmlns:a16="http://schemas.microsoft.com/office/drawing/2014/main" id="{70C14691-4C7D-5B3B-3FA7-2344EB239538}"/>
              </a:ext>
            </a:extLst>
          </p:cNvPr>
          <p:cNvSpPr txBox="1"/>
          <p:nvPr/>
        </p:nvSpPr>
        <p:spPr bwMode="auto">
          <a:xfrm>
            <a:off x="7411774"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70" name="TextBox 69">
            <a:extLst>
              <a:ext uri="{FF2B5EF4-FFF2-40B4-BE49-F238E27FC236}">
                <a16:creationId xmlns:a16="http://schemas.microsoft.com/office/drawing/2014/main" id="{36EEE7AC-BE39-D021-DB21-947402E939F6}"/>
              </a:ext>
            </a:extLst>
          </p:cNvPr>
          <p:cNvSpPr txBox="1"/>
          <p:nvPr/>
        </p:nvSpPr>
        <p:spPr bwMode="auto">
          <a:xfrm>
            <a:off x="7801555"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71" name="TextBox 70">
            <a:extLst>
              <a:ext uri="{FF2B5EF4-FFF2-40B4-BE49-F238E27FC236}">
                <a16:creationId xmlns:a16="http://schemas.microsoft.com/office/drawing/2014/main" id="{72473E72-6F80-5CE9-7D70-42F8D5B789A0}"/>
              </a:ext>
            </a:extLst>
          </p:cNvPr>
          <p:cNvSpPr txBox="1"/>
          <p:nvPr/>
        </p:nvSpPr>
        <p:spPr bwMode="auto">
          <a:xfrm>
            <a:off x="8191336"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72" name="TextBox 71">
            <a:extLst>
              <a:ext uri="{FF2B5EF4-FFF2-40B4-BE49-F238E27FC236}">
                <a16:creationId xmlns:a16="http://schemas.microsoft.com/office/drawing/2014/main" id="{A942C6F2-257E-76A0-A086-2D936DFF97FA}"/>
              </a:ext>
            </a:extLst>
          </p:cNvPr>
          <p:cNvSpPr txBox="1"/>
          <p:nvPr/>
        </p:nvSpPr>
        <p:spPr bwMode="auto">
          <a:xfrm>
            <a:off x="8581117"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73" name="TextBox 72">
            <a:extLst>
              <a:ext uri="{FF2B5EF4-FFF2-40B4-BE49-F238E27FC236}">
                <a16:creationId xmlns:a16="http://schemas.microsoft.com/office/drawing/2014/main" id="{6856E860-8D91-3F09-D79C-790659091E14}"/>
              </a:ext>
            </a:extLst>
          </p:cNvPr>
          <p:cNvSpPr txBox="1"/>
          <p:nvPr/>
        </p:nvSpPr>
        <p:spPr bwMode="auto">
          <a:xfrm>
            <a:off x="8970898"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sp>
        <p:nvSpPr>
          <p:cNvPr id="74" name="TextBox 73">
            <a:extLst>
              <a:ext uri="{FF2B5EF4-FFF2-40B4-BE49-F238E27FC236}">
                <a16:creationId xmlns:a16="http://schemas.microsoft.com/office/drawing/2014/main" id="{A53AE425-A96E-09C0-EAAB-A7B75A550C69}"/>
              </a:ext>
            </a:extLst>
          </p:cNvPr>
          <p:cNvSpPr txBox="1"/>
          <p:nvPr/>
        </p:nvSpPr>
        <p:spPr bwMode="auto">
          <a:xfrm>
            <a:off x="9360679"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75" name="TextBox 74">
            <a:extLst>
              <a:ext uri="{FF2B5EF4-FFF2-40B4-BE49-F238E27FC236}">
                <a16:creationId xmlns:a16="http://schemas.microsoft.com/office/drawing/2014/main" id="{8C1D17B8-64C9-A864-741A-C9D1C283E17F}"/>
              </a:ext>
            </a:extLst>
          </p:cNvPr>
          <p:cNvSpPr txBox="1"/>
          <p:nvPr/>
        </p:nvSpPr>
        <p:spPr bwMode="auto">
          <a:xfrm>
            <a:off x="9750460"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63</a:t>
            </a:r>
          </a:p>
        </p:txBody>
      </p:sp>
      <p:sp>
        <p:nvSpPr>
          <p:cNvPr id="76" name="TextBox 75">
            <a:extLst>
              <a:ext uri="{FF2B5EF4-FFF2-40B4-BE49-F238E27FC236}">
                <a16:creationId xmlns:a16="http://schemas.microsoft.com/office/drawing/2014/main" id="{053DCF4F-32A9-76A6-08BA-6C145639EA33}"/>
              </a:ext>
            </a:extLst>
          </p:cNvPr>
          <p:cNvSpPr txBox="1"/>
          <p:nvPr/>
        </p:nvSpPr>
        <p:spPr bwMode="auto">
          <a:xfrm>
            <a:off x="10140241"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77" name="TextBox 76">
            <a:extLst>
              <a:ext uri="{FF2B5EF4-FFF2-40B4-BE49-F238E27FC236}">
                <a16:creationId xmlns:a16="http://schemas.microsoft.com/office/drawing/2014/main" id="{3526280D-FF2D-F9FB-47D9-2CF24EC69F9A}"/>
              </a:ext>
            </a:extLst>
          </p:cNvPr>
          <p:cNvSpPr txBox="1"/>
          <p:nvPr/>
        </p:nvSpPr>
        <p:spPr bwMode="auto">
          <a:xfrm>
            <a:off x="156505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132</a:t>
            </a:r>
          </a:p>
        </p:txBody>
      </p:sp>
      <p:sp>
        <p:nvSpPr>
          <p:cNvPr id="78" name="TextBox 77">
            <a:extLst>
              <a:ext uri="{FF2B5EF4-FFF2-40B4-BE49-F238E27FC236}">
                <a16:creationId xmlns:a16="http://schemas.microsoft.com/office/drawing/2014/main" id="{CDB5B971-A854-1D08-C044-E66569ACE119}"/>
              </a:ext>
            </a:extLst>
          </p:cNvPr>
          <p:cNvSpPr txBox="1"/>
          <p:nvPr/>
        </p:nvSpPr>
        <p:spPr bwMode="auto">
          <a:xfrm>
            <a:off x="195529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114</a:t>
            </a:r>
          </a:p>
        </p:txBody>
      </p:sp>
      <p:sp>
        <p:nvSpPr>
          <p:cNvPr id="79" name="TextBox 78">
            <a:extLst>
              <a:ext uri="{FF2B5EF4-FFF2-40B4-BE49-F238E27FC236}">
                <a16:creationId xmlns:a16="http://schemas.microsoft.com/office/drawing/2014/main" id="{6345B3B9-DFBA-390F-D233-2E1E0B349987}"/>
              </a:ext>
            </a:extLst>
          </p:cNvPr>
          <p:cNvSpPr txBox="1"/>
          <p:nvPr/>
        </p:nvSpPr>
        <p:spPr bwMode="auto">
          <a:xfrm>
            <a:off x="234552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68</a:t>
            </a:r>
          </a:p>
        </p:txBody>
      </p:sp>
      <p:sp>
        <p:nvSpPr>
          <p:cNvPr id="80" name="TextBox 79">
            <a:extLst>
              <a:ext uri="{FF2B5EF4-FFF2-40B4-BE49-F238E27FC236}">
                <a16:creationId xmlns:a16="http://schemas.microsoft.com/office/drawing/2014/main" id="{F4DF011D-E859-4A6C-1694-D5A962DD8845}"/>
              </a:ext>
            </a:extLst>
          </p:cNvPr>
          <p:cNvSpPr txBox="1"/>
          <p:nvPr/>
        </p:nvSpPr>
        <p:spPr bwMode="auto">
          <a:xfrm>
            <a:off x="273575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58</a:t>
            </a:r>
          </a:p>
        </p:txBody>
      </p:sp>
      <p:sp>
        <p:nvSpPr>
          <p:cNvPr id="81" name="TextBox 80">
            <a:extLst>
              <a:ext uri="{FF2B5EF4-FFF2-40B4-BE49-F238E27FC236}">
                <a16:creationId xmlns:a16="http://schemas.microsoft.com/office/drawing/2014/main" id="{DD4EF090-AD8F-C69B-69C7-94882418C075}"/>
              </a:ext>
            </a:extLst>
          </p:cNvPr>
          <p:cNvSpPr txBox="1"/>
          <p:nvPr/>
        </p:nvSpPr>
        <p:spPr bwMode="auto">
          <a:xfrm>
            <a:off x="312598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53</a:t>
            </a:r>
          </a:p>
        </p:txBody>
      </p:sp>
      <p:sp>
        <p:nvSpPr>
          <p:cNvPr id="82" name="TextBox 81">
            <a:extLst>
              <a:ext uri="{FF2B5EF4-FFF2-40B4-BE49-F238E27FC236}">
                <a16:creationId xmlns:a16="http://schemas.microsoft.com/office/drawing/2014/main" id="{17468FAD-83F0-5810-25E3-03F62FE38A4E}"/>
              </a:ext>
            </a:extLst>
          </p:cNvPr>
          <p:cNvSpPr txBox="1"/>
          <p:nvPr/>
        </p:nvSpPr>
        <p:spPr bwMode="auto">
          <a:xfrm>
            <a:off x="351621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43</a:t>
            </a:r>
          </a:p>
        </p:txBody>
      </p:sp>
      <p:sp>
        <p:nvSpPr>
          <p:cNvPr id="83" name="TextBox 82">
            <a:extLst>
              <a:ext uri="{FF2B5EF4-FFF2-40B4-BE49-F238E27FC236}">
                <a16:creationId xmlns:a16="http://schemas.microsoft.com/office/drawing/2014/main" id="{D220F578-4C5E-9F48-01E2-AECBEC316F76}"/>
              </a:ext>
            </a:extLst>
          </p:cNvPr>
          <p:cNvSpPr txBox="1"/>
          <p:nvPr/>
        </p:nvSpPr>
        <p:spPr bwMode="auto">
          <a:xfrm>
            <a:off x="390645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84" name="TextBox 83">
            <a:extLst>
              <a:ext uri="{FF2B5EF4-FFF2-40B4-BE49-F238E27FC236}">
                <a16:creationId xmlns:a16="http://schemas.microsoft.com/office/drawing/2014/main" id="{CC02B799-A10B-FCFA-D2CC-496559A4391E}"/>
              </a:ext>
            </a:extLst>
          </p:cNvPr>
          <p:cNvSpPr txBox="1"/>
          <p:nvPr/>
        </p:nvSpPr>
        <p:spPr bwMode="auto">
          <a:xfrm>
            <a:off x="429668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85" name="TextBox 84">
            <a:extLst>
              <a:ext uri="{FF2B5EF4-FFF2-40B4-BE49-F238E27FC236}">
                <a16:creationId xmlns:a16="http://schemas.microsoft.com/office/drawing/2014/main" id="{3F821300-0457-CEC3-2A6E-012163D68083}"/>
              </a:ext>
            </a:extLst>
          </p:cNvPr>
          <p:cNvSpPr txBox="1"/>
          <p:nvPr/>
        </p:nvSpPr>
        <p:spPr bwMode="auto">
          <a:xfrm>
            <a:off x="468691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86" name="TextBox 85">
            <a:extLst>
              <a:ext uri="{FF2B5EF4-FFF2-40B4-BE49-F238E27FC236}">
                <a16:creationId xmlns:a16="http://schemas.microsoft.com/office/drawing/2014/main" id="{CAB37242-B148-08E7-DFC6-AEBC447B08BF}"/>
              </a:ext>
            </a:extLst>
          </p:cNvPr>
          <p:cNvSpPr txBox="1"/>
          <p:nvPr/>
        </p:nvSpPr>
        <p:spPr bwMode="auto">
          <a:xfrm>
            <a:off x="507714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87" name="TextBox 86">
            <a:extLst>
              <a:ext uri="{FF2B5EF4-FFF2-40B4-BE49-F238E27FC236}">
                <a16:creationId xmlns:a16="http://schemas.microsoft.com/office/drawing/2014/main" id="{4389EA9F-8375-0AB0-AF48-56036554615C}"/>
              </a:ext>
            </a:extLst>
          </p:cNvPr>
          <p:cNvSpPr txBox="1"/>
          <p:nvPr/>
        </p:nvSpPr>
        <p:spPr bwMode="auto">
          <a:xfrm>
            <a:off x="546737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p>
        </p:txBody>
      </p:sp>
      <p:sp>
        <p:nvSpPr>
          <p:cNvPr id="88" name="TextBox 87">
            <a:extLst>
              <a:ext uri="{FF2B5EF4-FFF2-40B4-BE49-F238E27FC236}">
                <a16:creationId xmlns:a16="http://schemas.microsoft.com/office/drawing/2014/main" id="{6336249A-E4A9-3E9B-5AEC-6CF67E597B31}"/>
              </a:ext>
            </a:extLst>
          </p:cNvPr>
          <p:cNvSpPr txBox="1"/>
          <p:nvPr/>
        </p:nvSpPr>
        <p:spPr bwMode="auto">
          <a:xfrm>
            <a:off x="585761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89" name="TextBox 88">
            <a:extLst>
              <a:ext uri="{FF2B5EF4-FFF2-40B4-BE49-F238E27FC236}">
                <a16:creationId xmlns:a16="http://schemas.microsoft.com/office/drawing/2014/main" id="{596F1900-60C9-24B1-C6B5-AC447BC1E7B0}"/>
              </a:ext>
            </a:extLst>
          </p:cNvPr>
          <p:cNvSpPr txBox="1"/>
          <p:nvPr/>
        </p:nvSpPr>
        <p:spPr bwMode="auto">
          <a:xfrm>
            <a:off x="624784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0" name="TextBox 89">
            <a:extLst>
              <a:ext uri="{FF2B5EF4-FFF2-40B4-BE49-F238E27FC236}">
                <a16:creationId xmlns:a16="http://schemas.microsoft.com/office/drawing/2014/main" id="{3A4532B0-3A79-3E10-42C3-A91280CAB99C}"/>
              </a:ext>
            </a:extLst>
          </p:cNvPr>
          <p:cNvSpPr txBox="1"/>
          <p:nvPr/>
        </p:nvSpPr>
        <p:spPr bwMode="auto">
          <a:xfrm>
            <a:off x="663807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91" name="TextBox 90">
            <a:extLst>
              <a:ext uri="{FF2B5EF4-FFF2-40B4-BE49-F238E27FC236}">
                <a16:creationId xmlns:a16="http://schemas.microsoft.com/office/drawing/2014/main" id="{8DA69DD4-1001-560D-46A7-A49E70A0E455}"/>
              </a:ext>
            </a:extLst>
          </p:cNvPr>
          <p:cNvSpPr txBox="1"/>
          <p:nvPr/>
        </p:nvSpPr>
        <p:spPr bwMode="auto">
          <a:xfrm>
            <a:off x="702830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92" name="TextBox 91">
            <a:extLst>
              <a:ext uri="{FF2B5EF4-FFF2-40B4-BE49-F238E27FC236}">
                <a16:creationId xmlns:a16="http://schemas.microsoft.com/office/drawing/2014/main" id="{4D07532B-E985-AA26-3A80-817E9F1AE2CD}"/>
              </a:ext>
            </a:extLst>
          </p:cNvPr>
          <p:cNvSpPr txBox="1"/>
          <p:nvPr/>
        </p:nvSpPr>
        <p:spPr bwMode="auto">
          <a:xfrm>
            <a:off x="741853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93" name="TextBox 92">
            <a:extLst>
              <a:ext uri="{FF2B5EF4-FFF2-40B4-BE49-F238E27FC236}">
                <a16:creationId xmlns:a16="http://schemas.microsoft.com/office/drawing/2014/main" id="{FEAD8952-B1C8-7C00-C9B6-1707837378B8}"/>
              </a:ext>
            </a:extLst>
          </p:cNvPr>
          <p:cNvSpPr txBox="1"/>
          <p:nvPr/>
        </p:nvSpPr>
        <p:spPr bwMode="auto">
          <a:xfrm>
            <a:off x="780877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94" name="TextBox 93">
            <a:extLst>
              <a:ext uri="{FF2B5EF4-FFF2-40B4-BE49-F238E27FC236}">
                <a16:creationId xmlns:a16="http://schemas.microsoft.com/office/drawing/2014/main" id="{96DA736A-FD5E-F1F4-8F4D-5407724EDE7E}"/>
              </a:ext>
            </a:extLst>
          </p:cNvPr>
          <p:cNvSpPr txBox="1"/>
          <p:nvPr/>
        </p:nvSpPr>
        <p:spPr bwMode="auto">
          <a:xfrm>
            <a:off x="819900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95" name="TextBox 94">
            <a:extLst>
              <a:ext uri="{FF2B5EF4-FFF2-40B4-BE49-F238E27FC236}">
                <a16:creationId xmlns:a16="http://schemas.microsoft.com/office/drawing/2014/main" id="{472F20E4-ACE1-A8B2-4D19-9D0544421C40}"/>
              </a:ext>
            </a:extLst>
          </p:cNvPr>
          <p:cNvSpPr txBox="1"/>
          <p:nvPr/>
        </p:nvSpPr>
        <p:spPr bwMode="auto">
          <a:xfrm>
            <a:off x="858923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6" name="TextBox 95">
            <a:extLst>
              <a:ext uri="{FF2B5EF4-FFF2-40B4-BE49-F238E27FC236}">
                <a16:creationId xmlns:a16="http://schemas.microsoft.com/office/drawing/2014/main" id="{384180B4-61F6-0A22-99DC-548AD88182D7}"/>
              </a:ext>
            </a:extLst>
          </p:cNvPr>
          <p:cNvSpPr txBox="1"/>
          <p:nvPr/>
        </p:nvSpPr>
        <p:spPr bwMode="auto">
          <a:xfrm>
            <a:off x="897946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7" name="TextBox 96">
            <a:extLst>
              <a:ext uri="{FF2B5EF4-FFF2-40B4-BE49-F238E27FC236}">
                <a16:creationId xmlns:a16="http://schemas.microsoft.com/office/drawing/2014/main" id="{58501C21-E2AF-BBFB-0D58-9662332EA867}"/>
              </a:ext>
            </a:extLst>
          </p:cNvPr>
          <p:cNvSpPr txBox="1"/>
          <p:nvPr/>
        </p:nvSpPr>
        <p:spPr bwMode="auto">
          <a:xfrm>
            <a:off x="936969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8" name="TextBox 97">
            <a:extLst>
              <a:ext uri="{FF2B5EF4-FFF2-40B4-BE49-F238E27FC236}">
                <a16:creationId xmlns:a16="http://schemas.microsoft.com/office/drawing/2014/main" id="{D4EB423C-B966-C2D5-1548-7EDD1F671503}"/>
              </a:ext>
            </a:extLst>
          </p:cNvPr>
          <p:cNvSpPr txBox="1"/>
          <p:nvPr/>
        </p:nvSpPr>
        <p:spPr bwMode="auto">
          <a:xfrm>
            <a:off x="975993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9" name="TextBox 98">
            <a:extLst>
              <a:ext uri="{FF2B5EF4-FFF2-40B4-BE49-F238E27FC236}">
                <a16:creationId xmlns:a16="http://schemas.microsoft.com/office/drawing/2014/main" id="{2ADF856E-E615-E18F-0F84-53457ED61291}"/>
              </a:ext>
            </a:extLst>
          </p:cNvPr>
          <p:cNvSpPr txBox="1"/>
          <p:nvPr/>
        </p:nvSpPr>
        <p:spPr bwMode="auto">
          <a:xfrm>
            <a:off x="1015016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00" name="TextBox 99">
            <a:extLst>
              <a:ext uri="{FF2B5EF4-FFF2-40B4-BE49-F238E27FC236}">
                <a16:creationId xmlns:a16="http://schemas.microsoft.com/office/drawing/2014/main" id="{E19A419F-604D-5BD1-1352-049655AC7439}"/>
              </a:ext>
            </a:extLst>
          </p:cNvPr>
          <p:cNvSpPr txBox="1"/>
          <p:nvPr/>
        </p:nvSpPr>
        <p:spPr bwMode="auto">
          <a:xfrm>
            <a:off x="10540386"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102" name="Straight Connector 101">
            <a:extLst>
              <a:ext uri="{FF2B5EF4-FFF2-40B4-BE49-F238E27FC236}">
                <a16:creationId xmlns:a16="http://schemas.microsoft.com/office/drawing/2014/main" id="{43E14C86-2ABF-603B-6688-0E4A1101AC5B}"/>
              </a:ext>
            </a:extLst>
          </p:cNvPr>
          <p:cNvCxnSpPr>
            <a:cxnSpLocks/>
          </p:cNvCxnSpPr>
          <p:nvPr/>
        </p:nvCxnSpPr>
        <p:spPr bwMode="auto">
          <a:xfrm flipV="1">
            <a:off x="3361288" y="3457640"/>
            <a:ext cx="0" cy="1759417"/>
          </a:xfrm>
          <a:prstGeom prst="line">
            <a:avLst/>
          </a:prstGeom>
          <a:noFill/>
          <a:ln w="28575" cap="flat" cmpd="sng" algn="ctr">
            <a:solidFill>
              <a:schemeClr val="bg1"/>
            </a:solidFill>
            <a:prstDash val="sysDot"/>
            <a:round/>
            <a:headEnd type="none" w="med" len="med"/>
            <a:tailEnd type="none" w="med" len="med"/>
          </a:ln>
          <a:effectLst/>
        </p:spPr>
      </p:cxnSp>
      <p:sp>
        <p:nvSpPr>
          <p:cNvPr id="103" name="TextBox 102">
            <a:extLst>
              <a:ext uri="{FF2B5EF4-FFF2-40B4-BE49-F238E27FC236}">
                <a16:creationId xmlns:a16="http://schemas.microsoft.com/office/drawing/2014/main" id="{E991CF9E-A1F6-0823-566E-0C59C4C8EDAC}"/>
              </a:ext>
            </a:extLst>
          </p:cNvPr>
          <p:cNvSpPr txBox="1"/>
          <p:nvPr/>
        </p:nvSpPr>
        <p:spPr bwMode="auto">
          <a:xfrm>
            <a:off x="2987642" y="3173153"/>
            <a:ext cx="803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43.5%</a:t>
            </a:r>
          </a:p>
        </p:txBody>
      </p:sp>
      <p:sp>
        <p:nvSpPr>
          <p:cNvPr id="104" name="Freeform 103">
            <a:extLst>
              <a:ext uri="{FF2B5EF4-FFF2-40B4-BE49-F238E27FC236}">
                <a16:creationId xmlns:a16="http://schemas.microsoft.com/office/drawing/2014/main" id="{5C3BDFDD-8FA8-E8F1-7EB8-5776FE2C3425}"/>
              </a:ext>
            </a:extLst>
          </p:cNvPr>
          <p:cNvSpPr/>
          <p:nvPr/>
        </p:nvSpPr>
        <p:spPr bwMode="auto">
          <a:xfrm>
            <a:off x="1813727" y="1853921"/>
            <a:ext cx="8299939" cy="2311121"/>
          </a:xfrm>
          <a:custGeom>
            <a:avLst/>
            <a:gdLst>
              <a:gd name="connsiteX0" fmla="*/ 8299939 w 8299939"/>
              <a:gd name="connsiteY0" fmla="*/ 2311121 h 2311121"/>
              <a:gd name="connsiteX1" fmla="*/ 5762730 w 8299939"/>
              <a:gd name="connsiteY1" fmla="*/ 2311121 h 2311121"/>
              <a:gd name="connsiteX2" fmla="*/ 5762730 w 8299939"/>
              <a:gd name="connsiteY2" fmla="*/ 2205613 h 2311121"/>
              <a:gd name="connsiteX3" fmla="*/ 3069772 w 8299939"/>
              <a:gd name="connsiteY3" fmla="*/ 2205613 h 2311121"/>
              <a:gd name="connsiteX4" fmla="*/ 3069772 w 8299939"/>
              <a:gd name="connsiteY4" fmla="*/ 2135275 h 2311121"/>
              <a:gd name="connsiteX5" fmla="*/ 2527161 w 8299939"/>
              <a:gd name="connsiteY5" fmla="*/ 2135275 h 2311121"/>
              <a:gd name="connsiteX6" fmla="*/ 2527161 w 8299939"/>
              <a:gd name="connsiteY6" fmla="*/ 2080009 h 2311121"/>
              <a:gd name="connsiteX7" fmla="*/ 2039816 w 8299939"/>
              <a:gd name="connsiteY7" fmla="*/ 2080009 h 2311121"/>
              <a:gd name="connsiteX8" fmla="*/ 2039816 w 8299939"/>
              <a:gd name="connsiteY8" fmla="*/ 2049864 h 2311121"/>
              <a:gd name="connsiteX9" fmla="*/ 1889091 w 8299939"/>
              <a:gd name="connsiteY9" fmla="*/ 2049864 h 2311121"/>
              <a:gd name="connsiteX10" fmla="*/ 1889091 w 8299939"/>
              <a:gd name="connsiteY10" fmla="*/ 2029767 h 2311121"/>
              <a:gd name="connsiteX11" fmla="*/ 1879042 w 8299939"/>
              <a:gd name="connsiteY11" fmla="*/ 2029767 h 2311121"/>
              <a:gd name="connsiteX12" fmla="*/ 1879042 w 8299939"/>
              <a:gd name="connsiteY12" fmla="*/ 2029767 h 2311121"/>
              <a:gd name="connsiteX13" fmla="*/ 1879042 w 8299939"/>
              <a:gd name="connsiteY13" fmla="*/ 1994598 h 2311121"/>
              <a:gd name="connsiteX14" fmla="*/ 1753438 w 8299939"/>
              <a:gd name="connsiteY14" fmla="*/ 1994598 h 2311121"/>
              <a:gd name="connsiteX15" fmla="*/ 1753438 w 8299939"/>
              <a:gd name="connsiteY15" fmla="*/ 1969477 h 2311121"/>
              <a:gd name="connsiteX16" fmla="*/ 1688124 w 8299939"/>
              <a:gd name="connsiteY16" fmla="*/ 1969477 h 2311121"/>
              <a:gd name="connsiteX17" fmla="*/ 1688124 w 8299939"/>
              <a:gd name="connsiteY17" fmla="*/ 1939332 h 2311121"/>
              <a:gd name="connsiteX18" fmla="*/ 1542422 w 8299939"/>
              <a:gd name="connsiteY18" fmla="*/ 1939332 h 2311121"/>
              <a:gd name="connsiteX19" fmla="*/ 1542422 w 8299939"/>
              <a:gd name="connsiteY19" fmla="*/ 1889090 h 2311121"/>
              <a:gd name="connsiteX20" fmla="*/ 1421842 w 8299939"/>
              <a:gd name="connsiteY20" fmla="*/ 1889090 h 2311121"/>
              <a:gd name="connsiteX21" fmla="*/ 1421842 w 8299939"/>
              <a:gd name="connsiteY21" fmla="*/ 1853921 h 2311121"/>
              <a:gd name="connsiteX22" fmla="*/ 1190730 w 8299939"/>
              <a:gd name="connsiteY22" fmla="*/ 1853921 h 2311121"/>
              <a:gd name="connsiteX23" fmla="*/ 1190730 w 8299939"/>
              <a:gd name="connsiteY23" fmla="*/ 1833824 h 2311121"/>
              <a:gd name="connsiteX24" fmla="*/ 1190730 w 8299939"/>
              <a:gd name="connsiteY24" fmla="*/ 1833824 h 2311121"/>
              <a:gd name="connsiteX25" fmla="*/ 1160585 w 8299939"/>
              <a:gd name="connsiteY25" fmla="*/ 1803679 h 2311121"/>
              <a:gd name="connsiteX26" fmla="*/ 1095271 w 8299939"/>
              <a:gd name="connsiteY26" fmla="*/ 1803679 h 2311121"/>
              <a:gd name="connsiteX27" fmla="*/ 1095271 w 8299939"/>
              <a:gd name="connsiteY27" fmla="*/ 1768510 h 2311121"/>
              <a:gd name="connsiteX28" fmla="*/ 1050053 w 8299939"/>
              <a:gd name="connsiteY28" fmla="*/ 1768510 h 2311121"/>
              <a:gd name="connsiteX29" fmla="*/ 1050053 w 8299939"/>
              <a:gd name="connsiteY29" fmla="*/ 1728316 h 2311121"/>
              <a:gd name="connsiteX30" fmla="*/ 1050053 w 8299939"/>
              <a:gd name="connsiteY30" fmla="*/ 1728316 h 2311121"/>
              <a:gd name="connsiteX31" fmla="*/ 1024932 w 8299939"/>
              <a:gd name="connsiteY31" fmla="*/ 1703195 h 2311121"/>
              <a:gd name="connsiteX32" fmla="*/ 974691 w 8299939"/>
              <a:gd name="connsiteY32" fmla="*/ 1703195 h 2311121"/>
              <a:gd name="connsiteX33" fmla="*/ 974691 w 8299939"/>
              <a:gd name="connsiteY33" fmla="*/ 1668026 h 2311121"/>
              <a:gd name="connsiteX34" fmla="*/ 859135 w 8299939"/>
              <a:gd name="connsiteY34" fmla="*/ 1668026 h 2311121"/>
              <a:gd name="connsiteX35" fmla="*/ 859135 w 8299939"/>
              <a:gd name="connsiteY35" fmla="*/ 1642905 h 2311121"/>
              <a:gd name="connsiteX36" fmla="*/ 828989 w 8299939"/>
              <a:gd name="connsiteY36" fmla="*/ 1642905 h 2311121"/>
              <a:gd name="connsiteX37" fmla="*/ 828989 w 8299939"/>
              <a:gd name="connsiteY37" fmla="*/ 1642905 h 2311121"/>
              <a:gd name="connsiteX38" fmla="*/ 828989 w 8299939"/>
              <a:gd name="connsiteY38" fmla="*/ 1607736 h 2311121"/>
              <a:gd name="connsiteX39" fmla="*/ 763675 w 8299939"/>
              <a:gd name="connsiteY39" fmla="*/ 1607736 h 2311121"/>
              <a:gd name="connsiteX40" fmla="*/ 763675 w 8299939"/>
              <a:gd name="connsiteY40" fmla="*/ 1527349 h 2311121"/>
              <a:gd name="connsiteX41" fmla="*/ 738554 w 8299939"/>
              <a:gd name="connsiteY41" fmla="*/ 1527349 h 2311121"/>
              <a:gd name="connsiteX42" fmla="*/ 738554 w 8299939"/>
              <a:gd name="connsiteY42" fmla="*/ 1502228 h 2311121"/>
              <a:gd name="connsiteX43" fmla="*/ 718458 w 8299939"/>
              <a:gd name="connsiteY43" fmla="*/ 1482132 h 2311121"/>
              <a:gd name="connsiteX44" fmla="*/ 693337 w 8299939"/>
              <a:gd name="connsiteY44" fmla="*/ 1482132 h 2311121"/>
              <a:gd name="connsiteX45" fmla="*/ 693337 w 8299939"/>
              <a:gd name="connsiteY45" fmla="*/ 1371600 h 2311121"/>
              <a:gd name="connsiteX46" fmla="*/ 617974 w 8299939"/>
              <a:gd name="connsiteY46" fmla="*/ 1371600 h 2311121"/>
              <a:gd name="connsiteX47" fmla="*/ 617974 w 8299939"/>
              <a:gd name="connsiteY47" fmla="*/ 1346479 h 2311121"/>
              <a:gd name="connsiteX48" fmla="*/ 617974 w 8299939"/>
              <a:gd name="connsiteY48" fmla="*/ 1346479 h 2311121"/>
              <a:gd name="connsiteX49" fmla="*/ 617974 w 8299939"/>
              <a:gd name="connsiteY49" fmla="*/ 1346479 h 2311121"/>
              <a:gd name="connsiteX50" fmla="*/ 617974 w 8299939"/>
              <a:gd name="connsiteY50" fmla="*/ 1346479 h 2311121"/>
              <a:gd name="connsiteX51" fmla="*/ 582805 w 8299939"/>
              <a:gd name="connsiteY51" fmla="*/ 1346479 h 2311121"/>
              <a:gd name="connsiteX52" fmla="*/ 582805 w 8299939"/>
              <a:gd name="connsiteY52" fmla="*/ 1296237 h 2311121"/>
              <a:gd name="connsiteX53" fmla="*/ 537587 w 8299939"/>
              <a:gd name="connsiteY53" fmla="*/ 1296237 h 2311121"/>
              <a:gd name="connsiteX54" fmla="*/ 537587 w 8299939"/>
              <a:gd name="connsiteY54" fmla="*/ 1190730 h 2311121"/>
              <a:gd name="connsiteX55" fmla="*/ 527539 w 8299939"/>
              <a:gd name="connsiteY55" fmla="*/ 1190730 h 2311121"/>
              <a:gd name="connsiteX56" fmla="*/ 527539 w 8299939"/>
              <a:gd name="connsiteY56" fmla="*/ 1170633 h 2311121"/>
              <a:gd name="connsiteX57" fmla="*/ 527539 w 8299939"/>
              <a:gd name="connsiteY57" fmla="*/ 1170633 h 2311121"/>
              <a:gd name="connsiteX58" fmla="*/ 482321 w 8299939"/>
              <a:gd name="connsiteY58" fmla="*/ 1170633 h 2311121"/>
              <a:gd name="connsiteX59" fmla="*/ 482321 w 8299939"/>
              <a:gd name="connsiteY59" fmla="*/ 1115367 h 2311121"/>
              <a:gd name="connsiteX60" fmla="*/ 472273 w 8299939"/>
              <a:gd name="connsiteY60" fmla="*/ 1115367 h 2311121"/>
              <a:gd name="connsiteX61" fmla="*/ 472273 w 8299939"/>
              <a:gd name="connsiteY61" fmla="*/ 969666 h 2311121"/>
              <a:gd name="connsiteX62" fmla="*/ 472273 w 8299939"/>
              <a:gd name="connsiteY62" fmla="*/ 969666 h 2311121"/>
              <a:gd name="connsiteX63" fmla="*/ 437104 w 8299939"/>
              <a:gd name="connsiteY63" fmla="*/ 969666 h 2311121"/>
              <a:gd name="connsiteX64" fmla="*/ 437104 w 8299939"/>
              <a:gd name="connsiteY64" fmla="*/ 884255 h 2311121"/>
              <a:gd name="connsiteX65" fmla="*/ 432080 w 8299939"/>
              <a:gd name="connsiteY65" fmla="*/ 879231 h 2311121"/>
              <a:gd name="connsiteX66" fmla="*/ 432080 w 8299939"/>
              <a:gd name="connsiteY66" fmla="*/ 783771 h 2311121"/>
              <a:gd name="connsiteX67" fmla="*/ 406959 w 8299939"/>
              <a:gd name="connsiteY67" fmla="*/ 783771 h 2311121"/>
              <a:gd name="connsiteX68" fmla="*/ 406959 w 8299939"/>
              <a:gd name="connsiteY68" fmla="*/ 537587 h 2311121"/>
              <a:gd name="connsiteX69" fmla="*/ 391886 w 8299939"/>
              <a:gd name="connsiteY69" fmla="*/ 537587 h 2311121"/>
              <a:gd name="connsiteX70" fmla="*/ 391886 w 8299939"/>
              <a:gd name="connsiteY70" fmla="*/ 442127 h 2311121"/>
              <a:gd name="connsiteX71" fmla="*/ 376814 w 8299939"/>
              <a:gd name="connsiteY71" fmla="*/ 442127 h 2311121"/>
              <a:gd name="connsiteX72" fmla="*/ 376814 w 8299939"/>
              <a:gd name="connsiteY72" fmla="*/ 301450 h 2311121"/>
              <a:gd name="connsiteX73" fmla="*/ 356717 w 8299939"/>
              <a:gd name="connsiteY73" fmla="*/ 301450 h 2311121"/>
              <a:gd name="connsiteX74" fmla="*/ 356717 w 8299939"/>
              <a:gd name="connsiteY74" fmla="*/ 160774 h 2311121"/>
              <a:gd name="connsiteX75" fmla="*/ 356717 w 8299939"/>
              <a:gd name="connsiteY75" fmla="*/ 160774 h 2311121"/>
              <a:gd name="connsiteX76" fmla="*/ 311499 w 8299939"/>
              <a:gd name="connsiteY76" fmla="*/ 160774 h 2311121"/>
              <a:gd name="connsiteX77" fmla="*/ 311499 w 8299939"/>
              <a:gd name="connsiteY77" fmla="*/ 65314 h 2311121"/>
              <a:gd name="connsiteX78" fmla="*/ 311499 w 8299939"/>
              <a:gd name="connsiteY78" fmla="*/ 65314 h 2311121"/>
              <a:gd name="connsiteX79" fmla="*/ 276330 w 8299939"/>
              <a:gd name="connsiteY79" fmla="*/ 65314 h 2311121"/>
              <a:gd name="connsiteX80" fmla="*/ 276330 w 8299939"/>
              <a:gd name="connsiteY80" fmla="*/ 30145 h 2311121"/>
              <a:gd name="connsiteX81" fmla="*/ 160774 w 8299939"/>
              <a:gd name="connsiteY81" fmla="*/ 30145 h 2311121"/>
              <a:gd name="connsiteX82" fmla="*/ 160774 w 8299939"/>
              <a:gd name="connsiteY82" fmla="*/ 30145 h 2311121"/>
              <a:gd name="connsiteX83" fmla="*/ 160774 w 8299939"/>
              <a:gd name="connsiteY83" fmla="*/ 30145 h 2311121"/>
              <a:gd name="connsiteX84" fmla="*/ 160774 w 8299939"/>
              <a:gd name="connsiteY84" fmla="*/ 0 h 2311121"/>
              <a:gd name="connsiteX85" fmla="*/ 0 w 8299939"/>
              <a:gd name="connsiteY85" fmla="*/ 0 h 2311121"/>
              <a:gd name="connsiteX0" fmla="*/ 8299939 w 8299939"/>
              <a:gd name="connsiteY0" fmla="*/ 2311121 h 2311121"/>
              <a:gd name="connsiteX1" fmla="*/ 5762730 w 8299939"/>
              <a:gd name="connsiteY1" fmla="*/ 2311121 h 2311121"/>
              <a:gd name="connsiteX2" fmla="*/ 5762730 w 8299939"/>
              <a:gd name="connsiteY2" fmla="*/ 2205613 h 2311121"/>
              <a:gd name="connsiteX3" fmla="*/ 3069772 w 8299939"/>
              <a:gd name="connsiteY3" fmla="*/ 2205613 h 2311121"/>
              <a:gd name="connsiteX4" fmla="*/ 3069772 w 8299939"/>
              <a:gd name="connsiteY4" fmla="*/ 2135275 h 2311121"/>
              <a:gd name="connsiteX5" fmla="*/ 2527161 w 8299939"/>
              <a:gd name="connsiteY5" fmla="*/ 2135275 h 2311121"/>
              <a:gd name="connsiteX6" fmla="*/ 2527161 w 8299939"/>
              <a:gd name="connsiteY6" fmla="*/ 2080009 h 2311121"/>
              <a:gd name="connsiteX7" fmla="*/ 2039816 w 8299939"/>
              <a:gd name="connsiteY7" fmla="*/ 2080009 h 2311121"/>
              <a:gd name="connsiteX8" fmla="*/ 2039816 w 8299939"/>
              <a:gd name="connsiteY8" fmla="*/ 2049864 h 2311121"/>
              <a:gd name="connsiteX9" fmla="*/ 1889091 w 8299939"/>
              <a:gd name="connsiteY9" fmla="*/ 2049864 h 2311121"/>
              <a:gd name="connsiteX10" fmla="*/ 1889091 w 8299939"/>
              <a:gd name="connsiteY10" fmla="*/ 2029767 h 2311121"/>
              <a:gd name="connsiteX11" fmla="*/ 1879042 w 8299939"/>
              <a:gd name="connsiteY11" fmla="*/ 2029767 h 2311121"/>
              <a:gd name="connsiteX12" fmla="*/ 1879042 w 8299939"/>
              <a:gd name="connsiteY12" fmla="*/ 2029767 h 2311121"/>
              <a:gd name="connsiteX13" fmla="*/ 1879042 w 8299939"/>
              <a:gd name="connsiteY13" fmla="*/ 1994598 h 2311121"/>
              <a:gd name="connsiteX14" fmla="*/ 1753438 w 8299939"/>
              <a:gd name="connsiteY14" fmla="*/ 1994598 h 2311121"/>
              <a:gd name="connsiteX15" fmla="*/ 1753438 w 8299939"/>
              <a:gd name="connsiteY15" fmla="*/ 1969477 h 2311121"/>
              <a:gd name="connsiteX16" fmla="*/ 1688124 w 8299939"/>
              <a:gd name="connsiteY16" fmla="*/ 1969477 h 2311121"/>
              <a:gd name="connsiteX17" fmla="*/ 1688124 w 8299939"/>
              <a:gd name="connsiteY17" fmla="*/ 1939332 h 2311121"/>
              <a:gd name="connsiteX18" fmla="*/ 1542422 w 8299939"/>
              <a:gd name="connsiteY18" fmla="*/ 1939332 h 2311121"/>
              <a:gd name="connsiteX19" fmla="*/ 1542422 w 8299939"/>
              <a:gd name="connsiteY19" fmla="*/ 1889090 h 2311121"/>
              <a:gd name="connsiteX20" fmla="*/ 1421842 w 8299939"/>
              <a:gd name="connsiteY20" fmla="*/ 1889090 h 2311121"/>
              <a:gd name="connsiteX21" fmla="*/ 1421842 w 8299939"/>
              <a:gd name="connsiteY21" fmla="*/ 1853921 h 2311121"/>
              <a:gd name="connsiteX22" fmla="*/ 1190730 w 8299939"/>
              <a:gd name="connsiteY22" fmla="*/ 1853921 h 2311121"/>
              <a:gd name="connsiteX23" fmla="*/ 1190730 w 8299939"/>
              <a:gd name="connsiteY23" fmla="*/ 1833824 h 2311121"/>
              <a:gd name="connsiteX24" fmla="*/ 1190730 w 8299939"/>
              <a:gd name="connsiteY24" fmla="*/ 1833824 h 2311121"/>
              <a:gd name="connsiteX25" fmla="*/ 1160585 w 8299939"/>
              <a:gd name="connsiteY25" fmla="*/ 1803679 h 2311121"/>
              <a:gd name="connsiteX26" fmla="*/ 1095271 w 8299939"/>
              <a:gd name="connsiteY26" fmla="*/ 1803679 h 2311121"/>
              <a:gd name="connsiteX27" fmla="*/ 1095271 w 8299939"/>
              <a:gd name="connsiteY27" fmla="*/ 1768510 h 2311121"/>
              <a:gd name="connsiteX28" fmla="*/ 1050053 w 8299939"/>
              <a:gd name="connsiteY28" fmla="*/ 1768510 h 2311121"/>
              <a:gd name="connsiteX29" fmla="*/ 1050053 w 8299939"/>
              <a:gd name="connsiteY29" fmla="*/ 1728316 h 2311121"/>
              <a:gd name="connsiteX30" fmla="*/ 1050053 w 8299939"/>
              <a:gd name="connsiteY30" fmla="*/ 1728316 h 2311121"/>
              <a:gd name="connsiteX31" fmla="*/ 1024932 w 8299939"/>
              <a:gd name="connsiteY31" fmla="*/ 1703195 h 2311121"/>
              <a:gd name="connsiteX32" fmla="*/ 974691 w 8299939"/>
              <a:gd name="connsiteY32" fmla="*/ 1703195 h 2311121"/>
              <a:gd name="connsiteX33" fmla="*/ 974691 w 8299939"/>
              <a:gd name="connsiteY33" fmla="*/ 1668026 h 2311121"/>
              <a:gd name="connsiteX34" fmla="*/ 859135 w 8299939"/>
              <a:gd name="connsiteY34" fmla="*/ 1668026 h 2311121"/>
              <a:gd name="connsiteX35" fmla="*/ 859135 w 8299939"/>
              <a:gd name="connsiteY35" fmla="*/ 1642905 h 2311121"/>
              <a:gd name="connsiteX36" fmla="*/ 828989 w 8299939"/>
              <a:gd name="connsiteY36" fmla="*/ 1642905 h 2311121"/>
              <a:gd name="connsiteX37" fmla="*/ 828989 w 8299939"/>
              <a:gd name="connsiteY37" fmla="*/ 1642905 h 2311121"/>
              <a:gd name="connsiteX38" fmla="*/ 828989 w 8299939"/>
              <a:gd name="connsiteY38" fmla="*/ 1607736 h 2311121"/>
              <a:gd name="connsiteX39" fmla="*/ 763675 w 8299939"/>
              <a:gd name="connsiteY39" fmla="*/ 1607736 h 2311121"/>
              <a:gd name="connsiteX40" fmla="*/ 763675 w 8299939"/>
              <a:gd name="connsiteY40" fmla="*/ 1527349 h 2311121"/>
              <a:gd name="connsiteX41" fmla="*/ 738554 w 8299939"/>
              <a:gd name="connsiteY41" fmla="*/ 1527349 h 2311121"/>
              <a:gd name="connsiteX42" fmla="*/ 738554 w 8299939"/>
              <a:gd name="connsiteY42" fmla="*/ 1502228 h 2311121"/>
              <a:gd name="connsiteX43" fmla="*/ 748603 w 8299939"/>
              <a:gd name="connsiteY43" fmla="*/ 1467060 h 2311121"/>
              <a:gd name="connsiteX44" fmla="*/ 693337 w 8299939"/>
              <a:gd name="connsiteY44" fmla="*/ 1482132 h 2311121"/>
              <a:gd name="connsiteX45" fmla="*/ 693337 w 8299939"/>
              <a:gd name="connsiteY45" fmla="*/ 1371600 h 2311121"/>
              <a:gd name="connsiteX46" fmla="*/ 617974 w 8299939"/>
              <a:gd name="connsiteY46" fmla="*/ 1371600 h 2311121"/>
              <a:gd name="connsiteX47" fmla="*/ 617974 w 8299939"/>
              <a:gd name="connsiteY47" fmla="*/ 1346479 h 2311121"/>
              <a:gd name="connsiteX48" fmla="*/ 617974 w 8299939"/>
              <a:gd name="connsiteY48" fmla="*/ 1346479 h 2311121"/>
              <a:gd name="connsiteX49" fmla="*/ 617974 w 8299939"/>
              <a:gd name="connsiteY49" fmla="*/ 1346479 h 2311121"/>
              <a:gd name="connsiteX50" fmla="*/ 617974 w 8299939"/>
              <a:gd name="connsiteY50" fmla="*/ 1346479 h 2311121"/>
              <a:gd name="connsiteX51" fmla="*/ 582805 w 8299939"/>
              <a:gd name="connsiteY51" fmla="*/ 1346479 h 2311121"/>
              <a:gd name="connsiteX52" fmla="*/ 582805 w 8299939"/>
              <a:gd name="connsiteY52" fmla="*/ 1296237 h 2311121"/>
              <a:gd name="connsiteX53" fmla="*/ 537587 w 8299939"/>
              <a:gd name="connsiteY53" fmla="*/ 1296237 h 2311121"/>
              <a:gd name="connsiteX54" fmla="*/ 537587 w 8299939"/>
              <a:gd name="connsiteY54" fmla="*/ 1190730 h 2311121"/>
              <a:gd name="connsiteX55" fmla="*/ 527539 w 8299939"/>
              <a:gd name="connsiteY55" fmla="*/ 1190730 h 2311121"/>
              <a:gd name="connsiteX56" fmla="*/ 527539 w 8299939"/>
              <a:gd name="connsiteY56" fmla="*/ 1170633 h 2311121"/>
              <a:gd name="connsiteX57" fmla="*/ 527539 w 8299939"/>
              <a:gd name="connsiteY57" fmla="*/ 1170633 h 2311121"/>
              <a:gd name="connsiteX58" fmla="*/ 482321 w 8299939"/>
              <a:gd name="connsiteY58" fmla="*/ 1170633 h 2311121"/>
              <a:gd name="connsiteX59" fmla="*/ 482321 w 8299939"/>
              <a:gd name="connsiteY59" fmla="*/ 1115367 h 2311121"/>
              <a:gd name="connsiteX60" fmla="*/ 472273 w 8299939"/>
              <a:gd name="connsiteY60" fmla="*/ 1115367 h 2311121"/>
              <a:gd name="connsiteX61" fmla="*/ 472273 w 8299939"/>
              <a:gd name="connsiteY61" fmla="*/ 969666 h 2311121"/>
              <a:gd name="connsiteX62" fmla="*/ 472273 w 8299939"/>
              <a:gd name="connsiteY62" fmla="*/ 969666 h 2311121"/>
              <a:gd name="connsiteX63" fmla="*/ 437104 w 8299939"/>
              <a:gd name="connsiteY63" fmla="*/ 969666 h 2311121"/>
              <a:gd name="connsiteX64" fmla="*/ 437104 w 8299939"/>
              <a:gd name="connsiteY64" fmla="*/ 884255 h 2311121"/>
              <a:gd name="connsiteX65" fmla="*/ 432080 w 8299939"/>
              <a:gd name="connsiteY65" fmla="*/ 879231 h 2311121"/>
              <a:gd name="connsiteX66" fmla="*/ 432080 w 8299939"/>
              <a:gd name="connsiteY66" fmla="*/ 783771 h 2311121"/>
              <a:gd name="connsiteX67" fmla="*/ 406959 w 8299939"/>
              <a:gd name="connsiteY67" fmla="*/ 783771 h 2311121"/>
              <a:gd name="connsiteX68" fmla="*/ 406959 w 8299939"/>
              <a:gd name="connsiteY68" fmla="*/ 537587 h 2311121"/>
              <a:gd name="connsiteX69" fmla="*/ 391886 w 8299939"/>
              <a:gd name="connsiteY69" fmla="*/ 537587 h 2311121"/>
              <a:gd name="connsiteX70" fmla="*/ 391886 w 8299939"/>
              <a:gd name="connsiteY70" fmla="*/ 442127 h 2311121"/>
              <a:gd name="connsiteX71" fmla="*/ 376814 w 8299939"/>
              <a:gd name="connsiteY71" fmla="*/ 442127 h 2311121"/>
              <a:gd name="connsiteX72" fmla="*/ 376814 w 8299939"/>
              <a:gd name="connsiteY72" fmla="*/ 301450 h 2311121"/>
              <a:gd name="connsiteX73" fmla="*/ 356717 w 8299939"/>
              <a:gd name="connsiteY73" fmla="*/ 301450 h 2311121"/>
              <a:gd name="connsiteX74" fmla="*/ 356717 w 8299939"/>
              <a:gd name="connsiteY74" fmla="*/ 160774 h 2311121"/>
              <a:gd name="connsiteX75" fmla="*/ 356717 w 8299939"/>
              <a:gd name="connsiteY75" fmla="*/ 160774 h 2311121"/>
              <a:gd name="connsiteX76" fmla="*/ 311499 w 8299939"/>
              <a:gd name="connsiteY76" fmla="*/ 160774 h 2311121"/>
              <a:gd name="connsiteX77" fmla="*/ 311499 w 8299939"/>
              <a:gd name="connsiteY77" fmla="*/ 65314 h 2311121"/>
              <a:gd name="connsiteX78" fmla="*/ 311499 w 8299939"/>
              <a:gd name="connsiteY78" fmla="*/ 65314 h 2311121"/>
              <a:gd name="connsiteX79" fmla="*/ 276330 w 8299939"/>
              <a:gd name="connsiteY79" fmla="*/ 65314 h 2311121"/>
              <a:gd name="connsiteX80" fmla="*/ 276330 w 8299939"/>
              <a:gd name="connsiteY80" fmla="*/ 30145 h 2311121"/>
              <a:gd name="connsiteX81" fmla="*/ 160774 w 8299939"/>
              <a:gd name="connsiteY81" fmla="*/ 30145 h 2311121"/>
              <a:gd name="connsiteX82" fmla="*/ 160774 w 8299939"/>
              <a:gd name="connsiteY82" fmla="*/ 30145 h 2311121"/>
              <a:gd name="connsiteX83" fmla="*/ 160774 w 8299939"/>
              <a:gd name="connsiteY83" fmla="*/ 30145 h 2311121"/>
              <a:gd name="connsiteX84" fmla="*/ 160774 w 8299939"/>
              <a:gd name="connsiteY84" fmla="*/ 0 h 2311121"/>
              <a:gd name="connsiteX85" fmla="*/ 0 w 8299939"/>
              <a:gd name="connsiteY85" fmla="*/ 0 h 2311121"/>
              <a:gd name="connsiteX0" fmla="*/ 8299939 w 8299939"/>
              <a:gd name="connsiteY0" fmla="*/ 2311121 h 2311121"/>
              <a:gd name="connsiteX1" fmla="*/ 5762730 w 8299939"/>
              <a:gd name="connsiteY1" fmla="*/ 2311121 h 2311121"/>
              <a:gd name="connsiteX2" fmla="*/ 5762730 w 8299939"/>
              <a:gd name="connsiteY2" fmla="*/ 2205613 h 2311121"/>
              <a:gd name="connsiteX3" fmla="*/ 3069772 w 8299939"/>
              <a:gd name="connsiteY3" fmla="*/ 2205613 h 2311121"/>
              <a:gd name="connsiteX4" fmla="*/ 3069772 w 8299939"/>
              <a:gd name="connsiteY4" fmla="*/ 2135275 h 2311121"/>
              <a:gd name="connsiteX5" fmla="*/ 2527161 w 8299939"/>
              <a:gd name="connsiteY5" fmla="*/ 2135275 h 2311121"/>
              <a:gd name="connsiteX6" fmla="*/ 2527161 w 8299939"/>
              <a:gd name="connsiteY6" fmla="*/ 2080009 h 2311121"/>
              <a:gd name="connsiteX7" fmla="*/ 2039816 w 8299939"/>
              <a:gd name="connsiteY7" fmla="*/ 2080009 h 2311121"/>
              <a:gd name="connsiteX8" fmla="*/ 2039816 w 8299939"/>
              <a:gd name="connsiteY8" fmla="*/ 2049864 h 2311121"/>
              <a:gd name="connsiteX9" fmla="*/ 1889091 w 8299939"/>
              <a:gd name="connsiteY9" fmla="*/ 2049864 h 2311121"/>
              <a:gd name="connsiteX10" fmla="*/ 1889091 w 8299939"/>
              <a:gd name="connsiteY10" fmla="*/ 2029767 h 2311121"/>
              <a:gd name="connsiteX11" fmla="*/ 1879042 w 8299939"/>
              <a:gd name="connsiteY11" fmla="*/ 2029767 h 2311121"/>
              <a:gd name="connsiteX12" fmla="*/ 1879042 w 8299939"/>
              <a:gd name="connsiteY12" fmla="*/ 2029767 h 2311121"/>
              <a:gd name="connsiteX13" fmla="*/ 1879042 w 8299939"/>
              <a:gd name="connsiteY13" fmla="*/ 1994598 h 2311121"/>
              <a:gd name="connsiteX14" fmla="*/ 1753438 w 8299939"/>
              <a:gd name="connsiteY14" fmla="*/ 1994598 h 2311121"/>
              <a:gd name="connsiteX15" fmla="*/ 1753438 w 8299939"/>
              <a:gd name="connsiteY15" fmla="*/ 1969477 h 2311121"/>
              <a:gd name="connsiteX16" fmla="*/ 1688124 w 8299939"/>
              <a:gd name="connsiteY16" fmla="*/ 1969477 h 2311121"/>
              <a:gd name="connsiteX17" fmla="*/ 1688124 w 8299939"/>
              <a:gd name="connsiteY17" fmla="*/ 1939332 h 2311121"/>
              <a:gd name="connsiteX18" fmla="*/ 1542422 w 8299939"/>
              <a:gd name="connsiteY18" fmla="*/ 1939332 h 2311121"/>
              <a:gd name="connsiteX19" fmla="*/ 1542422 w 8299939"/>
              <a:gd name="connsiteY19" fmla="*/ 1889090 h 2311121"/>
              <a:gd name="connsiteX20" fmla="*/ 1421842 w 8299939"/>
              <a:gd name="connsiteY20" fmla="*/ 1889090 h 2311121"/>
              <a:gd name="connsiteX21" fmla="*/ 1421842 w 8299939"/>
              <a:gd name="connsiteY21" fmla="*/ 1853921 h 2311121"/>
              <a:gd name="connsiteX22" fmla="*/ 1190730 w 8299939"/>
              <a:gd name="connsiteY22" fmla="*/ 1853921 h 2311121"/>
              <a:gd name="connsiteX23" fmla="*/ 1190730 w 8299939"/>
              <a:gd name="connsiteY23" fmla="*/ 1833824 h 2311121"/>
              <a:gd name="connsiteX24" fmla="*/ 1190730 w 8299939"/>
              <a:gd name="connsiteY24" fmla="*/ 1833824 h 2311121"/>
              <a:gd name="connsiteX25" fmla="*/ 1160585 w 8299939"/>
              <a:gd name="connsiteY25" fmla="*/ 1803679 h 2311121"/>
              <a:gd name="connsiteX26" fmla="*/ 1095271 w 8299939"/>
              <a:gd name="connsiteY26" fmla="*/ 1803679 h 2311121"/>
              <a:gd name="connsiteX27" fmla="*/ 1095271 w 8299939"/>
              <a:gd name="connsiteY27" fmla="*/ 1768510 h 2311121"/>
              <a:gd name="connsiteX28" fmla="*/ 1050053 w 8299939"/>
              <a:gd name="connsiteY28" fmla="*/ 1768510 h 2311121"/>
              <a:gd name="connsiteX29" fmla="*/ 1050053 w 8299939"/>
              <a:gd name="connsiteY29" fmla="*/ 1728316 h 2311121"/>
              <a:gd name="connsiteX30" fmla="*/ 1050053 w 8299939"/>
              <a:gd name="connsiteY30" fmla="*/ 1728316 h 2311121"/>
              <a:gd name="connsiteX31" fmla="*/ 1024932 w 8299939"/>
              <a:gd name="connsiteY31" fmla="*/ 1703195 h 2311121"/>
              <a:gd name="connsiteX32" fmla="*/ 974691 w 8299939"/>
              <a:gd name="connsiteY32" fmla="*/ 1703195 h 2311121"/>
              <a:gd name="connsiteX33" fmla="*/ 974691 w 8299939"/>
              <a:gd name="connsiteY33" fmla="*/ 1668026 h 2311121"/>
              <a:gd name="connsiteX34" fmla="*/ 859135 w 8299939"/>
              <a:gd name="connsiteY34" fmla="*/ 1668026 h 2311121"/>
              <a:gd name="connsiteX35" fmla="*/ 859135 w 8299939"/>
              <a:gd name="connsiteY35" fmla="*/ 1642905 h 2311121"/>
              <a:gd name="connsiteX36" fmla="*/ 828989 w 8299939"/>
              <a:gd name="connsiteY36" fmla="*/ 1642905 h 2311121"/>
              <a:gd name="connsiteX37" fmla="*/ 828989 w 8299939"/>
              <a:gd name="connsiteY37" fmla="*/ 1642905 h 2311121"/>
              <a:gd name="connsiteX38" fmla="*/ 828989 w 8299939"/>
              <a:gd name="connsiteY38" fmla="*/ 1607736 h 2311121"/>
              <a:gd name="connsiteX39" fmla="*/ 763675 w 8299939"/>
              <a:gd name="connsiteY39" fmla="*/ 1607736 h 2311121"/>
              <a:gd name="connsiteX40" fmla="*/ 763675 w 8299939"/>
              <a:gd name="connsiteY40" fmla="*/ 1527349 h 2311121"/>
              <a:gd name="connsiteX41" fmla="*/ 738554 w 8299939"/>
              <a:gd name="connsiteY41" fmla="*/ 1527349 h 2311121"/>
              <a:gd name="connsiteX42" fmla="*/ 738554 w 8299939"/>
              <a:gd name="connsiteY42" fmla="*/ 1502228 h 2311121"/>
              <a:gd name="connsiteX43" fmla="*/ 748603 w 8299939"/>
              <a:gd name="connsiteY43" fmla="*/ 1416818 h 2311121"/>
              <a:gd name="connsiteX44" fmla="*/ 693337 w 8299939"/>
              <a:gd name="connsiteY44" fmla="*/ 1482132 h 2311121"/>
              <a:gd name="connsiteX45" fmla="*/ 693337 w 8299939"/>
              <a:gd name="connsiteY45" fmla="*/ 1371600 h 2311121"/>
              <a:gd name="connsiteX46" fmla="*/ 617974 w 8299939"/>
              <a:gd name="connsiteY46" fmla="*/ 1371600 h 2311121"/>
              <a:gd name="connsiteX47" fmla="*/ 617974 w 8299939"/>
              <a:gd name="connsiteY47" fmla="*/ 1346479 h 2311121"/>
              <a:gd name="connsiteX48" fmla="*/ 617974 w 8299939"/>
              <a:gd name="connsiteY48" fmla="*/ 1346479 h 2311121"/>
              <a:gd name="connsiteX49" fmla="*/ 617974 w 8299939"/>
              <a:gd name="connsiteY49" fmla="*/ 1346479 h 2311121"/>
              <a:gd name="connsiteX50" fmla="*/ 617974 w 8299939"/>
              <a:gd name="connsiteY50" fmla="*/ 1346479 h 2311121"/>
              <a:gd name="connsiteX51" fmla="*/ 582805 w 8299939"/>
              <a:gd name="connsiteY51" fmla="*/ 1346479 h 2311121"/>
              <a:gd name="connsiteX52" fmla="*/ 582805 w 8299939"/>
              <a:gd name="connsiteY52" fmla="*/ 1296237 h 2311121"/>
              <a:gd name="connsiteX53" fmla="*/ 537587 w 8299939"/>
              <a:gd name="connsiteY53" fmla="*/ 1296237 h 2311121"/>
              <a:gd name="connsiteX54" fmla="*/ 537587 w 8299939"/>
              <a:gd name="connsiteY54" fmla="*/ 1190730 h 2311121"/>
              <a:gd name="connsiteX55" fmla="*/ 527539 w 8299939"/>
              <a:gd name="connsiteY55" fmla="*/ 1190730 h 2311121"/>
              <a:gd name="connsiteX56" fmla="*/ 527539 w 8299939"/>
              <a:gd name="connsiteY56" fmla="*/ 1170633 h 2311121"/>
              <a:gd name="connsiteX57" fmla="*/ 527539 w 8299939"/>
              <a:gd name="connsiteY57" fmla="*/ 1170633 h 2311121"/>
              <a:gd name="connsiteX58" fmla="*/ 482321 w 8299939"/>
              <a:gd name="connsiteY58" fmla="*/ 1170633 h 2311121"/>
              <a:gd name="connsiteX59" fmla="*/ 482321 w 8299939"/>
              <a:gd name="connsiteY59" fmla="*/ 1115367 h 2311121"/>
              <a:gd name="connsiteX60" fmla="*/ 472273 w 8299939"/>
              <a:gd name="connsiteY60" fmla="*/ 1115367 h 2311121"/>
              <a:gd name="connsiteX61" fmla="*/ 472273 w 8299939"/>
              <a:gd name="connsiteY61" fmla="*/ 969666 h 2311121"/>
              <a:gd name="connsiteX62" fmla="*/ 472273 w 8299939"/>
              <a:gd name="connsiteY62" fmla="*/ 969666 h 2311121"/>
              <a:gd name="connsiteX63" fmla="*/ 437104 w 8299939"/>
              <a:gd name="connsiteY63" fmla="*/ 969666 h 2311121"/>
              <a:gd name="connsiteX64" fmla="*/ 437104 w 8299939"/>
              <a:gd name="connsiteY64" fmla="*/ 884255 h 2311121"/>
              <a:gd name="connsiteX65" fmla="*/ 432080 w 8299939"/>
              <a:gd name="connsiteY65" fmla="*/ 879231 h 2311121"/>
              <a:gd name="connsiteX66" fmla="*/ 432080 w 8299939"/>
              <a:gd name="connsiteY66" fmla="*/ 783771 h 2311121"/>
              <a:gd name="connsiteX67" fmla="*/ 406959 w 8299939"/>
              <a:gd name="connsiteY67" fmla="*/ 783771 h 2311121"/>
              <a:gd name="connsiteX68" fmla="*/ 406959 w 8299939"/>
              <a:gd name="connsiteY68" fmla="*/ 537587 h 2311121"/>
              <a:gd name="connsiteX69" fmla="*/ 391886 w 8299939"/>
              <a:gd name="connsiteY69" fmla="*/ 537587 h 2311121"/>
              <a:gd name="connsiteX70" fmla="*/ 391886 w 8299939"/>
              <a:gd name="connsiteY70" fmla="*/ 442127 h 2311121"/>
              <a:gd name="connsiteX71" fmla="*/ 376814 w 8299939"/>
              <a:gd name="connsiteY71" fmla="*/ 442127 h 2311121"/>
              <a:gd name="connsiteX72" fmla="*/ 376814 w 8299939"/>
              <a:gd name="connsiteY72" fmla="*/ 301450 h 2311121"/>
              <a:gd name="connsiteX73" fmla="*/ 356717 w 8299939"/>
              <a:gd name="connsiteY73" fmla="*/ 301450 h 2311121"/>
              <a:gd name="connsiteX74" fmla="*/ 356717 w 8299939"/>
              <a:gd name="connsiteY74" fmla="*/ 160774 h 2311121"/>
              <a:gd name="connsiteX75" fmla="*/ 356717 w 8299939"/>
              <a:gd name="connsiteY75" fmla="*/ 160774 h 2311121"/>
              <a:gd name="connsiteX76" fmla="*/ 311499 w 8299939"/>
              <a:gd name="connsiteY76" fmla="*/ 160774 h 2311121"/>
              <a:gd name="connsiteX77" fmla="*/ 311499 w 8299939"/>
              <a:gd name="connsiteY77" fmla="*/ 65314 h 2311121"/>
              <a:gd name="connsiteX78" fmla="*/ 311499 w 8299939"/>
              <a:gd name="connsiteY78" fmla="*/ 65314 h 2311121"/>
              <a:gd name="connsiteX79" fmla="*/ 276330 w 8299939"/>
              <a:gd name="connsiteY79" fmla="*/ 65314 h 2311121"/>
              <a:gd name="connsiteX80" fmla="*/ 276330 w 8299939"/>
              <a:gd name="connsiteY80" fmla="*/ 30145 h 2311121"/>
              <a:gd name="connsiteX81" fmla="*/ 160774 w 8299939"/>
              <a:gd name="connsiteY81" fmla="*/ 30145 h 2311121"/>
              <a:gd name="connsiteX82" fmla="*/ 160774 w 8299939"/>
              <a:gd name="connsiteY82" fmla="*/ 30145 h 2311121"/>
              <a:gd name="connsiteX83" fmla="*/ 160774 w 8299939"/>
              <a:gd name="connsiteY83" fmla="*/ 30145 h 2311121"/>
              <a:gd name="connsiteX84" fmla="*/ 160774 w 8299939"/>
              <a:gd name="connsiteY84" fmla="*/ 0 h 2311121"/>
              <a:gd name="connsiteX85" fmla="*/ 0 w 8299939"/>
              <a:gd name="connsiteY85" fmla="*/ 0 h 2311121"/>
              <a:gd name="connsiteX0" fmla="*/ 8299939 w 8299939"/>
              <a:gd name="connsiteY0" fmla="*/ 2311121 h 2311121"/>
              <a:gd name="connsiteX1" fmla="*/ 5762730 w 8299939"/>
              <a:gd name="connsiteY1" fmla="*/ 2311121 h 2311121"/>
              <a:gd name="connsiteX2" fmla="*/ 5762730 w 8299939"/>
              <a:gd name="connsiteY2" fmla="*/ 2205613 h 2311121"/>
              <a:gd name="connsiteX3" fmla="*/ 3069772 w 8299939"/>
              <a:gd name="connsiteY3" fmla="*/ 2205613 h 2311121"/>
              <a:gd name="connsiteX4" fmla="*/ 3069772 w 8299939"/>
              <a:gd name="connsiteY4" fmla="*/ 2135275 h 2311121"/>
              <a:gd name="connsiteX5" fmla="*/ 2527161 w 8299939"/>
              <a:gd name="connsiteY5" fmla="*/ 2135275 h 2311121"/>
              <a:gd name="connsiteX6" fmla="*/ 2527161 w 8299939"/>
              <a:gd name="connsiteY6" fmla="*/ 2080009 h 2311121"/>
              <a:gd name="connsiteX7" fmla="*/ 2039816 w 8299939"/>
              <a:gd name="connsiteY7" fmla="*/ 2080009 h 2311121"/>
              <a:gd name="connsiteX8" fmla="*/ 2039816 w 8299939"/>
              <a:gd name="connsiteY8" fmla="*/ 2049864 h 2311121"/>
              <a:gd name="connsiteX9" fmla="*/ 1889091 w 8299939"/>
              <a:gd name="connsiteY9" fmla="*/ 2049864 h 2311121"/>
              <a:gd name="connsiteX10" fmla="*/ 1889091 w 8299939"/>
              <a:gd name="connsiteY10" fmla="*/ 2029767 h 2311121"/>
              <a:gd name="connsiteX11" fmla="*/ 1879042 w 8299939"/>
              <a:gd name="connsiteY11" fmla="*/ 2029767 h 2311121"/>
              <a:gd name="connsiteX12" fmla="*/ 1879042 w 8299939"/>
              <a:gd name="connsiteY12" fmla="*/ 2029767 h 2311121"/>
              <a:gd name="connsiteX13" fmla="*/ 1879042 w 8299939"/>
              <a:gd name="connsiteY13" fmla="*/ 1994598 h 2311121"/>
              <a:gd name="connsiteX14" fmla="*/ 1753438 w 8299939"/>
              <a:gd name="connsiteY14" fmla="*/ 1994598 h 2311121"/>
              <a:gd name="connsiteX15" fmla="*/ 1753438 w 8299939"/>
              <a:gd name="connsiteY15" fmla="*/ 1969477 h 2311121"/>
              <a:gd name="connsiteX16" fmla="*/ 1688124 w 8299939"/>
              <a:gd name="connsiteY16" fmla="*/ 1969477 h 2311121"/>
              <a:gd name="connsiteX17" fmla="*/ 1688124 w 8299939"/>
              <a:gd name="connsiteY17" fmla="*/ 1939332 h 2311121"/>
              <a:gd name="connsiteX18" fmla="*/ 1542422 w 8299939"/>
              <a:gd name="connsiteY18" fmla="*/ 1939332 h 2311121"/>
              <a:gd name="connsiteX19" fmla="*/ 1542422 w 8299939"/>
              <a:gd name="connsiteY19" fmla="*/ 1889090 h 2311121"/>
              <a:gd name="connsiteX20" fmla="*/ 1421842 w 8299939"/>
              <a:gd name="connsiteY20" fmla="*/ 1889090 h 2311121"/>
              <a:gd name="connsiteX21" fmla="*/ 1421842 w 8299939"/>
              <a:gd name="connsiteY21" fmla="*/ 1853921 h 2311121"/>
              <a:gd name="connsiteX22" fmla="*/ 1190730 w 8299939"/>
              <a:gd name="connsiteY22" fmla="*/ 1853921 h 2311121"/>
              <a:gd name="connsiteX23" fmla="*/ 1190730 w 8299939"/>
              <a:gd name="connsiteY23" fmla="*/ 1833824 h 2311121"/>
              <a:gd name="connsiteX24" fmla="*/ 1190730 w 8299939"/>
              <a:gd name="connsiteY24" fmla="*/ 1833824 h 2311121"/>
              <a:gd name="connsiteX25" fmla="*/ 1160585 w 8299939"/>
              <a:gd name="connsiteY25" fmla="*/ 1803679 h 2311121"/>
              <a:gd name="connsiteX26" fmla="*/ 1095271 w 8299939"/>
              <a:gd name="connsiteY26" fmla="*/ 1803679 h 2311121"/>
              <a:gd name="connsiteX27" fmla="*/ 1095271 w 8299939"/>
              <a:gd name="connsiteY27" fmla="*/ 1768510 h 2311121"/>
              <a:gd name="connsiteX28" fmla="*/ 1050053 w 8299939"/>
              <a:gd name="connsiteY28" fmla="*/ 1768510 h 2311121"/>
              <a:gd name="connsiteX29" fmla="*/ 1050053 w 8299939"/>
              <a:gd name="connsiteY29" fmla="*/ 1728316 h 2311121"/>
              <a:gd name="connsiteX30" fmla="*/ 1050053 w 8299939"/>
              <a:gd name="connsiteY30" fmla="*/ 1728316 h 2311121"/>
              <a:gd name="connsiteX31" fmla="*/ 1024932 w 8299939"/>
              <a:gd name="connsiteY31" fmla="*/ 1703195 h 2311121"/>
              <a:gd name="connsiteX32" fmla="*/ 974691 w 8299939"/>
              <a:gd name="connsiteY32" fmla="*/ 1703195 h 2311121"/>
              <a:gd name="connsiteX33" fmla="*/ 974691 w 8299939"/>
              <a:gd name="connsiteY33" fmla="*/ 1668026 h 2311121"/>
              <a:gd name="connsiteX34" fmla="*/ 859135 w 8299939"/>
              <a:gd name="connsiteY34" fmla="*/ 1668026 h 2311121"/>
              <a:gd name="connsiteX35" fmla="*/ 859135 w 8299939"/>
              <a:gd name="connsiteY35" fmla="*/ 1642905 h 2311121"/>
              <a:gd name="connsiteX36" fmla="*/ 828989 w 8299939"/>
              <a:gd name="connsiteY36" fmla="*/ 1642905 h 2311121"/>
              <a:gd name="connsiteX37" fmla="*/ 828989 w 8299939"/>
              <a:gd name="connsiteY37" fmla="*/ 1642905 h 2311121"/>
              <a:gd name="connsiteX38" fmla="*/ 828989 w 8299939"/>
              <a:gd name="connsiteY38" fmla="*/ 1607736 h 2311121"/>
              <a:gd name="connsiteX39" fmla="*/ 763675 w 8299939"/>
              <a:gd name="connsiteY39" fmla="*/ 1607736 h 2311121"/>
              <a:gd name="connsiteX40" fmla="*/ 763675 w 8299939"/>
              <a:gd name="connsiteY40" fmla="*/ 1527349 h 2311121"/>
              <a:gd name="connsiteX41" fmla="*/ 738554 w 8299939"/>
              <a:gd name="connsiteY41" fmla="*/ 1527349 h 2311121"/>
              <a:gd name="connsiteX42" fmla="*/ 738554 w 8299939"/>
              <a:gd name="connsiteY42" fmla="*/ 1502228 h 2311121"/>
              <a:gd name="connsiteX43" fmla="*/ 723482 w 8299939"/>
              <a:gd name="connsiteY43" fmla="*/ 1482133 h 2311121"/>
              <a:gd name="connsiteX44" fmla="*/ 693337 w 8299939"/>
              <a:gd name="connsiteY44" fmla="*/ 1482132 h 2311121"/>
              <a:gd name="connsiteX45" fmla="*/ 693337 w 8299939"/>
              <a:gd name="connsiteY45" fmla="*/ 1371600 h 2311121"/>
              <a:gd name="connsiteX46" fmla="*/ 617974 w 8299939"/>
              <a:gd name="connsiteY46" fmla="*/ 1371600 h 2311121"/>
              <a:gd name="connsiteX47" fmla="*/ 617974 w 8299939"/>
              <a:gd name="connsiteY47" fmla="*/ 1346479 h 2311121"/>
              <a:gd name="connsiteX48" fmla="*/ 617974 w 8299939"/>
              <a:gd name="connsiteY48" fmla="*/ 1346479 h 2311121"/>
              <a:gd name="connsiteX49" fmla="*/ 617974 w 8299939"/>
              <a:gd name="connsiteY49" fmla="*/ 1346479 h 2311121"/>
              <a:gd name="connsiteX50" fmla="*/ 617974 w 8299939"/>
              <a:gd name="connsiteY50" fmla="*/ 1346479 h 2311121"/>
              <a:gd name="connsiteX51" fmla="*/ 582805 w 8299939"/>
              <a:gd name="connsiteY51" fmla="*/ 1346479 h 2311121"/>
              <a:gd name="connsiteX52" fmla="*/ 582805 w 8299939"/>
              <a:gd name="connsiteY52" fmla="*/ 1296237 h 2311121"/>
              <a:gd name="connsiteX53" fmla="*/ 537587 w 8299939"/>
              <a:gd name="connsiteY53" fmla="*/ 1296237 h 2311121"/>
              <a:gd name="connsiteX54" fmla="*/ 537587 w 8299939"/>
              <a:gd name="connsiteY54" fmla="*/ 1190730 h 2311121"/>
              <a:gd name="connsiteX55" fmla="*/ 527539 w 8299939"/>
              <a:gd name="connsiteY55" fmla="*/ 1190730 h 2311121"/>
              <a:gd name="connsiteX56" fmla="*/ 527539 w 8299939"/>
              <a:gd name="connsiteY56" fmla="*/ 1170633 h 2311121"/>
              <a:gd name="connsiteX57" fmla="*/ 527539 w 8299939"/>
              <a:gd name="connsiteY57" fmla="*/ 1170633 h 2311121"/>
              <a:gd name="connsiteX58" fmla="*/ 482321 w 8299939"/>
              <a:gd name="connsiteY58" fmla="*/ 1170633 h 2311121"/>
              <a:gd name="connsiteX59" fmla="*/ 482321 w 8299939"/>
              <a:gd name="connsiteY59" fmla="*/ 1115367 h 2311121"/>
              <a:gd name="connsiteX60" fmla="*/ 472273 w 8299939"/>
              <a:gd name="connsiteY60" fmla="*/ 1115367 h 2311121"/>
              <a:gd name="connsiteX61" fmla="*/ 472273 w 8299939"/>
              <a:gd name="connsiteY61" fmla="*/ 969666 h 2311121"/>
              <a:gd name="connsiteX62" fmla="*/ 472273 w 8299939"/>
              <a:gd name="connsiteY62" fmla="*/ 969666 h 2311121"/>
              <a:gd name="connsiteX63" fmla="*/ 437104 w 8299939"/>
              <a:gd name="connsiteY63" fmla="*/ 969666 h 2311121"/>
              <a:gd name="connsiteX64" fmla="*/ 437104 w 8299939"/>
              <a:gd name="connsiteY64" fmla="*/ 884255 h 2311121"/>
              <a:gd name="connsiteX65" fmla="*/ 432080 w 8299939"/>
              <a:gd name="connsiteY65" fmla="*/ 879231 h 2311121"/>
              <a:gd name="connsiteX66" fmla="*/ 432080 w 8299939"/>
              <a:gd name="connsiteY66" fmla="*/ 783771 h 2311121"/>
              <a:gd name="connsiteX67" fmla="*/ 406959 w 8299939"/>
              <a:gd name="connsiteY67" fmla="*/ 783771 h 2311121"/>
              <a:gd name="connsiteX68" fmla="*/ 406959 w 8299939"/>
              <a:gd name="connsiteY68" fmla="*/ 537587 h 2311121"/>
              <a:gd name="connsiteX69" fmla="*/ 391886 w 8299939"/>
              <a:gd name="connsiteY69" fmla="*/ 537587 h 2311121"/>
              <a:gd name="connsiteX70" fmla="*/ 391886 w 8299939"/>
              <a:gd name="connsiteY70" fmla="*/ 442127 h 2311121"/>
              <a:gd name="connsiteX71" fmla="*/ 376814 w 8299939"/>
              <a:gd name="connsiteY71" fmla="*/ 442127 h 2311121"/>
              <a:gd name="connsiteX72" fmla="*/ 376814 w 8299939"/>
              <a:gd name="connsiteY72" fmla="*/ 301450 h 2311121"/>
              <a:gd name="connsiteX73" fmla="*/ 356717 w 8299939"/>
              <a:gd name="connsiteY73" fmla="*/ 301450 h 2311121"/>
              <a:gd name="connsiteX74" fmla="*/ 356717 w 8299939"/>
              <a:gd name="connsiteY74" fmla="*/ 160774 h 2311121"/>
              <a:gd name="connsiteX75" fmla="*/ 356717 w 8299939"/>
              <a:gd name="connsiteY75" fmla="*/ 160774 h 2311121"/>
              <a:gd name="connsiteX76" fmla="*/ 311499 w 8299939"/>
              <a:gd name="connsiteY76" fmla="*/ 160774 h 2311121"/>
              <a:gd name="connsiteX77" fmla="*/ 311499 w 8299939"/>
              <a:gd name="connsiteY77" fmla="*/ 65314 h 2311121"/>
              <a:gd name="connsiteX78" fmla="*/ 311499 w 8299939"/>
              <a:gd name="connsiteY78" fmla="*/ 65314 h 2311121"/>
              <a:gd name="connsiteX79" fmla="*/ 276330 w 8299939"/>
              <a:gd name="connsiteY79" fmla="*/ 65314 h 2311121"/>
              <a:gd name="connsiteX80" fmla="*/ 276330 w 8299939"/>
              <a:gd name="connsiteY80" fmla="*/ 30145 h 2311121"/>
              <a:gd name="connsiteX81" fmla="*/ 160774 w 8299939"/>
              <a:gd name="connsiteY81" fmla="*/ 30145 h 2311121"/>
              <a:gd name="connsiteX82" fmla="*/ 160774 w 8299939"/>
              <a:gd name="connsiteY82" fmla="*/ 30145 h 2311121"/>
              <a:gd name="connsiteX83" fmla="*/ 160774 w 8299939"/>
              <a:gd name="connsiteY83" fmla="*/ 30145 h 2311121"/>
              <a:gd name="connsiteX84" fmla="*/ 160774 w 8299939"/>
              <a:gd name="connsiteY84" fmla="*/ 0 h 2311121"/>
              <a:gd name="connsiteX85" fmla="*/ 0 w 8299939"/>
              <a:gd name="connsiteY85" fmla="*/ 0 h 231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8299939" h="2311121">
                <a:moveTo>
                  <a:pt x="8299939" y="2311121"/>
                </a:moveTo>
                <a:lnTo>
                  <a:pt x="5762730" y="2311121"/>
                </a:lnTo>
                <a:lnTo>
                  <a:pt x="5762730" y="2205613"/>
                </a:lnTo>
                <a:lnTo>
                  <a:pt x="3069772" y="2205613"/>
                </a:lnTo>
                <a:lnTo>
                  <a:pt x="3069772" y="2135275"/>
                </a:lnTo>
                <a:lnTo>
                  <a:pt x="2527161" y="2135275"/>
                </a:lnTo>
                <a:lnTo>
                  <a:pt x="2527161" y="2080009"/>
                </a:lnTo>
                <a:lnTo>
                  <a:pt x="2039816" y="2080009"/>
                </a:lnTo>
                <a:lnTo>
                  <a:pt x="2039816" y="2049864"/>
                </a:lnTo>
                <a:lnTo>
                  <a:pt x="1889091" y="2049864"/>
                </a:lnTo>
                <a:lnTo>
                  <a:pt x="1889091" y="2029767"/>
                </a:lnTo>
                <a:lnTo>
                  <a:pt x="1879042" y="2029767"/>
                </a:lnTo>
                <a:lnTo>
                  <a:pt x="1879042" y="2029767"/>
                </a:lnTo>
                <a:lnTo>
                  <a:pt x="1879042" y="1994598"/>
                </a:lnTo>
                <a:lnTo>
                  <a:pt x="1753438" y="1994598"/>
                </a:lnTo>
                <a:lnTo>
                  <a:pt x="1753438" y="1969477"/>
                </a:lnTo>
                <a:lnTo>
                  <a:pt x="1688124" y="1969477"/>
                </a:lnTo>
                <a:lnTo>
                  <a:pt x="1688124" y="1939332"/>
                </a:lnTo>
                <a:lnTo>
                  <a:pt x="1542422" y="1939332"/>
                </a:lnTo>
                <a:lnTo>
                  <a:pt x="1542422" y="1889090"/>
                </a:lnTo>
                <a:lnTo>
                  <a:pt x="1421842" y="1889090"/>
                </a:lnTo>
                <a:lnTo>
                  <a:pt x="1421842" y="1853921"/>
                </a:lnTo>
                <a:lnTo>
                  <a:pt x="1190730" y="1853921"/>
                </a:lnTo>
                <a:lnTo>
                  <a:pt x="1190730" y="1833824"/>
                </a:lnTo>
                <a:lnTo>
                  <a:pt x="1190730" y="1833824"/>
                </a:lnTo>
                <a:lnTo>
                  <a:pt x="1160585" y="1803679"/>
                </a:lnTo>
                <a:lnTo>
                  <a:pt x="1095271" y="1803679"/>
                </a:lnTo>
                <a:lnTo>
                  <a:pt x="1095271" y="1768510"/>
                </a:lnTo>
                <a:lnTo>
                  <a:pt x="1050053" y="1768510"/>
                </a:lnTo>
                <a:lnTo>
                  <a:pt x="1050053" y="1728316"/>
                </a:lnTo>
                <a:lnTo>
                  <a:pt x="1050053" y="1728316"/>
                </a:lnTo>
                <a:lnTo>
                  <a:pt x="1024932" y="1703195"/>
                </a:lnTo>
                <a:lnTo>
                  <a:pt x="974691" y="1703195"/>
                </a:lnTo>
                <a:lnTo>
                  <a:pt x="974691" y="1668026"/>
                </a:lnTo>
                <a:lnTo>
                  <a:pt x="859135" y="1668026"/>
                </a:lnTo>
                <a:lnTo>
                  <a:pt x="859135" y="1642905"/>
                </a:lnTo>
                <a:lnTo>
                  <a:pt x="828989" y="1642905"/>
                </a:lnTo>
                <a:lnTo>
                  <a:pt x="828989" y="1642905"/>
                </a:lnTo>
                <a:lnTo>
                  <a:pt x="828989" y="1607736"/>
                </a:lnTo>
                <a:lnTo>
                  <a:pt x="763675" y="1607736"/>
                </a:lnTo>
                <a:lnTo>
                  <a:pt x="763675" y="1527349"/>
                </a:lnTo>
                <a:lnTo>
                  <a:pt x="738554" y="1527349"/>
                </a:lnTo>
                <a:lnTo>
                  <a:pt x="738554" y="1502228"/>
                </a:lnTo>
                <a:lnTo>
                  <a:pt x="723482" y="1482133"/>
                </a:lnTo>
                <a:lnTo>
                  <a:pt x="693337" y="1482132"/>
                </a:lnTo>
                <a:lnTo>
                  <a:pt x="693337" y="1371600"/>
                </a:lnTo>
                <a:lnTo>
                  <a:pt x="617974" y="1371600"/>
                </a:lnTo>
                <a:lnTo>
                  <a:pt x="617974" y="1346479"/>
                </a:lnTo>
                <a:lnTo>
                  <a:pt x="617974" y="1346479"/>
                </a:lnTo>
                <a:lnTo>
                  <a:pt x="617974" y="1346479"/>
                </a:lnTo>
                <a:lnTo>
                  <a:pt x="617974" y="1346479"/>
                </a:lnTo>
                <a:lnTo>
                  <a:pt x="582805" y="1346479"/>
                </a:lnTo>
                <a:lnTo>
                  <a:pt x="582805" y="1296237"/>
                </a:lnTo>
                <a:lnTo>
                  <a:pt x="537587" y="1296237"/>
                </a:lnTo>
                <a:lnTo>
                  <a:pt x="537587" y="1190730"/>
                </a:lnTo>
                <a:lnTo>
                  <a:pt x="527539" y="1190730"/>
                </a:lnTo>
                <a:lnTo>
                  <a:pt x="527539" y="1170633"/>
                </a:lnTo>
                <a:lnTo>
                  <a:pt x="527539" y="1170633"/>
                </a:lnTo>
                <a:lnTo>
                  <a:pt x="482321" y="1170633"/>
                </a:lnTo>
                <a:lnTo>
                  <a:pt x="482321" y="1115367"/>
                </a:lnTo>
                <a:lnTo>
                  <a:pt x="472273" y="1115367"/>
                </a:lnTo>
                <a:lnTo>
                  <a:pt x="472273" y="969666"/>
                </a:lnTo>
                <a:lnTo>
                  <a:pt x="472273" y="969666"/>
                </a:lnTo>
                <a:lnTo>
                  <a:pt x="437104" y="969666"/>
                </a:lnTo>
                <a:lnTo>
                  <a:pt x="437104" y="884255"/>
                </a:lnTo>
                <a:lnTo>
                  <a:pt x="432080" y="879231"/>
                </a:lnTo>
                <a:lnTo>
                  <a:pt x="432080" y="783771"/>
                </a:lnTo>
                <a:lnTo>
                  <a:pt x="406959" y="783771"/>
                </a:lnTo>
                <a:lnTo>
                  <a:pt x="406959" y="537587"/>
                </a:lnTo>
                <a:lnTo>
                  <a:pt x="391886" y="537587"/>
                </a:lnTo>
                <a:lnTo>
                  <a:pt x="391886" y="442127"/>
                </a:lnTo>
                <a:lnTo>
                  <a:pt x="376814" y="442127"/>
                </a:lnTo>
                <a:lnTo>
                  <a:pt x="376814" y="301450"/>
                </a:lnTo>
                <a:lnTo>
                  <a:pt x="356717" y="301450"/>
                </a:lnTo>
                <a:lnTo>
                  <a:pt x="356717" y="160774"/>
                </a:lnTo>
                <a:lnTo>
                  <a:pt x="356717" y="160774"/>
                </a:lnTo>
                <a:lnTo>
                  <a:pt x="311499" y="160774"/>
                </a:lnTo>
                <a:lnTo>
                  <a:pt x="311499" y="65314"/>
                </a:lnTo>
                <a:lnTo>
                  <a:pt x="311499" y="65314"/>
                </a:lnTo>
                <a:lnTo>
                  <a:pt x="276330" y="65314"/>
                </a:lnTo>
                <a:lnTo>
                  <a:pt x="276330" y="30145"/>
                </a:lnTo>
                <a:lnTo>
                  <a:pt x="160774" y="30145"/>
                </a:lnTo>
                <a:lnTo>
                  <a:pt x="160774" y="30145"/>
                </a:lnTo>
                <a:lnTo>
                  <a:pt x="160774" y="30145"/>
                </a:lnTo>
                <a:lnTo>
                  <a:pt x="160774"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05" name="TextBox 104">
            <a:extLst>
              <a:ext uri="{FF2B5EF4-FFF2-40B4-BE49-F238E27FC236}">
                <a16:creationId xmlns:a16="http://schemas.microsoft.com/office/drawing/2014/main" id="{44F9AD77-E392-7CE2-B101-EB0C99979C2B}"/>
              </a:ext>
            </a:extLst>
          </p:cNvPr>
          <p:cNvSpPr txBox="1"/>
          <p:nvPr/>
        </p:nvSpPr>
        <p:spPr bwMode="auto">
          <a:xfrm>
            <a:off x="1655272" y="166188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24AA987F-629A-7672-57AB-57CFA8DF5FDE}"/>
              </a:ext>
            </a:extLst>
          </p:cNvPr>
          <p:cNvSpPr txBox="1"/>
          <p:nvPr/>
        </p:nvSpPr>
        <p:spPr bwMode="auto">
          <a:xfrm>
            <a:off x="3273615" y="358503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7" name="TextBox 106">
            <a:extLst>
              <a:ext uri="{FF2B5EF4-FFF2-40B4-BE49-F238E27FC236}">
                <a16:creationId xmlns:a16="http://schemas.microsoft.com/office/drawing/2014/main" id="{B9EDF471-1AF2-A274-7531-A887353BF19F}"/>
              </a:ext>
            </a:extLst>
          </p:cNvPr>
          <p:cNvSpPr txBox="1"/>
          <p:nvPr/>
        </p:nvSpPr>
        <p:spPr bwMode="auto">
          <a:xfrm>
            <a:off x="3096071" y="353687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A1EA5121-B132-A695-6160-BD35973DBF65}"/>
              </a:ext>
            </a:extLst>
          </p:cNvPr>
          <p:cNvSpPr txBox="1"/>
          <p:nvPr/>
        </p:nvSpPr>
        <p:spPr bwMode="auto">
          <a:xfrm>
            <a:off x="2941361" y="352016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8CB835AD-AD2B-BC3C-EAF6-BF95F1B4E677}"/>
              </a:ext>
            </a:extLst>
          </p:cNvPr>
          <p:cNvSpPr txBox="1"/>
          <p:nvPr/>
        </p:nvSpPr>
        <p:spPr bwMode="auto">
          <a:xfrm>
            <a:off x="2511614" y="329055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0EAA4FFB-B315-4347-1353-820D31B35407}"/>
              </a:ext>
            </a:extLst>
          </p:cNvPr>
          <p:cNvSpPr txBox="1"/>
          <p:nvPr/>
        </p:nvSpPr>
        <p:spPr bwMode="auto">
          <a:xfrm>
            <a:off x="3419034" y="364564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CD5A5574-B5FA-673D-3B71-D3C7732CD179}"/>
              </a:ext>
            </a:extLst>
          </p:cNvPr>
          <p:cNvSpPr txBox="1"/>
          <p:nvPr/>
        </p:nvSpPr>
        <p:spPr bwMode="auto">
          <a:xfrm>
            <a:off x="3791200" y="372469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C5748BF0-C48D-FE84-1211-5E27A28AED0A}"/>
              </a:ext>
            </a:extLst>
          </p:cNvPr>
          <p:cNvSpPr txBox="1"/>
          <p:nvPr/>
        </p:nvSpPr>
        <p:spPr bwMode="auto">
          <a:xfrm>
            <a:off x="3446358" y="364230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693E31D8-9655-A222-3AB4-62F85208F28C}"/>
              </a:ext>
            </a:extLst>
          </p:cNvPr>
          <p:cNvSpPr txBox="1"/>
          <p:nvPr/>
        </p:nvSpPr>
        <p:spPr bwMode="auto">
          <a:xfrm>
            <a:off x="3826391" y="372469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550814A1-4F9E-3CD1-1831-21E48C4C4C6B}"/>
              </a:ext>
            </a:extLst>
          </p:cNvPr>
          <p:cNvSpPr txBox="1"/>
          <p:nvPr/>
        </p:nvSpPr>
        <p:spPr bwMode="auto">
          <a:xfrm>
            <a:off x="4472309" y="378916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145F7009-4010-176B-75C8-B714890E1595}"/>
              </a:ext>
            </a:extLst>
          </p:cNvPr>
          <p:cNvSpPr txBox="1"/>
          <p:nvPr/>
        </p:nvSpPr>
        <p:spPr bwMode="auto">
          <a:xfrm>
            <a:off x="4204665" y="378664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64AC0E60-8716-D115-92D6-422A48951A4B}"/>
              </a:ext>
            </a:extLst>
          </p:cNvPr>
          <p:cNvSpPr txBox="1"/>
          <p:nvPr/>
        </p:nvSpPr>
        <p:spPr bwMode="auto">
          <a:xfrm>
            <a:off x="4521377" y="378781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B9358756-31B7-0153-F75A-E35699691D00}"/>
              </a:ext>
            </a:extLst>
          </p:cNvPr>
          <p:cNvSpPr txBox="1"/>
          <p:nvPr/>
        </p:nvSpPr>
        <p:spPr bwMode="auto">
          <a:xfrm>
            <a:off x="4550410" y="378916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A4A7B1FC-563A-954C-D6DF-E2F7DD144BD6}"/>
              </a:ext>
            </a:extLst>
          </p:cNvPr>
          <p:cNvSpPr txBox="1"/>
          <p:nvPr/>
        </p:nvSpPr>
        <p:spPr bwMode="auto">
          <a:xfrm>
            <a:off x="4588510" y="378781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6167C1D6-3235-1AD1-D30B-00B0953BA56A}"/>
              </a:ext>
            </a:extLst>
          </p:cNvPr>
          <p:cNvSpPr txBox="1"/>
          <p:nvPr/>
        </p:nvSpPr>
        <p:spPr bwMode="auto">
          <a:xfrm>
            <a:off x="4851716"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92BC63E4-BA77-2C3A-4B0C-B0F2F6330199}"/>
              </a:ext>
            </a:extLst>
          </p:cNvPr>
          <p:cNvSpPr txBox="1"/>
          <p:nvPr/>
        </p:nvSpPr>
        <p:spPr bwMode="auto">
          <a:xfrm>
            <a:off x="4880749"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ABB82455-F129-2032-72D6-E111CAE9A552}"/>
              </a:ext>
            </a:extLst>
          </p:cNvPr>
          <p:cNvSpPr txBox="1"/>
          <p:nvPr/>
        </p:nvSpPr>
        <p:spPr bwMode="auto">
          <a:xfrm>
            <a:off x="5242688"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1ACEE444-65FE-AE63-A288-BD6AC1181610}"/>
              </a:ext>
            </a:extLst>
          </p:cNvPr>
          <p:cNvSpPr txBox="1"/>
          <p:nvPr/>
        </p:nvSpPr>
        <p:spPr bwMode="auto">
          <a:xfrm>
            <a:off x="5392543"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D9B15D8C-6344-C25E-2C75-9C9D3EE46F64}"/>
              </a:ext>
            </a:extLst>
          </p:cNvPr>
          <p:cNvSpPr txBox="1"/>
          <p:nvPr/>
        </p:nvSpPr>
        <p:spPr bwMode="auto">
          <a:xfrm>
            <a:off x="5909547"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13F8792C-9F6E-1079-8304-BB98C85B2D51}"/>
              </a:ext>
            </a:extLst>
          </p:cNvPr>
          <p:cNvSpPr txBox="1"/>
          <p:nvPr/>
        </p:nvSpPr>
        <p:spPr bwMode="auto">
          <a:xfrm>
            <a:off x="6068365"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1302CEDE-9F78-406B-4C9F-44448EA241B8}"/>
              </a:ext>
            </a:extLst>
          </p:cNvPr>
          <p:cNvSpPr txBox="1"/>
          <p:nvPr/>
        </p:nvSpPr>
        <p:spPr bwMode="auto">
          <a:xfrm>
            <a:off x="5988956"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28249C94-EEC7-7375-B5CC-1EFF9787BCF0}"/>
              </a:ext>
            </a:extLst>
          </p:cNvPr>
          <p:cNvSpPr txBox="1"/>
          <p:nvPr/>
        </p:nvSpPr>
        <p:spPr bwMode="auto">
          <a:xfrm>
            <a:off x="6646457"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E60CB073-6115-B4C5-DB87-AE2FC0043EEF}"/>
              </a:ext>
            </a:extLst>
          </p:cNvPr>
          <p:cNvSpPr txBox="1"/>
          <p:nvPr/>
        </p:nvSpPr>
        <p:spPr bwMode="auto">
          <a:xfrm>
            <a:off x="6910434"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B63DEF57-D7E5-61A0-9B1A-6220C6AFDBAD}"/>
              </a:ext>
            </a:extLst>
          </p:cNvPr>
          <p:cNvSpPr txBox="1"/>
          <p:nvPr/>
        </p:nvSpPr>
        <p:spPr bwMode="auto">
          <a:xfrm>
            <a:off x="6740993"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2A634AD4-15DB-BA1B-D6CA-8DCC0DA684A0}"/>
              </a:ext>
            </a:extLst>
          </p:cNvPr>
          <p:cNvSpPr txBox="1"/>
          <p:nvPr/>
        </p:nvSpPr>
        <p:spPr bwMode="auto">
          <a:xfrm>
            <a:off x="6667795"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9523DD0A-2DEC-5B1D-6995-A5E375041352}"/>
              </a:ext>
            </a:extLst>
          </p:cNvPr>
          <p:cNvSpPr txBox="1"/>
          <p:nvPr/>
        </p:nvSpPr>
        <p:spPr bwMode="auto">
          <a:xfrm>
            <a:off x="7380439"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F0436E81-A82D-235C-864B-19FCD85FC726}"/>
              </a:ext>
            </a:extLst>
          </p:cNvPr>
          <p:cNvSpPr txBox="1"/>
          <p:nvPr/>
        </p:nvSpPr>
        <p:spPr bwMode="auto">
          <a:xfrm>
            <a:off x="7447151" y="3959447"/>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E8EBA317-C3AE-206B-E1FF-E7B9EC4C0FBE}"/>
              </a:ext>
            </a:extLst>
          </p:cNvPr>
          <p:cNvSpPr txBox="1"/>
          <p:nvPr/>
        </p:nvSpPr>
        <p:spPr bwMode="auto">
          <a:xfrm>
            <a:off x="7430042" y="386212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9BF9E2AD-664C-8884-A9D6-C5A49B758AD2}"/>
              </a:ext>
            </a:extLst>
          </p:cNvPr>
          <p:cNvSpPr txBox="1"/>
          <p:nvPr/>
        </p:nvSpPr>
        <p:spPr bwMode="auto">
          <a:xfrm>
            <a:off x="8457460" y="3968877"/>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D23D8BF3-C03E-D406-E0A6-F741E356D85C}"/>
              </a:ext>
            </a:extLst>
          </p:cNvPr>
          <p:cNvSpPr txBox="1"/>
          <p:nvPr/>
        </p:nvSpPr>
        <p:spPr bwMode="auto">
          <a:xfrm>
            <a:off x="8729214" y="397527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7792BFF5-03A6-B7DF-6049-C6392E4510E4}"/>
              </a:ext>
            </a:extLst>
          </p:cNvPr>
          <p:cNvSpPr txBox="1"/>
          <p:nvPr/>
        </p:nvSpPr>
        <p:spPr bwMode="auto">
          <a:xfrm>
            <a:off x="8038660" y="397527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91C12EE5-4317-F1E2-7013-4946D2B972CB}"/>
              </a:ext>
            </a:extLst>
          </p:cNvPr>
          <p:cNvSpPr txBox="1"/>
          <p:nvPr/>
        </p:nvSpPr>
        <p:spPr bwMode="auto">
          <a:xfrm>
            <a:off x="8825937" y="397527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21E1F7BB-BEA9-4C00-BB7E-4CF19C632897}"/>
              </a:ext>
            </a:extLst>
          </p:cNvPr>
          <p:cNvSpPr txBox="1"/>
          <p:nvPr/>
        </p:nvSpPr>
        <p:spPr bwMode="auto">
          <a:xfrm>
            <a:off x="9554540" y="397527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0DB4B34A-B402-78BE-AD0D-79CD350750B3}"/>
              </a:ext>
            </a:extLst>
          </p:cNvPr>
          <p:cNvSpPr txBox="1"/>
          <p:nvPr/>
        </p:nvSpPr>
        <p:spPr bwMode="auto">
          <a:xfrm>
            <a:off x="9948226" y="397527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84D26BBA-BB0C-1424-575A-90C3D2E91833}"/>
              </a:ext>
            </a:extLst>
          </p:cNvPr>
          <p:cNvSpPr txBox="1"/>
          <p:nvPr/>
        </p:nvSpPr>
        <p:spPr bwMode="auto">
          <a:xfrm>
            <a:off x="8848476" y="397527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Tree>
    <p:extLst>
      <p:ext uri="{BB962C8B-B14F-4D97-AF65-F5344CB8AC3E}">
        <p14:creationId xmlns:p14="http://schemas.microsoft.com/office/powerpoint/2010/main" val="1721557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8803B-9B8E-A987-A965-E72AE02181DB}"/>
              </a:ext>
            </a:extLst>
          </p:cNvPr>
          <p:cNvSpPr>
            <a:spLocks noGrp="1"/>
          </p:cNvSpPr>
          <p:nvPr>
            <p:ph type="title"/>
          </p:nvPr>
        </p:nvSpPr>
        <p:spPr/>
        <p:txBody>
          <a:bodyPr/>
          <a:lstStyle/>
          <a:p>
            <a:r>
              <a:rPr lang="en-US" dirty="0"/>
              <a:t>KEYNOTE-057 Cohort B: Disease-Free Survival for </a:t>
            </a:r>
            <a:br>
              <a:rPr lang="en-US" dirty="0"/>
            </a:br>
            <a:r>
              <a:rPr lang="en-US" dirty="0"/>
              <a:t>Any Disease*</a:t>
            </a:r>
          </a:p>
        </p:txBody>
      </p:sp>
      <p:sp>
        <p:nvSpPr>
          <p:cNvPr id="4" name="TextBox 3">
            <a:extLst>
              <a:ext uri="{FF2B5EF4-FFF2-40B4-BE49-F238E27FC236}">
                <a16:creationId xmlns:a16="http://schemas.microsoft.com/office/drawing/2014/main" id="{847F571E-CD25-766D-9D00-7CFC04F3076A}"/>
              </a:ext>
            </a:extLst>
          </p:cNvPr>
          <p:cNvSpPr txBox="1"/>
          <p:nvPr/>
        </p:nvSpPr>
        <p:spPr bwMode="auto">
          <a:xfrm>
            <a:off x="626538" y="6196284"/>
            <a:ext cx="42686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*Any disease defined as low-grade Ta, high-risk disease, and PD.</a:t>
            </a:r>
          </a:p>
        </p:txBody>
      </p:sp>
      <p:graphicFrame>
        <p:nvGraphicFramePr>
          <p:cNvPr id="7" name="Group 155">
            <a:extLst>
              <a:ext uri="{FF2B5EF4-FFF2-40B4-BE49-F238E27FC236}">
                <a16:creationId xmlns:a16="http://schemas.microsoft.com/office/drawing/2014/main" id="{FEA74C1E-92A8-D006-ED25-AA047C1116AC}"/>
              </a:ext>
            </a:extLst>
          </p:cNvPr>
          <p:cNvGraphicFramePr>
            <a:graphicFrameLocks/>
          </p:cNvGraphicFramePr>
          <p:nvPr>
            <p:extLst>
              <p:ext uri="{D42A27DB-BD31-4B8C-83A1-F6EECF244321}">
                <p14:modId xmlns:p14="http://schemas.microsoft.com/office/powerpoint/2010/main" val="2191511968"/>
              </p:ext>
            </p:extLst>
          </p:nvPr>
        </p:nvGraphicFramePr>
        <p:xfrm>
          <a:off x="6324599" y="1600200"/>
          <a:ext cx="5180963" cy="1829448"/>
        </p:xfrm>
        <a:graphic>
          <a:graphicData uri="http://schemas.openxmlformats.org/drawingml/2006/table">
            <a:tbl>
              <a:tblPr/>
              <a:tblGrid>
                <a:gridCol w="3329362">
                  <a:extLst>
                    <a:ext uri="{9D8B030D-6E8A-4147-A177-3AD203B41FA5}">
                      <a16:colId xmlns:a16="http://schemas.microsoft.com/office/drawing/2014/main" val="20000"/>
                    </a:ext>
                  </a:extLst>
                </a:gridCol>
                <a:gridCol w="1851601">
                  <a:extLst>
                    <a:ext uri="{9D8B030D-6E8A-4147-A177-3AD203B41FA5}">
                      <a16:colId xmlns:a16="http://schemas.microsoft.com/office/drawing/2014/main" val="20001"/>
                    </a:ext>
                  </a:extLst>
                </a:gridCol>
              </a:tblGrid>
              <a:tr h="1793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Recurrence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Calibri" panose="020F0502020204030204" pitchFamily="34" charset="0"/>
                          <a:cs typeface="Calibri" panose="020F0502020204030204" pitchFamily="34" charset="0"/>
                        </a:rPr>
                        <a:t>N = 132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93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Recurrence, progression, or death,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86 (65.2)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93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DFS, mo (95% CI)</a:t>
                      </a:r>
                      <a:endParaRPr kumimoji="0" lang="en-US" sz="14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6.0 (4.3-12.0)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5970119"/>
                  </a:ext>
                </a:extLst>
              </a:tr>
              <a:tr h="1793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12-mo DFS,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41.7 (33.1-50.0)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7225147"/>
                  </a:ext>
                </a:extLst>
              </a:tr>
              <a:tr h="1793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24-mo DFS,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33.0 (24.7-41.5)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422515"/>
                  </a:ext>
                </a:extLst>
              </a:tr>
              <a:tr h="1793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36-mo DFS,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33.0 (24.7-41.5)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6422282"/>
                  </a:ext>
                </a:extLst>
              </a:tr>
            </a:tbl>
          </a:graphicData>
        </a:graphic>
      </p:graphicFrame>
      <p:sp>
        <p:nvSpPr>
          <p:cNvPr id="6" name="TextBox 5">
            <a:extLst>
              <a:ext uri="{FF2B5EF4-FFF2-40B4-BE49-F238E27FC236}">
                <a16:creationId xmlns:a16="http://schemas.microsoft.com/office/drawing/2014/main" id="{628DE568-C84B-7B84-4816-62236F974AE4}"/>
              </a:ext>
            </a:extLst>
          </p:cNvPr>
          <p:cNvSpPr txBox="1"/>
          <p:nvPr/>
        </p:nvSpPr>
        <p:spPr bwMode="auto">
          <a:xfrm>
            <a:off x="435230" y="6366955"/>
            <a:ext cx="6103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Necchi. ASCO GU 2023. Abstr LBA442. Reproduced with permission. </a:t>
            </a:r>
            <a:endParaRPr lang="en-US" sz="1200" dirty="0"/>
          </a:p>
        </p:txBody>
      </p:sp>
      <p:sp>
        <p:nvSpPr>
          <p:cNvPr id="8" name="TextBox 7">
            <a:extLst>
              <a:ext uri="{FF2B5EF4-FFF2-40B4-BE49-F238E27FC236}">
                <a16:creationId xmlns:a16="http://schemas.microsoft.com/office/drawing/2014/main" id="{9B6DEF9E-9C5F-8D62-729E-03D5106C6ADF}"/>
              </a:ext>
            </a:extLst>
          </p:cNvPr>
          <p:cNvSpPr txBox="1"/>
          <p:nvPr/>
        </p:nvSpPr>
        <p:spPr bwMode="auto">
          <a:xfrm>
            <a:off x="532638" y="5764970"/>
            <a:ext cx="1506631" cy="30777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12" name="TextBox 11">
            <a:extLst>
              <a:ext uri="{FF2B5EF4-FFF2-40B4-BE49-F238E27FC236}">
                <a16:creationId xmlns:a16="http://schemas.microsoft.com/office/drawing/2014/main" id="{C2A3A674-8AC3-F5B2-1D64-A6C604E2D1F7}"/>
              </a:ext>
            </a:extLst>
          </p:cNvPr>
          <p:cNvSpPr txBox="1"/>
          <p:nvPr/>
        </p:nvSpPr>
        <p:spPr bwMode="auto">
          <a:xfrm>
            <a:off x="1802167" y="5596182"/>
            <a:ext cx="8964966"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3" name="TextBox 12">
            <a:extLst>
              <a:ext uri="{FF2B5EF4-FFF2-40B4-BE49-F238E27FC236}">
                <a16:creationId xmlns:a16="http://schemas.microsoft.com/office/drawing/2014/main" id="{7733A68C-248C-1CDA-6120-C06587B183C9}"/>
              </a:ext>
            </a:extLst>
          </p:cNvPr>
          <p:cNvSpPr txBox="1"/>
          <p:nvPr/>
        </p:nvSpPr>
        <p:spPr bwMode="auto">
          <a:xfrm rot="-5400000">
            <a:off x="-511774" y="3353651"/>
            <a:ext cx="3334989"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Disease-Free Survival (%)</a:t>
            </a:r>
          </a:p>
        </p:txBody>
      </p:sp>
      <p:cxnSp>
        <p:nvCxnSpPr>
          <p:cNvPr id="14" name="Straight Connector 13">
            <a:extLst>
              <a:ext uri="{FF2B5EF4-FFF2-40B4-BE49-F238E27FC236}">
                <a16:creationId xmlns:a16="http://schemas.microsoft.com/office/drawing/2014/main" id="{4DDE71B4-2DC8-F70D-48DA-8FDCA3569250}"/>
              </a:ext>
            </a:extLst>
          </p:cNvPr>
          <p:cNvCxnSpPr>
            <a:cxnSpLocks/>
          </p:cNvCxnSpPr>
          <p:nvPr/>
        </p:nvCxnSpPr>
        <p:spPr bwMode="auto">
          <a:xfrm>
            <a:off x="1802167" y="5217057"/>
            <a:ext cx="897532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8E552C0-D2DF-D290-8ACE-CDA5FCD1E457}"/>
              </a:ext>
            </a:extLst>
          </p:cNvPr>
          <p:cNvCxnSpPr>
            <a:cxnSpLocks/>
          </p:cNvCxnSpPr>
          <p:nvPr/>
        </p:nvCxnSpPr>
        <p:spPr bwMode="auto">
          <a:xfrm flipV="1">
            <a:off x="1802167" y="1846555"/>
            <a:ext cx="0" cy="3370502"/>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9ACDFFA-0E5C-3A52-1A8B-C30CC1B68F4A}"/>
              </a:ext>
            </a:extLst>
          </p:cNvPr>
          <p:cNvCxnSpPr>
            <a:cxnSpLocks/>
          </p:cNvCxnSpPr>
          <p:nvPr/>
        </p:nvCxnSpPr>
        <p:spPr bwMode="auto">
          <a:xfrm flipH="1">
            <a:off x="1740024" y="18554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87A5271-7B17-655F-65A0-3036660D9250}"/>
              </a:ext>
            </a:extLst>
          </p:cNvPr>
          <p:cNvCxnSpPr>
            <a:cxnSpLocks/>
          </p:cNvCxnSpPr>
          <p:nvPr/>
        </p:nvCxnSpPr>
        <p:spPr bwMode="auto">
          <a:xfrm flipH="1">
            <a:off x="1740024" y="25277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764B040-DFC9-E10B-A6E4-B2EF0696316D}"/>
              </a:ext>
            </a:extLst>
          </p:cNvPr>
          <p:cNvCxnSpPr>
            <a:cxnSpLocks/>
          </p:cNvCxnSpPr>
          <p:nvPr/>
        </p:nvCxnSpPr>
        <p:spPr bwMode="auto">
          <a:xfrm flipH="1">
            <a:off x="1740024" y="32000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182323E-F6F3-CD18-7B52-98B054AFBA57}"/>
              </a:ext>
            </a:extLst>
          </p:cNvPr>
          <p:cNvCxnSpPr>
            <a:cxnSpLocks/>
          </p:cNvCxnSpPr>
          <p:nvPr/>
        </p:nvCxnSpPr>
        <p:spPr bwMode="auto">
          <a:xfrm flipH="1">
            <a:off x="1740024" y="3872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A280D50-163B-CAB0-A0B0-8AF7E0638E50}"/>
              </a:ext>
            </a:extLst>
          </p:cNvPr>
          <p:cNvCxnSpPr>
            <a:cxnSpLocks/>
          </p:cNvCxnSpPr>
          <p:nvPr/>
        </p:nvCxnSpPr>
        <p:spPr bwMode="auto">
          <a:xfrm flipH="1">
            <a:off x="1740024" y="45447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7C0CEFE-BCA5-A3A1-6D1D-9A52828AB328}"/>
              </a:ext>
            </a:extLst>
          </p:cNvPr>
          <p:cNvCxnSpPr>
            <a:cxnSpLocks/>
          </p:cNvCxnSpPr>
          <p:nvPr/>
        </p:nvCxnSpPr>
        <p:spPr bwMode="auto">
          <a:xfrm flipH="1">
            <a:off x="1740024" y="52170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4DCDF76-C25B-6A0A-1E02-0C79E4C22168}"/>
              </a:ext>
            </a:extLst>
          </p:cNvPr>
          <p:cNvCxnSpPr>
            <a:cxnSpLocks/>
          </p:cNvCxnSpPr>
          <p:nvPr/>
        </p:nvCxnSpPr>
        <p:spPr bwMode="auto">
          <a:xfrm>
            <a:off x="1802167"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E99FD79-0ABA-0269-505D-1DC4B20E21D8}"/>
              </a:ext>
            </a:extLst>
          </p:cNvPr>
          <p:cNvCxnSpPr>
            <a:cxnSpLocks/>
          </p:cNvCxnSpPr>
          <p:nvPr/>
        </p:nvCxnSpPr>
        <p:spPr bwMode="auto">
          <a:xfrm>
            <a:off x="2191948"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3875678-965B-67B7-188A-CB9DC6D086F4}"/>
              </a:ext>
            </a:extLst>
          </p:cNvPr>
          <p:cNvCxnSpPr>
            <a:cxnSpLocks/>
          </p:cNvCxnSpPr>
          <p:nvPr/>
        </p:nvCxnSpPr>
        <p:spPr bwMode="auto">
          <a:xfrm>
            <a:off x="2581729"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B0DDAEF-635B-9B7B-CCA2-73F38287CBCF}"/>
              </a:ext>
            </a:extLst>
          </p:cNvPr>
          <p:cNvCxnSpPr>
            <a:cxnSpLocks/>
          </p:cNvCxnSpPr>
          <p:nvPr/>
        </p:nvCxnSpPr>
        <p:spPr bwMode="auto">
          <a:xfrm>
            <a:off x="2971510"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1AD541E-80B1-E5BF-F9C9-E152740D9A6B}"/>
              </a:ext>
            </a:extLst>
          </p:cNvPr>
          <p:cNvCxnSpPr>
            <a:cxnSpLocks/>
          </p:cNvCxnSpPr>
          <p:nvPr/>
        </p:nvCxnSpPr>
        <p:spPr bwMode="auto">
          <a:xfrm>
            <a:off x="3361291"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A167843-3E3F-61F9-70A2-56C8CB0C28DE}"/>
              </a:ext>
            </a:extLst>
          </p:cNvPr>
          <p:cNvCxnSpPr>
            <a:cxnSpLocks/>
          </p:cNvCxnSpPr>
          <p:nvPr/>
        </p:nvCxnSpPr>
        <p:spPr bwMode="auto">
          <a:xfrm>
            <a:off x="3751072"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DC029C4-3ED2-FFB1-C7F0-1C1734F2BBB7}"/>
              </a:ext>
            </a:extLst>
          </p:cNvPr>
          <p:cNvCxnSpPr>
            <a:cxnSpLocks/>
          </p:cNvCxnSpPr>
          <p:nvPr/>
        </p:nvCxnSpPr>
        <p:spPr bwMode="auto">
          <a:xfrm>
            <a:off x="4140853"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DCBA6D9-8EC8-5942-73C0-921033B0BC17}"/>
              </a:ext>
            </a:extLst>
          </p:cNvPr>
          <p:cNvCxnSpPr>
            <a:cxnSpLocks/>
          </p:cNvCxnSpPr>
          <p:nvPr/>
        </p:nvCxnSpPr>
        <p:spPr bwMode="auto">
          <a:xfrm>
            <a:off x="4530634"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E0A277C-9586-330E-B8ED-8B8D980BCF23}"/>
              </a:ext>
            </a:extLst>
          </p:cNvPr>
          <p:cNvCxnSpPr>
            <a:cxnSpLocks/>
          </p:cNvCxnSpPr>
          <p:nvPr/>
        </p:nvCxnSpPr>
        <p:spPr bwMode="auto">
          <a:xfrm>
            <a:off x="4920415"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B775D83-C1EF-2A19-67FD-FA9B0506AB8B}"/>
              </a:ext>
            </a:extLst>
          </p:cNvPr>
          <p:cNvCxnSpPr>
            <a:cxnSpLocks/>
          </p:cNvCxnSpPr>
          <p:nvPr/>
        </p:nvCxnSpPr>
        <p:spPr bwMode="auto">
          <a:xfrm>
            <a:off x="5310196"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34431C9-6E57-CFEA-9AD6-D6754366AD42}"/>
              </a:ext>
            </a:extLst>
          </p:cNvPr>
          <p:cNvCxnSpPr>
            <a:cxnSpLocks/>
          </p:cNvCxnSpPr>
          <p:nvPr/>
        </p:nvCxnSpPr>
        <p:spPr bwMode="auto">
          <a:xfrm>
            <a:off x="5699977"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B3A4EFA-B422-752A-74E1-F98CA094D314}"/>
              </a:ext>
            </a:extLst>
          </p:cNvPr>
          <p:cNvCxnSpPr>
            <a:cxnSpLocks/>
          </p:cNvCxnSpPr>
          <p:nvPr/>
        </p:nvCxnSpPr>
        <p:spPr bwMode="auto">
          <a:xfrm>
            <a:off x="6089758"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AD99777-8912-C712-DE88-08D3967F845F}"/>
              </a:ext>
            </a:extLst>
          </p:cNvPr>
          <p:cNvCxnSpPr>
            <a:cxnSpLocks/>
          </p:cNvCxnSpPr>
          <p:nvPr/>
        </p:nvCxnSpPr>
        <p:spPr bwMode="auto">
          <a:xfrm>
            <a:off x="6479539"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36A2A1B-B869-56A5-44C0-D97DE5C60B48}"/>
              </a:ext>
            </a:extLst>
          </p:cNvPr>
          <p:cNvCxnSpPr>
            <a:cxnSpLocks/>
          </p:cNvCxnSpPr>
          <p:nvPr/>
        </p:nvCxnSpPr>
        <p:spPr bwMode="auto">
          <a:xfrm>
            <a:off x="6869320"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1282B80-84AA-BBDE-20AB-B9C0B30774D1}"/>
              </a:ext>
            </a:extLst>
          </p:cNvPr>
          <p:cNvCxnSpPr>
            <a:cxnSpLocks/>
          </p:cNvCxnSpPr>
          <p:nvPr/>
        </p:nvCxnSpPr>
        <p:spPr bwMode="auto">
          <a:xfrm>
            <a:off x="7259101"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8BB79E2-2B5F-B60C-B6CD-2435112A3099}"/>
              </a:ext>
            </a:extLst>
          </p:cNvPr>
          <p:cNvCxnSpPr>
            <a:cxnSpLocks/>
          </p:cNvCxnSpPr>
          <p:nvPr/>
        </p:nvCxnSpPr>
        <p:spPr bwMode="auto">
          <a:xfrm>
            <a:off x="7648882"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A20DEB7-2953-3A6F-8315-65D35DB24B41}"/>
              </a:ext>
            </a:extLst>
          </p:cNvPr>
          <p:cNvCxnSpPr>
            <a:cxnSpLocks/>
          </p:cNvCxnSpPr>
          <p:nvPr/>
        </p:nvCxnSpPr>
        <p:spPr bwMode="auto">
          <a:xfrm>
            <a:off x="8038663"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C5CD35F-921A-2A30-C57E-3087784F8F7C}"/>
              </a:ext>
            </a:extLst>
          </p:cNvPr>
          <p:cNvCxnSpPr>
            <a:cxnSpLocks/>
          </p:cNvCxnSpPr>
          <p:nvPr/>
        </p:nvCxnSpPr>
        <p:spPr bwMode="auto">
          <a:xfrm>
            <a:off x="8428444"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58F3D96-43B8-F337-08BD-72194339544B}"/>
              </a:ext>
            </a:extLst>
          </p:cNvPr>
          <p:cNvCxnSpPr>
            <a:cxnSpLocks/>
          </p:cNvCxnSpPr>
          <p:nvPr/>
        </p:nvCxnSpPr>
        <p:spPr bwMode="auto">
          <a:xfrm>
            <a:off x="8818225"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504E5BB-92F6-65FB-688D-D1326D130EAF}"/>
              </a:ext>
            </a:extLst>
          </p:cNvPr>
          <p:cNvCxnSpPr>
            <a:cxnSpLocks/>
          </p:cNvCxnSpPr>
          <p:nvPr/>
        </p:nvCxnSpPr>
        <p:spPr bwMode="auto">
          <a:xfrm>
            <a:off x="9208006"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7328D0E-0090-3942-1AFC-D1C72D6DF749}"/>
              </a:ext>
            </a:extLst>
          </p:cNvPr>
          <p:cNvCxnSpPr>
            <a:cxnSpLocks/>
          </p:cNvCxnSpPr>
          <p:nvPr/>
        </p:nvCxnSpPr>
        <p:spPr bwMode="auto">
          <a:xfrm>
            <a:off x="9597787"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E69303C-FD1D-8DA4-1722-754CBE805FC3}"/>
              </a:ext>
            </a:extLst>
          </p:cNvPr>
          <p:cNvCxnSpPr>
            <a:cxnSpLocks/>
          </p:cNvCxnSpPr>
          <p:nvPr/>
        </p:nvCxnSpPr>
        <p:spPr bwMode="auto">
          <a:xfrm>
            <a:off x="9987568"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0A48737-E8BA-5AB4-8B72-D41DF5E2448D}"/>
              </a:ext>
            </a:extLst>
          </p:cNvPr>
          <p:cNvCxnSpPr>
            <a:cxnSpLocks/>
          </p:cNvCxnSpPr>
          <p:nvPr/>
        </p:nvCxnSpPr>
        <p:spPr bwMode="auto">
          <a:xfrm>
            <a:off x="10377349" y="52081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1842A72-CF5D-8957-13E8-215134BBAC21}"/>
              </a:ext>
            </a:extLst>
          </p:cNvPr>
          <p:cNvCxnSpPr>
            <a:cxnSpLocks/>
          </p:cNvCxnSpPr>
          <p:nvPr/>
        </p:nvCxnSpPr>
        <p:spPr bwMode="auto">
          <a:xfrm>
            <a:off x="10767134" y="5208179"/>
            <a:ext cx="0" cy="64008"/>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EB9B35A1-B5BD-C3C3-6457-153EEE77063B}"/>
              </a:ext>
            </a:extLst>
          </p:cNvPr>
          <p:cNvSpPr txBox="1"/>
          <p:nvPr/>
        </p:nvSpPr>
        <p:spPr bwMode="auto">
          <a:xfrm>
            <a:off x="1141456" y="1670766"/>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7" name="TextBox 46">
            <a:extLst>
              <a:ext uri="{FF2B5EF4-FFF2-40B4-BE49-F238E27FC236}">
                <a16:creationId xmlns:a16="http://schemas.microsoft.com/office/drawing/2014/main" id="{0C57C73A-1BA0-E431-86CC-DE3499DE9A47}"/>
              </a:ext>
            </a:extLst>
          </p:cNvPr>
          <p:cNvSpPr txBox="1"/>
          <p:nvPr/>
        </p:nvSpPr>
        <p:spPr bwMode="auto">
          <a:xfrm>
            <a:off x="1141456" y="2343091"/>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634D8247-E09A-D788-6E21-B7A685325AB6}"/>
              </a:ext>
            </a:extLst>
          </p:cNvPr>
          <p:cNvSpPr txBox="1"/>
          <p:nvPr/>
        </p:nvSpPr>
        <p:spPr bwMode="auto">
          <a:xfrm>
            <a:off x="1141456" y="3015416"/>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9" name="TextBox 48">
            <a:extLst>
              <a:ext uri="{FF2B5EF4-FFF2-40B4-BE49-F238E27FC236}">
                <a16:creationId xmlns:a16="http://schemas.microsoft.com/office/drawing/2014/main" id="{10314F67-35E2-9822-8A6F-663EFF7DB9DE}"/>
              </a:ext>
            </a:extLst>
          </p:cNvPr>
          <p:cNvSpPr txBox="1"/>
          <p:nvPr/>
        </p:nvSpPr>
        <p:spPr bwMode="auto">
          <a:xfrm>
            <a:off x="1141456" y="3687741"/>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89427353-3223-9814-A2A5-32698E5AF9F8}"/>
              </a:ext>
            </a:extLst>
          </p:cNvPr>
          <p:cNvSpPr txBox="1"/>
          <p:nvPr/>
        </p:nvSpPr>
        <p:spPr bwMode="auto">
          <a:xfrm>
            <a:off x="1141456" y="4360066"/>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1" name="TextBox 50">
            <a:extLst>
              <a:ext uri="{FF2B5EF4-FFF2-40B4-BE49-F238E27FC236}">
                <a16:creationId xmlns:a16="http://schemas.microsoft.com/office/drawing/2014/main" id="{D364D4AE-EFBA-FA7A-9F0D-B1D65A42BA80}"/>
              </a:ext>
            </a:extLst>
          </p:cNvPr>
          <p:cNvSpPr txBox="1"/>
          <p:nvPr/>
        </p:nvSpPr>
        <p:spPr bwMode="auto">
          <a:xfrm>
            <a:off x="1141456" y="5032391"/>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65F33368-A21F-1B37-99DE-D14B3B3A04A8}"/>
              </a:ext>
            </a:extLst>
          </p:cNvPr>
          <p:cNvSpPr txBox="1"/>
          <p:nvPr/>
        </p:nvSpPr>
        <p:spPr bwMode="auto">
          <a:xfrm>
            <a:off x="10530025"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69</a:t>
            </a:r>
          </a:p>
        </p:txBody>
      </p:sp>
      <p:sp>
        <p:nvSpPr>
          <p:cNvPr id="53" name="TextBox 52">
            <a:extLst>
              <a:ext uri="{FF2B5EF4-FFF2-40B4-BE49-F238E27FC236}">
                <a16:creationId xmlns:a16="http://schemas.microsoft.com/office/drawing/2014/main" id="{8D456FDE-BBA0-769A-BFEA-39C428E8878E}"/>
              </a:ext>
            </a:extLst>
          </p:cNvPr>
          <p:cNvSpPr txBox="1"/>
          <p:nvPr/>
        </p:nvSpPr>
        <p:spPr bwMode="auto">
          <a:xfrm>
            <a:off x="1565059"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7AA87BB1-718C-1DE3-3E17-E182E537F17F}"/>
              </a:ext>
            </a:extLst>
          </p:cNvPr>
          <p:cNvSpPr txBox="1"/>
          <p:nvPr/>
        </p:nvSpPr>
        <p:spPr bwMode="auto">
          <a:xfrm>
            <a:off x="1954840"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5" name="TextBox 54">
            <a:extLst>
              <a:ext uri="{FF2B5EF4-FFF2-40B4-BE49-F238E27FC236}">
                <a16:creationId xmlns:a16="http://schemas.microsoft.com/office/drawing/2014/main" id="{915084E1-332E-9CEB-7FB2-072A8F71AA9F}"/>
              </a:ext>
            </a:extLst>
          </p:cNvPr>
          <p:cNvSpPr txBox="1"/>
          <p:nvPr/>
        </p:nvSpPr>
        <p:spPr bwMode="auto">
          <a:xfrm>
            <a:off x="2344621"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6" name="TextBox 55">
            <a:extLst>
              <a:ext uri="{FF2B5EF4-FFF2-40B4-BE49-F238E27FC236}">
                <a16:creationId xmlns:a16="http://schemas.microsoft.com/office/drawing/2014/main" id="{6FEDA13F-3406-FC9D-18CD-69C1BC2CCB9B}"/>
              </a:ext>
            </a:extLst>
          </p:cNvPr>
          <p:cNvSpPr txBox="1"/>
          <p:nvPr/>
        </p:nvSpPr>
        <p:spPr bwMode="auto">
          <a:xfrm>
            <a:off x="2734402"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7" name="TextBox 56">
            <a:extLst>
              <a:ext uri="{FF2B5EF4-FFF2-40B4-BE49-F238E27FC236}">
                <a16:creationId xmlns:a16="http://schemas.microsoft.com/office/drawing/2014/main" id="{BCB17C70-4460-B40D-3F06-30AB41715E11}"/>
              </a:ext>
            </a:extLst>
          </p:cNvPr>
          <p:cNvSpPr txBox="1"/>
          <p:nvPr/>
        </p:nvSpPr>
        <p:spPr bwMode="auto">
          <a:xfrm>
            <a:off x="3124183"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8" name="TextBox 57">
            <a:extLst>
              <a:ext uri="{FF2B5EF4-FFF2-40B4-BE49-F238E27FC236}">
                <a16:creationId xmlns:a16="http://schemas.microsoft.com/office/drawing/2014/main" id="{70FA7C8A-4701-BE02-8F2B-2257160B92FD}"/>
              </a:ext>
            </a:extLst>
          </p:cNvPr>
          <p:cNvSpPr txBox="1"/>
          <p:nvPr/>
        </p:nvSpPr>
        <p:spPr bwMode="auto">
          <a:xfrm>
            <a:off x="3513964"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9" name="TextBox 58">
            <a:extLst>
              <a:ext uri="{FF2B5EF4-FFF2-40B4-BE49-F238E27FC236}">
                <a16:creationId xmlns:a16="http://schemas.microsoft.com/office/drawing/2014/main" id="{1C72257C-8369-E415-C441-7E354E2D7363}"/>
              </a:ext>
            </a:extLst>
          </p:cNvPr>
          <p:cNvSpPr txBox="1"/>
          <p:nvPr/>
        </p:nvSpPr>
        <p:spPr bwMode="auto">
          <a:xfrm>
            <a:off x="3903745"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0" name="TextBox 59">
            <a:extLst>
              <a:ext uri="{FF2B5EF4-FFF2-40B4-BE49-F238E27FC236}">
                <a16:creationId xmlns:a16="http://schemas.microsoft.com/office/drawing/2014/main" id="{A25C2638-ACF6-37C2-05B5-162058563158}"/>
              </a:ext>
            </a:extLst>
          </p:cNvPr>
          <p:cNvSpPr txBox="1"/>
          <p:nvPr/>
        </p:nvSpPr>
        <p:spPr bwMode="auto">
          <a:xfrm>
            <a:off x="4293526"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61" name="TextBox 60">
            <a:extLst>
              <a:ext uri="{FF2B5EF4-FFF2-40B4-BE49-F238E27FC236}">
                <a16:creationId xmlns:a16="http://schemas.microsoft.com/office/drawing/2014/main" id="{6E90A484-D0C4-2642-6184-72994ACE28FF}"/>
              </a:ext>
            </a:extLst>
          </p:cNvPr>
          <p:cNvSpPr txBox="1"/>
          <p:nvPr/>
        </p:nvSpPr>
        <p:spPr bwMode="auto">
          <a:xfrm>
            <a:off x="4683307"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2" name="TextBox 61">
            <a:extLst>
              <a:ext uri="{FF2B5EF4-FFF2-40B4-BE49-F238E27FC236}">
                <a16:creationId xmlns:a16="http://schemas.microsoft.com/office/drawing/2014/main" id="{20D49B0F-BC8F-150B-D85F-F5E6B843A2C5}"/>
              </a:ext>
            </a:extLst>
          </p:cNvPr>
          <p:cNvSpPr txBox="1"/>
          <p:nvPr/>
        </p:nvSpPr>
        <p:spPr bwMode="auto">
          <a:xfrm>
            <a:off x="5073088"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63" name="TextBox 62">
            <a:extLst>
              <a:ext uri="{FF2B5EF4-FFF2-40B4-BE49-F238E27FC236}">
                <a16:creationId xmlns:a16="http://schemas.microsoft.com/office/drawing/2014/main" id="{F69B7268-D5B3-229D-7B17-F63C23ACD429}"/>
              </a:ext>
            </a:extLst>
          </p:cNvPr>
          <p:cNvSpPr txBox="1"/>
          <p:nvPr/>
        </p:nvSpPr>
        <p:spPr bwMode="auto">
          <a:xfrm>
            <a:off x="5462869"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4" name="TextBox 63">
            <a:extLst>
              <a:ext uri="{FF2B5EF4-FFF2-40B4-BE49-F238E27FC236}">
                <a16:creationId xmlns:a16="http://schemas.microsoft.com/office/drawing/2014/main" id="{36BAB3CA-3E16-59E0-C32C-6970BC7F0747}"/>
              </a:ext>
            </a:extLst>
          </p:cNvPr>
          <p:cNvSpPr txBox="1"/>
          <p:nvPr/>
        </p:nvSpPr>
        <p:spPr bwMode="auto">
          <a:xfrm>
            <a:off x="5852650"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65" name="TextBox 64">
            <a:extLst>
              <a:ext uri="{FF2B5EF4-FFF2-40B4-BE49-F238E27FC236}">
                <a16:creationId xmlns:a16="http://schemas.microsoft.com/office/drawing/2014/main" id="{45F46049-3BDE-5D4A-76C5-5A27951FCF24}"/>
              </a:ext>
            </a:extLst>
          </p:cNvPr>
          <p:cNvSpPr txBox="1"/>
          <p:nvPr/>
        </p:nvSpPr>
        <p:spPr bwMode="auto">
          <a:xfrm>
            <a:off x="6242431"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6" name="TextBox 65">
            <a:extLst>
              <a:ext uri="{FF2B5EF4-FFF2-40B4-BE49-F238E27FC236}">
                <a16:creationId xmlns:a16="http://schemas.microsoft.com/office/drawing/2014/main" id="{2E005E5A-159E-86EF-ED5F-22DB47992F52}"/>
              </a:ext>
            </a:extLst>
          </p:cNvPr>
          <p:cNvSpPr txBox="1"/>
          <p:nvPr/>
        </p:nvSpPr>
        <p:spPr bwMode="auto">
          <a:xfrm>
            <a:off x="6632212"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67" name="TextBox 66">
            <a:extLst>
              <a:ext uri="{FF2B5EF4-FFF2-40B4-BE49-F238E27FC236}">
                <a16:creationId xmlns:a16="http://schemas.microsoft.com/office/drawing/2014/main" id="{BE1E25A8-958C-DE83-D570-FD8855D004A7}"/>
              </a:ext>
            </a:extLst>
          </p:cNvPr>
          <p:cNvSpPr txBox="1"/>
          <p:nvPr/>
        </p:nvSpPr>
        <p:spPr bwMode="auto">
          <a:xfrm>
            <a:off x="7021993"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8" name="TextBox 67">
            <a:extLst>
              <a:ext uri="{FF2B5EF4-FFF2-40B4-BE49-F238E27FC236}">
                <a16:creationId xmlns:a16="http://schemas.microsoft.com/office/drawing/2014/main" id="{52ECFC4D-FFAA-410E-CF83-DB6BD8E5550F}"/>
              </a:ext>
            </a:extLst>
          </p:cNvPr>
          <p:cNvSpPr txBox="1"/>
          <p:nvPr/>
        </p:nvSpPr>
        <p:spPr bwMode="auto">
          <a:xfrm>
            <a:off x="7411774"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9" name="TextBox 68">
            <a:extLst>
              <a:ext uri="{FF2B5EF4-FFF2-40B4-BE49-F238E27FC236}">
                <a16:creationId xmlns:a16="http://schemas.microsoft.com/office/drawing/2014/main" id="{D0EE74FC-0B58-12B1-2A23-C0E482A4897A}"/>
              </a:ext>
            </a:extLst>
          </p:cNvPr>
          <p:cNvSpPr txBox="1"/>
          <p:nvPr/>
        </p:nvSpPr>
        <p:spPr bwMode="auto">
          <a:xfrm>
            <a:off x="7801555"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70" name="TextBox 69">
            <a:extLst>
              <a:ext uri="{FF2B5EF4-FFF2-40B4-BE49-F238E27FC236}">
                <a16:creationId xmlns:a16="http://schemas.microsoft.com/office/drawing/2014/main" id="{401BD050-1DD7-B700-425B-30B3A42389FB}"/>
              </a:ext>
            </a:extLst>
          </p:cNvPr>
          <p:cNvSpPr txBox="1"/>
          <p:nvPr/>
        </p:nvSpPr>
        <p:spPr bwMode="auto">
          <a:xfrm>
            <a:off x="8191336"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71" name="TextBox 70">
            <a:extLst>
              <a:ext uri="{FF2B5EF4-FFF2-40B4-BE49-F238E27FC236}">
                <a16:creationId xmlns:a16="http://schemas.microsoft.com/office/drawing/2014/main" id="{20DDE8C6-2434-6EA8-3D5F-2CE77B477644}"/>
              </a:ext>
            </a:extLst>
          </p:cNvPr>
          <p:cNvSpPr txBox="1"/>
          <p:nvPr/>
        </p:nvSpPr>
        <p:spPr bwMode="auto">
          <a:xfrm>
            <a:off x="8581117"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72" name="TextBox 71">
            <a:extLst>
              <a:ext uri="{FF2B5EF4-FFF2-40B4-BE49-F238E27FC236}">
                <a16:creationId xmlns:a16="http://schemas.microsoft.com/office/drawing/2014/main" id="{E05F2F06-2061-CB71-1DA7-74AEC2932693}"/>
              </a:ext>
            </a:extLst>
          </p:cNvPr>
          <p:cNvSpPr txBox="1"/>
          <p:nvPr/>
        </p:nvSpPr>
        <p:spPr bwMode="auto">
          <a:xfrm>
            <a:off x="8970898"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sp>
        <p:nvSpPr>
          <p:cNvPr id="73" name="TextBox 72">
            <a:extLst>
              <a:ext uri="{FF2B5EF4-FFF2-40B4-BE49-F238E27FC236}">
                <a16:creationId xmlns:a16="http://schemas.microsoft.com/office/drawing/2014/main" id="{8E2595D9-B58E-B390-3E41-D083703C71EE}"/>
              </a:ext>
            </a:extLst>
          </p:cNvPr>
          <p:cNvSpPr txBox="1"/>
          <p:nvPr/>
        </p:nvSpPr>
        <p:spPr bwMode="auto">
          <a:xfrm>
            <a:off x="9360679"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74" name="TextBox 73">
            <a:extLst>
              <a:ext uri="{FF2B5EF4-FFF2-40B4-BE49-F238E27FC236}">
                <a16:creationId xmlns:a16="http://schemas.microsoft.com/office/drawing/2014/main" id="{A678FB8D-263E-73EF-0404-EF0E6CFC8209}"/>
              </a:ext>
            </a:extLst>
          </p:cNvPr>
          <p:cNvSpPr txBox="1"/>
          <p:nvPr/>
        </p:nvSpPr>
        <p:spPr bwMode="auto">
          <a:xfrm>
            <a:off x="9750460"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63</a:t>
            </a:r>
          </a:p>
        </p:txBody>
      </p:sp>
      <p:sp>
        <p:nvSpPr>
          <p:cNvPr id="75" name="TextBox 74">
            <a:extLst>
              <a:ext uri="{FF2B5EF4-FFF2-40B4-BE49-F238E27FC236}">
                <a16:creationId xmlns:a16="http://schemas.microsoft.com/office/drawing/2014/main" id="{F8840B3C-E4B8-69CF-AE9C-FEDBF4CE4037}"/>
              </a:ext>
            </a:extLst>
          </p:cNvPr>
          <p:cNvSpPr txBox="1"/>
          <p:nvPr/>
        </p:nvSpPr>
        <p:spPr bwMode="auto">
          <a:xfrm>
            <a:off x="10140241" y="5248722"/>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76" name="TextBox 75">
            <a:extLst>
              <a:ext uri="{FF2B5EF4-FFF2-40B4-BE49-F238E27FC236}">
                <a16:creationId xmlns:a16="http://schemas.microsoft.com/office/drawing/2014/main" id="{EDDDE234-60BF-C6DF-E24C-F00C3E944703}"/>
              </a:ext>
            </a:extLst>
          </p:cNvPr>
          <p:cNvSpPr txBox="1"/>
          <p:nvPr/>
        </p:nvSpPr>
        <p:spPr bwMode="auto">
          <a:xfrm>
            <a:off x="156505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132</a:t>
            </a:r>
          </a:p>
        </p:txBody>
      </p:sp>
      <p:sp>
        <p:nvSpPr>
          <p:cNvPr id="77" name="TextBox 76">
            <a:extLst>
              <a:ext uri="{FF2B5EF4-FFF2-40B4-BE49-F238E27FC236}">
                <a16:creationId xmlns:a16="http://schemas.microsoft.com/office/drawing/2014/main" id="{2B550553-C496-EBDD-5DAF-FB4F02237A53}"/>
              </a:ext>
            </a:extLst>
          </p:cNvPr>
          <p:cNvSpPr txBox="1"/>
          <p:nvPr/>
        </p:nvSpPr>
        <p:spPr bwMode="auto">
          <a:xfrm>
            <a:off x="195529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112</a:t>
            </a:r>
          </a:p>
        </p:txBody>
      </p:sp>
      <p:sp>
        <p:nvSpPr>
          <p:cNvPr id="78" name="TextBox 77">
            <a:extLst>
              <a:ext uri="{FF2B5EF4-FFF2-40B4-BE49-F238E27FC236}">
                <a16:creationId xmlns:a16="http://schemas.microsoft.com/office/drawing/2014/main" id="{579B6858-FDD4-F7C8-663D-0FA5093A50B8}"/>
              </a:ext>
            </a:extLst>
          </p:cNvPr>
          <p:cNvSpPr txBox="1"/>
          <p:nvPr/>
        </p:nvSpPr>
        <p:spPr bwMode="auto">
          <a:xfrm>
            <a:off x="234552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64</a:t>
            </a:r>
          </a:p>
        </p:txBody>
      </p:sp>
      <p:sp>
        <p:nvSpPr>
          <p:cNvPr id="79" name="TextBox 78">
            <a:extLst>
              <a:ext uri="{FF2B5EF4-FFF2-40B4-BE49-F238E27FC236}">
                <a16:creationId xmlns:a16="http://schemas.microsoft.com/office/drawing/2014/main" id="{C02BD4BE-E4B5-EE8F-7BA9-E9C51C7A6A9B}"/>
              </a:ext>
            </a:extLst>
          </p:cNvPr>
          <p:cNvSpPr txBox="1"/>
          <p:nvPr/>
        </p:nvSpPr>
        <p:spPr bwMode="auto">
          <a:xfrm>
            <a:off x="273575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56</a:t>
            </a:r>
          </a:p>
        </p:txBody>
      </p:sp>
      <p:sp>
        <p:nvSpPr>
          <p:cNvPr id="80" name="TextBox 79">
            <a:extLst>
              <a:ext uri="{FF2B5EF4-FFF2-40B4-BE49-F238E27FC236}">
                <a16:creationId xmlns:a16="http://schemas.microsoft.com/office/drawing/2014/main" id="{4B9CBF5F-16FB-D8D2-DB74-8100EEAA7DBC}"/>
              </a:ext>
            </a:extLst>
          </p:cNvPr>
          <p:cNvSpPr txBox="1"/>
          <p:nvPr/>
        </p:nvSpPr>
        <p:spPr bwMode="auto">
          <a:xfrm>
            <a:off x="312598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81" name="TextBox 80">
            <a:extLst>
              <a:ext uri="{FF2B5EF4-FFF2-40B4-BE49-F238E27FC236}">
                <a16:creationId xmlns:a16="http://schemas.microsoft.com/office/drawing/2014/main" id="{234473CD-76F0-EA5B-0B05-4FB2B7BA51D9}"/>
              </a:ext>
            </a:extLst>
          </p:cNvPr>
          <p:cNvSpPr txBox="1"/>
          <p:nvPr/>
        </p:nvSpPr>
        <p:spPr bwMode="auto">
          <a:xfrm>
            <a:off x="351621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41</a:t>
            </a:r>
          </a:p>
        </p:txBody>
      </p:sp>
      <p:sp>
        <p:nvSpPr>
          <p:cNvPr id="82" name="TextBox 81">
            <a:extLst>
              <a:ext uri="{FF2B5EF4-FFF2-40B4-BE49-F238E27FC236}">
                <a16:creationId xmlns:a16="http://schemas.microsoft.com/office/drawing/2014/main" id="{FBB68233-B834-1010-3791-537ACC6A9690}"/>
              </a:ext>
            </a:extLst>
          </p:cNvPr>
          <p:cNvSpPr txBox="1"/>
          <p:nvPr/>
        </p:nvSpPr>
        <p:spPr bwMode="auto">
          <a:xfrm>
            <a:off x="390645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37</a:t>
            </a:r>
          </a:p>
        </p:txBody>
      </p:sp>
      <p:sp>
        <p:nvSpPr>
          <p:cNvPr id="83" name="TextBox 82">
            <a:extLst>
              <a:ext uri="{FF2B5EF4-FFF2-40B4-BE49-F238E27FC236}">
                <a16:creationId xmlns:a16="http://schemas.microsoft.com/office/drawing/2014/main" id="{7FD32C13-4589-080A-2CD8-2DFE52BD57C0}"/>
              </a:ext>
            </a:extLst>
          </p:cNvPr>
          <p:cNvSpPr txBox="1"/>
          <p:nvPr/>
        </p:nvSpPr>
        <p:spPr bwMode="auto">
          <a:xfrm>
            <a:off x="429668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84" name="TextBox 83">
            <a:extLst>
              <a:ext uri="{FF2B5EF4-FFF2-40B4-BE49-F238E27FC236}">
                <a16:creationId xmlns:a16="http://schemas.microsoft.com/office/drawing/2014/main" id="{4DC90D60-48FD-DB57-4EB2-A71068E2514C}"/>
              </a:ext>
            </a:extLst>
          </p:cNvPr>
          <p:cNvSpPr txBox="1"/>
          <p:nvPr/>
        </p:nvSpPr>
        <p:spPr bwMode="auto">
          <a:xfrm>
            <a:off x="468691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85" name="TextBox 84">
            <a:extLst>
              <a:ext uri="{FF2B5EF4-FFF2-40B4-BE49-F238E27FC236}">
                <a16:creationId xmlns:a16="http://schemas.microsoft.com/office/drawing/2014/main" id="{B45F2996-9498-543E-0CA7-B9893D902819}"/>
              </a:ext>
            </a:extLst>
          </p:cNvPr>
          <p:cNvSpPr txBox="1"/>
          <p:nvPr/>
        </p:nvSpPr>
        <p:spPr bwMode="auto">
          <a:xfrm>
            <a:off x="507714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86" name="TextBox 85">
            <a:extLst>
              <a:ext uri="{FF2B5EF4-FFF2-40B4-BE49-F238E27FC236}">
                <a16:creationId xmlns:a16="http://schemas.microsoft.com/office/drawing/2014/main" id="{25092DED-EEE6-86DE-5D9F-43DF68B8D061}"/>
              </a:ext>
            </a:extLst>
          </p:cNvPr>
          <p:cNvSpPr txBox="1"/>
          <p:nvPr/>
        </p:nvSpPr>
        <p:spPr bwMode="auto">
          <a:xfrm>
            <a:off x="546737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87" name="TextBox 86">
            <a:extLst>
              <a:ext uri="{FF2B5EF4-FFF2-40B4-BE49-F238E27FC236}">
                <a16:creationId xmlns:a16="http://schemas.microsoft.com/office/drawing/2014/main" id="{3249A315-6522-2886-1478-28C3B13E2F0A}"/>
              </a:ext>
            </a:extLst>
          </p:cNvPr>
          <p:cNvSpPr txBox="1"/>
          <p:nvPr/>
        </p:nvSpPr>
        <p:spPr bwMode="auto">
          <a:xfrm>
            <a:off x="585761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88" name="TextBox 87">
            <a:extLst>
              <a:ext uri="{FF2B5EF4-FFF2-40B4-BE49-F238E27FC236}">
                <a16:creationId xmlns:a16="http://schemas.microsoft.com/office/drawing/2014/main" id="{7B127488-3F95-5E62-0E51-7C76CACD28F8}"/>
              </a:ext>
            </a:extLst>
          </p:cNvPr>
          <p:cNvSpPr txBox="1"/>
          <p:nvPr/>
        </p:nvSpPr>
        <p:spPr bwMode="auto">
          <a:xfrm>
            <a:off x="624784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89" name="TextBox 88">
            <a:extLst>
              <a:ext uri="{FF2B5EF4-FFF2-40B4-BE49-F238E27FC236}">
                <a16:creationId xmlns:a16="http://schemas.microsoft.com/office/drawing/2014/main" id="{ECBDCE8E-68E5-9449-A04B-F3FB65E2965D}"/>
              </a:ext>
            </a:extLst>
          </p:cNvPr>
          <p:cNvSpPr txBox="1"/>
          <p:nvPr/>
        </p:nvSpPr>
        <p:spPr bwMode="auto">
          <a:xfrm>
            <a:off x="663807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0" name="TextBox 89">
            <a:extLst>
              <a:ext uri="{FF2B5EF4-FFF2-40B4-BE49-F238E27FC236}">
                <a16:creationId xmlns:a16="http://schemas.microsoft.com/office/drawing/2014/main" id="{D3D81BF5-773C-EAAA-AE8F-032787488D26}"/>
              </a:ext>
            </a:extLst>
          </p:cNvPr>
          <p:cNvSpPr txBox="1"/>
          <p:nvPr/>
        </p:nvSpPr>
        <p:spPr bwMode="auto">
          <a:xfrm>
            <a:off x="702830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91" name="TextBox 90">
            <a:extLst>
              <a:ext uri="{FF2B5EF4-FFF2-40B4-BE49-F238E27FC236}">
                <a16:creationId xmlns:a16="http://schemas.microsoft.com/office/drawing/2014/main" id="{D51FEC34-E8ED-2AD4-3863-DFA0BE6F848B}"/>
              </a:ext>
            </a:extLst>
          </p:cNvPr>
          <p:cNvSpPr txBox="1"/>
          <p:nvPr/>
        </p:nvSpPr>
        <p:spPr bwMode="auto">
          <a:xfrm>
            <a:off x="741853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92" name="TextBox 91">
            <a:extLst>
              <a:ext uri="{FF2B5EF4-FFF2-40B4-BE49-F238E27FC236}">
                <a16:creationId xmlns:a16="http://schemas.microsoft.com/office/drawing/2014/main" id="{845A002F-05B6-632E-D47E-8111307F1194}"/>
              </a:ext>
            </a:extLst>
          </p:cNvPr>
          <p:cNvSpPr txBox="1"/>
          <p:nvPr/>
        </p:nvSpPr>
        <p:spPr bwMode="auto">
          <a:xfrm>
            <a:off x="780877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93" name="TextBox 92">
            <a:extLst>
              <a:ext uri="{FF2B5EF4-FFF2-40B4-BE49-F238E27FC236}">
                <a16:creationId xmlns:a16="http://schemas.microsoft.com/office/drawing/2014/main" id="{B4F4127D-6E94-ACF4-0DDC-1ED2F5A1779F}"/>
              </a:ext>
            </a:extLst>
          </p:cNvPr>
          <p:cNvSpPr txBox="1"/>
          <p:nvPr/>
        </p:nvSpPr>
        <p:spPr bwMode="auto">
          <a:xfrm>
            <a:off x="819900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94" name="TextBox 93">
            <a:extLst>
              <a:ext uri="{FF2B5EF4-FFF2-40B4-BE49-F238E27FC236}">
                <a16:creationId xmlns:a16="http://schemas.microsoft.com/office/drawing/2014/main" id="{4F520888-254C-48A6-8BFC-08263DD8E5CB}"/>
              </a:ext>
            </a:extLst>
          </p:cNvPr>
          <p:cNvSpPr txBox="1"/>
          <p:nvPr/>
        </p:nvSpPr>
        <p:spPr bwMode="auto">
          <a:xfrm>
            <a:off x="858923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5" name="TextBox 94">
            <a:extLst>
              <a:ext uri="{FF2B5EF4-FFF2-40B4-BE49-F238E27FC236}">
                <a16:creationId xmlns:a16="http://schemas.microsoft.com/office/drawing/2014/main" id="{CA4D181A-949A-7308-5DB8-8C6188ABB8EE}"/>
              </a:ext>
            </a:extLst>
          </p:cNvPr>
          <p:cNvSpPr txBox="1"/>
          <p:nvPr/>
        </p:nvSpPr>
        <p:spPr bwMode="auto">
          <a:xfrm>
            <a:off x="897946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6" name="TextBox 95">
            <a:extLst>
              <a:ext uri="{FF2B5EF4-FFF2-40B4-BE49-F238E27FC236}">
                <a16:creationId xmlns:a16="http://schemas.microsoft.com/office/drawing/2014/main" id="{643921C3-ED15-5732-B750-2E60EEEBAF58}"/>
              </a:ext>
            </a:extLst>
          </p:cNvPr>
          <p:cNvSpPr txBox="1"/>
          <p:nvPr/>
        </p:nvSpPr>
        <p:spPr bwMode="auto">
          <a:xfrm>
            <a:off x="936969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7" name="TextBox 96">
            <a:extLst>
              <a:ext uri="{FF2B5EF4-FFF2-40B4-BE49-F238E27FC236}">
                <a16:creationId xmlns:a16="http://schemas.microsoft.com/office/drawing/2014/main" id="{337F84CB-971E-9ED4-7C01-7F87904BC631}"/>
              </a:ext>
            </a:extLst>
          </p:cNvPr>
          <p:cNvSpPr txBox="1"/>
          <p:nvPr/>
        </p:nvSpPr>
        <p:spPr bwMode="auto">
          <a:xfrm>
            <a:off x="975993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8" name="TextBox 97">
            <a:extLst>
              <a:ext uri="{FF2B5EF4-FFF2-40B4-BE49-F238E27FC236}">
                <a16:creationId xmlns:a16="http://schemas.microsoft.com/office/drawing/2014/main" id="{F538DB21-5CD8-3BF9-AC7D-4E6803372313}"/>
              </a:ext>
            </a:extLst>
          </p:cNvPr>
          <p:cNvSpPr txBox="1"/>
          <p:nvPr/>
        </p:nvSpPr>
        <p:spPr bwMode="auto">
          <a:xfrm>
            <a:off x="1015016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9" name="TextBox 98">
            <a:extLst>
              <a:ext uri="{FF2B5EF4-FFF2-40B4-BE49-F238E27FC236}">
                <a16:creationId xmlns:a16="http://schemas.microsoft.com/office/drawing/2014/main" id="{6BF200E1-CDEC-07D2-90BF-DAB04AB5365F}"/>
              </a:ext>
            </a:extLst>
          </p:cNvPr>
          <p:cNvSpPr txBox="1"/>
          <p:nvPr/>
        </p:nvSpPr>
        <p:spPr bwMode="auto">
          <a:xfrm>
            <a:off x="10540386"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100" name="Straight Connector 99">
            <a:extLst>
              <a:ext uri="{FF2B5EF4-FFF2-40B4-BE49-F238E27FC236}">
                <a16:creationId xmlns:a16="http://schemas.microsoft.com/office/drawing/2014/main" id="{DFBBBE13-7A1F-EE6A-ED39-D6306D88054A}"/>
              </a:ext>
            </a:extLst>
          </p:cNvPr>
          <p:cNvCxnSpPr>
            <a:cxnSpLocks/>
          </p:cNvCxnSpPr>
          <p:nvPr/>
        </p:nvCxnSpPr>
        <p:spPr bwMode="auto">
          <a:xfrm flipV="1">
            <a:off x="3361288" y="3457640"/>
            <a:ext cx="0" cy="1759417"/>
          </a:xfrm>
          <a:prstGeom prst="line">
            <a:avLst/>
          </a:prstGeom>
          <a:noFill/>
          <a:ln w="28575" cap="flat" cmpd="sng" algn="ctr">
            <a:solidFill>
              <a:schemeClr val="bg1"/>
            </a:solidFill>
            <a:prstDash val="sysDot"/>
            <a:round/>
            <a:headEnd type="none" w="med" len="med"/>
            <a:tailEnd type="none" w="med" len="med"/>
          </a:ln>
          <a:effectLst/>
        </p:spPr>
      </p:cxnSp>
      <p:sp>
        <p:nvSpPr>
          <p:cNvPr id="101" name="TextBox 100">
            <a:extLst>
              <a:ext uri="{FF2B5EF4-FFF2-40B4-BE49-F238E27FC236}">
                <a16:creationId xmlns:a16="http://schemas.microsoft.com/office/drawing/2014/main" id="{FB997F50-EFFE-C7FA-1FDC-3DF3DE43DF55}"/>
              </a:ext>
            </a:extLst>
          </p:cNvPr>
          <p:cNvSpPr txBox="1"/>
          <p:nvPr/>
        </p:nvSpPr>
        <p:spPr bwMode="auto">
          <a:xfrm>
            <a:off x="2987642" y="3173153"/>
            <a:ext cx="803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41.7%</a:t>
            </a:r>
          </a:p>
        </p:txBody>
      </p:sp>
      <p:sp>
        <p:nvSpPr>
          <p:cNvPr id="137" name="Freeform 136">
            <a:extLst>
              <a:ext uri="{FF2B5EF4-FFF2-40B4-BE49-F238E27FC236}">
                <a16:creationId xmlns:a16="http://schemas.microsoft.com/office/drawing/2014/main" id="{5B0D3768-0B4E-D495-E86B-728EDF58954E}"/>
              </a:ext>
            </a:extLst>
          </p:cNvPr>
          <p:cNvSpPr/>
          <p:nvPr/>
        </p:nvSpPr>
        <p:spPr bwMode="auto">
          <a:xfrm>
            <a:off x="1808136" y="1828800"/>
            <a:ext cx="8307091" cy="2376407"/>
          </a:xfrm>
          <a:custGeom>
            <a:avLst/>
            <a:gdLst>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1017722 w 8307091"/>
              <a:gd name="connsiteY32" fmla="*/ 1756475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46495 h 2376407"/>
              <a:gd name="connsiteX74" fmla="*/ 289302 w 8307091"/>
              <a:gd name="connsiteY74" fmla="*/ 61993 h 2376407"/>
              <a:gd name="connsiteX75" fmla="*/ 289302 w 8307091"/>
              <a:gd name="connsiteY75" fmla="*/ 61993 h 2376407"/>
              <a:gd name="connsiteX76" fmla="*/ 273803 w 8307091"/>
              <a:gd name="connsiteY76" fmla="*/ 46494 h 2376407"/>
              <a:gd name="connsiteX77" fmla="*/ 165315 w 8307091"/>
              <a:gd name="connsiteY77" fmla="*/ 46494 h 2376407"/>
              <a:gd name="connsiteX78" fmla="*/ 165315 w 8307091"/>
              <a:gd name="connsiteY78" fmla="*/ 0 h 2376407"/>
              <a:gd name="connsiteX79" fmla="*/ 0 w 8307091"/>
              <a:gd name="connsiteY79"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1017722 w 8307091"/>
              <a:gd name="connsiteY32" fmla="*/ 1756475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46495 h 2376407"/>
              <a:gd name="connsiteX74" fmla="*/ 289302 w 8307091"/>
              <a:gd name="connsiteY74" fmla="*/ 61993 h 2376407"/>
              <a:gd name="connsiteX75" fmla="*/ 289302 w 8307091"/>
              <a:gd name="connsiteY75" fmla="*/ 61993 h 2376407"/>
              <a:gd name="connsiteX76" fmla="*/ 273803 w 8307091"/>
              <a:gd name="connsiteY76" fmla="*/ 46494 h 2376407"/>
              <a:gd name="connsiteX77" fmla="*/ 149817 w 8307091"/>
              <a:gd name="connsiteY77" fmla="*/ 30995 h 2376407"/>
              <a:gd name="connsiteX78" fmla="*/ 165315 w 8307091"/>
              <a:gd name="connsiteY78" fmla="*/ 0 h 2376407"/>
              <a:gd name="connsiteX79" fmla="*/ 0 w 8307091"/>
              <a:gd name="connsiteY79"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1017722 w 8307091"/>
              <a:gd name="connsiteY32" fmla="*/ 1756475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46495 h 2376407"/>
              <a:gd name="connsiteX74" fmla="*/ 289302 w 8307091"/>
              <a:gd name="connsiteY74" fmla="*/ 61993 h 2376407"/>
              <a:gd name="connsiteX75" fmla="*/ 289302 w 8307091"/>
              <a:gd name="connsiteY75" fmla="*/ 61993 h 2376407"/>
              <a:gd name="connsiteX76" fmla="*/ 273803 w 8307091"/>
              <a:gd name="connsiteY76" fmla="*/ 25829 h 2376407"/>
              <a:gd name="connsiteX77" fmla="*/ 149817 w 8307091"/>
              <a:gd name="connsiteY77" fmla="*/ 30995 h 2376407"/>
              <a:gd name="connsiteX78" fmla="*/ 165315 w 8307091"/>
              <a:gd name="connsiteY78" fmla="*/ 0 h 2376407"/>
              <a:gd name="connsiteX79" fmla="*/ 0 w 8307091"/>
              <a:gd name="connsiteY79"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1017722 w 8307091"/>
              <a:gd name="connsiteY32" fmla="*/ 1756475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46495 h 2376407"/>
              <a:gd name="connsiteX74" fmla="*/ 289302 w 8307091"/>
              <a:gd name="connsiteY74" fmla="*/ 61993 h 2376407"/>
              <a:gd name="connsiteX75" fmla="*/ 273803 w 8307091"/>
              <a:gd name="connsiteY75" fmla="*/ 25829 h 2376407"/>
              <a:gd name="connsiteX76" fmla="*/ 149817 w 8307091"/>
              <a:gd name="connsiteY76" fmla="*/ 30995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1017722 w 8307091"/>
              <a:gd name="connsiteY32" fmla="*/ 1756475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46495 h 2376407"/>
              <a:gd name="connsiteX74" fmla="*/ 268638 w 8307091"/>
              <a:gd name="connsiteY74" fmla="*/ 56827 h 2376407"/>
              <a:gd name="connsiteX75" fmla="*/ 273803 w 8307091"/>
              <a:gd name="connsiteY75" fmla="*/ 25829 h 2376407"/>
              <a:gd name="connsiteX76" fmla="*/ 149817 w 8307091"/>
              <a:gd name="connsiteY76" fmla="*/ 30995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1017722 w 8307091"/>
              <a:gd name="connsiteY32" fmla="*/ 1756475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49817 w 8307091"/>
              <a:gd name="connsiteY76" fmla="*/ 30995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1017722 w 8307091"/>
              <a:gd name="connsiteY32" fmla="*/ 1756475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49817 w 8307091"/>
              <a:gd name="connsiteY76" fmla="*/ 98154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1017722 w 8307091"/>
              <a:gd name="connsiteY32" fmla="*/ 1756475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65315 w 8307091"/>
              <a:gd name="connsiteY76" fmla="*/ 36161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1017722 w 8307091"/>
              <a:gd name="connsiteY32" fmla="*/ 1756475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60149 w 8307091"/>
              <a:gd name="connsiteY76" fmla="*/ 30995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1017722 w 8307091"/>
              <a:gd name="connsiteY32" fmla="*/ 1756475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70481 w 8307091"/>
              <a:gd name="connsiteY76" fmla="*/ 25829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976447 w 8307091"/>
              <a:gd name="connsiteY32" fmla="*/ 1766000 h 2376407"/>
              <a:gd name="connsiteX33" fmla="*/ 991891 w 8307091"/>
              <a:gd name="connsiteY33" fmla="*/ 1730644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70481 w 8307091"/>
              <a:gd name="connsiteY76" fmla="*/ 25829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976447 w 8307091"/>
              <a:gd name="connsiteY32" fmla="*/ 1766000 h 2376407"/>
              <a:gd name="connsiteX33" fmla="*/ 972841 w 8307091"/>
              <a:gd name="connsiteY33" fmla="*/ 1733819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70481 w 8307091"/>
              <a:gd name="connsiteY76" fmla="*/ 25829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88203 w 8307091"/>
              <a:gd name="connsiteY24" fmla="*/ 1890793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976447 w 8307091"/>
              <a:gd name="connsiteY32" fmla="*/ 1753300 h 2376407"/>
              <a:gd name="connsiteX33" fmla="*/ 972841 w 8307091"/>
              <a:gd name="connsiteY33" fmla="*/ 1733819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70481 w 8307091"/>
              <a:gd name="connsiteY76" fmla="*/ 25829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40578 w 8307091"/>
              <a:gd name="connsiteY24" fmla="*/ 1893968 h 2376407"/>
              <a:gd name="connsiteX25" fmla="*/ 11572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976447 w 8307091"/>
              <a:gd name="connsiteY32" fmla="*/ 1753300 h 2376407"/>
              <a:gd name="connsiteX33" fmla="*/ 972841 w 8307091"/>
              <a:gd name="connsiteY33" fmla="*/ 1733819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70481 w 8307091"/>
              <a:gd name="connsiteY76" fmla="*/ 25829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40578 w 8307091"/>
              <a:gd name="connsiteY24" fmla="*/ 1893968 h 2376407"/>
              <a:gd name="connsiteX25" fmla="*/ 1131807 w 8307091"/>
              <a:gd name="connsiteY25" fmla="*/ 1859797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976447 w 8307091"/>
              <a:gd name="connsiteY32" fmla="*/ 1753300 h 2376407"/>
              <a:gd name="connsiteX33" fmla="*/ 972841 w 8307091"/>
              <a:gd name="connsiteY33" fmla="*/ 1733819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70481 w 8307091"/>
              <a:gd name="connsiteY76" fmla="*/ 25829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40578 w 8307091"/>
              <a:gd name="connsiteY24" fmla="*/ 1893968 h 2376407"/>
              <a:gd name="connsiteX25" fmla="*/ 1150857 w 8307091"/>
              <a:gd name="connsiteY25" fmla="*/ 1862972 h 2376407"/>
              <a:gd name="connsiteX26" fmla="*/ 1095213 w 8307091"/>
              <a:gd name="connsiteY26" fmla="*/ 1859797 h 2376407"/>
              <a:gd name="connsiteX27" fmla="*/ 1095213 w 8307091"/>
              <a:gd name="connsiteY27" fmla="*/ 1833966 h 2376407"/>
              <a:gd name="connsiteX28" fmla="*/ 1095213 w 8307091"/>
              <a:gd name="connsiteY28" fmla="*/ 1833966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976447 w 8307091"/>
              <a:gd name="connsiteY32" fmla="*/ 1753300 h 2376407"/>
              <a:gd name="connsiteX33" fmla="*/ 972841 w 8307091"/>
              <a:gd name="connsiteY33" fmla="*/ 1733819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70481 w 8307091"/>
              <a:gd name="connsiteY76" fmla="*/ 25829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40578 w 8307091"/>
              <a:gd name="connsiteY24" fmla="*/ 1893968 h 2376407"/>
              <a:gd name="connsiteX25" fmla="*/ 1150857 w 8307091"/>
              <a:gd name="connsiteY25" fmla="*/ 1862972 h 2376407"/>
              <a:gd name="connsiteX26" fmla="*/ 1095213 w 8307091"/>
              <a:gd name="connsiteY26" fmla="*/ 1859797 h 2376407"/>
              <a:gd name="connsiteX27" fmla="*/ 1095213 w 8307091"/>
              <a:gd name="connsiteY27" fmla="*/ 1833966 h 2376407"/>
              <a:gd name="connsiteX28" fmla="*/ 1063463 w 8307091"/>
              <a:gd name="connsiteY28" fmla="*/ 1837141 h 2376407"/>
              <a:gd name="connsiteX29" fmla="*/ 1074549 w 8307091"/>
              <a:gd name="connsiteY29" fmla="*/ 1813302 h 2376407"/>
              <a:gd name="connsiteX30" fmla="*/ 1017722 w 8307091"/>
              <a:gd name="connsiteY30" fmla="*/ 1813302 h 2376407"/>
              <a:gd name="connsiteX31" fmla="*/ 1017722 w 8307091"/>
              <a:gd name="connsiteY31" fmla="*/ 1756475 h 2376407"/>
              <a:gd name="connsiteX32" fmla="*/ 976447 w 8307091"/>
              <a:gd name="connsiteY32" fmla="*/ 1753300 h 2376407"/>
              <a:gd name="connsiteX33" fmla="*/ 972841 w 8307091"/>
              <a:gd name="connsiteY33" fmla="*/ 1733819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70481 w 8307091"/>
              <a:gd name="connsiteY76" fmla="*/ 25829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40578 w 8307091"/>
              <a:gd name="connsiteY24" fmla="*/ 1893968 h 2376407"/>
              <a:gd name="connsiteX25" fmla="*/ 1150857 w 8307091"/>
              <a:gd name="connsiteY25" fmla="*/ 1862972 h 2376407"/>
              <a:gd name="connsiteX26" fmla="*/ 1095213 w 8307091"/>
              <a:gd name="connsiteY26" fmla="*/ 1859797 h 2376407"/>
              <a:gd name="connsiteX27" fmla="*/ 1095213 w 8307091"/>
              <a:gd name="connsiteY27" fmla="*/ 1833966 h 2376407"/>
              <a:gd name="connsiteX28" fmla="*/ 1063463 w 8307091"/>
              <a:gd name="connsiteY28" fmla="*/ 1837141 h 2376407"/>
              <a:gd name="connsiteX29" fmla="*/ 1065024 w 8307091"/>
              <a:gd name="connsiteY29" fmla="*/ 1816477 h 2376407"/>
              <a:gd name="connsiteX30" fmla="*/ 1017722 w 8307091"/>
              <a:gd name="connsiteY30" fmla="*/ 1813302 h 2376407"/>
              <a:gd name="connsiteX31" fmla="*/ 1017722 w 8307091"/>
              <a:gd name="connsiteY31" fmla="*/ 1756475 h 2376407"/>
              <a:gd name="connsiteX32" fmla="*/ 976447 w 8307091"/>
              <a:gd name="connsiteY32" fmla="*/ 1753300 h 2376407"/>
              <a:gd name="connsiteX33" fmla="*/ 972841 w 8307091"/>
              <a:gd name="connsiteY33" fmla="*/ 1733819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70481 w 8307091"/>
              <a:gd name="connsiteY76" fmla="*/ 25829 h 2376407"/>
              <a:gd name="connsiteX77" fmla="*/ 165315 w 8307091"/>
              <a:gd name="connsiteY77" fmla="*/ 0 h 2376407"/>
              <a:gd name="connsiteX78" fmla="*/ 0 w 8307091"/>
              <a:gd name="connsiteY78" fmla="*/ 0 h 2376407"/>
              <a:gd name="connsiteX0" fmla="*/ 8307091 w 8307091"/>
              <a:gd name="connsiteY0" fmla="*/ 2376407 h 2376407"/>
              <a:gd name="connsiteX1" fmla="*/ 5775701 w 8307091"/>
              <a:gd name="connsiteY1" fmla="*/ 2376407 h 2376407"/>
              <a:gd name="connsiteX2" fmla="*/ 5775701 w 8307091"/>
              <a:gd name="connsiteY2" fmla="*/ 2273085 h 2376407"/>
              <a:gd name="connsiteX3" fmla="*/ 3068664 w 8307091"/>
              <a:gd name="connsiteY3" fmla="*/ 2273085 h 2376407"/>
              <a:gd name="connsiteX4" fmla="*/ 3068664 w 8307091"/>
              <a:gd name="connsiteY4" fmla="*/ 2226590 h 2376407"/>
              <a:gd name="connsiteX5" fmla="*/ 2980840 w 8307091"/>
              <a:gd name="connsiteY5" fmla="*/ 2226590 h 2376407"/>
              <a:gd name="connsiteX6" fmla="*/ 2980840 w 8307091"/>
              <a:gd name="connsiteY6" fmla="*/ 2226590 h 2376407"/>
              <a:gd name="connsiteX7" fmla="*/ 2980840 w 8307091"/>
              <a:gd name="connsiteY7" fmla="*/ 2190427 h 2376407"/>
              <a:gd name="connsiteX8" fmla="*/ 2526223 w 8307091"/>
              <a:gd name="connsiteY8" fmla="*/ 2190427 h 2376407"/>
              <a:gd name="connsiteX9" fmla="*/ 2526223 w 8307091"/>
              <a:gd name="connsiteY9" fmla="*/ 2143932 h 2376407"/>
              <a:gd name="connsiteX10" fmla="*/ 2035444 w 8307091"/>
              <a:gd name="connsiteY10" fmla="*/ 2143932 h 2376407"/>
              <a:gd name="connsiteX11" fmla="*/ 2035444 w 8307091"/>
              <a:gd name="connsiteY11" fmla="*/ 2118102 h 2376407"/>
              <a:gd name="connsiteX12" fmla="*/ 1880461 w 8307091"/>
              <a:gd name="connsiteY12" fmla="*/ 2118102 h 2376407"/>
              <a:gd name="connsiteX13" fmla="*/ 1880461 w 8307091"/>
              <a:gd name="connsiteY13" fmla="*/ 2056108 h 2376407"/>
              <a:gd name="connsiteX14" fmla="*/ 1756474 w 8307091"/>
              <a:gd name="connsiteY14" fmla="*/ 2056108 h 2376407"/>
              <a:gd name="connsiteX15" fmla="*/ 1756474 w 8307091"/>
              <a:gd name="connsiteY15" fmla="*/ 2035444 h 2376407"/>
              <a:gd name="connsiteX16" fmla="*/ 1694481 w 8307091"/>
              <a:gd name="connsiteY16" fmla="*/ 2035444 h 2376407"/>
              <a:gd name="connsiteX17" fmla="*/ 1694481 w 8307091"/>
              <a:gd name="connsiteY17" fmla="*/ 1999281 h 2376407"/>
              <a:gd name="connsiteX18" fmla="*/ 1539498 w 8307091"/>
              <a:gd name="connsiteY18" fmla="*/ 1999281 h 2376407"/>
              <a:gd name="connsiteX19" fmla="*/ 1539498 w 8307091"/>
              <a:gd name="connsiteY19" fmla="*/ 1947620 h 2376407"/>
              <a:gd name="connsiteX20" fmla="*/ 1425844 w 8307091"/>
              <a:gd name="connsiteY20" fmla="*/ 1947620 h 2376407"/>
              <a:gd name="connsiteX21" fmla="*/ 1425844 w 8307091"/>
              <a:gd name="connsiteY21" fmla="*/ 1926956 h 2376407"/>
              <a:gd name="connsiteX22" fmla="*/ 1188203 w 8307091"/>
              <a:gd name="connsiteY22" fmla="*/ 1926956 h 2376407"/>
              <a:gd name="connsiteX23" fmla="*/ 1188203 w 8307091"/>
              <a:gd name="connsiteY23" fmla="*/ 1890793 h 2376407"/>
              <a:gd name="connsiteX24" fmla="*/ 1146928 w 8307091"/>
              <a:gd name="connsiteY24" fmla="*/ 1887618 h 2376407"/>
              <a:gd name="connsiteX25" fmla="*/ 1150857 w 8307091"/>
              <a:gd name="connsiteY25" fmla="*/ 1862972 h 2376407"/>
              <a:gd name="connsiteX26" fmla="*/ 1095213 w 8307091"/>
              <a:gd name="connsiteY26" fmla="*/ 1859797 h 2376407"/>
              <a:gd name="connsiteX27" fmla="*/ 1095213 w 8307091"/>
              <a:gd name="connsiteY27" fmla="*/ 1833966 h 2376407"/>
              <a:gd name="connsiteX28" fmla="*/ 1063463 w 8307091"/>
              <a:gd name="connsiteY28" fmla="*/ 1837141 h 2376407"/>
              <a:gd name="connsiteX29" fmla="*/ 1065024 w 8307091"/>
              <a:gd name="connsiteY29" fmla="*/ 1816477 h 2376407"/>
              <a:gd name="connsiteX30" fmla="*/ 1017722 w 8307091"/>
              <a:gd name="connsiteY30" fmla="*/ 1813302 h 2376407"/>
              <a:gd name="connsiteX31" fmla="*/ 1017722 w 8307091"/>
              <a:gd name="connsiteY31" fmla="*/ 1756475 h 2376407"/>
              <a:gd name="connsiteX32" fmla="*/ 976447 w 8307091"/>
              <a:gd name="connsiteY32" fmla="*/ 1753300 h 2376407"/>
              <a:gd name="connsiteX33" fmla="*/ 972841 w 8307091"/>
              <a:gd name="connsiteY33" fmla="*/ 1733819 h 2376407"/>
              <a:gd name="connsiteX34" fmla="*/ 857572 w 8307091"/>
              <a:gd name="connsiteY34" fmla="*/ 1730644 h 2376407"/>
              <a:gd name="connsiteX35" fmla="*/ 857572 w 8307091"/>
              <a:gd name="connsiteY35" fmla="*/ 1704814 h 2376407"/>
              <a:gd name="connsiteX36" fmla="*/ 749084 w 8307091"/>
              <a:gd name="connsiteY36" fmla="*/ 1704814 h 2376407"/>
              <a:gd name="connsiteX37" fmla="*/ 749084 w 8307091"/>
              <a:gd name="connsiteY37" fmla="*/ 1632488 h 2376407"/>
              <a:gd name="connsiteX38" fmla="*/ 718088 w 8307091"/>
              <a:gd name="connsiteY38" fmla="*/ 1632488 h 2376407"/>
              <a:gd name="connsiteX39" fmla="*/ 718088 w 8307091"/>
              <a:gd name="connsiteY39" fmla="*/ 1601492 h 2376407"/>
              <a:gd name="connsiteX40" fmla="*/ 702589 w 8307091"/>
              <a:gd name="connsiteY40" fmla="*/ 1601492 h 2376407"/>
              <a:gd name="connsiteX41" fmla="*/ 702589 w 8307091"/>
              <a:gd name="connsiteY41" fmla="*/ 1498169 h 2376407"/>
              <a:gd name="connsiteX42" fmla="*/ 614766 w 8307091"/>
              <a:gd name="connsiteY42" fmla="*/ 1498169 h 2376407"/>
              <a:gd name="connsiteX43" fmla="*/ 614766 w 8307091"/>
              <a:gd name="connsiteY43" fmla="*/ 1467173 h 2376407"/>
              <a:gd name="connsiteX44" fmla="*/ 614766 w 8307091"/>
              <a:gd name="connsiteY44" fmla="*/ 1467173 h 2376407"/>
              <a:gd name="connsiteX45" fmla="*/ 578603 w 8307091"/>
              <a:gd name="connsiteY45" fmla="*/ 1467173 h 2376407"/>
              <a:gd name="connsiteX46" fmla="*/ 578603 w 8307091"/>
              <a:gd name="connsiteY46" fmla="*/ 1415512 h 2376407"/>
              <a:gd name="connsiteX47" fmla="*/ 578603 w 8307091"/>
              <a:gd name="connsiteY47" fmla="*/ 1415512 h 2376407"/>
              <a:gd name="connsiteX48" fmla="*/ 532108 w 8307091"/>
              <a:gd name="connsiteY48" fmla="*/ 1415512 h 2376407"/>
              <a:gd name="connsiteX49" fmla="*/ 532108 w 8307091"/>
              <a:gd name="connsiteY49" fmla="*/ 1307024 h 2376407"/>
              <a:gd name="connsiteX50" fmla="*/ 532108 w 8307091"/>
              <a:gd name="connsiteY50" fmla="*/ 1307024 h 2376407"/>
              <a:gd name="connsiteX51" fmla="*/ 532108 w 8307091"/>
              <a:gd name="connsiteY51" fmla="*/ 1286359 h 2376407"/>
              <a:gd name="connsiteX52" fmla="*/ 480447 w 8307091"/>
              <a:gd name="connsiteY52" fmla="*/ 1286359 h 2376407"/>
              <a:gd name="connsiteX53" fmla="*/ 480447 w 8307091"/>
              <a:gd name="connsiteY53" fmla="*/ 1198536 h 2376407"/>
              <a:gd name="connsiteX54" fmla="*/ 464949 w 8307091"/>
              <a:gd name="connsiteY54" fmla="*/ 1198536 h 2376407"/>
              <a:gd name="connsiteX55" fmla="*/ 464949 w 8307091"/>
              <a:gd name="connsiteY55" fmla="*/ 1079715 h 2376407"/>
              <a:gd name="connsiteX56" fmla="*/ 464949 w 8307091"/>
              <a:gd name="connsiteY56" fmla="*/ 1079715 h 2376407"/>
              <a:gd name="connsiteX57" fmla="*/ 433952 w 8307091"/>
              <a:gd name="connsiteY57" fmla="*/ 1079715 h 2376407"/>
              <a:gd name="connsiteX58" fmla="*/ 433952 w 8307091"/>
              <a:gd name="connsiteY58" fmla="*/ 883403 h 2376407"/>
              <a:gd name="connsiteX59" fmla="*/ 413288 w 8307091"/>
              <a:gd name="connsiteY59" fmla="*/ 883403 h 2376407"/>
              <a:gd name="connsiteX60" fmla="*/ 413288 w 8307091"/>
              <a:gd name="connsiteY60" fmla="*/ 666427 h 2376407"/>
              <a:gd name="connsiteX61" fmla="*/ 392623 w 8307091"/>
              <a:gd name="connsiteY61" fmla="*/ 666427 h 2376407"/>
              <a:gd name="connsiteX62" fmla="*/ 392623 w 8307091"/>
              <a:gd name="connsiteY62" fmla="*/ 573437 h 2376407"/>
              <a:gd name="connsiteX63" fmla="*/ 382291 w 8307091"/>
              <a:gd name="connsiteY63" fmla="*/ 573437 h 2376407"/>
              <a:gd name="connsiteX64" fmla="*/ 382291 w 8307091"/>
              <a:gd name="connsiteY64" fmla="*/ 444285 h 2376407"/>
              <a:gd name="connsiteX65" fmla="*/ 366793 w 8307091"/>
              <a:gd name="connsiteY65" fmla="*/ 444285 h 2376407"/>
              <a:gd name="connsiteX66" fmla="*/ 366793 w 8307091"/>
              <a:gd name="connsiteY66" fmla="*/ 356461 h 2376407"/>
              <a:gd name="connsiteX67" fmla="*/ 351295 w 8307091"/>
              <a:gd name="connsiteY67" fmla="*/ 356461 h 2376407"/>
              <a:gd name="connsiteX68" fmla="*/ 351295 w 8307091"/>
              <a:gd name="connsiteY68" fmla="*/ 196312 h 2376407"/>
              <a:gd name="connsiteX69" fmla="*/ 325464 w 8307091"/>
              <a:gd name="connsiteY69" fmla="*/ 196312 h 2376407"/>
              <a:gd name="connsiteX70" fmla="*/ 325464 w 8307091"/>
              <a:gd name="connsiteY70" fmla="*/ 113654 h 2376407"/>
              <a:gd name="connsiteX71" fmla="*/ 304800 w 8307091"/>
              <a:gd name="connsiteY71" fmla="*/ 113654 h 2376407"/>
              <a:gd name="connsiteX72" fmla="*/ 304800 w 8307091"/>
              <a:gd name="connsiteY72" fmla="*/ 46495 h 2376407"/>
              <a:gd name="connsiteX73" fmla="*/ 304800 w 8307091"/>
              <a:gd name="connsiteY73" fmla="*/ 61993 h 2376407"/>
              <a:gd name="connsiteX74" fmla="*/ 268638 w 8307091"/>
              <a:gd name="connsiteY74" fmla="*/ 56827 h 2376407"/>
              <a:gd name="connsiteX75" fmla="*/ 273803 w 8307091"/>
              <a:gd name="connsiteY75" fmla="*/ 25829 h 2376407"/>
              <a:gd name="connsiteX76" fmla="*/ 170481 w 8307091"/>
              <a:gd name="connsiteY76" fmla="*/ 25829 h 2376407"/>
              <a:gd name="connsiteX77" fmla="*/ 165315 w 8307091"/>
              <a:gd name="connsiteY77" fmla="*/ 0 h 2376407"/>
              <a:gd name="connsiteX78" fmla="*/ 0 w 8307091"/>
              <a:gd name="connsiteY78" fmla="*/ 0 h 237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8307091" h="2376407">
                <a:moveTo>
                  <a:pt x="8307091" y="2376407"/>
                </a:moveTo>
                <a:lnTo>
                  <a:pt x="5775701" y="2376407"/>
                </a:lnTo>
                <a:lnTo>
                  <a:pt x="5775701" y="2273085"/>
                </a:lnTo>
                <a:lnTo>
                  <a:pt x="3068664" y="2273085"/>
                </a:lnTo>
                <a:lnTo>
                  <a:pt x="3068664" y="2226590"/>
                </a:lnTo>
                <a:lnTo>
                  <a:pt x="2980840" y="2226590"/>
                </a:lnTo>
                <a:lnTo>
                  <a:pt x="2980840" y="2226590"/>
                </a:lnTo>
                <a:lnTo>
                  <a:pt x="2980840" y="2190427"/>
                </a:lnTo>
                <a:lnTo>
                  <a:pt x="2526223" y="2190427"/>
                </a:lnTo>
                <a:lnTo>
                  <a:pt x="2526223" y="2143932"/>
                </a:lnTo>
                <a:lnTo>
                  <a:pt x="2035444" y="2143932"/>
                </a:lnTo>
                <a:lnTo>
                  <a:pt x="2035444" y="2118102"/>
                </a:lnTo>
                <a:lnTo>
                  <a:pt x="1880461" y="2118102"/>
                </a:lnTo>
                <a:lnTo>
                  <a:pt x="1880461" y="2056108"/>
                </a:lnTo>
                <a:lnTo>
                  <a:pt x="1756474" y="2056108"/>
                </a:lnTo>
                <a:lnTo>
                  <a:pt x="1756474" y="2035444"/>
                </a:lnTo>
                <a:lnTo>
                  <a:pt x="1694481" y="2035444"/>
                </a:lnTo>
                <a:lnTo>
                  <a:pt x="1694481" y="1999281"/>
                </a:lnTo>
                <a:lnTo>
                  <a:pt x="1539498" y="1999281"/>
                </a:lnTo>
                <a:lnTo>
                  <a:pt x="1539498" y="1947620"/>
                </a:lnTo>
                <a:lnTo>
                  <a:pt x="1425844" y="1947620"/>
                </a:lnTo>
                <a:lnTo>
                  <a:pt x="1425844" y="1926956"/>
                </a:lnTo>
                <a:lnTo>
                  <a:pt x="1188203" y="1926956"/>
                </a:lnTo>
                <a:lnTo>
                  <a:pt x="1188203" y="1890793"/>
                </a:lnTo>
                <a:lnTo>
                  <a:pt x="1146928" y="1887618"/>
                </a:lnTo>
                <a:lnTo>
                  <a:pt x="1150857" y="1862972"/>
                </a:lnTo>
                <a:lnTo>
                  <a:pt x="1095213" y="1859797"/>
                </a:lnTo>
                <a:lnTo>
                  <a:pt x="1095213" y="1833966"/>
                </a:lnTo>
                <a:lnTo>
                  <a:pt x="1063463" y="1837141"/>
                </a:lnTo>
                <a:lnTo>
                  <a:pt x="1065024" y="1816477"/>
                </a:lnTo>
                <a:lnTo>
                  <a:pt x="1017722" y="1813302"/>
                </a:lnTo>
                <a:lnTo>
                  <a:pt x="1017722" y="1756475"/>
                </a:lnTo>
                <a:lnTo>
                  <a:pt x="976447" y="1753300"/>
                </a:lnTo>
                <a:lnTo>
                  <a:pt x="972841" y="1733819"/>
                </a:lnTo>
                <a:lnTo>
                  <a:pt x="857572" y="1730644"/>
                </a:lnTo>
                <a:lnTo>
                  <a:pt x="857572" y="1704814"/>
                </a:lnTo>
                <a:lnTo>
                  <a:pt x="749084" y="1704814"/>
                </a:lnTo>
                <a:lnTo>
                  <a:pt x="749084" y="1632488"/>
                </a:lnTo>
                <a:lnTo>
                  <a:pt x="718088" y="1632488"/>
                </a:lnTo>
                <a:lnTo>
                  <a:pt x="718088" y="1601492"/>
                </a:lnTo>
                <a:lnTo>
                  <a:pt x="702589" y="1601492"/>
                </a:lnTo>
                <a:lnTo>
                  <a:pt x="702589" y="1498169"/>
                </a:lnTo>
                <a:lnTo>
                  <a:pt x="614766" y="1498169"/>
                </a:lnTo>
                <a:lnTo>
                  <a:pt x="614766" y="1467173"/>
                </a:lnTo>
                <a:lnTo>
                  <a:pt x="614766" y="1467173"/>
                </a:lnTo>
                <a:lnTo>
                  <a:pt x="578603" y="1467173"/>
                </a:lnTo>
                <a:lnTo>
                  <a:pt x="578603" y="1415512"/>
                </a:lnTo>
                <a:lnTo>
                  <a:pt x="578603" y="1415512"/>
                </a:lnTo>
                <a:lnTo>
                  <a:pt x="532108" y="1415512"/>
                </a:lnTo>
                <a:lnTo>
                  <a:pt x="532108" y="1307024"/>
                </a:lnTo>
                <a:lnTo>
                  <a:pt x="532108" y="1307024"/>
                </a:lnTo>
                <a:lnTo>
                  <a:pt x="532108" y="1286359"/>
                </a:lnTo>
                <a:lnTo>
                  <a:pt x="480447" y="1286359"/>
                </a:lnTo>
                <a:lnTo>
                  <a:pt x="480447" y="1198536"/>
                </a:lnTo>
                <a:lnTo>
                  <a:pt x="464949" y="1198536"/>
                </a:lnTo>
                <a:lnTo>
                  <a:pt x="464949" y="1079715"/>
                </a:lnTo>
                <a:lnTo>
                  <a:pt x="464949" y="1079715"/>
                </a:lnTo>
                <a:lnTo>
                  <a:pt x="433952" y="1079715"/>
                </a:lnTo>
                <a:lnTo>
                  <a:pt x="433952" y="883403"/>
                </a:lnTo>
                <a:lnTo>
                  <a:pt x="413288" y="883403"/>
                </a:lnTo>
                <a:lnTo>
                  <a:pt x="413288" y="666427"/>
                </a:lnTo>
                <a:lnTo>
                  <a:pt x="392623" y="666427"/>
                </a:lnTo>
                <a:lnTo>
                  <a:pt x="392623" y="573437"/>
                </a:lnTo>
                <a:lnTo>
                  <a:pt x="382291" y="573437"/>
                </a:lnTo>
                <a:lnTo>
                  <a:pt x="382291" y="444285"/>
                </a:lnTo>
                <a:lnTo>
                  <a:pt x="366793" y="444285"/>
                </a:lnTo>
                <a:lnTo>
                  <a:pt x="366793" y="356461"/>
                </a:lnTo>
                <a:lnTo>
                  <a:pt x="351295" y="356461"/>
                </a:lnTo>
                <a:lnTo>
                  <a:pt x="351295" y="196312"/>
                </a:lnTo>
                <a:lnTo>
                  <a:pt x="325464" y="196312"/>
                </a:lnTo>
                <a:lnTo>
                  <a:pt x="325464" y="113654"/>
                </a:lnTo>
                <a:lnTo>
                  <a:pt x="304800" y="113654"/>
                </a:lnTo>
                <a:lnTo>
                  <a:pt x="304800" y="46495"/>
                </a:lnTo>
                <a:lnTo>
                  <a:pt x="304800" y="61993"/>
                </a:lnTo>
                <a:lnTo>
                  <a:pt x="268638" y="56827"/>
                </a:lnTo>
                <a:lnTo>
                  <a:pt x="273803" y="25829"/>
                </a:lnTo>
                <a:lnTo>
                  <a:pt x="170481" y="25829"/>
                </a:lnTo>
                <a:lnTo>
                  <a:pt x="16531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38" name="TextBox 137">
            <a:extLst>
              <a:ext uri="{FF2B5EF4-FFF2-40B4-BE49-F238E27FC236}">
                <a16:creationId xmlns:a16="http://schemas.microsoft.com/office/drawing/2014/main" id="{3DE64168-B747-A914-D05C-CFDC9795A493}"/>
              </a:ext>
            </a:extLst>
          </p:cNvPr>
          <p:cNvSpPr txBox="1"/>
          <p:nvPr/>
        </p:nvSpPr>
        <p:spPr bwMode="auto">
          <a:xfrm>
            <a:off x="1649488" y="162998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6F85BB73-5CF8-3BC5-D87D-C0F711D859E7}"/>
              </a:ext>
            </a:extLst>
          </p:cNvPr>
          <p:cNvSpPr txBox="1"/>
          <p:nvPr/>
        </p:nvSpPr>
        <p:spPr bwMode="auto">
          <a:xfrm>
            <a:off x="3260278" y="3619807"/>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C8F6D6AB-375E-FD92-9837-981A08A4B6E3}"/>
              </a:ext>
            </a:extLst>
          </p:cNvPr>
          <p:cNvSpPr txBox="1"/>
          <p:nvPr/>
        </p:nvSpPr>
        <p:spPr bwMode="auto">
          <a:xfrm>
            <a:off x="3092801" y="3569059"/>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C8196308-8CDE-0FCC-6E38-596AF61B75B2}"/>
              </a:ext>
            </a:extLst>
          </p:cNvPr>
          <p:cNvSpPr txBox="1"/>
          <p:nvPr/>
        </p:nvSpPr>
        <p:spPr bwMode="auto">
          <a:xfrm>
            <a:off x="2932609" y="355728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8E3607EE-B49C-A04C-C58E-40377F0EFF9D}"/>
              </a:ext>
            </a:extLst>
          </p:cNvPr>
          <p:cNvSpPr txBox="1"/>
          <p:nvPr/>
        </p:nvSpPr>
        <p:spPr bwMode="auto">
          <a:xfrm>
            <a:off x="2497843" y="334208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FB0F03BF-0C3C-F6A1-34E9-B337A82CDB70}"/>
              </a:ext>
            </a:extLst>
          </p:cNvPr>
          <p:cNvSpPr txBox="1"/>
          <p:nvPr/>
        </p:nvSpPr>
        <p:spPr bwMode="auto">
          <a:xfrm>
            <a:off x="2403094" y="3268059"/>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086E1F2A-1B47-C903-18E2-F09DBBDB2D62}"/>
              </a:ext>
            </a:extLst>
          </p:cNvPr>
          <p:cNvSpPr txBox="1"/>
          <p:nvPr/>
        </p:nvSpPr>
        <p:spPr bwMode="auto">
          <a:xfrm>
            <a:off x="3412678" y="367177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CEF15980-284A-E4C7-D670-DE002658BE16}"/>
              </a:ext>
            </a:extLst>
          </p:cNvPr>
          <p:cNvSpPr txBox="1"/>
          <p:nvPr/>
        </p:nvSpPr>
        <p:spPr bwMode="auto">
          <a:xfrm>
            <a:off x="3435271" y="367128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D1A82955-55A1-6B0A-2E0B-4FA07207FDC5}"/>
              </a:ext>
            </a:extLst>
          </p:cNvPr>
          <p:cNvSpPr txBox="1"/>
          <p:nvPr/>
        </p:nvSpPr>
        <p:spPr bwMode="auto">
          <a:xfrm>
            <a:off x="3572719" y="373326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BB5C4989-A302-F929-CF5F-CB963225AF98}"/>
              </a:ext>
            </a:extLst>
          </p:cNvPr>
          <p:cNvSpPr txBox="1"/>
          <p:nvPr/>
        </p:nvSpPr>
        <p:spPr bwMode="auto">
          <a:xfrm>
            <a:off x="3795416" y="376935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0" name="TextBox 149">
            <a:extLst>
              <a:ext uri="{FF2B5EF4-FFF2-40B4-BE49-F238E27FC236}">
                <a16:creationId xmlns:a16="http://schemas.microsoft.com/office/drawing/2014/main" id="{F3A366DC-5176-3357-2F47-E0438764A3B5}"/>
              </a:ext>
            </a:extLst>
          </p:cNvPr>
          <p:cNvSpPr txBox="1"/>
          <p:nvPr/>
        </p:nvSpPr>
        <p:spPr bwMode="auto">
          <a:xfrm>
            <a:off x="4206948" y="381326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1" name="TextBox 150">
            <a:extLst>
              <a:ext uri="{FF2B5EF4-FFF2-40B4-BE49-F238E27FC236}">
                <a16:creationId xmlns:a16="http://schemas.microsoft.com/office/drawing/2014/main" id="{ECB3A5D5-5C57-2421-E495-6D76E71A9D8C}"/>
              </a:ext>
            </a:extLst>
          </p:cNvPr>
          <p:cNvSpPr txBox="1"/>
          <p:nvPr/>
        </p:nvSpPr>
        <p:spPr bwMode="auto">
          <a:xfrm>
            <a:off x="3827261" y="376806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2" name="TextBox 151">
            <a:extLst>
              <a:ext uri="{FF2B5EF4-FFF2-40B4-BE49-F238E27FC236}">
                <a16:creationId xmlns:a16="http://schemas.microsoft.com/office/drawing/2014/main" id="{0D886609-7CBE-6405-4A7E-0FFA28FE3F4E}"/>
              </a:ext>
            </a:extLst>
          </p:cNvPr>
          <p:cNvSpPr txBox="1"/>
          <p:nvPr/>
        </p:nvSpPr>
        <p:spPr bwMode="auto">
          <a:xfrm>
            <a:off x="4461682" y="381326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3" name="TextBox 152">
            <a:extLst>
              <a:ext uri="{FF2B5EF4-FFF2-40B4-BE49-F238E27FC236}">
                <a16:creationId xmlns:a16="http://schemas.microsoft.com/office/drawing/2014/main" id="{4B308A88-CB5A-8CDF-9DE0-EFD1651E70CF}"/>
              </a:ext>
            </a:extLst>
          </p:cNvPr>
          <p:cNvSpPr txBox="1"/>
          <p:nvPr/>
        </p:nvSpPr>
        <p:spPr bwMode="auto">
          <a:xfrm>
            <a:off x="4867965" y="390827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4" name="TextBox 153">
            <a:extLst>
              <a:ext uri="{FF2B5EF4-FFF2-40B4-BE49-F238E27FC236}">
                <a16:creationId xmlns:a16="http://schemas.microsoft.com/office/drawing/2014/main" id="{C9A88D35-37BA-89DB-19C8-DE312511F0ED}"/>
              </a:ext>
            </a:extLst>
          </p:cNvPr>
          <p:cNvSpPr txBox="1"/>
          <p:nvPr/>
        </p:nvSpPr>
        <p:spPr bwMode="auto">
          <a:xfrm>
            <a:off x="4512148" y="381326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5" name="TextBox 154">
            <a:extLst>
              <a:ext uri="{FF2B5EF4-FFF2-40B4-BE49-F238E27FC236}">
                <a16:creationId xmlns:a16="http://schemas.microsoft.com/office/drawing/2014/main" id="{AEEDE583-1EF8-5819-CAE9-8EFFCC4B1934}"/>
              </a:ext>
            </a:extLst>
          </p:cNvPr>
          <p:cNvSpPr txBox="1"/>
          <p:nvPr/>
        </p:nvSpPr>
        <p:spPr bwMode="auto">
          <a:xfrm>
            <a:off x="4546892" y="381326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6" name="TextBox 155">
            <a:extLst>
              <a:ext uri="{FF2B5EF4-FFF2-40B4-BE49-F238E27FC236}">
                <a16:creationId xmlns:a16="http://schemas.microsoft.com/office/drawing/2014/main" id="{A2ED877F-EB30-5DDC-10EA-B2D6F71AFC54}"/>
              </a:ext>
            </a:extLst>
          </p:cNvPr>
          <p:cNvSpPr txBox="1"/>
          <p:nvPr/>
        </p:nvSpPr>
        <p:spPr bwMode="auto">
          <a:xfrm>
            <a:off x="4577160" y="381326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428B1B71-C0D5-50FB-05CC-DAF34E484C92}"/>
              </a:ext>
            </a:extLst>
          </p:cNvPr>
          <p:cNvSpPr txBox="1"/>
          <p:nvPr/>
        </p:nvSpPr>
        <p:spPr bwMode="auto">
          <a:xfrm>
            <a:off x="5909979" y="390679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8" name="TextBox 157">
            <a:extLst>
              <a:ext uri="{FF2B5EF4-FFF2-40B4-BE49-F238E27FC236}">
                <a16:creationId xmlns:a16="http://schemas.microsoft.com/office/drawing/2014/main" id="{96F8F2B3-3707-07C0-8A01-FD9A3382CA21}"/>
              </a:ext>
            </a:extLst>
          </p:cNvPr>
          <p:cNvSpPr txBox="1"/>
          <p:nvPr/>
        </p:nvSpPr>
        <p:spPr bwMode="auto">
          <a:xfrm>
            <a:off x="5383416" y="390524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51D95141-0D51-7799-86F9-FE543227E6C8}"/>
              </a:ext>
            </a:extLst>
          </p:cNvPr>
          <p:cNvSpPr txBox="1"/>
          <p:nvPr/>
        </p:nvSpPr>
        <p:spPr bwMode="auto">
          <a:xfrm>
            <a:off x="5231390" y="390711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0" name="TextBox 159">
            <a:extLst>
              <a:ext uri="{FF2B5EF4-FFF2-40B4-BE49-F238E27FC236}">
                <a16:creationId xmlns:a16="http://schemas.microsoft.com/office/drawing/2014/main" id="{77A60128-3C29-4CBD-2E1B-DF10CBA88D88}"/>
              </a:ext>
            </a:extLst>
          </p:cNvPr>
          <p:cNvSpPr txBox="1"/>
          <p:nvPr/>
        </p:nvSpPr>
        <p:spPr bwMode="auto">
          <a:xfrm>
            <a:off x="5981424" y="390702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D6B7325E-5A8E-7AB6-E4B9-575E3297281A}"/>
              </a:ext>
            </a:extLst>
          </p:cNvPr>
          <p:cNvSpPr txBox="1"/>
          <p:nvPr/>
        </p:nvSpPr>
        <p:spPr bwMode="auto">
          <a:xfrm>
            <a:off x="6047244" y="390524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2" name="TextBox 161">
            <a:extLst>
              <a:ext uri="{FF2B5EF4-FFF2-40B4-BE49-F238E27FC236}">
                <a16:creationId xmlns:a16="http://schemas.microsoft.com/office/drawing/2014/main" id="{7527DDBB-407A-D591-605B-FF1D3495699D}"/>
              </a:ext>
            </a:extLst>
          </p:cNvPr>
          <p:cNvSpPr txBox="1"/>
          <p:nvPr/>
        </p:nvSpPr>
        <p:spPr bwMode="auto">
          <a:xfrm>
            <a:off x="6686951" y="390524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3" name="TextBox 162">
            <a:extLst>
              <a:ext uri="{FF2B5EF4-FFF2-40B4-BE49-F238E27FC236}">
                <a16:creationId xmlns:a16="http://schemas.microsoft.com/office/drawing/2014/main" id="{51E79072-21A5-907D-BE0F-4BB6E66CACBE}"/>
              </a:ext>
            </a:extLst>
          </p:cNvPr>
          <p:cNvSpPr txBox="1"/>
          <p:nvPr/>
        </p:nvSpPr>
        <p:spPr bwMode="auto">
          <a:xfrm>
            <a:off x="6664382" y="390524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4" name="TextBox 163">
            <a:extLst>
              <a:ext uri="{FF2B5EF4-FFF2-40B4-BE49-F238E27FC236}">
                <a16:creationId xmlns:a16="http://schemas.microsoft.com/office/drawing/2014/main" id="{6D7437E3-D05D-8BEF-8DDD-01EA0DEDDA1B}"/>
              </a:ext>
            </a:extLst>
          </p:cNvPr>
          <p:cNvSpPr txBox="1"/>
          <p:nvPr/>
        </p:nvSpPr>
        <p:spPr bwMode="auto">
          <a:xfrm>
            <a:off x="6642610" y="390524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5" name="TextBox 164">
            <a:extLst>
              <a:ext uri="{FF2B5EF4-FFF2-40B4-BE49-F238E27FC236}">
                <a16:creationId xmlns:a16="http://schemas.microsoft.com/office/drawing/2014/main" id="{5A674D93-ECBE-C8B4-855C-A097357EC511}"/>
              </a:ext>
            </a:extLst>
          </p:cNvPr>
          <p:cNvSpPr txBox="1"/>
          <p:nvPr/>
        </p:nvSpPr>
        <p:spPr bwMode="auto">
          <a:xfrm>
            <a:off x="6738196" y="390524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6" name="TextBox 165">
            <a:extLst>
              <a:ext uri="{FF2B5EF4-FFF2-40B4-BE49-F238E27FC236}">
                <a16:creationId xmlns:a16="http://schemas.microsoft.com/office/drawing/2014/main" id="{949C67B5-AE12-726E-0A68-78329342EEF4}"/>
              </a:ext>
            </a:extLst>
          </p:cNvPr>
          <p:cNvSpPr txBox="1"/>
          <p:nvPr/>
        </p:nvSpPr>
        <p:spPr bwMode="auto">
          <a:xfrm>
            <a:off x="6911154" y="389831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7" name="TextBox 166">
            <a:extLst>
              <a:ext uri="{FF2B5EF4-FFF2-40B4-BE49-F238E27FC236}">
                <a16:creationId xmlns:a16="http://schemas.microsoft.com/office/drawing/2014/main" id="{593C55A9-6D7F-30BB-DD41-B388D660E36D}"/>
              </a:ext>
            </a:extLst>
          </p:cNvPr>
          <p:cNvSpPr txBox="1"/>
          <p:nvPr/>
        </p:nvSpPr>
        <p:spPr bwMode="auto">
          <a:xfrm>
            <a:off x="7384208" y="3914724"/>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8" name="TextBox 167">
            <a:extLst>
              <a:ext uri="{FF2B5EF4-FFF2-40B4-BE49-F238E27FC236}">
                <a16:creationId xmlns:a16="http://schemas.microsoft.com/office/drawing/2014/main" id="{F7CE7575-A93C-BC7C-90D2-94A54A479DEF}"/>
              </a:ext>
            </a:extLst>
          </p:cNvPr>
          <p:cNvSpPr txBox="1"/>
          <p:nvPr/>
        </p:nvSpPr>
        <p:spPr bwMode="auto">
          <a:xfrm>
            <a:off x="8042844" y="401289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BCD32066-181D-26F8-7558-6E59D33FA7D5}"/>
              </a:ext>
            </a:extLst>
          </p:cNvPr>
          <p:cNvSpPr txBox="1"/>
          <p:nvPr/>
        </p:nvSpPr>
        <p:spPr bwMode="auto">
          <a:xfrm>
            <a:off x="7428223" y="391022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0" name="TextBox 169">
            <a:extLst>
              <a:ext uri="{FF2B5EF4-FFF2-40B4-BE49-F238E27FC236}">
                <a16:creationId xmlns:a16="http://schemas.microsoft.com/office/drawing/2014/main" id="{FB015E50-B0B8-898E-4FFD-B02A4B387E05}"/>
              </a:ext>
            </a:extLst>
          </p:cNvPr>
          <p:cNvSpPr txBox="1"/>
          <p:nvPr/>
        </p:nvSpPr>
        <p:spPr bwMode="auto">
          <a:xfrm>
            <a:off x="8727710" y="401289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F39871B9-F4B9-B580-FFB1-AAD38B1F0D91}"/>
              </a:ext>
            </a:extLst>
          </p:cNvPr>
          <p:cNvSpPr txBox="1"/>
          <p:nvPr/>
        </p:nvSpPr>
        <p:spPr bwMode="auto">
          <a:xfrm>
            <a:off x="8439226" y="401289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7AA781B4-922D-0792-3742-63C913F70BFB}"/>
              </a:ext>
            </a:extLst>
          </p:cNvPr>
          <p:cNvSpPr txBox="1"/>
          <p:nvPr/>
        </p:nvSpPr>
        <p:spPr bwMode="auto">
          <a:xfrm>
            <a:off x="8835466" y="401289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6D68E2F5-4C01-46F7-2F08-3C7B496A5112}"/>
              </a:ext>
            </a:extLst>
          </p:cNvPr>
          <p:cNvSpPr txBox="1"/>
          <p:nvPr/>
        </p:nvSpPr>
        <p:spPr bwMode="auto">
          <a:xfrm>
            <a:off x="8814168" y="401289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4" name="TextBox 173">
            <a:extLst>
              <a:ext uri="{FF2B5EF4-FFF2-40B4-BE49-F238E27FC236}">
                <a16:creationId xmlns:a16="http://schemas.microsoft.com/office/drawing/2014/main" id="{8BC0D3C4-7FCE-7C3C-43BD-911FC52C0EF9}"/>
              </a:ext>
            </a:extLst>
          </p:cNvPr>
          <p:cNvSpPr txBox="1"/>
          <p:nvPr/>
        </p:nvSpPr>
        <p:spPr bwMode="auto">
          <a:xfrm>
            <a:off x="9553541" y="401289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D7DB3B4F-029D-2FA5-86EB-C6B9B4B88CE7}"/>
              </a:ext>
            </a:extLst>
          </p:cNvPr>
          <p:cNvSpPr txBox="1"/>
          <p:nvPr/>
        </p:nvSpPr>
        <p:spPr bwMode="auto">
          <a:xfrm>
            <a:off x="9945759" y="401289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Tree>
    <p:extLst>
      <p:ext uri="{BB962C8B-B14F-4D97-AF65-F5344CB8AC3E}">
        <p14:creationId xmlns:p14="http://schemas.microsoft.com/office/powerpoint/2010/main" val="3968153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8803B-9B8E-A987-A965-E72AE02181DB}"/>
              </a:ext>
            </a:extLst>
          </p:cNvPr>
          <p:cNvSpPr>
            <a:spLocks noGrp="1"/>
          </p:cNvSpPr>
          <p:nvPr>
            <p:ph type="title"/>
          </p:nvPr>
        </p:nvSpPr>
        <p:spPr/>
        <p:txBody>
          <a:bodyPr/>
          <a:lstStyle/>
          <a:p>
            <a:r>
              <a:rPr lang="en-US" dirty="0"/>
              <a:t>KEYNOTE-057: Progression-Free Survival</a:t>
            </a:r>
          </a:p>
        </p:txBody>
      </p:sp>
      <p:sp>
        <p:nvSpPr>
          <p:cNvPr id="8" name="TextBox 7">
            <a:extLst>
              <a:ext uri="{FF2B5EF4-FFF2-40B4-BE49-F238E27FC236}">
                <a16:creationId xmlns:a16="http://schemas.microsoft.com/office/drawing/2014/main" id="{11333F83-D92D-B755-2EDB-2CF3F0117364}"/>
              </a:ext>
            </a:extLst>
          </p:cNvPr>
          <p:cNvSpPr txBox="1"/>
          <p:nvPr/>
        </p:nvSpPr>
        <p:spPr bwMode="auto">
          <a:xfrm>
            <a:off x="709797" y="1490910"/>
            <a:ext cx="54397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Time to Worsening of Grade or Stage, or Death</a:t>
            </a:r>
          </a:p>
        </p:txBody>
      </p:sp>
      <p:sp>
        <p:nvSpPr>
          <p:cNvPr id="11" name="TextBox 10">
            <a:extLst>
              <a:ext uri="{FF2B5EF4-FFF2-40B4-BE49-F238E27FC236}">
                <a16:creationId xmlns:a16="http://schemas.microsoft.com/office/drawing/2014/main" id="{4FAD43FD-DA0E-F834-2915-0465D5BF51F5}"/>
              </a:ext>
            </a:extLst>
          </p:cNvPr>
          <p:cNvSpPr txBox="1"/>
          <p:nvPr/>
        </p:nvSpPr>
        <p:spPr bwMode="auto">
          <a:xfrm>
            <a:off x="6277881" y="1484730"/>
            <a:ext cx="53399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Time to Invasive or Metastatic Disease, or Death</a:t>
            </a:r>
          </a:p>
        </p:txBody>
      </p:sp>
      <p:sp>
        <p:nvSpPr>
          <p:cNvPr id="3" name="TextBox 2">
            <a:extLst>
              <a:ext uri="{FF2B5EF4-FFF2-40B4-BE49-F238E27FC236}">
                <a16:creationId xmlns:a16="http://schemas.microsoft.com/office/drawing/2014/main" id="{8D91090C-5885-4805-A9C6-20A3D28874E0}"/>
              </a:ext>
            </a:extLst>
          </p:cNvPr>
          <p:cNvSpPr txBox="1"/>
          <p:nvPr/>
        </p:nvSpPr>
        <p:spPr bwMode="auto">
          <a:xfrm>
            <a:off x="435230" y="6357635"/>
            <a:ext cx="6103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Necchi. ASCO GU 2023. Abstr LBA442. Reproduced with permission. </a:t>
            </a:r>
            <a:endParaRPr lang="en-US" sz="1200" dirty="0"/>
          </a:p>
        </p:txBody>
      </p:sp>
      <p:sp>
        <p:nvSpPr>
          <p:cNvPr id="4" name="TextBox 3">
            <a:extLst>
              <a:ext uri="{FF2B5EF4-FFF2-40B4-BE49-F238E27FC236}">
                <a16:creationId xmlns:a16="http://schemas.microsoft.com/office/drawing/2014/main" id="{313AABAD-CF05-E038-21FF-E8C348A6B865}"/>
              </a:ext>
            </a:extLst>
          </p:cNvPr>
          <p:cNvSpPr txBox="1"/>
          <p:nvPr/>
        </p:nvSpPr>
        <p:spPr bwMode="auto">
          <a:xfrm>
            <a:off x="2079961" y="4907844"/>
            <a:ext cx="3152466" cy="307777"/>
          </a:xfrm>
          <a:prstGeom prst="rect">
            <a:avLst/>
          </a:prstGeom>
          <a:solidFill>
            <a:schemeClr val="tx1"/>
          </a:solidFill>
          <a:ln>
            <a:noFill/>
          </a:ln>
        </p:spPr>
        <p:txBody>
          <a:bodyPr wrap="none" rtlCol="0">
            <a:spAutoFit/>
          </a:bodyPr>
          <a:lstStyle/>
          <a:p>
            <a:pPr>
              <a:spcBef>
                <a:spcPct val="50000"/>
              </a:spcBef>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 mo (95% CI): 44.5 (34.6-NA)</a:t>
            </a:r>
          </a:p>
        </p:txBody>
      </p:sp>
      <p:sp>
        <p:nvSpPr>
          <p:cNvPr id="14" name="TextBox 13">
            <a:extLst>
              <a:ext uri="{FF2B5EF4-FFF2-40B4-BE49-F238E27FC236}">
                <a16:creationId xmlns:a16="http://schemas.microsoft.com/office/drawing/2014/main" id="{70910E5F-BCDB-8902-1A0E-DE431C7C2388}"/>
              </a:ext>
            </a:extLst>
          </p:cNvPr>
          <p:cNvSpPr txBox="1"/>
          <p:nvPr/>
        </p:nvSpPr>
        <p:spPr bwMode="auto">
          <a:xfrm>
            <a:off x="7719272" y="4919210"/>
            <a:ext cx="3152466" cy="307777"/>
          </a:xfrm>
          <a:prstGeom prst="rect">
            <a:avLst/>
          </a:prstGeom>
          <a:solidFill>
            <a:schemeClr val="tx1"/>
          </a:solidFill>
          <a:ln>
            <a:noFill/>
          </a:ln>
        </p:spPr>
        <p:txBody>
          <a:bodyPr wrap="none" rtlCol="0">
            <a:spAutoFit/>
          </a:bodyPr>
          <a:lstStyle/>
          <a:p>
            <a:pPr>
              <a:spcBef>
                <a:spcPct val="50000"/>
              </a:spcBef>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 mo (95% CI): 46.2 (36.8-NA)</a:t>
            </a:r>
          </a:p>
        </p:txBody>
      </p:sp>
      <p:sp>
        <p:nvSpPr>
          <p:cNvPr id="19" name="TextBox 18">
            <a:extLst>
              <a:ext uri="{FF2B5EF4-FFF2-40B4-BE49-F238E27FC236}">
                <a16:creationId xmlns:a16="http://schemas.microsoft.com/office/drawing/2014/main" id="{1113EB5F-8F2A-E754-B895-BE990B959F77}"/>
              </a:ext>
            </a:extLst>
          </p:cNvPr>
          <p:cNvSpPr txBox="1"/>
          <p:nvPr/>
        </p:nvSpPr>
        <p:spPr bwMode="auto">
          <a:xfrm>
            <a:off x="2507900" y="1934786"/>
            <a:ext cx="2345090"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(95% CI: 80.0%-93.2%)</a:t>
            </a:r>
          </a:p>
        </p:txBody>
      </p:sp>
      <p:sp>
        <p:nvSpPr>
          <p:cNvPr id="20" name="TextBox 19">
            <a:extLst>
              <a:ext uri="{FF2B5EF4-FFF2-40B4-BE49-F238E27FC236}">
                <a16:creationId xmlns:a16="http://schemas.microsoft.com/office/drawing/2014/main" id="{44581B48-7A40-EDF0-1119-AABDE9D1CD6B}"/>
              </a:ext>
            </a:extLst>
          </p:cNvPr>
          <p:cNvSpPr txBox="1"/>
          <p:nvPr/>
        </p:nvSpPr>
        <p:spPr bwMode="auto">
          <a:xfrm>
            <a:off x="8009297" y="1965974"/>
            <a:ext cx="2345090" cy="30777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(95% CI: 79.4%-93.3%)</a:t>
            </a:r>
          </a:p>
        </p:txBody>
      </p:sp>
      <p:sp>
        <p:nvSpPr>
          <p:cNvPr id="22" name="TextBox 21">
            <a:extLst>
              <a:ext uri="{FF2B5EF4-FFF2-40B4-BE49-F238E27FC236}">
                <a16:creationId xmlns:a16="http://schemas.microsoft.com/office/drawing/2014/main" id="{87C480E6-AE2E-AE68-AA86-FEC2C75360FD}"/>
              </a:ext>
            </a:extLst>
          </p:cNvPr>
          <p:cNvSpPr txBox="1"/>
          <p:nvPr/>
        </p:nvSpPr>
        <p:spPr bwMode="auto">
          <a:xfrm>
            <a:off x="675467" y="5730089"/>
            <a:ext cx="1231427" cy="261610"/>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100" dirty="0">
                <a:solidFill>
                  <a:schemeClr val="bg1"/>
                </a:solidFill>
                <a:latin typeface="Calibri" panose="020F0502020204030204" pitchFamily="34" charset="0"/>
              </a:rPr>
              <a:t>Patients at Risk, n</a:t>
            </a:r>
          </a:p>
        </p:txBody>
      </p:sp>
      <p:sp>
        <p:nvSpPr>
          <p:cNvPr id="23" name="TextBox 22">
            <a:extLst>
              <a:ext uri="{FF2B5EF4-FFF2-40B4-BE49-F238E27FC236}">
                <a16:creationId xmlns:a16="http://schemas.microsoft.com/office/drawing/2014/main" id="{9B6BB6B7-4DF8-5F1E-7817-7F62CAA56B4B}"/>
              </a:ext>
            </a:extLst>
          </p:cNvPr>
          <p:cNvSpPr txBox="1"/>
          <p:nvPr/>
        </p:nvSpPr>
        <p:spPr bwMode="auto">
          <a:xfrm>
            <a:off x="1124204" y="5567801"/>
            <a:ext cx="4590806"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24" name="TextBox 23">
            <a:extLst>
              <a:ext uri="{FF2B5EF4-FFF2-40B4-BE49-F238E27FC236}">
                <a16:creationId xmlns:a16="http://schemas.microsoft.com/office/drawing/2014/main" id="{F8F1D9F2-F5D0-8996-3C15-A7B1DB3D1799}"/>
              </a:ext>
            </a:extLst>
          </p:cNvPr>
          <p:cNvSpPr txBox="1"/>
          <p:nvPr/>
        </p:nvSpPr>
        <p:spPr bwMode="auto">
          <a:xfrm rot="16200000">
            <a:off x="-1095588" y="3506334"/>
            <a:ext cx="3377669"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Progression-Free Survival (%)</a:t>
            </a:r>
          </a:p>
        </p:txBody>
      </p:sp>
      <p:cxnSp>
        <p:nvCxnSpPr>
          <p:cNvPr id="25" name="Straight Connector 24">
            <a:extLst>
              <a:ext uri="{FF2B5EF4-FFF2-40B4-BE49-F238E27FC236}">
                <a16:creationId xmlns:a16="http://schemas.microsoft.com/office/drawing/2014/main" id="{AE4FC747-204F-BEB8-FB16-2A8DCEC0F873}"/>
              </a:ext>
            </a:extLst>
          </p:cNvPr>
          <p:cNvCxnSpPr>
            <a:cxnSpLocks/>
          </p:cNvCxnSpPr>
          <p:nvPr/>
        </p:nvCxnSpPr>
        <p:spPr bwMode="auto">
          <a:xfrm>
            <a:off x="1115495" y="5285988"/>
            <a:ext cx="459611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17B3FD8-6547-AE64-2A73-DEABA2D6FBEC}"/>
              </a:ext>
            </a:extLst>
          </p:cNvPr>
          <p:cNvCxnSpPr>
            <a:cxnSpLocks/>
          </p:cNvCxnSpPr>
          <p:nvPr/>
        </p:nvCxnSpPr>
        <p:spPr bwMode="auto">
          <a:xfrm flipV="1">
            <a:off x="1106786" y="1962632"/>
            <a:ext cx="0" cy="332335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79EB87D-76E9-2D5A-ECD3-E4B9EE49BCD3}"/>
              </a:ext>
            </a:extLst>
          </p:cNvPr>
          <p:cNvCxnSpPr>
            <a:cxnSpLocks/>
          </p:cNvCxnSpPr>
          <p:nvPr/>
        </p:nvCxnSpPr>
        <p:spPr bwMode="auto">
          <a:xfrm flipH="1">
            <a:off x="1048420" y="19713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C9313C4-FA37-F713-33A1-881434B1CCB1}"/>
              </a:ext>
            </a:extLst>
          </p:cNvPr>
          <p:cNvCxnSpPr>
            <a:cxnSpLocks/>
          </p:cNvCxnSpPr>
          <p:nvPr/>
        </p:nvCxnSpPr>
        <p:spPr bwMode="auto">
          <a:xfrm flipH="1">
            <a:off x="1048420" y="26343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CEED578-8D4F-6B8B-A96F-0B7FC2A3EA78}"/>
              </a:ext>
            </a:extLst>
          </p:cNvPr>
          <p:cNvCxnSpPr>
            <a:cxnSpLocks/>
          </p:cNvCxnSpPr>
          <p:nvPr/>
        </p:nvCxnSpPr>
        <p:spPr bwMode="auto">
          <a:xfrm flipH="1">
            <a:off x="1048420" y="32972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47B6785-67AF-1CC2-CAF6-67EAB1C57B14}"/>
              </a:ext>
            </a:extLst>
          </p:cNvPr>
          <p:cNvCxnSpPr>
            <a:cxnSpLocks/>
          </p:cNvCxnSpPr>
          <p:nvPr/>
        </p:nvCxnSpPr>
        <p:spPr bwMode="auto">
          <a:xfrm flipH="1">
            <a:off x="1048420" y="39601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A04C952-2FA8-CAC5-2E75-E1BB55395E7A}"/>
              </a:ext>
            </a:extLst>
          </p:cNvPr>
          <p:cNvCxnSpPr>
            <a:cxnSpLocks/>
          </p:cNvCxnSpPr>
          <p:nvPr/>
        </p:nvCxnSpPr>
        <p:spPr bwMode="auto">
          <a:xfrm flipH="1">
            <a:off x="1048420" y="46230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433812E-A27A-50F7-3094-D12243304BFD}"/>
              </a:ext>
            </a:extLst>
          </p:cNvPr>
          <p:cNvCxnSpPr>
            <a:cxnSpLocks/>
          </p:cNvCxnSpPr>
          <p:nvPr/>
        </p:nvCxnSpPr>
        <p:spPr bwMode="auto">
          <a:xfrm flipH="1">
            <a:off x="1048420" y="5285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0A9FF5A-7589-52AB-CB0B-A0FA82C8041D}"/>
              </a:ext>
            </a:extLst>
          </p:cNvPr>
          <p:cNvCxnSpPr>
            <a:cxnSpLocks/>
          </p:cNvCxnSpPr>
          <p:nvPr/>
        </p:nvCxnSpPr>
        <p:spPr bwMode="auto">
          <a:xfrm>
            <a:off x="1106786"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8FC62BB-6F80-2353-A6E7-787E14221A28}"/>
              </a:ext>
            </a:extLst>
          </p:cNvPr>
          <p:cNvCxnSpPr>
            <a:cxnSpLocks/>
          </p:cNvCxnSpPr>
          <p:nvPr/>
        </p:nvCxnSpPr>
        <p:spPr bwMode="auto">
          <a:xfrm>
            <a:off x="1315563"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541F88A-91EA-3AD9-9011-CD8B61D36B06}"/>
              </a:ext>
            </a:extLst>
          </p:cNvPr>
          <p:cNvCxnSpPr>
            <a:cxnSpLocks/>
          </p:cNvCxnSpPr>
          <p:nvPr/>
        </p:nvCxnSpPr>
        <p:spPr bwMode="auto">
          <a:xfrm>
            <a:off x="1524340"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970AFB4-DB7C-4266-A5F2-98DE847E9BDA}"/>
              </a:ext>
            </a:extLst>
          </p:cNvPr>
          <p:cNvCxnSpPr>
            <a:cxnSpLocks/>
          </p:cNvCxnSpPr>
          <p:nvPr/>
        </p:nvCxnSpPr>
        <p:spPr bwMode="auto">
          <a:xfrm>
            <a:off x="1733117"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834EB16-F4A3-0391-6130-D512A192D011}"/>
              </a:ext>
            </a:extLst>
          </p:cNvPr>
          <p:cNvCxnSpPr>
            <a:cxnSpLocks/>
          </p:cNvCxnSpPr>
          <p:nvPr/>
        </p:nvCxnSpPr>
        <p:spPr bwMode="auto">
          <a:xfrm>
            <a:off x="1937344"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36C5002-E205-DB1E-0548-D6597404D5AC}"/>
              </a:ext>
            </a:extLst>
          </p:cNvPr>
          <p:cNvCxnSpPr>
            <a:cxnSpLocks/>
          </p:cNvCxnSpPr>
          <p:nvPr/>
        </p:nvCxnSpPr>
        <p:spPr bwMode="auto">
          <a:xfrm>
            <a:off x="2150671"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EB91AE2-60C3-0F5F-1A47-BAB2A1DA29C8}"/>
              </a:ext>
            </a:extLst>
          </p:cNvPr>
          <p:cNvCxnSpPr>
            <a:cxnSpLocks/>
          </p:cNvCxnSpPr>
          <p:nvPr/>
        </p:nvCxnSpPr>
        <p:spPr bwMode="auto">
          <a:xfrm>
            <a:off x="2359448"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799C98D-E08F-302E-3676-D7E34F3A7C5B}"/>
              </a:ext>
            </a:extLst>
          </p:cNvPr>
          <p:cNvCxnSpPr>
            <a:cxnSpLocks/>
          </p:cNvCxnSpPr>
          <p:nvPr/>
        </p:nvCxnSpPr>
        <p:spPr bwMode="auto">
          <a:xfrm>
            <a:off x="2568225"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0831730-CE92-5CBF-52C4-9A23649D9989}"/>
              </a:ext>
            </a:extLst>
          </p:cNvPr>
          <p:cNvCxnSpPr>
            <a:cxnSpLocks/>
          </p:cNvCxnSpPr>
          <p:nvPr/>
        </p:nvCxnSpPr>
        <p:spPr bwMode="auto">
          <a:xfrm>
            <a:off x="2777002"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E3D732D-1099-1D93-072E-C1A361845D6A}"/>
              </a:ext>
            </a:extLst>
          </p:cNvPr>
          <p:cNvCxnSpPr>
            <a:cxnSpLocks/>
          </p:cNvCxnSpPr>
          <p:nvPr/>
        </p:nvCxnSpPr>
        <p:spPr bwMode="auto">
          <a:xfrm>
            <a:off x="2985779"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6A31A4A-A468-8D17-60AB-008A35809B30}"/>
              </a:ext>
            </a:extLst>
          </p:cNvPr>
          <p:cNvCxnSpPr>
            <a:cxnSpLocks/>
          </p:cNvCxnSpPr>
          <p:nvPr/>
        </p:nvCxnSpPr>
        <p:spPr bwMode="auto">
          <a:xfrm>
            <a:off x="3194556"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4112A49-86CC-CDA3-FA34-5E59EECB1552}"/>
              </a:ext>
            </a:extLst>
          </p:cNvPr>
          <p:cNvCxnSpPr>
            <a:cxnSpLocks/>
          </p:cNvCxnSpPr>
          <p:nvPr/>
        </p:nvCxnSpPr>
        <p:spPr bwMode="auto">
          <a:xfrm>
            <a:off x="3403333"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3EADCBD-90BA-9A46-2070-218B85471A9B}"/>
              </a:ext>
            </a:extLst>
          </p:cNvPr>
          <p:cNvCxnSpPr>
            <a:cxnSpLocks/>
          </p:cNvCxnSpPr>
          <p:nvPr/>
        </p:nvCxnSpPr>
        <p:spPr bwMode="auto">
          <a:xfrm>
            <a:off x="3612110"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0379984-2A88-5ABA-0254-17877F2C0CE1}"/>
              </a:ext>
            </a:extLst>
          </p:cNvPr>
          <p:cNvCxnSpPr>
            <a:cxnSpLocks/>
          </p:cNvCxnSpPr>
          <p:nvPr/>
        </p:nvCxnSpPr>
        <p:spPr bwMode="auto">
          <a:xfrm>
            <a:off x="3820887"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5E4FFE2-182C-06C6-E9B1-60B077263903}"/>
              </a:ext>
            </a:extLst>
          </p:cNvPr>
          <p:cNvCxnSpPr>
            <a:cxnSpLocks/>
          </p:cNvCxnSpPr>
          <p:nvPr/>
        </p:nvCxnSpPr>
        <p:spPr bwMode="auto">
          <a:xfrm>
            <a:off x="4029664"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184D2A0-6B0D-22AC-2919-6D1C41D3D908}"/>
              </a:ext>
            </a:extLst>
          </p:cNvPr>
          <p:cNvCxnSpPr>
            <a:cxnSpLocks/>
          </p:cNvCxnSpPr>
          <p:nvPr/>
        </p:nvCxnSpPr>
        <p:spPr bwMode="auto">
          <a:xfrm>
            <a:off x="4238441"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5378C78-CB57-6B33-3614-BA23F2EAFCCF}"/>
              </a:ext>
            </a:extLst>
          </p:cNvPr>
          <p:cNvCxnSpPr>
            <a:cxnSpLocks/>
          </p:cNvCxnSpPr>
          <p:nvPr/>
        </p:nvCxnSpPr>
        <p:spPr bwMode="auto">
          <a:xfrm>
            <a:off x="4447218"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CE9D384-22D3-4D0F-F586-5DC08042CFF4}"/>
              </a:ext>
            </a:extLst>
          </p:cNvPr>
          <p:cNvCxnSpPr>
            <a:cxnSpLocks/>
          </p:cNvCxnSpPr>
          <p:nvPr/>
        </p:nvCxnSpPr>
        <p:spPr bwMode="auto">
          <a:xfrm>
            <a:off x="4655995"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6741013-0527-2D3B-755A-89ADF3F9B0BE}"/>
              </a:ext>
            </a:extLst>
          </p:cNvPr>
          <p:cNvCxnSpPr>
            <a:cxnSpLocks/>
          </p:cNvCxnSpPr>
          <p:nvPr/>
        </p:nvCxnSpPr>
        <p:spPr bwMode="auto">
          <a:xfrm>
            <a:off x="4864772"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0DB93E3-FA41-53DC-0E5C-AB3A796D7149}"/>
              </a:ext>
            </a:extLst>
          </p:cNvPr>
          <p:cNvCxnSpPr>
            <a:cxnSpLocks/>
          </p:cNvCxnSpPr>
          <p:nvPr/>
        </p:nvCxnSpPr>
        <p:spPr bwMode="auto">
          <a:xfrm>
            <a:off x="5073549"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986496E-0521-F0B6-3013-F8A94EDB7EB9}"/>
              </a:ext>
            </a:extLst>
          </p:cNvPr>
          <p:cNvCxnSpPr>
            <a:cxnSpLocks/>
          </p:cNvCxnSpPr>
          <p:nvPr/>
        </p:nvCxnSpPr>
        <p:spPr bwMode="auto">
          <a:xfrm>
            <a:off x="5282326"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799A5EF-342F-A702-12B5-C7E8940C84A0}"/>
              </a:ext>
            </a:extLst>
          </p:cNvPr>
          <p:cNvCxnSpPr>
            <a:cxnSpLocks/>
          </p:cNvCxnSpPr>
          <p:nvPr/>
        </p:nvCxnSpPr>
        <p:spPr bwMode="auto">
          <a:xfrm>
            <a:off x="5491103" y="5285943"/>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BDB76F2-F6BC-C3E2-62F8-8E97DA7EA360}"/>
              </a:ext>
            </a:extLst>
          </p:cNvPr>
          <p:cNvCxnSpPr>
            <a:cxnSpLocks/>
          </p:cNvCxnSpPr>
          <p:nvPr/>
        </p:nvCxnSpPr>
        <p:spPr bwMode="auto">
          <a:xfrm>
            <a:off x="5699875" y="5285943"/>
            <a:ext cx="0" cy="63113"/>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71004061-897A-8206-3AF0-3CF0B10E84D8}"/>
              </a:ext>
            </a:extLst>
          </p:cNvPr>
          <p:cNvSpPr txBox="1"/>
          <p:nvPr/>
        </p:nvSpPr>
        <p:spPr bwMode="auto">
          <a:xfrm>
            <a:off x="563846" y="1824138"/>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8" name="TextBox 57">
            <a:extLst>
              <a:ext uri="{FF2B5EF4-FFF2-40B4-BE49-F238E27FC236}">
                <a16:creationId xmlns:a16="http://schemas.microsoft.com/office/drawing/2014/main" id="{5522609E-42A9-266C-C3C6-21656BDA0C02}"/>
              </a:ext>
            </a:extLst>
          </p:cNvPr>
          <p:cNvSpPr txBox="1"/>
          <p:nvPr/>
        </p:nvSpPr>
        <p:spPr bwMode="auto">
          <a:xfrm>
            <a:off x="563846" y="2487055"/>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6B22E642-B4A5-D8F6-5C20-3992DB60CFEB}"/>
              </a:ext>
            </a:extLst>
          </p:cNvPr>
          <p:cNvSpPr txBox="1"/>
          <p:nvPr/>
        </p:nvSpPr>
        <p:spPr bwMode="auto">
          <a:xfrm>
            <a:off x="563846" y="3149981"/>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0" name="TextBox 59">
            <a:extLst>
              <a:ext uri="{FF2B5EF4-FFF2-40B4-BE49-F238E27FC236}">
                <a16:creationId xmlns:a16="http://schemas.microsoft.com/office/drawing/2014/main" id="{DB231161-0F75-2E59-EEDE-CE6391F384B0}"/>
              </a:ext>
            </a:extLst>
          </p:cNvPr>
          <p:cNvSpPr txBox="1"/>
          <p:nvPr/>
        </p:nvSpPr>
        <p:spPr bwMode="auto">
          <a:xfrm>
            <a:off x="563846" y="3812898"/>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1" name="TextBox 60">
            <a:extLst>
              <a:ext uri="{FF2B5EF4-FFF2-40B4-BE49-F238E27FC236}">
                <a16:creationId xmlns:a16="http://schemas.microsoft.com/office/drawing/2014/main" id="{EA3E9137-8D9E-1BBE-568D-1A1EBC4C44C0}"/>
              </a:ext>
            </a:extLst>
          </p:cNvPr>
          <p:cNvSpPr txBox="1"/>
          <p:nvPr/>
        </p:nvSpPr>
        <p:spPr bwMode="auto">
          <a:xfrm>
            <a:off x="563846" y="4475819"/>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F327A57F-817E-8DC5-9AFB-F7F524A3AAF4}"/>
              </a:ext>
            </a:extLst>
          </p:cNvPr>
          <p:cNvSpPr txBox="1"/>
          <p:nvPr/>
        </p:nvSpPr>
        <p:spPr bwMode="auto">
          <a:xfrm>
            <a:off x="563846" y="5138740"/>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4C754B0B-7C59-8380-31F5-3F7A66D47F9F}"/>
              </a:ext>
            </a:extLst>
          </p:cNvPr>
          <p:cNvSpPr txBox="1"/>
          <p:nvPr/>
        </p:nvSpPr>
        <p:spPr bwMode="auto">
          <a:xfrm>
            <a:off x="1002785" y="5317210"/>
            <a:ext cx="242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5" name="TextBox 64">
            <a:extLst>
              <a:ext uri="{FF2B5EF4-FFF2-40B4-BE49-F238E27FC236}">
                <a16:creationId xmlns:a16="http://schemas.microsoft.com/office/drawing/2014/main" id="{9A5952F7-CE1B-E825-1450-E27DBF31CF49}"/>
              </a:ext>
            </a:extLst>
          </p:cNvPr>
          <p:cNvSpPr txBox="1"/>
          <p:nvPr/>
        </p:nvSpPr>
        <p:spPr bwMode="auto">
          <a:xfrm>
            <a:off x="1202386" y="5317210"/>
            <a:ext cx="242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6" name="TextBox 65">
            <a:extLst>
              <a:ext uri="{FF2B5EF4-FFF2-40B4-BE49-F238E27FC236}">
                <a16:creationId xmlns:a16="http://schemas.microsoft.com/office/drawing/2014/main" id="{B29162D2-1EA2-46D6-C710-5320F04B9433}"/>
              </a:ext>
            </a:extLst>
          </p:cNvPr>
          <p:cNvSpPr txBox="1"/>
          <p:nvPr/>
        </p:nvSpPr>
        <p:spPr bwMode="auto">
          <a:xfrm>
            <a:off x="1401986" y="5317210"/>
            <a:ext cx="242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7" name="TextBox 66">
            <a:extLst>
              <a:ext uri="{FF2B5EF4-FFF2-40B4-BE49-F238E27FC236}">
                <a16:creationId xmlns:a16="http://schemas.microsoft.com/office/drawing/2014/main" id="{C95D2EA5-DF66-2AA8-5FBF-D33E3D25FFC5}"/>
              </a:ext>
            </a:extLst>
          </p:cNvPr>
          <p:cNvSpPr txBox="1"/>
          <p:nvPr/>
        </p:nvSpPr>
        <p:spPr bwMode="auto">
          <a:xfrm>
            <a:off x="1601586" y="5317210"/>
            <a:ext cx="242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8" name="TextBox 67">
            <a:extLst>
              <a:ext uri="{FF2B5EF4-FFF2-40B4-BE49-F238E27FC236}">
                <a16:creationId xmlns:a16="http://schemas.microsoft.com/office/drawing/2014/main" id="{80BC9AA9-9E5D-F3B0-496F-B30A491EAF27}"/>
              </a:ext>
            </a:extLst>
          </p:cNvPr>
          <p:cNvSpPr txBox="1"/>
          <p:nvPr/>
        </p:nvSpPr>
        <p:spPr bwMode="auto">
          <a:xfrm>
            <a:off x="1740223"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9" name="TextBox 68">
            <a:extLst>
              <a:ext uri="{FF2B5EF4-FFF2-40B4-BE49-F238E27FC236}">
                <a16:creationId xmlns:a16="http://schemas.microsoft.com/office/drawing/2014/main" id="{1A74C1D4-0BCA-AFFC-F954-1584DE6FAAC1}"/>
              </a:ext>
            </a:extLst>
          </p:cNvPr>
          <p:cNvSpPr txBox="1"/>
          <p:nvPr/>
        </p:nvSpPr>
        <p:spPr bwMode="auto">
          <a:xfrm>
            <a:off x="1949965"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70" name="TextBox 69">
            <a:extLst>
              <a:ext uri="{FF2B5EF4-FFF2-40B4-BE49-F238E27FC236}">
                <a16:creationId xmlns:a16="http://schemas.microsoft.com/office/drawing/2014/main" id="{3578457C-B236-E832-3D47-021C47AF08E0}"/>
              </a:ext>
            </a:extLst>
          </p:cNvPr>
          <p:cNvSpPr txBox="1"/>
          <p:nvPr/>
        </p:nvSpPr>
        <p:spPr bwMode="auto">
          <a:xfrm>
            <a:off x="2159707"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1" name="TextBox 70">
            <a:extLst>
              <a:ext uri="{FF2B5EF4-FFF2-40B4-BE49-F238E27FC236}">
                <a16:creationId xmlns:a16="http://schemas.microsoft.com/office/drawing/2014/main" id="{DB2B5850-EC59-F788-0181-ED1FB426C92A}"/>
              </a:ext>
            </a:extLst>
          </p:cNvPr>
          <p:cNvSpPr txBox="1"/>
          <p:nvPr/>
        </p:nvSpPr>
        <p:spPr bwMode="auto">
          <a:xfrm>
            <a:off x="2369449"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72" name="TextBox 71">
            <a:extLst>
              <a:ext uri="{FF2B5EF4-FFF2-40B4-BE49-F238E27FC236}">
                <a16:creationId xmlns:a16="http://schemas.microsoft.com/office/drawing/2014/main" id="{DFC34922-C66F-6338-EB8A-4813B58D1D60}"/>
              </a:ext>
            </a:extLst>
          </p:cNvPr>
          <p:cNvSpPr txBox="1"/>
          <p:nvPr/>
        </p:nvSpPr>
        <p:spPr bwMode="auto">
          <a:xfrm>
            <a:off x="2579191"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3" name="TextBox 72">
            <a:extLst>
              <a:ext uri="{FF2B5EF4-FFF2-40B4-BE49-F238E27FC236}">
                <a16:creationId xmlns:a16="http://schemas.microsoft.com/office/drawing/2014/main" id="{BAEA6FBE-1F62-3BCA-2950-DC838761D414}"/>
              </a:ext>
            </a:extLst>
          </p:cNvPr>
          <p:cNvSpPr txBox="1"/>
          <p:nvPr/>
        </p:nvSpPr>
        <p:spPr bwMode="auto">
          <a:xfrm>
            <a:off x="2788933"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74" name="TextBox 73">
            <a:extLst>
              <a:ext uri="{FF2B5EF4-FFF2-40B4-BE49-F238E27FC236}">
                <a16:creationId xmlns:a16="http://schemas.microsoft.com/office/drawing/2014/main" id="{7645710F-24BD-E25D-F11A-203B33939872}"/>
              </a:ext>
            </a:extLst>
          </p:cNvPr>
          <p:cNvSpPr txBox="1"/>
          <p:nvPr/>
        </p:nvSpPr>
        <p:spPr bwMode="auto">
          <a:xfrm>
            <a:off x="2998675"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75" name="TextBox 74">
            <a:extLst>
              <a:ext uri="{FF2B5EF4-FFF2-40B4-BE49-F238E27FC236}">
                <a16:creationId xmlns:a16="http://schemas.microsoft.com/office/drawing/2014/main" id="{55C8498E-3126-9B8A-0BD1-2A1E759E4207}"/>
              </a:ext>
            </a:extLst>
          </p:cNvPr>
          <p:cNvSpPr txBox="1"/>
          <p:nvPr/>
        </p:nvSpPr>
        <p:spPr bwMode="auto">
          <a:xfrm>
            <a:off x="3208417"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76" name="TextBox 75">
            <a:extLst>
              <a:ext uri="{FF2B5EF4-FFF2-40B4-BE49-F238E27FC236}">
                <a16:creationId xmlns:a16="http://schemas.microsoft.com/office/drawing/2014/main" id="{AC220926-0A72-F2BB-DBE8-F512C466C98F}"/>
              </a:ext>
            </a:extLst>
          </p:cNvPr>
          <p:cNvSpPr txBox="1"/>
          <p:nvPr/>
        </p:nvSpPr>
        <p:spPr bwMode="auto">
          <a:xfrm>
            <a:off x="3418159"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77" name="TextBox 76">
            <a:extLst>
              <a:ext uri="{FF2B5EF4-FFF2-40B4-BE49-F238E27FC236}">
                <a16:creationId xmlns:a16="http://schemas.microsoft.com/office/drawing/2014/main" id="{7B04500A-A491-EF9C-4D1A-1D356161A6BA}"/>
              </a:ext>
            </a:extLst>
          </p:cNvPr>
          <p:cNvSpPr txBox="1"/>
          <p:nvPr/>
        </p:nvSpPr>
        <p:spPr bwMode="auto">
          <a:xfrm>
            <a:off x="3627901"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78" name="TextBox 77">
            <a:extLst>
              <a:ext uri="{FF2B5EF4-FFF2-40B4-BE49-F238E27FC236}">
                <a16:creationId xmlns:a16="http://schemas.microsoft.com/office/drawing/2014/main" id="{0E1948B6-7AD1-138A-153E-905F4EF6CF0A}"/>
              </a:ext>
            </a:extLst>
          </p:cNvPr>
          <p:cNvSpPr txBox="1"/>
          <p:nvPr/>
        </p:nvSpPr>
        <p:spPr bwMode="auto">
          <a:xfrm>
            <a:off x="3837643"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79" name="TextBox 78">
            <a:extLst>
              <a:ext uri="{FF2B5EF4-FFF2-40B4-BE49-F238E27FC236}">
                <a16:creationId xmlns:a16="http://schemas.microsoft.com/office/drawing/2014/main" id="{EBB49C30-47E1-C729-E37C-82F25C714D3F}"/>
              </a:ext>
            </a:extLst>
          </p:cNvPr>
          <p:cNvSpPr txBox="1"/>
          <p:nvPr/>
        </p:nvSpPr>
        <p:spPr bwMode="auto">
          <a:xfrm>
            <a:off x="4047385"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80" name="TextBox 79">
            <a:extLst>
              <a:ext uri="{FF2B5EF4-FFF2-40B4-BE49-F238E27FC236}">
                <a16:creationId xmlns:a16="http://schemas.microsoft.com/office/drawing/2014/main" id="{CD132521-212E-D2C2-8EC8-4A603D3334F1}"/>
              </a:ext>
            </a:extLst>
          </p:cNvPr>
          <p:cNvSpPr txBox="1"/>
          <p:nvPr/>
        </p:nvSpPr>
        <p:spPr bwMode="auto">
          <a:xfrm>
            <a:off x="4257127"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81" name="TextBox 80">
            <a:extLst>
              <a:ext uri="{FF2B5EF4-FFF2-40B4-BE49-F238E27FC236}">
                <a16:creationId xmlns:a16="http://schemas.microsoft.com/office/drawing/2014/main" id="{CE9CB4F0-1D1C-7846-2667-EBDFDBC153CA}"/>
              </a:ext>
            </a:extLst>
          </p:cNvPr>
          <p:cNvSpPr txBox="1"/>
          <p:nvPr/>
        </p:nvSpPr>
        <p:spPr bwMode="auto">
          <a:xfrm>
            <a:off x="4466869"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82" name="TextBox 81">
            <a:extLst>
              <a:ext uri="{FF2B5EF4-FFF2-40B4-BE49-F238E27FC236}">
                <a16:creationId xmlns:a16="http://schemas.microsoft.com/office/drawing/2014/main" id="{6F558E83-793B-C2D8-8E5D-9971196FFF9C}"/>
              </a:ext>
            </a:extLst>
          </p:cNvPr>
          <p:cNvSpPr txBox="1"/>
          <p:nvPr/>
        </p:nvSpPr>
        <p:spPr bwMode="auto">
          <a:xfrm>
            <a:off x="4676611"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83" name="TextBox 82">
            <a:extLst>
              <a:ext uri="{FF2B5EF4-FFF2-40B4-BE49-F238E27FC236}">
                <a16:creationId xmlns:a16="http://schemas.microsoft.com/office/drawing/2014/main" id="{48F1A2BC-E589-BFDB-3906-04BE16E1A9DB}"/>
              </a:ext>
            </a:extLst>
          </p:cNvPr>
          <p:cNvSpPr txBox="1"/>
          <p:nvPr/>
        </p:nvSpPr>
        <p:spPr bwMode="auto">
          <a:xfrm>
            <a:off x="4886353"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84" name="TextBox 83">
            <a:extLst>
              <a:ext uri="{FF2B5EF4-FFF2-40B4-BE49-F238E27FC236}">
                <a16:creationId xmlns:a16="http://schemas.microsoft.com/office/drawing/2014/main" id="{3D30B284-6B18-DE70-F3E1-F01D6D34B298}"/>
              </a:ext>
            </a:extLst>
          </p:cNvPr>
          <p:cNvSpPr txBox="1"/>
          <p:nvPr/>
        </p:nvSpPr>
        <p:spPr bwMode="auto">
          <a:xfrm>
            <a:off x="5096095"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85" name="TextBox 84">
            <a:extLst>
              <a:ext uri="{FF2B5EF4-FFF2-40B4-BE49-F238E27FC236}">
                <a16:creationId xmlns:a16="http://schemas.microsoft.com/office/drawing/2014/main" id="{E31F0F1F-0DFF-C2D3-7E28-94F62500CA86}"/>
              </a:ext>
            </a:extLst>
          </p:cNvPr>
          <p:cNvSpPr txBox="1"/>
          <p:nvPr/>
        </p:nvSpPr>
        <p:spPr bwMode="auto">
          <a:xfrm>
            <a:off x="5305837" y="5317210"/>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p>
        </p:txBody>
      </p:sp>
      <p:sp>
        <p:nvSpPr>
          <p:cNvPr id="86" name="TextBox 85">
            <a:extLst>
              <a:ext uri="{FF2B5EF4-FFF2-40B4-BE49-F238E27FC236}">
                <a16:creationId xmlns:a16="http://schemas.microsoft.com/office/drawing/2014/main" id="{771A70FE-1963-C0FA-1623-B35C9CCEA36C}"/>
              </a:ext>
            </a:extLst>
          </p:cNvPr>
          <p:cNvSpPr txBox="1"/>
          <p:nvPr/>
        </p:nvSpPr>
        <p:spPr bwMode="auto">
          <a:xfrm>
            <a:off x="5515578" y="5317210"/>
            <a:ext cx="3685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sp>
        <p:nvSpPr>
          <p:cNvPr id="87" name="TextBox 86">
            <a:extLst>
              <a:ext uri="{FF2B5EF4-FFF2-40B4-BE49-F238E27FC236}">
                <a16:creationId xmlns:a16="http://schemas.microsoft.com/office/drawing/2014/main" id="{CA46727D-CEAD-E5DD-2565-0ADE58EE2977}"/>
              </a:ext>
            </a:extLst>
          </p:cNvPr>
          <p:cNvSpPr txBox="1"/>
          <p:nvPr/>
        </p:nvSpPr>
        <p:spPr bwMode="auto">
          <a:xfrm>
            <a:off x="87026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132</a:t>
            </a:r>
          </a:p>
        </p:txBody>
      </p:sp>
      <p:sp>
        <p:nvSpPr>
          <p:cNvPr id="88" name="TextBox 87">
            <a:extLst>
              <a:ext uri="{FF2B5EF4-FFF2-40B4-BE49-F238E27FC236}">
                <a16:creationId xmlns:a16="http://schemas.microsoft.com/office/drawing/2014/main" id="{75BD515D-C45A-9FD4-44F9-CDC5A42C0DA9}"/>
              </a:ext>
            </a:extLst>
          </p:cNvPr>
          <p:cNvSpPr txBox="1"/>
          <p:nvPr/>
        </p:nvSpPr>
        <p:spPr bwMode="auto">
          <a:xfrm>
            <a:off x="107849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116</a:t>
            </a:r>
          </a:p>
        </p:txBody>
      </p:sp>
      <p:sp>
        <p:nvSpPr>
          <p:cNvPr id="89" name="TextBox 88">
            <a:extLst>
              <a:ext uri="{FF2B5EF4-FFF2-40B4-BE49-F238E27FC236}">
                <a16:creationId xmlns:a16="http://schemas.microsoft.com/office/drawing/2014/main" id="{6F4ADBAC-ED48-E15D-2B0E-9CFEA9793710}"/>
              </a:ext>
            </a:extLst>
          </p:cNvPr>
          <p:cNvSpPr txBox="1"/>
          <p:nvPr/>
        </p:nvSpPr>
        <p:spPr bwMode="auto">
          <a:xfrm>
            <a:off x="128672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80</a:t>
            </a:r>
          </a:p>
        </p:txBody>
      </p:sp>
      <p:sp>
        <p:nvSpPr>
          <p:cNvPr id="90" name="TextBox 89">
            <a:extLst>
              <a:ext uri="{FF2B5EF4-FFF2-40B4-BE49-F238E27FC236}">
                <a16:creationId xmlns:a16="http://schemas.microsoft.com/office/drawing/2014/main" id="{22022101-2F3F-FF56-DB97-0EC8F92E2171}"/>
              </a:ext>
            </a:extLst>
          </p:cNvPr>
          <p:cNvSpPr txBox="1"/>
          <p:nvPr/>
        </p:nvSpPr>
        <p:spPr bwMode="auto">
          <a:xfrm>
            <a:off x="149495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71</a:t>
            </a:r>
          </a:p>
        </p:txBody>
      </p:sp>
      <p:sp>
        <p:nvSpPr>
          <p:cNvPr id="91" name="TextBox 90">
            <a:extLst>
              <a:ext uri="{FF2B5EF4-FFF2-40B4-BE49-F238E27FC236}">
                <a16:creationId xmlns:a16="http://schemas.microsoft.com/office/drawing/2014/main" id="{3AC51C11-6CC2-0CC0-3C03-BDF0C23F43B6}"/>
              </a:ext>
            </a:extLst>
          </p:cNvPr>
          <p:cNvSpPr txBox="1"/>
          <p:nvPr/>
        </p:nvSpPr>
        <p:spPr bwMode="auto">
          <a:xfrm>
            <a:off x="170318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67</a:t>
            </a:r>
          </a:p>
        </p:txBody>
      </p:sp>
      <p:sp>
        <p:nvSpPr>
          <p:cNvPr id="92" name="TextBox 91">
            <a:extLst>
              <a:ext uri="{FF2B5EF4-FFF2-40B4-BE49-F238E27FC236}">
                <a16:creationId xmlns:a16="http://schemas.microsoft.com/office/drawing/2014/main" id="{41972F7A-4E14-5169-35EC-0ADC13132D7E}"/>
              </a:ext>
            </a:extLst>
          </p:cNvPr>
          <p:cNvSpPr txBox="1"/>
          <p:nvPr/>
        </p:nvSpPr>
        <p:spPr bwMode="auto">
          <a:xfrm>
            <a:off x="191141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58</a:t>
            </a:r>
          </a:p>
        </p:txBody>
      </p:sp>
      <p:sp>
        <p:nvSpPr>
          <p:cNvPr id="93" name="TextBox 92">
            <a:extLst>
              <a:ext uri="{FF2B5EF4-FFF2-40B4-BE49-F238E27FC236}">
                <a16:creationId xmlns:a16="http://schemas.microsoft.com/office/drawing/2014/main" id="{43955C44-13D0-B42A-4EBE-A0A753D71FF1}"/>
              </a:ext>
            </a:extLst>
          </p:cNvPr>
          <p:cNvSpPr txBox="1"/>
          <p:nvPr/>
        </p:nvSpPr>
        <p:spPr bwMode="auto">
          <a:xfrm>
            <a:off x="211964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52</a:t>
            </a:r>
          </a:p>
        </p:txBody>
      </p:sp>
      <p:sp>
        <p:nvSpPr>
          <p:cNvPr id="94" name="TextBox 93">
            <a:extLst>
              <a:ext uri="{FF2B5EF4-FFF2-40B4-BE49-F238E27FC236}">
                <a16:creationId xmlns:a16="http://schemas.microsoft.com/office/drawing/2014/main" id="{0CBB3471-2169-9CF6-142B-881B9AD130D8}"/>
              </a:ext>
            </a:extLst>
          </p:cNvPr>
          <p:cNvSpPr txBox="1"/>
          <p:nvPr/>
        </p:nvSpPr>
        <p:spPr bwMode="auto">
          <a:xfrm>
            <a:off x="232787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47</a:t>
            </a:r>
          </a:p>
        </p:txBody>
      </p:sp>
      <p:sp>
        <p:nvSpPr>
          <p:cNvPr id="95" name="TextBox 94">
            <a:extLst>
              <a:ext uri="{FF2B5EF4-FFF2-40B4-BE49-F238E27FC236}">
                <a16:creationId xmlns:a16="http://schemas.microsoft.com/office/drawing/2014/main" id="{A0EBEC35-BDFB-EB19-3182-75D40958DD82}"/>
              </a:ext>
            </a:extLst>
          </p:cNvPr>
          <p:cNvSpPr txBox="1"/>
          <p:nvPr/>
        </p:nvSpPr>
        <p:spPr bwMode="auto">
          <a:xfrm>
            <a:off x="253610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38</a:t>
            </a:r>
          </a:p>
        </p:txBody>
      </p:sp>
      <p:sp>
        <p:nvSpPr>
          <p:cNvPr id="96" name="TextBox 95">
            <a:extLst>
              <a:ext uri="{FF2B5EF4-FFF2-40B4-BE49-F238E27FC236}">
                <a16:creationId xmlns:a16="http://schemas.microsoft.com/office/drawing/2014/main" id="{ED826D8C-9ED6-E9B1-59E8-7F038B5143AE}"/>
              </a:ext>
            </a:extLst>
          </p:cNvPr>
          <p:cNvSpPr txBox="1"/>
          <p:nvPr/>
        </p:nvSpPr>
        <p:spPr bwMode="auto">
          <a:xfrm>
            <a:off x="274433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34</a:t>
            </a:r>
          </a:p>
        </p:txBody>
      </p:sp>
      <p:sp>
        <p:nvSpPr>
          <p:cNvPr id="97" name="TextBox 96">
            <a:extLst>
              <a:ext uri="{FF2B5EF4-FFF2-40B4-BE49-F238E27FC236}">
                <a16:creationId xmlns:a16="http://schemas.microsoft.com/office/drawing/2014/main" id="{2BDC0418-6932-ACB2-496A-6B35C1008242}"/>
              </a:ext>
            </a:extLst>
          </p:cNvPr>
          <p:cNvSpPr txBox="1"/>
          <p:nvPr/>
        </p:nvSpPr>
        <p:spPr bwMode="auto">
          <a:xfrm>
            <a:off x="295256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30</a:t>
            </a:r>
          </a:p>
        </p:txBody>
      </p:sp>
      <p:sp>
        <p:nvSpPr>
          <p:cNvPr id="98" name="TextBox 97">
            <a:extLst>
              <a:ext uri="{FF2B5EF4-FFF2-40B4-BE49-F238E27FC236}">
                <a16:creationId xmlns:a16="http://schemas.microsoft.com/office/drawing/2014/main" id="{F75C289B-6BD8-7CB8-0BDA-A97E605D958D}"/>
              </a:ext>
            </a:extLst>
          </p:cNvPr>
          <p:cNvSpPr txBox="1"/>
          <p:nvPr/>
        </p:nvSpPr>
        <p:spPr bwMode="auto">
          <a:xfrm>
            <a:off x="316079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28</a:t>
            </a:r>
          </a:p>
        </p:txBody>
      </p:sp>
      <p:sp>
        <p:nvSpPr>
          <p:cNvPr id="99" name="TextBox 98">
            <a:extLst>
              <a:ext uri="{FF2B5EF4-FFF2-40B4-BE49-F238E27FC236}">
                <a16:creationId xmlns:a16="http://schemas.microsoft.com/office/drawing/2014/main" id="{B2CA574E-19F3-C617-116E-1B4F228C2C98}"/>
              </a:ext>
            </a:extLst>
          </p:cNvPr>
          <p:cNvSpPr txBox="1"/>
          <p:nvPr/>
        </p:nvSpPr>
        <p:spPr bwMode="auto">
          <a:xfrm>
            <a:off x="336902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25</a:t>
            </a:r>
          </a:p>
        </p:txBody>
      </p:sp>
      <p:sp>
        <p:nvSpPr>
          <p:cNvPr id="100" name="TextBox 99">
            <a:extLst>
              <a:ext uri="{FF2B5EF4-FFF2-40B4-BE49-F238E27FC236}">
                <a16:creationId xmlns:a16="http://schemas.microsoft.com/office/drawing/2014/main" id="{878E420B-74FC-15F5-AC47-91A498F2E156}"/>
              </a:ext>
            </a:extLst>
          </p:cNvPr>
          <p:cNvSpPr txBox="1"/>
          <p:nvPr/>
        </p:nvSpPr>
        <p:spPr bwMode="auto">
          <a:xfrm>
            <a:off x="357725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20</a:t>
            </a:r>
          </a:p>
        </p:txBody>
      </p:sp>
      <p:sp>
        <p:nvSpPr>
          <p:cNvPr id="101" name="TextBox 100">
            <a:extLst>
              <a:ext uri="{FF2B5EF4-FFF2-40B4-BE49-F238E27FC236}">
                <a16:creationId xmlns:a16="http://schemas.microsoft.com/office/drawing/2014/main" id="{AF3E8324-1642-CC44-6EF7-399F0393917F}"/>
              </a:ext>
            </a:extLst>
          </p:cNvPr>
          <p:cNvSpPr txBox="1"/>
          <p:nvPr/>
        </p:nvSpPr>
        <p:spPr bwMode="auto">
          <a:xfrm>
            <a:off x="378548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17</a:t>
            </a:r>
          </a:p>
        </p:txBody>
      </p:sp>
      <p:sp>
        <p:nvSpPr>
          <p:cNvPr id="102" name="TextBox 101">
            <a:extLst>
              <a:ext uri="{FF2B5EF4-FFF2-40B4-BE49-F238E27FC236}">
                <a16:creationId xmlns:a16="http://schemas.microsoft.com/office/drawing/2014/main" id="{B114986B-2351-07BC-69A3-9C8F954B9AD1}"/>
              </a:ext>
            </a:extLst>
          </p:cNvPr>
          <p:cNvSpPr txBox="1"/>
          <p:nvPr/>
        </p:nvSpPr>
        <p:spPr bwMode="auto">
          <a:xfrm>
            <a:off x="399371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10</a:t>
            </a:r>
          </a:p>
        </p:txBody>
      </p:sp>
      <p:sp>
        <p:nvSpPr>
          <p:cNvPr id="103" name="TextBox 102">
            <a:extLst>
              <a:ext uri="{FF2B5EF4-FFF2-40B4-BE49-F238E27FC236}">
                <a16:creationId xmlns:a16="http://schemas.microsoft.com/office/drawing/2014/main" id="{78202D9A-87D2-13DB-DCC4-29454B9BA1EC}"/>
              </a:ext>
            </a:extLst>
          </p:cNvPr>
          <p:cNvSpPr txBox="1"/>
          <p:nvPr/>
        </p:nvSpPr>
        <p:spPr bwMode="auto">
          <a:xfrm>
            <a:off x="420194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a:t>
            </a:r>
          </a:p>
        </p:txBody>
      </p:sp>
      <p:sp>
        <p:nvSpPr>
          <p:cNvPr id="104" name="TextBox 103">
            <a:extLst>
              <a:ext uri="{FF2B5EF4-FFF2-40B4-BE49-F238E27FC236}">
                <a16:creationId xmlns:a16="http://schemas.microsoft.com/office/drawing/2014/main" id="{1483E1E9-1407-A4E5-D2F4-A98419751B2C}"/>
              </a:ext>
            </a:extLst>
          </p:cNvPr>
          <p:cNvSpPr txBox="1"/>
          <p:nvPr/>
        </p:nvSpPr>
        <p:spPr bwMode="auto">
          <a:xfrm>
            <a:off x="441017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8</a:t>
            </a:r>
          </a:p>
        </p:txBody>
      </p:sp>
      <p:sp>
        <p:nvSpPr>
          <p:cNvPr id="105" name="TextBox 104">
            <a:extLst>
              <a:ext uri="{FF2B5EF4-FFF2-40B4-BE49-F238E27FC236}">
                <a16:creationId xmlns:a16="http://schemas.microsoft.com/office/drawing/2014/main" id="{EAB8240F-585D-CD3D-C1DF-13BE383D1E58}"/>
              </a:ext>
            </a:extLst>
          </p:cNvPr>
          <p:cNvSpPr txBox="1"/>
          <p:nvPr/>
        </p:nvSpPr>
        <p:spPr bwMode="auto">
          <a:xfrm>
            <a:off x="461840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7</a:t>
            </a:r>
          </a:p>
        </p:txBody>
      </p:sp>
      <p:sp>
        <p:nvSpPr>
          <p:cNvPr id="106" name="TextBox 105">
            <a:extLst>
              <a:ext uri="{FF2B5EF4-FFF2-40B4-BE49-F238E27FC236}">
                <a16:creationId xmlns:a16="http://schemas.microsoft.com/office/drawing/2014/main" id="{81587CAE-5030-F3FA-B0A0-4359EBCFC5BF}"/>
              </a:ext>
            </a:extLst>
          </p:cNvPr>
          <p:cNvSpPr txBox="1"/>
          <p:nvPr/>
        </p:nvSpPr>
        <p:spPr bwMode="auto">
          <a:xfrm>
            <a:off x="482663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a:t>
            </a:r>
          </a:p>
        </p:txBody>
      </p:sp>
      <p:sp>
        <p:nvSpPr>
          <p:cNvPr id="107" name="TextBox 106">
            <a:extLst>
              <a:ext uri="{FF2B5EF4-FFF2-40B4-BE49-F238E27FC236}">
                <a16:creationId xmlns:a16="http://schemas.microsoft.com/office/drawing/2014/main" id="{B018DA3C-B1AD-CA6F-2076-7FAB2201F2A7}"/>
              </a:ext>
            </a:extLst>
          </p:cNvPr>
          <p:cNvSpPr txBox="1"/>
          <p:nvPr/>
        </p:nvSpPr>
        <p:spPr bwMode="auto">
          <a:xfrm>
            <a:off x="503486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108" name="TextBox 107">
            <a:extLst>
              <a:ext uri="{FF2B5EF4-FFF2-40B4-BE49-F238E27FC236}">
                <a16:creationId xmlns:a16="http://schemas.microsoft.com/office/drawing/2014/main" id="{71040B02-644F-90F5-D3DC-840229C3950E}"/>
              </a:ext>
            </a:extLst>
          </p:cNvPr>
          <p:cNvSpPr txBox="1"/>
          <p:nvPr/>
        </p:nvSpPr>
        <p:spPr bwMode="auto">
          <a:xfrm>
            <a:off x="5243090"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09" name="TextBox 108">
            <a:extLst>
              <a:ext uri="{FF2B5EF4-FFF2-40B4-BE49-F238E27FC236}">
                <a16:creationId xmlns:a16="http://schemas.microsoft.com/office/drawing/2014/main" id="{84D49196-36F0-B56E-4AF1-A161C649B6ED}"/>
              </a:ext>
            </a:extLst>
          </p:cNvPr>
          <p:cNvSpPr txBox="1"/>
          <p:nvPr/>
        </p:nvSpPr>
        <p:spPr bwMode="auto">
          <a:xfrm>
            <a:off x="5451324" y="5923945"/>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a:t>
            </a:r>
          </a:p>
        </p:txBody>
      </p:sp>
      <p:cxnSp>
        <p:nvCxnSpPr>
          <p:cNvPr id="111" name="Straight Connector 110">
            <a:extLst>
              <a:ext uri="{FF2B5EF4-FFF2-40B4-BE49-F238E27FC236}">
                <a16:creationId xmlns:a16="http://schemas.microsoft.com/office/drawing/2014/main" id="{DDEBCBBC-BCF0-01AD-8146-6CBB48B5D123}"/>
              </a:ext>
            </a:extLst>
          </p:cNvPr>
          <p:cNvCxnSpPr>
            <a:cxnSpLocks/>
          </p:cNvCxnSpPr>
          <p:nvPr/>
        </p:nvCxnSpPr>
        <p:spPr bwMode="auto">
          <a:xfrm flipV="1">
            <a:off x="1937344" y="2078327"/>
            <a:ext cx="0" cy="3229690"/>
          </a:xfrm>
          <a:prstGeom prst="line">
            <a:avLst/>
          </a:prstGeom>
          <a:noFill/>
          <a:ln w="28575" cap="flat" cmpd="sng" algn="ctr">
            <a:solidFill>
              <a:schemeClr val="bg1"/>
            </a:solidFill>
            <a:prstDash val="sysDot"/>
            <a:round/>
            <a:headEnd type="none" w="med" len="med"/>
            <a:tailEnd type="none" w="med" len="med"/>
          </a:ln>
          <a:effectLst/>
        </p:spPr>
      </p:cxnSp>
      <p:sp>
        <p:nvSpPr>
          <p:cNvPr id="112" name="TextBox 111">
            <a:extLst>
              <a:ext uri="{FF2B5EF4-FFF2-40B4-BE49-F238E27FC236}">
                <a16:creationId xmlns:a16="http://schemas.microsoft.com/office/drawing/2014/main" id="{841E346C-9988-A464-66C3-44ABAA434A7E}"/>
              </a:ext>
            </a:extLst>
          </p:cNvPr>
          <p:cNvSpPr txBox="1"/>
          <p:nvPr/>
        </p:nvSpPr>
        <p:spPr bwMode="auto">
          <a:xfrm>
            <a:off x="1559148" y="1836380"/>
            <a:ext cx="80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88.2%</a:t>
            </a:r>
          </a:p>
        </p:txBody>
      </p:sp>
      <p:sp>
        <p:nvSpPr>
          <p:cNvPr id="114" name="TextBox 113">
            <a:extLst>
              <a:ext uri="{FF2B5EF4-FFF2-40B4-BE49-F238E27FC236}">
                <a16:creationId xmlns:a16="http://schemas.microsoft.com/office/drawing/2014/main" id="{4DB63FC3-463E-B26B-66CB-C139B3F117D8}"/>
              </a:ext>
            </a:extLst>
          </p:cNvPr>
          <p:cNvSpPr txBox="1"/>
          <p:nvPr/>
        </p:nvSpPr>
        <p:spPr bwMode="auto">
          <a:xfrm>
            <a:off x="6341921" y="5725381"/>
            <a:ext cx="1231427" cy="261610"/>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100" dirty="0">
                <a:solidFill>
                  <a:schemeClr val="bg1"/>
                </a:solidFill>
                <a:latin typeface="Calibri" panose="020F0502020204030204" pitchFamily="34" charset="0"/>
              </a:rPr>
              <a:t>Patients at Risk, n</a:t>
            </a:r>
          </a:p>
        </p:txBody>
      </p:sp>
      <p:sp>
        <p:nvSpPr>
          <p:cNvPr id="115" name="TextBox 114">
            <a:extLst>
              <a:ext uri="{FF2B5EF4-FFF2-40B4-BE49-F238E27FC236}">
                <a16:creationId xmlns:a16="http://schemas.microsoft.com/office/drawing/2014/main" id="{463F7A0C-15C0-68A7-2E61-C24187393DB1}"/>
              </a:ext>
            </a:extLst>
          </p:cNvPr>
          <p:cNvSpPr txBox="1"/>
          <p:nvPr/>
        </p:nvSpPr>
        <p:spPr bwMode="auto">
          <a:xfrm>
            <a:off x="6790658" y="5563093"/>
            <a:ext cx="4590806"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16" name="TextBox 115">
            <a:extLst>
              <a:ext uri="{FF2B5EF4-FFF2-40B4-BE49-F238E27FC236}">
                <a16:creationId xmlns:a16="http://schemas.microsoft.com/office/drawing/2014/main" id="{BB4E7E4A-DABD-C7A4-D6F7-AD56109DAA16}"/>
              </a:ext>
            </a:extLst>
          </p:cNvPr>
          <p:cNvSpPr txBox="1"/>
          <p:nvPr/>
        </p:nvSpPr>
        <p:spPr bwMode="auto">
          <a:xfrm rot="16200000">
            <a:off x="4570866" y="3501626"/>
            <a:ext cx="3377669"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Progression-Free Survival (%)</a:t>
            </a:r>
          </a:p>
        </p:txBody>
      </p:sp>
      <p:cxnSp>
        <p:nvCxnSpPr>
          <p:cNvPr id="117" name="Straight Connector 116">
            <a:extLst>
              <a:ext uri="{FF2B5EF4-FFF2-40B4-BE49-F238E27FC236}">
                <a16:creationId xmlns:a16="http://schemas.microsoft.com/office/drawing/2014/main" id="{B05488E8-6809-6364-7CDA-FD458EE1E4A9}"/>
              </a:ext>
            </a:extLst>
          </p:cNvPr>
          <p:cNvCxnSpPr>
            <a:cxnSpLocks/>
          </p:cNvCxnSpPr>
          <p:nvPr/>
        </p:nvCxnSpPr>
        <p:spPr bwMode="auto">
          <a:xfrm>
            <a:off x="6781949" y="5281280"/>
            <a:ext cx="4596110"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E9836C1-0CCB-508F-ABE5-25E6A37C970F}"/>
              </a:ext>
            </a:extLst>
          </p:cNvPr>
          <p:cNvCxnSpPr>
            <a:cxnSpLocks/>
          </p:cNvCxnSpPr>
          <p:nvPr/>
        </p:nvCxnSpPr>
        <p:spPr bwMode="auto">
          <a:xfrm flipV="1">
            <a:off x="6773240" y="1957924"/>
            <a:ext cx="0" cy="3323356"/>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D1C7171-0226-79D8-E2C1-57C00136A05D}"/>
              </a:ext>
            </a:extLst>
          </p:cNvPr>
          <p:cNvCxnSpPr>
            <a:cxnSpLocks/>
          </p:cNvCxnSpPr>
          <p:nvPr/>
        </p:nvCxnSpPr>
        <p:spPr bwMode="auto">
          <a:xfrm flipH="1">
            <a:off x="6714874" y="19666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1674B18-A0F0-F20C-EB36-F03B3FCF6A41}"/>
              </a:ext>
            </a:extLst>
          </p:cNvPr>
          <p:cNvCxnSpPr>
            <a:cxnSpLocks/>
          </p:cNvCxnSpPr>
          <p:nvPr/>
        </p:nvCxnSpPr>
        <p:spPr bwMode="auto">
          <a:xfrm flipH="1">
            <a:off x="6714874" y="26296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50B2715-9450-7458-2803-176CAC878710}"/>
              </a:ext>
            </a:extLst>
          </p:cNvPr>
          <p:cNvCxnSpPr>
            <a:cxnSpLocks/>
          </p:cNvCxnSpPr>
          <p:nvPr/>
        </p:nvCxnSpPr>
        <p:spPr bwMode="auto">
          <a:xfrm flipH="1">
            <a:off x="6714874" y="32925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D961EF9-08A9-B270-FA7D-14F306C647C2}"/>
              </a:ext>
            </a:extLst>
          </p:cNvPr>
          <p:cNvCxnSpPr>
            <a:cxnSpLocks/>
          </p:cNvCxnSpPr>
          <p:nvPr/>
        </p:nvCxnSpPr>
        <p:spPr bwMode="auto">
          <a:xfrm flipH="1">
            <a:off x="6714874" y="39554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913D3B5D-A350-33EB-3376-DA4FEAE9000F}"/>
              </a:ext>
            </a:extLst>
          </p:cNvPr>
          <p:cNvCxnSpPr>
            <a:cxnSpLocks/>
          </p:cNvCxnSpPr>
          <p:nvPr/>
        </p:nvCxnSpPr>
        <p:spPr bwMode="auto">
          <a:xfrm flipH="1">
            <a:off x="6714874" y="46183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8CC04A6E-2289-8532-BEFC-3207EF7603A2}"/>
              </a:ext>
            </a:extLst>
          </p:cNvPr>
          <p:cNvCxnSpPr>
            <a:cxnSpLocks/>
          </p:cNvCxnSpPr>
          <p:nvPr/>
        </p:nvCxnSpPr>
        <p:spPr bwMode="auto">
          <a:xfrm flipH="1">
            <a:off x="6714874" y="52812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F8299A7E-CFD4-0472-824F-1864825553BF}"/>
              </a:ext>
            </a:extLst>
          </p:cNvPr>
          <p:cNvCxnSpPr>
            <a:cxnSpLocks/>
          </p:cNvCxnSpPr>
          <p:nvPr/>
        </p:nvCxnSpPr>
        <p:spPr bwMode="auto">
          <a:xfrm>
            <a:off x="6773240"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8D7DB8B-9787-9389-A479-F79C340A1B6C}"/>
              </a:ext>
            </a:extLst>
          </p:cNvPr>
          <p:cNvCxnSpPr>
            <a:cxnSpLocks/>
          </p:cNvCxnSpPr>
          <p:nvPr/>
        </p:nvCxnSpPr>
        <p:spPr bwMode="auto">
          <a:xfrm>
            <a:off x="6982017"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422C901-5337-EB07-85F0-50BF0B784B10}"/>
              </a:ext>
            </a:extLst>
          </p:cNvPr>
          <p:cNvCxnSpPr>
            <a:cxnSpLocks/>
          </p:cNvCxnSpPr>
          <p:nvPr/>
        </p:nvCxnSpPr>
        <p:spPr bwMode="auto">
          <a:xfrm>
            <a:off x="7190794"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04239D16-671E-2972-2033-22A4B99BED0D}"/>
              </a:ext>
            </a:extLst>
          </p:cNvPr>
          <p:cNvCxnSpPr>
            <a:cxnSpLocks/>
          </p:cNvCxnSpPr>
          <p:nvPr/>
        </p:nvCxnSpPr>
        <p:spPr bwMode="auto">
          <a:xfrm>
            <a:off x="7399571"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F62D3A30-6FCB-2315-0FE8-37E983123D93}"/>
              </a:ext>
            </a:extLst>
          </p:cNvPr>
          <p:cNvCxnSpPr>
            <a:cxnSpLocks/>
          </p:cNvCxnSpPr>
          <p:nvPr/>
        </p:nvCxnSpPr>
        <p:spPr bwMode="auto">
          <a:xfrm>
            <a:off x="7603798"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03BF3D5-5252-AA5D-98A3-30E364C64A91}"/>
              </a:ext>
            </a:extLst>
          </p:cNvPr>
          <p:cNvCxnSpPr>
            <a:cxnSpLocks/>
          </p:cNvCxnSpPr>
          <p:nvPr/>
        </p:nvCxnSpPr>
        <p:spPr bwMode="auto">
          <a:xfrm>
            <a:off x="7817125"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18EF454-D5BB-C006-E987-1865925579C5}"/>
              </a:ext>
            </a:extLst>
          </p:cNvPr>
          <p:cNvCxnSpPr>
            <a:cxnSpLocks/>
          </p:cNvCxnSpPr>
          <p:nvPr/>
        </p:nvCxnSpPr>
        <p:spPr bwMode="auto">
          <a:xfrm>
            <a:off x="8025902"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D751C122-6305-6252-7F21-78086DC1CFE5}"/>
              </a:ext>
            </a:extLst>
          </p:cNvPr>
          <p:cNvCxnSpPr>
            <a:cxnSpLocks/>
          </p:cNvCxnSpPr>
          <p:nvPr/>
        </p:nvCxnSpPr>
        <p:spPr bwMode="auto">
          <a:xfrm>
            <a:off x="8234679"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2A2000F-130F-B9B4-A1FE-C495C7D84AE3}"/>
              </a:ext>
            </a:extLst>
          </p:cNvPr>
          <p:cNvCxnSpPr>
            <a:cxnSpLocks/>
          </p:cNvCxnSpPr>
          <p:nvPr/>
        </p:nvCxnSpPr>
        <p:spPr bwMode="auto">
          <a:xfrm>
            <a:off x="8443456"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4482EAE-2B78-8C01-48C7-10B40B635D9C}"/>
              </a:ext>
            </a:extLst>
          </p:cNvPr>
          <p:cNvCxnSpPr>
            <a:cxnSpLocks/>
          </p:cNvCxnSpPr>
          <p:nvPr/>
        </p:nvCxnSpPr>
        <p:spPr bwMode="auto">
          <a:xfrm>
            <a:off x="8652233"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4C8C1BE3-1509-7D5A-BBF5-AB43FE66C305}"/>
              </a:ext>
            </a:extLst>
          </p:cNvPr>
          <p:cNvCxnSpPr>
            <a:cxnSpLocks/>
          </p:cNvCxnSpPr>
          <p:nvPr/>
        </p:nvCxnSpPr>
        <p:spPr bwMode="auto">
          <a:xfrm>
            <a:off x="8861010"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9947F9D-B16A-EE75-1B30-CDB8AE1903E3}"/>
              </a:ext>
            </a:extLst>
          </p:cNvPr>
          <p:cNvCxnSpPr>
            <a:cxnSpLocks/>
          </p:cNvCxnSpPr>
          <p:nvPr/>
        </p:nvCxnSpPr>
        <p:spPr bwMode="auto">
          <a:xfrm>
            <a:off x="9069787"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61084DA-C78E-1767-9B24-C0B6EBAA2914}"/>
              </a:ext>
            </a:extLst>
          </p:cNvPr>
          <p:cNvCxnSpPr>
            <a:cxnSpLocks/>
          </p:cNvCxnSpPr>
          <p:nvPr/>
        </p:nvCxnSpPr>
        <p:spPr bwMode="auto">
          <a:xfrm>
            <a:off x="9278564"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C9AE035-F0A7-7271-35CA-7528C3EF73D7}"/>
              </a:ext>
            </a:extLst>
          </p:cNvPr>
          <p:cNvCxnSpPr>
            <a:cxnSpLocks/>
          </p:cNvCxnSpPr>
          <p:nvPr/>
        </p:nvCxnSpPr>
        <p:spPr bwMode="auto">
          <a:xfrm>
            <a:off x="9487341"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BA19430-8C80-700E-1137-E7508F1AC24C}"/>
              </a:ext>
            </a:extLst>
          </p:cNvPr>
          <p:cNvCxnSpPr>
            <a:cxnSpLocks/>
          </p:cNvCxnSpPr>
          <p:nvPr/>
        </p:nvCxnSpPr>
        <p:spPr bwMode="auto">
          <a:xfrm>
            <a:off x="9696118"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62D359F-9860-35EF-DCF0-9277B70527DE}"/>
              </a:ext>
            </a:extLst>
          </p:cNvPr>
          <p:cNvCxnSpPr>
            <a:cxnSpLocks/>
          </p:cNvCxnSpPr>
          <p:nvPr/>
        </p:nvCxnSpPr>
        <p:spPr bwMode="auto">
          <a:xfrm>
            <a:off x="9904895"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5423457-BDF1-0BC5-0F99-618D2935474A}"/>
              </a:ext>
            </a:extLst>
          </p:cNvPr>
          <p:cNvCxnSpPr>
            <a:cxnSpLocks/>
          </p:cNvCxnSpPr>
          <p:nvPr/>
        </p:nvCxnSpPr>
        <p:spPr bwMode="auto">
          <a:xfrm>
            <a:off x="10113672"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7D49B2B-67AB-8DB8-AACF-A0AF7E7961FD}"/>
              </a:ext>
            </a:extLst>
          </p:cNvPr>
          <p:cNvCxnSpPr>
            <a:cxnSpLocks/>
          </p:cNvCxnSpPr>
          <p:nvPr/>
        </p:nvCxnSpPr>
        <p:spPr bwMode="auto">
          <a:xfrm>
            <a:off x="10322449"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DF0B6C4-8EBC-FAD3-03DC-F19C61FED808}"/>
              </a:ext>
            </a:extLst>
          </p:cNvPr>
          <p:cNvCxnSpPr>
            <a:cxnSpLocks/>
          </p:cNvCxnSpPr>
          <p:nvPr/>
        </p:nvCxnSpPr>
        <p:spPr bwMode="auto">
          <a:xfrm>
            <a:off x="10531226"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5A190674-4B23-0F88-40E0-62AE959AE8A3}"/>
              </a:ext>
            </a:extLst>
          </p:cNvPr>
          <p:cNvCxnSpPr>
            <a:cxnSpLocks/>
          </p:cNvCxnSpPr>
          <p:nvPr/>
        </p:nvCxnSpPr>
        <p:spPr bwMode="auto">
          <a:xfrm>
            <a:off x="10740003"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7395AF7-D06E-A590-FDD0-CB173C985030}"/>
              </a:ext>
            </a:extLst>
          </p:cNvPr>
          <p:cNvCxnSpPr>
            <a:cxnSpLocks/>
          </p:cNvCxnSpPr>
          <p:nvPr/>
        </p:nvCxnSpPr>
        <p:spPr bwMode="auto">
          <a:xfrm>
            <a:off x="10948780"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52EF15C3-F235-9250-A244-EB07CC919773}"/>
              </a:ext>
            </a:extLst>
          </p:cNvPr>
          <p:cNvCxnSpPr>
            <a:cxnSpLocks/>
          </p:cNvCxnSpPr>
          <p:nvPr/>
        </p:nvCxnSpPr>
        <p:spPr bwMode="auto">
          <a:xfrm>
            <a:off x="11157557" y="5281235"/>
            <a:ext cx="0" cy="63113"/>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F0B9D9D5-269B-8C9A-E5AC-A02551268E75}"/>
              </a:ext>
            </a:extLst>
          </p:cNvPr>
          <p:cNvCxnSpPr>
            <a:cxnSpLocks/>
          </p:cNvCxnSpPr>
          <p:nvPr/>
        </p:nvCxnSpPr>
        <p:spPr bwMode="auto">
          <a:xfrm>
            <a:off x="11366329" y="5281235"/>
            <a:ext cx="0" cy="63113"/>
          </a:xfrm>
          <a:prstGeom prst="line">
            <a:avLst/>
          </a:prstGeom>
          <a:noFill/>
          <a:ln w="28575" cap="flat" cmpd="sng" algn="ctr">
            <a:solidFill>
              <a:schemeClr val="bg1"/>
            </a:solidFill>
            <a:prstDash val="solid"/>
            <a:round/>
            <a:headEnd type="none" w="med" len="med"/>
            <a:tailEnd type="none" w="med" len="med"/>
          </a:ln>
          <a:effectLst/>
        </p:spPr>
      </p:cxnSp>
      <p:sp>
        <p:nvSpPr>
          <p:cNvPr id="148" name="TextBox 147">
            <a:extLst>
              <a:ext uri="{FF2B5EF4-FFF2-40B4-BE49-F238E27FC236}">
                <a16:creationId xmlns:a16="http://schemas.microsoft.com/office/drawing/2014/main" id="{C5D7501B-79C8-C420-2871-28B45FBF9671}"/>
              </a:ext>
            </a:extLst>
          </p:cNvPr>
          <p:cNvSpPr txBox="1"/>
          <p:nvPr/>
        </p:nvSpPr>
        <p:spPr bwMode="auto">
          <a:xfrm>
            <a:off x="6230300" y="1819430"/>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9" name="TextBox 148">
            <a:extLst>
              <a:ext uri="{FF2B5EF4-FFF2-40B4-BE49-F238E27FC236}">
                <a16:creationId xmlns:a16="http://schemas.microsoft.com/office/drawing/2014/main" id="{C5BBBC8C-8C31-769E-DC32-63FC5537189F}"/>
              </a:ext>
            </a:extLst>
          </p:cNvPr>
          <p:cNvSpPr txBox="1"/>
          <p:nvPr/>
        </p:nvSpPr>
        <p:spPr bwMode="auto">
          <a:xfrm>
            <a:off x="6230300" y="2482347"/>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50" name="TextBox 149">
            <a:extLst>
              <a:ext uri="{FF2B5EF4-FFF2-40B4-BE49-F238E27FC236}">
                <a16:creationId xmlns:a16="http://schemas.microsoft.com/office/drawing/2014/main" id="{2F0CAFFC-0EB0-CE8C-EE50-436DB0A3302B}"/>
              </a:ext>
            </a:extLst>
          </p:cNvPr>
          <p:cNvSpPr txBox="1"/>
          <p:nvPr/>
        </p:nvSpPr>
        <p:spPr bwMode="auto">
          <a:xfrm>
            <a:off x="6230300" y="3145273"/>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51" name="TextBox 150">
            <a:extLst>
              <a:ext uri="{FF2B5EF4-FFF2-40B4-BE49-F238E27FC236}">
                <a16:creationId xmlns:a16="http://schemas.microsoft.com/office/drawing/2014/main" id="{BC2EB41A-188B-2A98-132F-213A0F3E1301}"/>
              </a:ext>
            </a:extLst>
          </p:cNvPr>
          <p:cNvSpPr txBox="1"/>
          <p:nvPr/>
        </p:nvSpPr>
        <p:spPr bwMode="auto">
          <a:xfrm>
            <a:off x="6230300" y="3808190"/>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52" name="TextBox 151">
            <a:extLst>
              <a:ext uri="{FF2B5EF4-FFF2-40B4-BE49-F238E27FC236}">
                <a16:creationId xmlns:a16="http://schemas.microsoft.com/office/drawing/2014/main" id="{6E8F090D-01B8-D508-BECF-E050110B0D4D}"/>
              </a:ext>
            </a:extLst>
          </p:cNvPr>
          <p:cNvSpPr txBox="1"/>
          <p:nvPr/>
        </p:nvSpPr>
        <p:spPr bwMode="auto">
          <a:xfrm>
            <a:off x="6230300" y="4471111"/>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53" name="TextBox 152">
            <a:extLst>
              <a:ext uri="{FF2B5EF4-FFF2-40B4-BE49-F238E27FC236}">
                <a16:creationId xmlns:a16="http://schemas.microsoft.com/office/drawing/2014/main" id="{C8360C9F-9789-74C2-3DA6-1CDF957DC148}"/>
              </a:ext>
            </a:extLst>
          </p:cNvPr>
          <p:cNvSpPr txBox="1"/>
          <p:nvPr/>
        </p:nvSpPr>
        <p:spPr bwMode="auto">
          <a:xfrm>
            <a:off x="6230300" y="5134032"/>
            <a:ext cx="5294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54" name="TextBox 153">
            <a:extLst>
              <a:ext uri="{FF2B5EF4-FFF2-40B4-BE49-F238E27FC236}">
                <a16:creationId xmlns:a16="http://schemas.microsoft.com/office/drawing/2014/main" id="{96F6D99A-8F9C-EF57-AEDD-7CBE3BEA4FCB}"/>
              </a:ext>
            </a:extLst>
          </p:cNvPr>
          <p:cNvSpPr txBox="1"/>
          <p:nvPr/>
        </p:nvSpPr>
        <p:spPr bwMode="auto">
          <a:xfrm>
            <a:off x="6669239" y="5312502"/>
            <a:ext cx="242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55" name="TextBox 154">
            <a:extLst>
              <a:ext uri="{FF2B5EF4-FFF2-40B4-BE49-F238E27FC236}">
                <a16:creationId xmlns:a16="http://schemas.microsoft.com/office/drawing/2014/main" id="{D5E127D5-3BF5-28AC-B480-A0249C46E27D}"/>
              </a:ext>
            </a:extLst>
          </p:cNvPr>
          <p:cNvSpPr txBox="1"/>
          <p:nvPr/>
        </p:nvSpPr>
        <p:spPr bwMode="auto">
          <a:xfrm>
            <a:off x="6868840" y="5312502"/>
            <a:ext cx="242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56" name="TextBox 155">
            <a:extLst>
              <a:ext uri="{FF2B5EF4-FFF2-40B4-BE49-F238E27FC236}">
                <a16:creationId xmlns:a16="http://schemas.microsoft.com/office/drawing/2014/main" id="{DA868F7A-E7C0-C9AE-4FC9-C309EBC8F277}"/>
              </a:ext>
            </a:extLst>
          </p:cNvPr>
          <p:cNvSpPr txBox="1"/>
          <p:nvPr/>
        </p:nvSpPr>
        <p:spPr bwMode="auto">
          <a:xfrm>
            <a:off x="7068440" y="5312502"/>
            <a:ext cx="242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57" name="TextBox 156">
            <a:extLst>
              <a:ext uri="{FF2B5EF4-FFF2-40B4-BE49-F238E27FC236}">
                <a16:creationId xmlns:a16="http://schemas.microsoft.com/office/drawing/2014/main" id="{B6D75455-67F5-C9EC-7183-8060D440CBF2}"/>
              </a:ext>
            </a:extLst>
          </p:cNvPr>
          <p:cNvSpPr txBox="1"/>
          <p:nvPr/>
        </p:nvSpPr>
        <p:spPr bwMode="auto">
          <a:xfrm>
            <a:off x="7268040" y="5312502"/>
            <a:ext cx="242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58" name="TextBox 157">
            <a:extLst>
              <a:ext uri="{FF2B5EF4-FFF2-40B4-BE49-F238E27FC236}">
                <a16:creationId xmlns:a16="http://schemas.microsoft.com/office/drawing/2014/main" id="{D4FCE6D2-101E-6E59-B39C-22BFE203582D}"/>
              </a:ext>
            </a:extLst>
          </p:cNvPr>
          <p:cNvSpPr txBox="1"/>
          <p:nvPr/>
        </p:nvSpPr>
        <p:spPr bwMode="auto">
          <a:xfrm>
            <a:off x="7406677"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59" name="TextBox 158">
            <a:extLst>
              <a:ext uri="{FF2B5EF4-FFF2-40B4-BE49-F238E27FC236}">
                <a16:creationId xmlns:a16="http://schemas.microsoft.com/office/drawing/2014/main" id="{BC648117-4715-2E3B-2342-2CD0E1283335}"/>
              </a:ext>
            </a:extLst>
          </p:cNvPr>
          <p:cNvSpPr txBox="1"/>
          <p:nvPr/>
        </p:nvSpPr>
        <p:spPr bwMode="auto">
          <a:xfrm>
            <a:off x="7616419"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60" name="TextBox 159">
            <a:extLst>
              <a:ext uri="{FF2B5EF4-FFF2-40B4-BE49-F238E27FC236}">
                <a16:creationId xmlns:a16="http://schemas.microsoft.com/office/drawing/2014/main" id="{77A078BB-336F-DD35-B302-BCCB4CE9C901}"/>
              </a:ext>
            </a:extLst>
          </p:cNvPr>
          <p:cNvSpPr txBox="1"/>
          <p:nvPr/>
        </p:nvSpPr>
        <p:spPr bwMode="auto">
          <a:xfrm>
            <a:off x="7826161"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61" name="TextBox 160">
            <a:extLst>
              <a:ext uri="{FF2B5EF4-FFF2-40B4-BE49-F238E27FC236}">
                <a16:creationId xmlns:a16="http://schemas.microsoft.com/office/drawing/2014/main" id="{CF788E26-62CF-158E-04DC-7DE86E91AAE0}"/>
              </a:ext>
            </a:extLst>
          </p:cNvPr>
          <p:cNvSpPr txBox="1"/>
          <p:nvPr/>
        </p:nvSpPr>
        <p:spPr bwMode="auto">
          <a:xfrm>
            <a:off x="8035903"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62" name="TextBox 161">
            <a:extLst>
              <a:ext uri="{FF2B5EF4-FFF2-40B4-BE49-F238E27FC236}">
                <a16:creationId xmlns:a16="http://schemas.microsoft.com/office/drawing/2014/main" id="{06136B49-EFD1-CEDD-4147-DCDD7A13E353}"/>
              </a:ext>
            </a:extLst>
          </p:cNvPr>
          <p:cNvSpPr txBox="1"/>
          <p:nvPr/>
        </p:nvSpPr>
        <p:spPr bwMode="auto">
          <a:xfrm>
            <a:off x="8245645"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63" name="TextBox 162">
            <a:extLst>
              <a:ext uri="{FF2B5EF4-FFF2-40B4-BE49-F238E27FC236}">
                <a16:creationId xmlns:a16="http://schemas.microsoft.com/office/drawing/2014/main" id="{44D82FE4-2D0F-6AB2-385D-34FAB57AD4CB}"/>
              </a:ext>
            </a:extLst>
          </p:cNvPr>
          <p:cNvSpPr txBox="1"/>
          <p:nvPr/>
        </p:nvSpPr>
        <p:spPr bwMode="auto">
          <a:xfrm>
            <a:off x="8455387"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64" name="TextBox 163">
            <a:extLst>
              <a:ext uri="{FF2B5EF4-FFF2-40B4-BE49-F238E27FC236}">
                <a16:creationId xmlns:a16="http://schemas.microsoft.com/office/drawing/2014/main" id="{46321127-310A-D9D9-EFFB-78286F4C7643}"/>
              </a:ext>
            </a:extLst>
          </p:cNvPr>
          <p:cNvSpPr txBox="1"/>
          <p:nvPr/>
        </p:nvSpPr>
        <p:spPr bwMode="auto">
          <a:xfrm>
            <a:off x="8665129"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65" name="TextBox 164">
            <a:extLst>
              <a:ext uri="{FF2B5EF4-FFF2-40B4-BE49-F238E27FC236}">
                <a16:creationId xmlns:a16="http://schemas.microsoft.com/office/drawing/2014/main" id="{DA74367A-D738-1D32-A1E9-3132BB1269AE}"/>
              </a:ext>
            </a:extLst>
          </p:cNvPr>
          <p:cNvSpPr txBox="1"/>
          <p:nvPr/>
        </p:nvSpPr>
        <p:spPr bwMode="auto">
          <a:xfrm>
            <a:off x="8874871"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66" name="TextBox 165">
            <a:extLst>
              <a:ext uri="{FF2B5EF4-FFF2-40B4-BE49-F238E27FC236}">
                <a16:creationId xmlns:a16="http://schemas.microsoft.com/office/drawing/2014/main" id="{218C3FAB-6FD5-6F43-2D61-D62B7C0284EE}"/>
              </a:ext>
            </a:extLst>
          </p:cNvPr>
          <p:cNvSpPr txBox="1"/>
          <p:nvPr/>
        </p:nvSpPr>
        <p:spPr bwMode="auto">
          <a:xfrm>
            <a:off x="9084613"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67" name="TextBox 166">
            <a:extLst>
              <a:ext uri="{FF2B5EF4-FFF2-40B4-BE49-F238E27FC236}">
                <a16:creationId xmlns:a16="http://schemas.microsoft.com/office/drawing/2014/main" id="{7D1622C6-F606-E668-1448-CAA6A99EE536}"/>
              </a:ext>
            </a:extLst>
          </p:cNvPr>
          <p:cNvSpPr txBox="1"/>
          <p:nvPr/>
        </p:nvSpPr>
        <p:spPr bwMode="auto">
          <a:xfrm>
            <a:off x="9294355"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68" name="TextBox 167">
            <a:extLst>
              <a:ext uri="{FF2B5EF4-FFF2-40B4-BE49-F238E27FC236}">
                <a16:creationId xmlns:a16="http://schemas.microsoft.com/office/drawing/2014/main" id="{BDC6034F-ADA5-9895-84F7-BD1D82DBFE44}"/>
              </a:ext>
            </a:extLst>
          </p:cNvPr>
          <p:cNvSpPr txBox="1"/>
          <p:nvPr/>
        </p:nvSpPr>
        <p:spPr bwMode="auto">
          <a:xfrm>
            <a:off x="9504097"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69" name="TextBox 168">
            <a:extLst>
              <a:ext uri="{FF2B5EF4-FFF2-40B4-BE49-F238E27FC236}">
                <a16:creationId xmlns:a16="http://schemas.microsoft.com/office/drawing/2014/main" id="{12EE35C1-1BB9-5ED4-C5BB-5085949B6645}"/>
              </a:ext>
            </a:extLst>
          </p:cNvPr>
          <p:cNvSpPr txBox="1"/>
          <p:nvPr/>
        </p:nvSpPr>
        <p:spPr bwMode="auto">
          <a:xfrm>
            <a:off x="9713839"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70" name="TextBox 169">
            <a:extLst>
              <a:ext uri="{FF2B5EF4-FFF2-40B4-BE49-F238E27FC236}">
                <a16:creationId xmlns:a16="http://schemas.microsoft.com/office/drawing/2014/main" id="{C858043F-E406-EDCF-8D9C-81F104041477}"/>
              </a:ext>
            </a:extLst>
          </p:cNvPr>
          <p:cNvSpPr txBox="1"/>
          <p:nvPr/>
        </p:nvSpPr>
        <p:spPr bwMode="auto">
          <a:xfrm>
            <a:off x="9923581"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71" name="TextBox 170">
            <a:extLst>
              <a:ext uri="{FF2B5EF4-FFF2-40B4-BE49-F238E27FC236}">
                <a16:creationId xmlns:a16="http://schemas.microsoft.com/office/drawing/2014/main" id="{9437D4B9-4EBB-1586-38F8-7555D5970940}"/>
              </a:ext>
            </a:extLst>
          </p:cNvPr>
          <p:cNvSpPr txBox="1"/>
          <p:nvPr/>
        </p:nvSpPr>
        <p:spPr bwMode="auto">
          <a:xfrm>
            <a:off x="10133323"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72" name="TextBox 171">
            <a:extLst>
              <a:ext uri="{FF2B5EF4-FFF2-40B4-BE49-F238E27FC236}">
                <a16:creationId xmlns:a16="http://schemas.microsoft.com/office/drawing/2014/main" id="{27F2D8E6-5D17-ADD6-1CE3-4403A22A1977}"/>
              </a:ext>
            </a:extLst>
          </p:cNvPr>
          <p:cNvSpPr txBox="1"/>
          <p:nvPr/>
        </p:nvSpPr>
        <p:spPr bwMode="auto">
          <a:xfrm>
            <a:off x="10343065"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173" name="TextBox 172">
            <a:extLst>
              <a:ext uri="{FF2B5EF4-FFF2-40B4-BE49-F238E27FC236}">
                <a16:creationId xmlns:a16="http://schemas.microsoft.com/office/drawing/2014/main" id="{C926C6DC-685D-E2DC-56E6-F1BDBABA3BDC}"/>
              </a:ext>
            </a:extLst>
          </p:cNvPr>
          <p:cNvSpPr txBox="1"/>
          <p:nvPr/>
        </p:nvSpPr>
        <p:spPr bwMode="auto">
          <a:xfrm>
            <a:off x="10552807"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174" name="TextBox 173">
            <a:extLst>
              <a:ext uri="{FF2B5EF4-FFF2-40B4-BE49-F238E27FC236}">
                <a16:creationId xmlns:a16="http://schemas.microsoft.com/office/drawing/2014/main" id="{6BD548EF-74DD-EFA4-A363-FD17B47DD641}"/>
              </a:ext>
            </a:extLst>
          </p:cNvPr>
          <p:cNvSpPr txBox="1"/>
          <p:nvPr/>
        </p:nvSpPr>
        <p:spPr bwMode="auto">
          <a:xfrm>
            <a:off x="10762549"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75" name="TextBox 174">
            <a:extLst>
              <a:ext uri="{FF2B5EF4-FFF2-40B4-BE49-F238E27FC236}">
                <a16:creationId xmlns:a16="http://schemas.microsoft.com/office/drawing/2014/main" id="{0708B2D8-A8EB-06B3-8040-6AF88D656145}"/>
              </a:ext>
            </a:extLst>
          </p:cNvPr>
          <p:cNvSpPr txBox="1"/>
          <p:nvPr/>
        </p:nvSpPr>
        <p:spPr bwMode="auto">
          <a:xfrm>
            <a:off x="10972291" y="5312502"/>
            <a:ext cx="4136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p>
        </p:txBody>
      </p:sp>
      <p:sp>
        <p:nvSpPr>
          <p:cNvPr id="176" name="TextBox 175">
            <a:extLst>
              <a:ext uri="{FF2B5EF4-FFF2-40B4-BE49-F238E27FC236}">
                <a16:creationId xmlns:a16="http://schemas.microsoft.com/office/drawing/2014/main" id="{6F438C86-6CA9-050B-0437-52D1B5BA3F55}"/>
              </a:ext>
            </a:extLst>
          </p:cNvPr>
          <p:cNvSpPr txBox="1"/>
          <p:nvPr/>
        </p:nvSpPr>
        <p:spPr bwMode="auto">
          <a:xfrm>
            <a:off x="11182032" y="5312502"/>
            <a:ext cx="3685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sp>
        <p:nvSpPr>
          <p:cNvPr id="177" name="TextBox 176">
            <a:extLst>
              <a:ext uri="{FF2B5EF4-FFF2-40B4-BE49-F238E27FC236}">
                <a16:creationId xmlns:a16="http://schemas.microsoft.com/office/drawing/2014/main" id="{E10CDC71-D59F-828C-2751-215878949735}"/>
              </a:ext>
            </a:extLst>
          </p:cNvPr>
          <p:cNvSpPr txBox="1"/>
          <p:nvPr/>
        </p:nvSpPr>
        <p:spPr bwMode="auto">
          <a:xfrm>
            <a:off x="653671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132</a:t>
            </a:r>
          </a:p>
        </p:txBody>
      </p:sp>
      <p:sp>
        <p:nvSpPr>
          <p:cNvPr id="178" name="TextBox 177">
            <a:extLst>
              <a:ext uri="{FF2B5EF4-FFF2-40B4-BE49-F238E27FC236}">
                <a16:creationId xmlns:a16="http://schemas.microsoft.com/office/drawing/2014/main" id="{EB1213D6-C4F4-D33C-5E3B-207E6F1C865F}"/>
              </a:ext>
            </a:extLst>
          </p:cNvPr>
          <p:cNvSpPr txBox="1"/>
          <p:nvPr/>
        </p:nvSpPr>
        <p:spPr bwMode="auto">
          <a:xfrm>
            <a:off x="674494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117</a:t>
            </a:r>
          </a:p>
        </p:txBody>
      </p:sp>
      <p:sp>
        <p:nvSpPr>
          <p:cNvPr id="179" name="TextBox 178">
            <a:extLst>
              <a:ext uri="{FF2B5EF4-FFF2-40B4-BE49-F238E27FC236}">
                <a16:creationId xmlns:a16="http://schemas.microsoft.com/office/drawing/2014/main" id="{0FBC071B-0C58-0B6A-4CBA-2E9C31D4C27C}"/>
              </a:ext>
            </a:extLst>
          </p:cNvPr>
          <p:cNvSpPr txBox="1"/>
          <p:nvPr/>
        </p:nvSpPr>
        <p:spPr bwMode="auto">
          <a:xfrm>
            <a:off x="695317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80</a:t>
            </a:r>
          </a:p>
        </p:txBody>
      </p:sp>
      <p:sp>
        <p:nvSpPr>
          <p:cNvPr id="180" name="TextBox 179">
            <a:extLst>
              <a:ext uri="{FF2B5EF4-FFF2-40B4-BE49-F238E27FC236}">
                <a16:creationId xmlns:a16="http://schemas.microsoft.com/office/drawing/2014/main" id="{76CDB3E8-A815-3679-AFEE-FCDF329281E7}"/>
              </a:ext>
            </a:extLst>
          </p:cNvPr>
          <p:cNvSpPr txBox="1"/>
          <p:nvPr/>
        </p:nvSpPr>
        <p:spPr bwMode="auto">
          <a:xfrm>
            <a:off x="716140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70</a:t>
            </a:r>
          </a:p>
        </p:txBody>
      </p:sp>
      <p:sp>
        <p:nvSpPr>
          <p:cNvPr id="181" name="TextBox 180">
            <a:extLst>
              <a:ext uri="{FF2B5EF4-FFF2-40B4-BE49-F238E27FC236}">
                <a16:creationId xmlns:a16="http://schemas.microsoft.com/office/drawing/2014/main" id="{DFE8E977-01B9-61E0-4517-F3CE9EFB418B}"/>
              </a:ext>
            </a:extLst>
          </p:cNvPr>
          <p:cNvSpPr txBox="1"/>
          <p:nvPr/>
        </p:nvSpPr>
        <p:spPr bwMode="auto">
          <a:xfrm>
            <a:off x="736963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67</a:t>
            </a:r>
          </a:p>
        </p:txBody>
      </p:sp>
      <p:sp>
        <p:nvSpPr>
          <p:cNvPr id="182" name="TextBox 181">
            <a:extLst>
              <a:ext uri="{FF2B5EF4-FFF2-40B4-BE49-F238E27FC236}">
                <a16:creationId xmlns:a16="http://schemas.microsoft.com/office/drawing/2014/main" id="{DC8E3FD4-5834-9721-63EB-C0342B21562E}"/>
              </a:ext>
            </a:extLst>
          </p:cNvPr>
          <p:cNvSpPr txBox="1"/>
          <p:nvPr/>
        </p:nvSpPr>
        <p:spPr bwMode="auto">
          <a:xfrm>
            <a:off x="757786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55</a:t>
            </a:r>
          </a:p>
        </p:txBody>
      </p:sp>
      <p:sp>
        <p:nvSpPr>
          <p:cNvPr id="183" name="TextBox 182">
            <a:extLst>
              <a:ext uri="{FF2B5EF4-FFF2-40B4-BE49-F238E27FC236}">
                <a16:creationId xmlns:a16="http://schemas.microsoft.com/office/drawing/2014/main" id="{47FBE167-6E77-392D-ED7C-5D8D1EB6FAB3}"/>
              </a:ext>
            </a:extLst>
          </p:cNvPr>
          <p:cNvSpPr txBox="1"/>
          <p:nvPr/>
        </p:nvSpPr>
        <p:spPr bwMode="auto">
          <a:xfrm>
            <a:off x="778609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50</a:t>
            </a:r>
          </a:p>
        </p:txBody>
      </p:sp>
      <p:sp>
        <p:nvSpPr>
          <p:cNvPr id="184" name="TextBox 183">
            <a:extLst>
              <a:ext uri="{FF2B5EF4-FFF2-40B4-BE49-F238E27FC236}">
                <a16:creationId xmlns:a16="http://schemas.microsoft.com/office/drawing/2014/main" id="{02763EA2-E345-8258-1C05-A5A69B111A86}"/>
              </a:ext>
            </a:extLst>
          </p:cNvPr>
          <p:cNvSpPr txBox="1"/>
          <p:nvPr/>
        </p:nvSpPr>
        <p:spPr bwMode="auto">
          <a:xfrm>
            <a:off x="799432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46</a:t>
            </a:r>
          </a:p>
        </p:txBody>
      </p:sp>
      <p:sp>
        <p:nvSpPr>
          <p:cNvPr id="185" name="TextBox 184">
            <a:extLst>
              <a:ext uri="{FF2B5EF4-FFF2-40B4-BE49-F238E27FC236}">
                <a16:creationId xmlns:a16="http://schemas.microsoft.com/office/drawing/2014/main" id="{4D0C8EDE-8FE9-9B63-04D8-C51D30668667}"/>
              </a:ext>
            </a:extLst>
          </p:cNvPr>
          <p:cNvSpPr txBox="1"/>
          <p:nvPr/>
        </p:nvSpPr>
        <p:spPr bwMode="auto">
          <a:xfrm>
            <a:off x="820255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37</a:t>
            </a:r>
          </a:p>
        </p:txBody>
      </p:sp>
      <p:sp>
        <p:nvSpPr>
          <p:cNvPr id="186" name="TextBox 185">
            <a:extLst>
              <a:ext uri="{FF2B5EF4-FFF2-40B4-BE49-F238E27FC236}">
                <a16:creationId xmlns:a16="http://schemas.microsoft.com/office/drawing/2014/main" id="{4BDBE311-FA89-4099-1BD3-ECC074B197F1}"/>
              </a:ext>
            </a:extLst>
          </p:cNvPr>
          <p:cNvSpPr txBox="1"/>
          <p:nvPr/>
        </p:nvSpPr>
        <p:spPr bwMode="auto">
          <a:xfrm>
            <a:off x="841078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34</a:t>
            </a:r>
          </a:p>
        </p:txBody>
      </p:sp>
      <p:sp>
        <p:nvSpPr>
          <p:cNvPr id="187" name="TextBox 186">
            <a:extLst>
              <a:ext uri="{FF2B5EF4-FFF2-40B4-BE49-F238E27FC236}">
                <a16:creationId xmlns:a16="http://schemas.microsoft.com/office/drawing/2014/main" id="{0194BDB3-9D4A-1151-D314-4828CD394870}"/>
              </a:ext>
            </a:extLst>
          </p:cNvPr>
          <p:cNvSpPr txBox="1"/>
          <p:nvPr/>
        </p:nvSpPr>
        <p:spPr bwMode="auto">
          <a:xfrm>
            <a:off x="861901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30</a:t>
            </a:r>
          </a:p>
        </p:txBody>
      </p:sp>
      <p:sp>
        <p:nvSpPr>
          <p:cNvPr id="188" name="TextBox 187">
            <a:extLst>
              <a:ext uri="{FF2B5EF4-FFF2-40B4-BE49-F238E27FC236}">
                <a16:creationId xmlns:a16="http://schemas.microsoft.com/office/drawing/2014/main" id="{5D448E19-7D08-8D4D-A5EA-CF6465254B5C}"/>
              </a:ext>
            </a:extLst>
          </p:cNvPr>
          <p:cNvSpPr txBox="1"/>
          <p:nvPr/>
        </p:nvSpPr>
        <p:spPr bwMode="auto">
          <a:xfrm>
            <a:off x="882724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28</a:t>
            </a:r>
          </a:p>
        </p:txBody>
      </p:sp>
      <p:sp>
        <p:nvSpPr>
          <p:cNvPr id="189" name="TextBox 188">
            <a:extLst>
              <a:ext uri="{FF2B5EF4-FFF2-40B4-BE49-F238E27FC236}">
                <a16:creationId xmlns:a16="http://schemas.microsoft.com/office/drawing/2014/main" id="{2220DD32-7A0F-BDF0-9ED1-91DCF1BF3475}"/>
              </a:ext>
            </a:extLst>
          </p:cNvPr>
          <p:cNvSpPr txBox="1"/>
          <p:nvPr/>
        </p:nvSpPr>
        <p:spPr bwMode="auto">
          <a:xfrm>
            <a:off x="903547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25</a:t>
            </a:r>
          </a:p>
        </p:txBody>
      </p:sp>
      <p:sp>
        <p:nvSpPr>
          <p:cNvPr id="190" name="TextBox 189">
            <a:extLst>
              <a:ext uri="{FF2B5EF4-FFF2-40B4-BE49-F238E27FC236}">
                <a16:creationId xmlns:a16="http://schemas.microsoft.com/office/drawing/2014/main" id="{F186B2F8-2C65-E45F-1805-624D683331F1}"/>
              </a:ext>
            </a:extLst>
          </p:cNvPr>
          <p:cNvSpPr txBox="1"/>
          <p:nvPr/>
        </p:nvSpPr>
        <p:spPr bwMode="auto">
          <a:xfrm>
            <a:off x="924370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20</a:t>
            </a:r>
          </a:p>
        </p:txBody>
      </p:sp>
      <p:sp>
        <p:nvSpPr>
          <p:cNvPr id="191" name="TextBox 190">
            <a:extLst>
              <a:ext uri="{FF2B5EF4-FFF2-40B4-BE49-F238E27FC236}">
                <a16:creationId xmlns:a16="http://schemas.microsoft.com/office/drawing/2014/main" id="{26F5D3D8-E6ED-76FF-D32C-6C84F231C247}"/>
              </a:ext>
            </a:extLst>
          </p:cNvPr>
          <p:cNvSpPr txBox="1"/>
          <p:nvPr/>
        </p:nvSpPr>
        <p:spPr bwMode="auto">
          <a:xfrm>
            <a:off x="945193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17</a:t>
            </a:r>
          </a:p>
        </p:txBody>
      </p:sp>
      <p:sp>
        <p:nvSpPr>
          <p:cNvPr id="192" name="TextBox 191">
            <a:extLst>
              <a:ext uri="{FF2B5EF4-FFF2-40B4-BE49-F238E27FC236}">
                <a16:creationId xmlns:a16="http://schemas.microsoft.com/office/drawing/2014/main" id="{191B2C63-7B30-F835-743F-FB040ACA4387}"/>
              </a:ext>
            </a:extLst>
          </p:cNvPr>
          <p:cNvSpPr txBox="1"/>
          <p:nvPr/>
        </p:nvSpPr>
        <p:spPr bwMode="auto">
          <a:xfrm>
            <a:off x="966016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10</a:t>
            </a:r>
          </a:p>
        </p:txBody>
      </p:sp>
      <p:sp>
        <p:nvSpPr>
          <p:cNvPr id="193" name="TextBox 192">
            <a:extLst>
              <a:ext uri="{FF2B5EF4-FFF2-40B4-BE49-F238E27FC236}">
                <a16:creationId xmlns:a16="http://schemas.microsoft.com/office/drawing/2014/main" id="{BD38B33B-C847-803A-FD61-9636B6BDF402}"/>
              </a:ext>
            </a:extLst>
          </p:cNvPr>
          <p:cNvSpPr txBox="1"/>
          <p:nvPr/>
        </p:nvSpPr>
        <p:spPr bwMode="auto">
          <a:xfrm>
            <a:off x="986839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a:t>
            </a:r>
          </a:p>
        </p:txBody>
      </p:sp>
      <p:sp>
        <p:nvSpPr>
          <p:cNvPr id="194" name="TextBox 193">
            <a:extLst>
              <a:ext uri="{FF2B5EF4-FFF2-40B4-BE49-F238E27FC236}">
                <a16:creationId xmlns:a16="http://schemas.microsoft.com/office/drawing/2014/main" id="{92B2BD2A-8867-06CC-C147-15EA247D6E96}"/>
              </a:ext>
            </a:extLst>
          </p:cNvPr>
          <p:cNvSpPr txBox="1"/>
          <p:nvPr/>
        </p:nvSpPr>
        <p:spPr bwMode="auto">
          <a:xfrm>
            <a:off x="1007662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8</a:t>
            </a:r>
          </a:p>
        </p:txBody>
      </p:sp>
      <p:sp>
        <p:nvSpPr>
          <p:cNvPr id="195" name="TextBox 194">
            <a:extLst>
              <a:ext uri="{FF2B5EF4-FFF2-40B4-BE49-F238E27FC236}">
                <a16:creationId xmlns:a16="http://schemas.microsoft.com/office/drawing/2014/main" id="{8346C429-E078-1013-5F23-332E90CD17F5}"/>
              </a:ext>
            </a:extLst>
          </p:cNvPr>
          <p:cNvSpPr txBox="1"/>
          <p:nvPr/>
        </p:nvSpPr>
        <p:spPr bwMode="auto">
          <a:xfrm>
            <a:off x="1028485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7</a:t>
            </a:r>
          </a:p>
        </p:txBody>
      </p:sp>
      <p:sp>
        <p:nvSpPr>
          <p:cNvPr id="196" name="TextBox 195">
            <a:extLst>
              <a:ext uri="{FF2B5EF4-FFF2-40B4-BE49-F238E27FC236}">
                <a16:creationId xmlns:a16="http://schemas.microsoft.com/office/drawing/2014/main" id="{5D4629AF-6AED-6E88-81E3-A284FEFE22FF}"/>
              </a:ext>
            </a:extLst>
          </p:cNvPr>
          <p:cNvSpPr txBox="1"/>
          <p:nvPr/>
        </p:nvSpPr>
        <p:spPr bwMode="auto">
          <a:xfrm>
            <a:off x="1049308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a:t>
            </a:r>
          </a:p>
        </p:txBody>
      </p:sp>
      <p:sp>
        <p:nvSpPr>
          <p:cNvPr id="197" name="TextBox 196">
            <a:extLst>
              <a:ext uri="{FF2B5EF4-FFF2-40B4-BE49-F238E27FC236}">
                <a16:creationId xmlns:a16="http://schemas.microsoft.com/office/drawing/2014/main" id="{8B914A8A-E9AB-1122-F8E7-C7AA57230312}"/>
              </a:ext>
            </a:extLst>
          </p:cNvPr>
          <p:cNvSpPr txBox="1"/>
          <p:nvPr/>
        </p:nvSpPr>
        <p:spPr bwMode="auto">
          <a:xfrm>
            <a:off x="1070131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198" name="TextBox 197">
            <a:extLst>
              <a:ext uri="{FF2B5EF4-FFF2-40B4-BE49-F238E27FC236}">
                <a16:creationId xmlns:a16="http://schemas.microsoft.com/office/drawing/2014/main" id="{1192624B-F9FA-3A4F-83B5-EE73F7309257}"/>
              </a:ext>
            </a:extLst>
          </p:cNvPr>
          <p:cNvSpPr txBox="1"/>
          <p:nvPr/>
        </p:nvSpPr>
        <p:spPr bwMode="auto">
          <a:xfrm>
            <a:off x="10909544"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199" name="TextBox 198">
            <a:extLst>
              <a:ext uri="{FF2B5EF4-FFF2-40B4-BE49-F238E27FC236}">
                <a16:creationId xmlns:a16="http://schemas.microsoft.com/office/drawing/2014/main" id="{43BC57BC-DDF7-80A6-3875-C81C290396CF}"/>
              </a:ext>
            </a:extLst>
          </p:cNvPr>
          <p:cNvSpPr txBox="1"/>
          <p:nvPr/>
        </p:nvSpPr>
        <p:spPr bwMode="auto">
          <a:xfrm>
            <a:off x="11117778" y="5919237"/>
            <a:ext cx="497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a:t>
            </a:r>
          </a:p>
        </p:txBody>
      </p:sp>
      <p:cxnSp>
        <p:nvCxnSpPr>
          <p:cNvPr id="200" name="Straight Connector 199">
            <a:extLst>
              <a:ext uri="{FF2B5EF4-FFF2-40B4-BE49-F238E27FC236}">
                <a16:creationId xmlns:a16="http://schemas.microsoft.com/office/drawing/2014/main" id="{3E916A0B-9582-9DA2-89B4-F7612EF5B086}"/>
              </a:ext>
            </a:extLst>
          </p:cNvPr>
          <p:cNvCxnSpPr>
            <a:cxnSpLocks/>
          </p:cNvCxnSpPr>
          <p:nvPr/>
        </p:nvCxnSpPr>
        <p:spPr bwMode="auto">
          <a:xfrm flipV="1">
            <a:off x="7603798" y="2073619"/>
            <a:ext cx="0" cy="3229690"/>
          </a:xfrm>
          <a:prstGeom prst="line">
            <a:avLst/>
          </a:prstGeom>
          <a:noFill/>
          <a:ln w="28575" cap="flat" cmpd="sng" algn="ctr">
            <a:solidFill>
              <a:schemeClr val="bg1"/>
            </a:solidFill>
            <a:prstDash val="sysDot"/>
            <a:round/>
            <a:headEnd type="none" w="med" len="med"/>
            <a:tailEnd type="none" w="med" len="med"/>
          </a:ln>
          <a:effectLst/>
        </p:spPr>
      </p:cxnSp>
      <p:sp>
        <p:nvSpPr>
          <p:cNvPr id="201" name="TextBox 200">
            <a:extLst>
              <a:ext uri="{FF2B5EF4-FFF2-40B4-BE49-F238E27FC236}">
                <a16:creationId xmlns:a16="http://schemas.microsoft.com/office/drawing/2014/main" id="{D037116F-B8CB-7D0E-AEE1-17ED718747AC}"/>
              </a:ext>
            </a:extLst>
          </p:cNvPr>
          <p:cNvSpPr txBox="1"/>
          <p:nvPr/>
        </p:nvSpPr>
        <p:spPr bwMode="auto">
          <a:xfrm>
            <a:off x="7225602" y="1831672"/>
            <a:ext cx="80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88.2%</a:t>
            </a:r>
          </a:p>
        </p:txBody>
      </p:sp>
      <p:grpSp>
        <p:nvGrpSpPr>
          <p:cNvPr id="205" name="Group 204">
            <a:extLst>
              <a:ext uri="{FF2B5EF4-FFF2-40B4-BE49-F238E27FC236}">
                <a16:creationId xmlns:a16="http://schemas.microsoft.com/office/drawing/2014/main" id="{C5F5AE6C-5A46-5C4A-0EAE-2AC58783C75C}"/>
              </a:ext>
            </a:extLst>
          </p:cNvPr>
          <p:cNvGrpSpPr/>
          <p:nvPr/>
        </p:nvGrpSpPr>
        <p:grpSpPr>
          <a:xfrm>
            <a:off x="1115810" y="1965033"/>
            <a:ext cx="4406844" cy="2228317"/>
            <a:chOff x="1115810" y="1965759"/>
            <a:chExt cx="4406844" cy="2227591"/>
          </a:xfrm>
        </p:grpSpPr>
        <p:sp>
          <p:nvSpPr>
            <p:cNvPr id="202" name="Freeform 201">
              <a:extLst>
                <a:ext uri="{FF2B5EF4-FFF2-40B4-BE49-F238E27FC236}">
                  <a16:creationId xmlns:a16="http://schemas.microsoft.com/office/drawing/2014/main" id="{58C764DF-288B-0AC0-901C-31C452195503}"/>
                </a:ext>
              </a:extLst>
            </p:cNvPr>
            <p:cNvSpPr/>
            <p:nvPr/>
          </p:nvSpPr>
          <p:spPr bwMode="auto">
            <a:xfrm>
              <a:off x="4177237" y="3528698"/>
              <a:ext cx="1345417" cy="664652"/>
            </a:xfrm>
            <a:custGeom>
              <a:avLst/>
              <a:gdLst>
                <a:gd name="connsiteX0" fmla="*/ 1345417 w 1345417"/>
                <a:gd name="connsiteY0" fmla="*/ 664652 h 664652"/>
                <a:gd name="connsiteX1" fmla="*/ 1015105 w 1345417"/>
                <a:gd name="connsiteY1" fmla="*/ 664652 h 664652"/>
                <a:gd name="connsiteX2" fmla="*/ 1015105 w 1345417"/>
                <a:gd name="connsiteY2" fmla="*/ 302114 h 664652"/>
                <a:gd name="connsiteX3" fmla="*/ 124874 w 1345417"/>
                <a:gd name="connsiteY3" fmla="*/ 302114 h 664652"/>
                <a:gd name="connsiteX4" fmla="*/ 124874 w 1345417"/>
                <a:gd name="connsiteY4" fmla="*/ 136958 h 664652"/>
                <a:gd name="connsiteX5" fmla="*/ 0 w 1345417"/>
                <a:gd name="connsiteY5" fmla="*/ 136958 h 664652"/>
                <a:gd name="connsiteX6" fmla="*/ 0 w 1345417"/>
                <a:gd name="connsiteY6" fmla="*/ 0 h 664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5417" h="664652">
                  <a:moveTo>
                    <a:pt x="1345417" y="664652"/>
                  </a:moveTo>
                  <a:lnTo>
                    <a:pt x="1015105" y="664652"/>
                  </a:lnTo>
                  <a:lnTo>
                    <a:pt x="1015105" y="302114"/>
                  </a:lnTo>
                  <a:lnTo>
                    <a:pt x="124874" y="302114"/>
                  </a:lnTo>
                  <a:lnTo>
                    <a:pt x="124874" y="136958"/>
                  </a:lnTo>
                  <a:lnTo>
                    <a:pt x="0" y="136958"/>
                  </a:lnTo>
                  <a:lnTo>
                    <a:pt x="0" y="0"/>
                  </a:lnTo>
                </a:path>
              </a:pathLst>
            </a:custGeom>
            <a:noFill/>
            <a:ln w="28575">
              <a:solidFill>
                <a:schemeClr val="accent1"/>
              </a:solidFill>
              <a:miter lim="800000"/>
              <a:headEnd/>
              <a:tailEnd/>
            </a:ln>
          </p:spPr>
          <p:txBody>
            <a:bodyPr rtlCol="0" anchor="ctr"/>
            <a:lstStyle/>
            <a:p>
              <a:pPr algn="ctr"/>
              <a:endParaRPr lang="en-US"/>
            </a:p>
          </p:txBody>
        </p:sp>
        <p:sp>
          <p:nvSpPr>
            <p:cNvPr id="203" name="Freeform 202">
              <a:extLst>
                <a:ext uri="{FF2B5EF4-FFF2-40B4-BE49-F238E27FC236}">
                  <a16:creationId xmlns:a16="http://schemas.microsoft.com/office/drawing/2014/main" id="{24428694-8DB3-A814-E690-B0FB385B9844}"/>
                </a:ext>
              </a:extLst>
            </p:cNvPr>
            <p:cNvSpPr/>
            <p:nvPr/>
          </p:nvSpPr>
          <p:spPr bwMode="auto">
            <a:xfrm>
              <a:off x="1115810" y="1965759"/>
              <a:ext cx="209466" cy="96676"/>
            </a:xfrm>
            <a:custGeom>
              <a:avLst/>
              <a:gdLst>
                <a:gd name="connsiteX0" fmla="*/ 0 w 209466"/>
                <a:gd name="connsiteY0" fmla="*/ 0 h 96676"/>
                <a:gd name="connsiteX1" fmla="*/ 104733 w 209466"/>
                <a:gd name="connsiteY1" fmla="*/ 0 h 96676"/>
                <a:gd name="connsiteX2" fmla="*/ 104733 w 209466"/>
                <a:gd name="connsiteY2" fmla="*/ 40282 h 96676"/>
                <a:gd name="connsiteX3" fmla="*/ 209466 w 209466"/>
                <a:gd name="connsiteY3" fmla="*/ 40282 h 96676"/>
                <a:gd name="connsiteX4" fmla="*/ 209466 w 209466"/>
                <a:gd name="connsiteY4" fmla="*/ 96676 h 9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466" h="96676">
                  <a:moveTo>
                    <a:pt x="0" y="0"/>
                  </a:moveTo>
                  <a:lnTo>
                    <a:pt x="104733" y="0"/>
                  </a:lnTo>
                  <a:lnTo>
                    <a:pt x="104733" y="40282"/>
                  </a:lnTo>
                  <a:lnTo>
                    <a:pt x="209466" y="40282"/>
                  </a:lnTo>
                  <a:lnTo>
                    <a:pt x="209466" y="96676"/>
                  </a:lnTo>
                </a:path>
              </a:pathLst>
            </a:custGeom>
            <a:noFill/>
            <a:ln w="28575">
              <a:solidFill>
                <a:schemeClr val="accent1"/>
              </a:solidFill>
              <a:miter lim="800000"/>
              <a:headEnd/>
              <a:tailEnd/>
            </a:ln>
          </p:spPr>
          <p:txBody>
            <a:bodyPr rtlCol="0" anchor="ctr"/>
            <a:lstStyle/>
            <a:p>
              <a:pPr algn="ctr"/>
              <a:endParaRPr lang="en-US"/>
            </a:p>
          </p:txBody>
        </p:sp>
        <p:sp>
          <p:nvSpPr>
            <p:cNvPr id="204" name="Freeform 203">
              <a:extLst>
                <a:ext uri="{FF2B5EF4-FFF2-40B4-BE49-F238E27FC236}">
                  <a16:creationId xmlns:a16="http://schemas.microsoft.com/office/drawing/2014/main" id="{B48FCA8D-8832-E744-C01A-BF267ECF7960}"/>
                </a:ext>
              </a:extLst>
            </p:cNvPr>
            <p:cNvSpPr/>
            <p:nvPr/>
          </p:nvSpPr>
          <p:spPr bwMode="auto">
            <a:xfrm>
              <a:off x="1345417" y="2046322"/>
              <a:ext cx="2823764" cy="1494460"/>
            </a:xfrm>
            <a:custGeom>
              <a:avLst/>
              <a:gdLst>
                <a:gd name="connsiteX0" fmla="*/ 0 w 2823764"/>
                <a:gd name="connsiteY0" fmla="*/ 0 h 1494460"/>
                <a:gd name="connsiteX1" fmla="*/ 0 w 2823764"/>
                <a:gd name="connsiteY1" fmla="*/ 76536 h 1494460"/>
                <a:gd name="connsiteX2" fmla="*/ 0 w 2823764"/>
                <a:gd name="connsiteY2" fmla="*/ 76536 h 1494460"/>
                <a:gd name="connsiteX3" fmla="*/ 40282 w 2823764"/>
                <a:gd name="connsiteY3" fmla="*/ 76536 h 1494460"/>
                <a:gd name="connsiteX4" fmla="*/ 40282 w 2823764"/>
                <a:gd name="connsiteY4" fmla="*/ 157100 h 1494460"/>
                <a:gd name="connsiteX5" fmla="*/ 72507 w 2823764"/>
                <a:gd name="connsiteY5" fmla="*/ 157100 h 1494460"/>
                <a:gd name="connsiteX6" fmla="*/ 72507 w 2823764"/>
                <a:gd name="connsiteY6" fmla="*/ 205438 h 1494460"/>
                <a:gd name="connsiteX7" fmla="*/ 306142 w 2823764"/>
                <a:gd name="connsiteY7" fmla="*/ 205438 h 1494460"/>
                <a:gd name="connsiteX8" fmla="*/ 306142 w 2823764"/>
                <a:gd name="connsiteY8" fmla="*/ 229608 h 1494460"/>
                <a:gd name="connsiteX9" fmla="*/ 326283 w 2823764"/>
                <a:gd name="connsiteY9" fmla="*/ 229608 h 1494460"/>
                <a:gd name="connsiteX10" fmla="*/ 326283 w 2823764"/>
                <a:gd name="connsiteY10" fmla="*/ 277946 h 1494460"/>
                <a:gd name="connsiteX11" fmla="*/ 596172 w 2823764"/>
                <a:gd name="connsiteY11" fmla="*/ 277946 h 1494460"/>
                <a:gd name="connsiteX12" fmla="*/ 596172 w 2823764"/>
                <a:gd name="connsiteY12" fmla="*/ 318228 h 1494460"/>
                <a:gd name="connsiteX13" fmla="*/ 644511 w 2823764"/>
                <a:gd name="connsiteY13" fmla="*/ 318228 h 1494460"/>
                <a:gd name="connsiteX14" fmla="*/ 644511 w 2823764"/>
                <a:gd name="connsiteY14" fmla="*/ 362538 h 1494460"/>
                <a:gd name="connsiteX15" fmla="*/ 862033 w 2823764"/>
                <a:gd name="connsiteY15" fmla="*/ 362538 h 1494460"/>
                <a:gd name="connsiteX16" fmla="*/ 862033 w 2823764"/>
                <a:gd name="connsiteY16" fmla="*/ 414904 h 1494460"/>
                <a:gd name="connsiteX17" fmla="*/ 902315 w 2823764"/>
                <a:gd name="connsiteY17" fmla="*/ 414904 h 1494460"/>
                <a:gd name="connsiteX18" fmla="*/ 902315 w 2823764"/>
                <a:gd name="connsiteY18" fmla="*/ 459215 h 1494460"/>
                <a:gd name="connsiteX19" fmla="*/ 902315 w 2823764"/>
                <a:gd name="connsiteY19" fmla="*/ 459215 h 1494460"/>
                <a:gd name="connsiteX20" fmla="*/ 938569 w 2823764"/>
                <a:gd name="connsiteY20" fmla="*/ 459215 h 1494460"/>
                <a:gd name="connsiteX21" fmla="*/ 938569 w 2823764"/>
                <a:gd name="connsiteY21" fmla="*/ 511581 h 1494460"/>
                <a:gd name="connsiteX22" fmla="*/ 1111781 w 2823764"/>
                <a:gd name="connsiteY22" fmla="*/ 511581 h 1494460"/>
                <a:gd name="connsiteX23" fmla="*/ 1111781 w 2823764"/>
                <a:gd name="connsiteY23" fmla="*/ 563948 h 1494460"/>
                <a:gd name="connsiteX24" fmla="*/ 1123866 w 2823764"/>
                <a:gd name="connsiteY24" fmla="*/ 563948 h 1494460"/>
                <a:gd name="connsiteX25" fmla="*/ 1123866 w 2823764"/>
                <a:gd name="connsiteY25" fmla="*/ 664652 h 1494460"/>
                <a:gd name="connsiteX26" fmla="*/ 1337360 w 2823764"/>
                <a:gd name="connsiteY26" fmla="*/ 664652 h 1494460"/>
                <a:gd name="connsiteX27" fmla="*/ 1337360 w 2823764"/>
                <a:gd name="connsiteY27" fmla="*/ 733132 h 1494460"/>
                <a:gd name="connsiteX28" fmla="*/ 1401811 w 2823764"/>
                <a:gd name="connsiteY28" fmla="*/ 733132 h 1494460"/>
                <a:gd name="connsiteX29" fmla="*/ 1401811 w 2823764"/>
                <a:gd name="connsiteY29" fmla="*/ 797583 h 1494460"/>
                <a:gd name="connsiteX30" fmla="*/ 1542798 w 2823764"/>
                <a:gd name="connsiteY30" fmla="*/ 797583 h 1494460"/>
                <a:gd name="connsiteX31" fmla="*/ 1542798 w 2823764"/>
                <a:gd name="connsiteY31" fmla="*/ 862034 h 1494460"/>
                <a:gd name="connsiteX32" fmla="*/ 1595164 w 2823764"/>
                <a:gd name="connsiteY32" fmla="*/ 862034 h 1494460"/>
                <a:gd name="connsiteX33" fmla="*/ 1595164 w 2823764"/>
                <a:gd name="connsiteY33" fmla="*/ 930513 h 1494460"/>
                <a:gd name="connsiteX34" fmla="*/ 1812687 w 2823764"/>
                <a:gd name="connsiteY34" fmla="*/ 930513 h 1494460"/>
                <a:gd name="connsiteX35" fmla="*/ 1812687 w 2823764"/>
                <a:gd name="connsiteY35" fmla="*/ 1015105 h 1494460"/>
                <a:gd name="connsiteX36" fmla="*/ 1961730 w 2823764"/>
                <a:gd name="connsiteY36" fmla="*/ 1015105 h 1494460"/>
                <a:gd name="connsiteX37" fmla="*/ 1961730 w 2823764"/>
                <a:gd name="connsiteY37" fmla="*/ 1071500 h 1494460"/>
                <a:gd name="connsiteX38" fmla="*/ 2159112 w 2823764"/>
                <a:gd name="connsiteY38" fmla="*/ 1071500 h 1494460"/>
                <a:gd name="connsiteX39" fmla="*/ 2159112 w 2823764"/>
                <a:gd name="connsiteY39" fmla="*/ 1160120 h 1494460"/>
                <a:gd name="connsiteX40" fmla="*/ 2296070 w 2823764"/>
                <a:gd name="connsiteY40" fmla="*/ 1160120 h 1494460"/>
                <a:gd name="connsiteX41" fmla="*/ 2296070 w 2823764"/>
                <a:gd name="connsiteY41" fmla="*/ 1252769 h 1494460"/>
                <a:gd name="connsiteX42" fmla="*/ 2614298 w 2823764"/>
                <a:gd name="connsiteY42" fmla="*/ 1252769 h 1494460"/>
                <a:gd name="connsiteX43" fmla="*/ 2614298 w 2823764"/>
                <a:gd name="connsiteY43" fmla="*/ 1349445 h 1494460"/>
                <a:gd name="connsiteX44" fmla="*/ 2823764 w 2823764"/>
                <a:gd name="connsiteY44" fmla="*/ 1349445 h 1494460"/>
                <a:gd name="connsiteX45" fmla="*/ 2823764 w 2823764"/>
                <a:gd name="connsiteY45" fmla="*/ 1494460 h 149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23764" h="1494460">
                  <a:moveTo>
                    <a:pt x="0" y="0"/>
                  </a:moveTo>
                  <a:lnTo>
                    <a:pt x="0" y="76536"/>
                  </a:lnTo>
                  <a:lnTo>
                    <a:pt x="0" y="76536"/>
                  </a:lnTo>
                  <a:lnTo>
                    <a:pt x="40282" y="76536"/>
                  </a:lnTo>
                  <a:lnTo>
                    <a:pt x="40282" y="157100"/>
                  </a:lnTo>
                  <a:lnTo>
                    <a:pt x="72507" y="157100"/>
                  </a:lnTo>
                  <a:lnTo>
                    <a:pt x="72507" y="205438"/>
                  </a:lnTo>
                  <a:lnTo>
                    <a:pt x="306142" y="205438"/>
                  </a:lnTo>
                  <a:lnTo>
                    <a:pt x="306142" y="229608"/>
                  </a:lnTo>
                  <a:lnTo>
                    <a:pt x="326283" y="229608"/>
                  </a:lnTo>
                  <a:lnTo>
                    <a:pt x="326283" y="277946"/>
                  </a:lnTo>
                  <a:lnTo>
                    <a:pt x="596172" y="277946"/>
                  </a:lnTo>
                  <a:lnTo>
                    <a:pt x="596172" y="318228"/>
                  </a:lnTo>
                  <a:lnTo>
                    <a:pt x="644511" y="318228"/>
                  </a:lnTo>
                  <a:lnTo>
                    <a:pt x="644511" y="362538"/>
                  </a:lnTo>
                  <a:lnTo>
                    <a:pt x="862033" y="362538"/>
                  </a:lnTo>
                  <a:lnTo>
                    <a:pt x="862033" y="414904"/>
                  </a:lnTo>
                  <a:lnTo>
                    <a:pt x="902315" y="414904"/>
                  </a:lnTo>
                  <a:lnTo>
                    <a:pt x="902315" y="459215"/>
                  </a:lnTo>
                  <a:lnTo>
                    <a:pt x="902315" y="459215"/>
                  </a:lnTo>
                  <a:lnTo>
                    <a:pt x="938569" y="459215"/>
                  </a:lnTo>
                  <a:lnTo>
                    <a:pt x="938569" y="511581"/>
                  </a:lnTo>
                  <a:lnTo>
                    <a:pt x="1111781" y="511581"/>
                  </a:lnTo>
                  <a:lnTo>
                    <a:pt x="1111781" y="563948"/>
                  </a:lnTo>
                  <a:lnTo>
                    <a:pt x="1123866" y="563948"/>
                  </a:lnTo>
                  <a:lnTo>
                    <a:pt x="1123866" y="664652"/>
                  </a:lnTo>
                  <a:lnTo>
                    <a:pt x="1337360" y="664652"/>
                  </a:lnTo>
                  <a:lnTo>
                    <a:pt x="1337360" y="733132"/>
                  </a:lnTo>
                  <a:lnTo>
                    <a:pt x="1401811" y="733132"/>
                  </a:lnTo>
                  <a:lnTo>
                    <a:pt x="1401811" y="797583"/>
                  </a:lnTo>
                  <a:lnTo>
                    <a:pt x="1542798" y="797583"/>
                  </a:lnTo>
                  <a:lnTo>
                    <a:pt x="1542798" y="862034"/>
                  </a:lnTo>
                  <a:lnTo>
                    <a:pt x="1595164" y="862034"/>
                  </a:lnTo>
                  <a:lnTo>
                    <a:pt x="1595164" y="930513"/>
                  </a:lnTo>
                  <a:lnTo>
                    <a:pt x="1812687" y="930513"/>
                  </a:lnTo>
                  <a:lnTo>
                    <a:pt x="1812687" y="1015105"/>
                  </a:lnTo>
                  <a:lnTo>
                    <a:pt x="1961730" y="1015105"/>
                  </a:lnTo>
                  <a:lnTo>
                    <a:pt x="1961730" y="1071500"/>
                  </a:lnTo>
                  <a:lnTo>
                    <a:pt x="2159112" y="1071500"/>
                  </a:lnTo>
                  <a:lnTo>
                    <a:pt x="2159112" y="1160120"/>
                  </a:lnTo>
                  <a:lnTo>
                    <a:pt x="2296070" y="1160120"/>
                  </a:lnTo>
                  <a:lnTo>
                    <a:pt x="2296070" y="1252769"/>
                  </a:lnTo>
                  <a:lnTo>
                    <a:pt x="2614298" y="1252769"/>
                  </a:lnTo>
                  <a:lnTo>
                    <a:pt x="2614298" y="1349445"/>
                  </a:lnTo>
                  <a:lnTo>
                    <a:pt x="2823764" y="1349445"/>
                  </a:lnTo>
                  <a:lnTo>
                    <a:pt x="2823764" y="1494460"/>
                  </a:lnTo>
                </a:path>
              </a:pathLst>
            </a:custGeom>
            <a:noFill/>
            <a:ln w="28575">
              <a:solidFill>
                <a:schemeClr val="accent1"/>
              </a:solidFill>
              <a:miter lim="800000"/>
              <a:headEnd/>
              <a:tailEnd/>
            </a:ln>
          </p:spPr>
          <p:txBody>
            <a:bodyPr rtlCol="0" anchor="ctr"/>
            <a:lstStyle/>
            <a:p>
              <a:pPr algn="ctr"/>
              <a:endParaRPr lang="en-US"/>
            </a:p>
          </p:txBody>
        </p:sp>
      </p:grpSp>
      <p:sp>
        <p:nvSpPr>
          <p:cNvPr id="207" name="TextBox 206">
            <a:extLst>
              <a:ext uri="{FF2B5EF4-FFF2-40B4-BE49-F238E27FC236}">
                <a16:creationId xmlns:a16="http://schemas.microsoft.com/office/drawing/2014/main" id="{FD6B27D9-B5AB-3EF7-451F-B8E0FB5CBF21}"/>
              </a:ext>
            </a:extLst>
          </p:cNvPr>
          <p:cNvSpPr txBox="1"/>
          <p:nvPr/>
        </p:nvSpPr>
        <p:spPr bwMode="auto">
          <a:xfrm>
            <a:off x="1137000" y="183918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4" name="TextBox 213">
            <a:extLst>
              <a:ext uri="{FF2B5EF4-FFF2-40B4-BE49-F238E27FC236}">
                <a16:creationId xmlns:a16="http://schemas.microsoft.com/office/drawing/2014/main" id="{B45F1EAB-2E3E-11A9-A12D-CD0C8FED7E1D}"/>
              </a:ext>
            </a:extLst>
          </p:cNvPr>
          <p:cNvSpPr txBox="1"/>
          <p:nvPr/>
        </p:nvSpPr>
        <p:spPr bwMode="auto">
          <a:xfrm>
            <a:off x="1164402" y="183884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5" name="TextBox 214">
            <a:extLst>
              <a:ext uri="{FF2B5EF4-FFF2-40B4-BE49-F238E27FC236}">
                <a16:creationId xmlns:a16="http://schemas.microsoft.com/office/drawing/2014/main" id="{2E133815-757D-AD36-8A6E-E6D2D803763E}"/>
              </a:ext>
            </a:extLst>
          </p:cNvPr>
          <p:cNvSpPr txBox="1"/>
          <p:nvPr/>
        </p:nvSpPr>
        <p:spPr bwMode="auto">
          <a:xfrm>
            <a:off x="1175375" y="183850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nvGrpSpPr>
          <p:cNvPr id="252" name="Group 251">
            <a:extLst>
              <a:ext uri="{FF2B5EF4-FFF2-40B4-BE49-F238E27FC236}">
                <a16:creationId xmlns:a16="http://schemas.microsoft.com/office/drawing/2014/main" id="{109C9B30-73CA-E6C6-9622-315DCB25A341}"/>
              </a:ext>
            </a:extLst>
          </p:cNvPr>
          <p:cNvGrpSpPr/>
          <p:nvPr/>
        </p:nvGrpSpPr>
        <p:grpSpPr>
          <a:xfrm>
            <a:off x="996989" y="1795556"/>
            <a:ext cx="4653490" cy="2538478"/>
            <a:chOff x="996989" y="1795556"/>
            <a:chExt cx="4653490" cy="2538478"/>
          </a:xfrm>
        </p:grpSpPr>
        <p:sp>
          <p:nvSpPr>
            <p:cNvPr id="206" name="TextBox 205">
              <a:extLst>
                <a:ext uri="{FF2B5EF4-FFF2-40B4-BE49-F238E27FC236}">
                  <a16:creationId xmlns:a16="http://schemas.microsoft.com/office/drawing/2014/main" id="{14D0DFC8-6E09-013E-1686-BA3F99ACC59A}"/>
                </a:ext>
              </a:extLst>
            </p:cNvPr>
            <p:cNvSpPr txBox="1"/>
            <p:nvPr/>
          </p:nvSpPr>
          <p:spPr bwMode="auto">
            <a:xfrm>
              <a:off x="996989" y="1795556"/>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8" name="TextBox 207">
              <a:extLst>
                <a:ext uri="{FF2B5EF4-FFF2-40B4-BE49-F238E27FC236}">
                  <a16:creationId xmlns:a16="http://schemas.microsoft.com/office/drawing/2014/main" id="{100B1515-53AF-CFE2-0248-0BB313C52508}"/>
                </a:ext>
              </a:extLst>
            </p:cNvPr>
            <p:cNvSpPr txBox="1"/>
            <p:nvPr/>
          </p:nvSpPr>
          <p:spPr bwMode="auto">
            <a:xfrm>
              <a:off x="4782087" y="366964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9" name="TextBox 208">
              <a:extLst>
                <a:ext uri="{FF2B5EF4-FFF2-40B4-BE49-F238E27FC236}">
                  <a16:creationId xmlns:a16="http://schemas.microsoft.com/office/drawing/2014/main" id="{AB372DD6-6AEE-D61B-D98C-B55559EB9FC4}"/>
                </a:ext>
              </a:extLst>
            </p:cNvPr>
            <p:cNvSpPr txBox="1"/>
            <p:nvPr/>
          </p:nvSpPr>
          <p:spPr bwMode="auto">
            <a:xfrm>
              <a:off x="4737927" y="366964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0" name="TextBox 209">
              <a:extLst>
                <a:ext uri="{FF2B5EF4-FFF2-40B4-BE49-F238E27FC236}">
                  <a16:creationId xmlns:a16="http://schemas.microsoft.com/office/drawing/2014/main" id="{F02564F6-44BA-304B-9176-186AB7882D63}"/>
                </a:ext>
              </a:extLst>
            </p:cNvPr>
            <p:cNvSpPr txBox="1"/>
            <p:nvPr/>
          </p:nvSpPr>
          <p:spPr bwMode="auto">
            <a:xfrm>
              <a:off x="4582795" y="3660848"/>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1" name="TextBox 210">
              <a:extLst>
                <a:ext uri="{FF2B5EF4-FFF2-40B4-BE49-F238E27FC236}">
                  <a16:creationId xmlns:a16="http://schemas.microsoft.com/office/drawing/2014/main" id="{9882E048-03B9-96E0-7B43-C01562AE96AB}"/>
                </a:ext>
              </a:extLst>
            </p:cNvPr>
            <p:cNvSpPr txBox="1"/>
            <p:nvPr/>
          </p:nvSpPr>
          <p:spPr bwMode="auto">
            <a:xfrm>
              <a:off x="4371744" y="366068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2" name="TextBox 211">
              <a:extLst>
                <a:ext uri="{FF2B5EF4-FFF2-40B4-BE49-F238E27FC236}">
                  <a16:creationId xmlns:a16="http://schemas.microsoft.com/office/drawing/2014/main" id="{3A7A7EF6-6267-F0AF-EAEC-2EF18D3E93DA}"/>
                </a:ext>
              </a:extLst>
            </p:cNvPr>
            <p:cNvSpPr txBox="1"/>
            <p:nvPr/>
          </p:nvSpPr>
          <p:spPr bwMode="auto">
            <a:xfrm>
              <a:off x="5166788" y="4022886"/>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3" name="TextBox 212">
              <a:extLst>
                <a:ext uri="{FF2B5EF4-FFF2-40B4-BE49-F238E27FC236}">
                  <a16:creationId xmlns:a16="http://schemas.microsoft.com/office/drawing/2014/main" id="{12BF9B88-DACA-6D66-FA1C-855D312B88D1}"/>
                </a:ext>
              </a:extLst>
            </p:cNvPr>
            <p:cNvSpPr txBox="1"/>
            <p:nvPr/>
          </p:nvSpPr>
          <p:spPr bwMode="auto">
            <a:xfrm>
              <a:off x="5384099" y="4026257"/>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6" name="TextBox 215">
              <a:extLst>
                <a:ext uri="{FF2B5EF4-FFF2-40B4-BE49-F238E27FC236}">
                  <a16:creationId xmlns:a16="http://schemas.microsoft.com/office/drawing/2014/main" id="{7F6FBE64-C027-AB4F-CD4F-7810513D831A}"/>
                </a:ext>
              </a:extLst>
            </p:cNvPr>
            <p:cNvSpPr txBox="1"/>
            <p:nvPr/>
          </p:nvSpPr>
          <p:spPr bwMode="auto">
            <a:xfrm>
              <a:off x="1234165" y="1954270"/>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7" name="TextBox 216">
              <a:extLst>
                <a:ext uri="{FF2B5EF4-FFF2-40B4-BE49-F238E27FC236}">
                  <a16:creationId xmlns:a16="http://schemas.microsoft.com/office/drawing/2014/main" id="{BA3154F5-61DC-EDFC-F995-81ED276306F6}"/>
                </a:ext>
              </a:extLst>
            </p:cNvPr>
            <p:cNvSpPr txBox="1"/>
            <p:nvPr/>
          </p:nvSpPr>
          <p:spPr bwMode="auto">
            <a:xfrm>
              <a:off x="1290771" y="205877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8" name="TextBox 217">
              <a:extLst>
                <a:ext uri="{FF2B5EF4-FFF2-40B4-BE49-F238E27FC236}">
                  <a16:creationId xmlns:a16="http://schemas.microsoft.com/office/drawing/2014/main" id="{3572C116-B136-E743-9FA6-E4713880FC4F}"/>
                </a:ext>
              </a:extLst>
            </p:cNvPr>
            <p:cNvSpPr txBox="1"/>
            <p:nvPr/>
          </p:nvSpPr>
          <p:spPr bwMode="auto">
            <a:xfrm>
              <a:off x="1311764" y="2061897"/>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9" name="TextBox 218">
              <a:extLst>
                <a:ext uri="{FF2B5EF4-FFF2-40B4-BE49-F238E27FC236}">
                  <a16:creationId xmlns:a16="http://schemas.microsoft.com/office/drawing/2014/main" id="{3C73ED19-36BF-9CFC-7EE4-30A94A6EB0E4}"/>
                </a:ext>
              </a:extLst>
            </p:cNvPr>
            <p:cNvSpPr txBox="1"/>
            <p:nvPr/>
          </p:nvSpPr>
          <p:spPr bwMode="auto">
            <a:xfrm>
              <a:off x="1361325" y="206197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0" name="TextBox 219">
              <a:extLst>
                <a:ext uri="{FF2B5EF4-FFF2-40B4-BE49-F238E27FC236}">
                  <a16:creationId xmlns:a16="http://schemas.microsoft.com/office/drawing/2014/main" id="{9CAC9658-DFB2-BB46-72C3-F8EEEBD4F29F}"/>
                </a:ext>
              </a:extLst>
            </p:cNvPr>
            <p:cNvSpPr txBox="1"/>
            <p:nvPr/>
          </p:nvSpPr>
          <p:spPr bwMode="auto">
            <a:xfrm>
              <a:off x="1445221" y="206445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2166428E-AE1A-2376-CE88-D2400D769592}"/>
                </a:ext>
              </a:extLst>
            </p:cNvPr>
            <p:cNvSpPr txBox="1"/>
            <p:nvPr/>
          </p:nvSpPr>
          <p:spPr bwMode="auto">
            <a:xfrm>
              <a:off x="1399417" y="2064694"/>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2" name="TextBox 221">
              <a:extLst>
                <a:ext uri="{FF2B5EF4-FFF2-40B4-BE49-F238E27FC236}">
                  <a16:creationId xmlns:a16="http://schemas.microsoft.com/office/drawing/2014/main" id="{5D2BDD5C-0653-3A71-B58F-0D6867FC538B}"/>
                </a:ext>
              </a:extLst>
            </p:cNvPr>
            <p:cNvSpPr txBox="1"/>
            <p:nvPr/>
          </p:nvSpPr>
          <p:spPr bwMode="auto">
            <a:xfrm>
              <a:off x="1581315" y="214894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3" name="TextBox 222">
              <a:extLst>
                <a:ext uri="{FF2B5EF4-FFF2-40B4-BE49-F238E27FC236}">
                  <a16:creationId xmlns:a16="http://schemas.microsoft.com/office/drawing/2014/main" id="{B570673A-FEE3-53F7-D400-330E5C6F8012}"/>
                </a:ext>
              </a:extLst>
            </p:cNvPr>
            <p:cNvSpPr txBox="1"/>
            <p:nvPr/>
          </p:nvSpPr>
          <p:spPr bwMode="auto">
            <a:xfrm>
              <a:off x="1527741" y="209567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4" name="TextBox 223">
              <a:extLst>
                <a:ext uri="{FF2B5EF4-FFF2-40B4-BE49-F238E27FC236}">
                  <a16:creationId xmlns:a16="http://schemas.microsoft.com/office/drawing/2014/main" id="{CF9C4D60-C2C2-83A2-B291-2BFA0E24EFDA}"/>
                </a:ext>
              </a:extLst>
            </p:cNvPr>
            <p:cNvSpPr txBox="1"/>
            <p:nvPr/>
          </p:nvSpPr>
          <p:spPr bwMode="auto">
            <a:xfrm>
              <a:off x="1758801" y="2150324"/>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5" name="TextBox 224">
              <a:extLst>
                <a:ext uri="{FF2B5EF4-FFF2-40B4-BE49-F238E27FC236}">
                  <a16:creationId xmlns:a16="http://schemas.microsoft.com/office/drawing/2014/main" id="{5557F394-F894-7B99-3626-CB963699DB14}"/>
                </a:ext>
              </a:extLst>
            </p:cNvPr>
            <p:cNvSpPr txBox="1"/>
            <p:nvPr/>
          </p:nvSpPr>
          <p:spPr bwMode="auto">
            <a:xfrm>
              <a:off x="1670934" y="2146668"/>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6" name="TextBox 225">
              <a:extLst>
                <a:ext uri="{FF2B5EF4-FFF2-40B4-BE49-F238E27FC236}">
                  <a16:creationId xmlns:a16="http://schemas.microsoft.com/office/drawing/2014/main" id="{9A501C83-2CB9-CF26-5E5A-3AA7D59913CC}"/>
                </a:ext>
              </a:extLst>
            </p:cNvPr>
            <p:cNvSpPr txBox="1"/>
            <p:nvPr/>
          </p:nvSpPr>
          <p:spPr bwMode="auto">
            <a:xfrm>
              <a:off x="1557826" y="2142775"/>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7" name="TextBox 226">
              <a:extLst>
                <a:ext uri="{FF2B5EF4-FFF2-40B4-BE49-F238E27FC236}">
                  <a16:creationId xmlns:a16="http://schemas.microsoft.com/office/drawing/2014/main" id="{53EBE75F-7FBB-D516-AAE3-3E2E4443C1EB}"/>
                </a:ext>
              </a:extLst>
            </p:cNvPr>
            <p:cNvSpPr txBox="1"/>
            <p:nvPr/>
          </p:nvSpPr>
          <p:spPr bwMode="auto">
            <a:xfrm>
              <a:off x="1605607" y="214963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8" name="TextBox 227">
              <a:extLst>
                <a:ext uri="{FF2B5EF4-FFF2-40B4-BE49-F238E27FC236}">
                  <a16:creationId xmlns:a16="http://schemas.microsoft.com/office/drawing/2014/main" id="{808A28D9-709B-6AA6-A286-3D164638A2B8}"/>
                </a:ext>
              </a:extLst>
            </p:cNvPr>
            <p:cNvSpPr txBox="1"/>
            <p:nvPr/>
          </p:nvSpPr>
          <p:spPr bwMode="auto">
            <a:xfrm>
              <a:off x="1621515" y="2149054"/>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9" name="TextBox 228">
              <a:extLst>
                <a:ext uri="{FF2B5EF4-FFF2-40B4-BE49-F238E27FC236}">
                  <a16:creationId xmlns:a16="http://schemas.microsoft.com/office/drawing/2014/main" id="{BFE76F26-13CD-4730-CC8C-8187BEDA661B}"/>
                </a:ext>
              </a:extLst>
            </p:cNvPr>
            <p:cNvSpPr txBox="1"/>
            <p:nvPr/>
          </p:nvSpPr>
          <p:spPr bwMode="auto">
            <a:xfrm>
              <a:off x="1845981" y="2191930"/>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0" name="TextBox 229">
              <a:extLst>
                <a:ext uri="{FF2B5EF4-FFF2-40B4-BE49-F238E27FC236}">
                  <a16:creationId xmlns:a16="http://schemas.microsoft.com/office/drawing/2014/main" id="{B2DBC139-58CF-E11B-BEF2-190738834146}"/>
                </a:ext>
              </a:extLst>
            </p:cNvPr>
            <p:cNvSpPr txBox="1"/>
            <p:nvPr/>
          </p:nvSpPr>
          <p:spPr bwMode="auto">
            <a:xfrm>
              <a:off x="1889486" y="223970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1" name="TextBox 230">
              <a:extLst>
                <a:ext uri="{FF2B5EF4-FFF2-40B4-BE49-F238E27FC236}">
                  <a16:creationId xmlns:a16="http://schemas.microsoft.com/office/drawing/2014/main" id="{7E4CAA69-30D2-315A-3A93-197E272CCD24}"/>
                </a:ext>
              </a:extLst>
            </p:cNvPr>
            <p:cNvSpPr txBox="1"/>
            <p:nvPr/>
          </p:nvSpPr>
          <p:spPr bwMode="auto">
            <a:xfrm>
              <a:off x="1934166" y="2239080"/>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2" name="TextBox 231">
              <a:extLst>
                <a:ext uri="{FF2B5EF4-FFF2-40B4-BE49-F238E27FC236}">
                  <a16:creationId xmlns:a16="http://schemas.microsoft.com/office/drawing/2014/main" id="{D10523DD-FC19-8B12-9433-C9FE751128FB}"/>
                </a:ext>
              </a:extLst>
            </p:cNvPr>
            <p:cNvSpPr txBox="1"/>
            <p:nvPr/>
          </p:nvSpPr>
          <p:spPr bwMode="auto">
            <a:xfrm>
              <a:off x="1994318" y="224256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3" name="TextBox 232">
              <a:extLst>
                <a:ext uri="{FF2B5EF4-FFF2-40B4-BE49-F238E27FC236}">
                  <a16:creationId xmlns:a16="http://schemas.microsoft.com/office/drawing/2014/main" id="{4B9CF976-8FF7-1E3F-3E1C-349212427067}"/>
                </a:ext>
              </a:extLst>
            </p:cNvPr>
            <p:cNvSpPr txBox="1"/>
            <p:nvPr/>
          </p:nvSpPr>
          <p:spPr bwMode="auto">
            <a:xfrm>
              <a:off x="2134136" y="2342687"/>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4" name="TextBox 233">
              <a:extLst>
                <a:ext uri="{FF2B5EF4-FFF2-40B4-BE49-F238E27FC236}">
                  <a16:creationId xmlns:a16="http://schemas.microsoft.com/office/drawing/2014/main" id="{3D1A61F3-E0B0-F2E7-5A47-CB558060AC91}"/>
                </a:ext>
              </a:extLst>
            </p:cNvPr>
            <p:cNvSpPr txBox="1"/>
            <p:nvPr/>
          </p:nvSpPr>
          <p:spPr bwMode="auto">
            <a:xfrm>
              <a:off x="2012383" y="2242229"/>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5" name="TextBox 234">
              <a:extLst>
                <a:ext uri="{FF2B5EF4-FFF2-40B4-BE49-F238E27FC236}">
                  <a16:creationId xmlns:a16="http://schemas.microsoft.com/office/drawing/2014/main" id="{8684D310-E7EC-76DE-2BF0-6906C32C67D7}"/>
                </a:ext>
              </a:extLst>
            </p:cNvPr>
            <p:cNvSpPr txBox="1"/>
            <p:nvPr/>
          </p:nvSpPr>
          <p:spPr bwMode="auto">
            <a:xfrm>
              <a:off x="2482337" y="253841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6" name="TextBox 235">
              <a:extLst>
                <a:ext uri="{FF2B5EF4-FFF2-40B4-BE49-F238E27FC236}">
                  <a16:creationId xmlns:a16="http://schemas.microsoft.com/office/drawing/2014/main" id="{9DA35187-E540-DC90-8A72-E944E28642AA}"/>
                </a:ext>
              </a:extLst>
            </p:cNvPr>
            <p:cNvSpPr txBox="1"/>
            <p:nvPr/>
          </p:nvSpPr>
          <p:spPr bwMode="auto">
            <a:xfrm>
              <a:off x="2515883" y="2542425"/>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7" name="TextBox 236">
              <a:extLst>
                <a:ext uri="{FF2B5EF4-FFF2-40B4-BE49-F238E27FC236}">
                  <a16:creationId xmlns:a16="http://schemas.microsoft.com/office/drawing/2014/main" id="{3785C397-C6FB-5B03-16C7-E4F6A2F2878F}"/>
                </a:ext>
              </a:extLst>
            </p:cNvPr>
            <p:cNvSpPr txBox="1"/>
            <p:nvPr/>
          </p:nvSpPr>
          <p:spPr bwMode="auto">
            <a:xfrm>
              <a:off x="2535151" y="2535137"/>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8" name="TextBox 237">
              <a:extLst>
                <a:ext uri="{FF2B5EF4-FFF2-40B4-BE49-F238E27FC236}">
                  <a16:creationId xmlns:a16="http://schemas.microsoft.com/office/drawing/2014/main" id="{163BA8AC-E5D4-DE0A-9706-C4D56616D928}"/>
                </a:ext>
              </a:extLst>
            </p:cNvPr>
            <p:cNvSpPr txBox="1"/>
            <p:nvPr/>
          </p:nvSpPr>
          <p:spPr bwMode="auto">
            <a:xfrm>
              <a:off x="2554419" y="253841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9" name="TextBox 238">
              <a:extLst>
                <a:ext uri="{FF2B5EF4-FFF2-40B4-BE49-F238E27FC236}">
                  <a16:creationId xmlns:a16="http://schemas.microsoft.com/office/drawing/2014/main" id="{13E8E29C-4D34-66FD-86D5-7DE2BF98A56F}"/>
                </a:ext>
              </a:extLst>
            </p:cNvPr>
            <p:cNvSpPr txBox="1"/>
            <p:nvPr/>
          </p:nvSpPr>
          <p:spPr bwMode="auto">
            <a:xfrm>
              <a:off x="2678907" y="2667278"/>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0" name="TextBox 239">
              <a:extLst>
                <a:ext uri="{FF2B5EF4-FFF2-40B4-BE49-F238E27FC236}">
                  <a16:creationId xmlns:a16="http://schemas.microsoft.com/office/drawing/2014/main" id="{F6E2839A-5220-0C53-8FAA-45D65F2790DF}"/>
                </a:ext>
              </a:extLst>
            </p:cNvPr>
            <p:cNvSpPr txBox="1"/>
            <p:nvPr/>
          </p:nvSpPr>
          <p:spPr bwMode="auto">
            <a:xfrm>
              <a:off x="2700501" y="2667278"/>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1" name="TextBox 240">
              <a:extLst>
                <a:ext uri="{FF2B5EF4-FFF2-40B4-BE49-F238E27FC236}">
                  <a16:creationId xmlns:a16="http://schemas.microsoft.com/office/drawing/2014/main" id="{1A7EF864-A879-A60F-C4CA-6B691165D630}"/>
                </a:ext>
              </a:extLst>
            </p:cNvPr>
            <p:cNvSpPr txBox="1"/>
            <p:nvPr/>
          </p:nvSpPr>
          <p:spPr bwMode="auto">
            <a:xfrm>
              <a:off x="2894079" y="280747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2" name="TextBox 241">
              <a:extLst>
                <a:ext uri="{FF2B5EF4-FFF2-40B4-BE49-F238E27FC236}">
                  <a16:creationId xmlns:a16="http://schemas.microsoft.com/office/drawing/2014/main" id="{F743BAB7-A0FD-D569-AA7E-A5CDA6B38E31}"/>
                </a:ext>
              </a:extLst>
            </p:cNvPr>
            <p:cNvSpPr txBox="1"/>
            <p:nvPr/>
          </p:nvSpPr>
          <p:spPr bwMode="auto">
            <a:xfrm>
              <a:off x="2961516" y="280747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3" name="TextBox 242">
              <a:extLst>
                <a:ext uri="{FF2B5EF4-FFF2-40B4-BE49-F238E27FC236}">
                  <a16:creationId xmlns:a16="http://schemas.microsoft.com/office/drawing/2014/main" id="{FF80B1D1-7E4D-9979-1004-2E8D005A9C2C}"/>
                </a:ext>
              </a:extLst>
            </p:cNvPr>
            <p:cNvSpPr txBox="1"/>
            <p:nvPr/>
          </p:nvSpPr>
          <p:spPr bwMode="auto">
            <a:xfrm>
              <a:off x="3249338" y="2955621"/>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4" name="TextBox 243">
              <a:extLst>
                <a:ext uri="{FF2B5EF4-FFF2-40B4-BE49-F238E27FC236}">
                  <a16:creationId xmlns:a16="http://schemas.microsoft.com/office/drawing/2014/main" id="{E9CDED58-802A-070A-466F-91356CF56FCF}"/>
                </a:ext>
              </a:extLst>
            </p:cNvPr>
            <p:cNvSpPr txBox="1"/>
            <p:nvPr/>
          </p:nvSpPr>
          <p:spPr bwMode="auto">
            <a:xfrm>
              <a:off x="3282039" y="2952644"/>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5" name="TextBox 244">
              <a:extLst>
                <a:ext uri="{FF2B5EF4-FFF2-40B4-BE49-F238E27FC236}">
                  <a16:creationId xmlns:a16="http://schemas.microsoft.com/office/drawing/2014/main" id="{8DC9C0CC-5F66-36B9-C7E3-66829E160566}"/>
                </a:ext>
              </a:extLst>
            </p:cNvPr>
            <p:cNvSpPr txBox="1"/>
            <p:nvPr/>
          </p:nvSpPr>
          <p:spPr bwMode="auto">
            <a:xfrm>
              <a:off x="3320101" y="2953205"/>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6" name="TextBox 245">
              <a:extLst>
                <a:ext uri="{FF2B5EF4-FFF2-40B4-BE49-F238E27FC236}">
                  <a16:creationId xmlns:a16="http://schemas.microsoft.com/office/drawing/2014/main" id="{3F38369B-083A-467B-B1EB-6D23947F8CE3}"/>
                </a:ext>
              </a:extLst>
            </p:cNvPr>
            <p:cNvSpPr txBox="1"/>
            <p:nvPr/>
          </p:nvSpPr>
          <p:spPr bwMode="auto">
            <a:xfrm>
              <a:off x="3640206" y="312274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7" name="TextBox 246">
              <a:extLst>
                <a:ext uri="{FF2B5EF4-FFF2-40B4-BE49-F238E27FC236}">
                  <a16:creationId xmlns:a16="http://schemas.microsoft.com/office/drawing/2014/main" id="{A3DF59F7-A0EB-8C90-8EDE-DB3CB4E1818C}"/>
                </a:ext>
              </a:extLst>
            </p:cNvPr>
            <p:cNvSpPr txBox="1"/>
            <p:nvPr/>
          </p:nvSpPr>
          <p:spPr bwMode="auto">
            <a:xfrm>
              <a:off x="3677426" y="3122741"/>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8" name="TextBox 247">
              <a:extLst>
                <a:ext uri="{FF2B5EF4-FFF2-40B4-BE49-F238E27FC236}">
                  <a16:creationId xmlns:a16="http://schemas.microsoft.com/office/drawing/2014/main" id="{92E55307-3367-C99F-ECC0-6E5116D3850E}"/>
                </a:ext>
              </a:extLst>
            </p:cNvPr>
            <p:cNvSpPr txBox="1"/>
            <p:nvPr/>
          </p:nvSpPr>
          <p:spPr bwMode="auto">
            <a:xfrm>
              <a:off x="3765506" y="3122740"/>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9" name="TextBox 248">
              <a:extLst>
                <a:ext uri="{FF2B5EF4-FFF2-40B4-BE49-F238E27FC236}">
                  <a16:creationId xmlns:a16="http://schemas.microsoft.com/office/drawing/2014/main" id="{36C0C92F-9643-40D6-FDC3-CDABFC047360}"/>
                </a:ext>
              </a:extLst>
            </p:cNvPr>
            <p:cNvSpPr txBox="1"/>
            <p:nvPr/>
          </p:nvSpPr>
          <p:spPr bwMode="auto">
            <a:xfrm>
              <a:off x="4023184" y="3227517"/>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sp>
        <p:nvSpPr>
          <p:cNvPr id="253" name="Freeform 252">
            <a:extLst>
              <a:ext uri="{FF2B5EF4-FFF2-40B4-BE49-F238E27FC236}">
                <a16:creationId xmlns:a16="http://schemas.microsoft.com/office/drawing/2014/main" id="{E95F39C6-2CDC-2949-DAD1-E1EDC22035AE}"/>
              </a:ext>
            </a:extLst>
          </p:cNvPr>
          <p:cNvSpPr/>
          <p:nvPr/>
        </p:nvSpPr>
        <p:spPr bwMode="auto">
          <a:xfrm>
            <a:off x="6764264" y="1966534"/>
            <a:ext cx="4461048" cy="2169309"/>
          </a:xfrm>
          <a:custGeom>
            <a:avLst/>
            <a:gdLst>
              <a:gd name="connsiteX0" fmla="*/ 4461048 w 4461048"/>
              <a:gd name="connsiteY0" fmla="*/ 2169309 h 2169309"/>
              <a:gd name="connsiteX1" fmla="*/ 4132017 w 4461048"/>
              <a:gd name="connsiteY1" fmla="*/ 2169309 h 2169309"/>
              <a:gd name="connsiteX2" fmla="*/ 4132017 w 4461048"/>
              <a:gd name="connsiteY2" fmla="*/ 1782889 h 2169309"/>
              <a:gd name="connsiteX3" fmla="*/ 3229095 w 4461048"/>
              <a:gd name="connsiteY3" fmla="*/ 1782889 h 2169309"/>
              <a:gd name="connsiteX4" fmla="*/ 3229095 w 4461048"/>
              <a:gd name="connsiteY4" fmla="*/ 1614547 h 2169309"/>
              <a:gd name="connsiteX5" fmla="*/ 3106665 w 4461048"/>
              <a:gd name="connsiteY5" fmla="*/ 1614547 h 2169309"/>
              <a:gd name="connsiteX6" fmla="*/ 3106665 w 4461048"/>
              <a:gd name="connsiteY6" fmla="*/ 1472987 h 2169309"/>
              <a:gd name="connsiteX7" fmla="*/ 3003364 w 4461048"/>
              <a:gd name="connsiteY7" fmla="*/ 1472987 h 2169309"/>
              <a:gd name="connsiteX8" fmla="*/ 3003364 w 4461048"/>
              <a:gd name="connsiteY8" fmla="*/ 1358209 h 2169309"/>
              <a:gd name="connsiteX9" fmla="*/ 2884760 w 4461048"/>
              <a:gd name="connsiteY9" fmla="*/ 1358209 h 2169309"/>
              <a:gd name="connsiteX10" fmla="*/ 2884760 w 4461048"/>
              <a:gd name="connsiteY10" fmla="*/ 1235779 h 2169309"/>
              <a:gd name="connsiteX11" fmla="*/ 2571033 w 4461048"/>
              <a:gd name="connsiteY11" fmla="*/ 1235779 h 2169309"/>
              <a:gd name="connsiteX12" fmla="*/ 2571033 w 4461048"/>
              <a:gd name="connsiteY12" fmla="*/ 1151608 h 2169309"/>
              <a:gd name="connsiteX13" fmla="*/ 2421821 w 4461048"/>
              <a:gd name="connsiteY13" fmla="*/ 1151608 h 2169309"/>
              <a:gd name="connsiteX14" fmla="*/ 2421821 w 4461048"/>
              <a:gd name="connsiteY14" fmla="*/ 1067438 h 2169309"/>
              <a:gd name="connsiteX15" fmla="*/ 2219046 w 4461048"/>
              <a:gd name="connsiteY15" fmla="*/ 1067438 h 2169309"/>
              <a:gd name="connsiteX16" fmla="*/ 2219046 w 4461048"/>
              <a:gd name="connsiteY16" fmla="*/ 983267 h 2169309"/>
              <a:gd name="connsiteX17" fmla="*/ 2058357 w 4461048"/>
              <a:gd name="connsiteY17" fmla="*/ 983267 h 2169309"/>
              <a:gd name="connsiteX18" fmla="*/ 2058357 w 4461048"/>
              <a:gd name="connsiteY18" fmla="*/ 910574 h 2169309"/>
              <a:gd name="connsiteX19" fmla="*/ 1847930 w 4461048"/>
              <a:gd name="connsiteY19" fmla="*/ 910574 h 2169309"/>
              <a:gd name="connsiteX20" fmla="*/ 1847930 w 4461048"/>
              <a:gd name="connsiteY20" fmla="*/ 837881 h 2169309"/>
              <a:gd name="connsiteX21" fmla="*/ 1652807 w 4461048"/>
              <a:gd name="connsiteY21" fmla="*/ 837881 h 2169309"/>
              <a:gd name="connsiteX22" fmla="*/ 1652807 w 4461048"/>
              <a:gd name="connsiteY22" fmla="*/ 772840 h 2169309"/>
              <a:gd name="connsiteX23" fmla="*/ 1580114 w 4461048"/>
              <a:gd name="connsiteY23" fmla="*/ 772840 h 2169309"/>
              <a:gd name="connsiteX24" fmla="*/ 1580114 w 4461048"/>
              <a:gd name="connsiteY24" fmla="*/ 711625 h 2169309"/>
              <a:gd name="connsiteX25" fmla="*/ 1365862 w 4461048"/>
              <a:gd name="connsiteY25" fmla="*/ 711625 h 2169309"/>
              <a:gd name="connsiteX26" fmla="*/ 1365862 w 4461048"/>
              <a:gd name="connsiteY26" fmla="*/ 604499 h 2169309"/>
              <a:gd name="connsiteX27" fmla="*/ 1178390 w 4461048"/>
              <a:gd name="connsiteY27" fmla="*/ 604499 h 2169309"/>
              <a:gd name="connsiteX28" fmla="*/ 1178390 w 4461048"/>
              <a:gd name="connsiteY28" fmla="*/ 547110 h 2169309"/>
              <a:gd name="connsiteX29" fmla="*/ 1101872 w 4461048"/>
              <a:gd name="connsiteY29" fmla="*/ 547110 h 2169309"/>
              <a:gd name="connsiteX30" fmla="*/ 1101872 w 4461048"/>
              <a:gd name="connsiteY30" fmla="*/ 497372 h 2169309"/>
              <a:gd name="connsiteX31" fmla="*/ 952660 w 4461048"/>
              <a:gd name="connsiteY31" fmla="*/ 497372 h 2169309"/>
              <a:gd name="connsiteX32" fmla="*/ 952660 w 4461048"/>
              <a:gd name="connsiteY32" fmla="*/ 447635 h 2169309"/>
              <a:gd name="connsiteX33" fmla="*/ 876141 w 4461048"/>
              <a:gd name="connsiteY33" fmla="*/ 447635 h 2169309"/>
              <a:gd name="connsiteX34" fmla="*/ 876141 w 4461048"/>
              <a:gd name="connsiteY34" fmla="*/ 401724 h 2169309"/>
              <a:gd name="connsiteX35" fmla="*/ 834056 w 4461048"/>
              <a:gd name="connsiteY35" fmla="*/ 401724 h 2169309"/>
              <a:gd name="connsiteX36" fmla="*/ 834056 w 4461048"/>
              <a:gd name="connsiteY36" fmla="*/ 355812 h 2169309"/>
              <a:gd name="connsiteX37" fmla="*/ 776667 w 4461048"/>
              <a:gd name="connsiteY37" fmla="*/ 355812 h 2169309"/>
              <a:gd name="connsiteX38" fmla="*/ 776667 w 4461048"/>
              <a:gd name="connsiteY38" fmla="*/ 317553 h 2169309"/>
              <a:gd name="connsiteX39" fmla="*/ 558588 w 4461048"/>
              <a:gd name="connsiteY39" fmla="*/ 317553 h 2169309"/>
              <a:gd name="connsiteX40" fmla="*/ 558588 w 4461048"/>
              <a:gd name="connsiteY40" fmla="*/ 229556 h 2169309"/>
              <a:gd name="connsiteX41" fmla="*/ 386421 w 4461048"/>
              <a:gd name="connsiteY41" fmla="*/ 229556 h 2169309"/>
              <a:gd name="connsiteX42" fmla="*/ 386421 w 4461048"/>
              <a:gd name="connsiteY42" fmla="*/ 195123 h 2169309"/>
              <a:gd name="connsiteX43" fmla="*/ 325205 w 4461048"/>
              <a:gd name="connsiteY43" fmla="*/ 195123 h 2169309"/>
              <a:gd name="connsiteX44" fmla="*/ 325205 w 4461048"/>
              <a:gd name="connsiteY44" fmla="*/ 160689 h 2169309"/>
              <a:gd name="connsiteX45" fmla="*/ 271642 w 4461048"/>
              <a:gd name="connsiteY45" fmla="*/ 160689 h 2169309"/>
              <a:gd name="connsiteX46" fmla="*/ 271642 w 4461048"/>
              <a:gd name="connsiteY46" fmla="*/ 114778 h 2169309"/>
              <a:gd name="connsiteX47" fmla="*/ 233383 w 4461048"/>
              <a:gd name="connsiteY47" fmla="*/ 114778 h 2169309"/>
              <a:gd name="connsiteX48" fmla="*/ 233383 w 4461048"/>
              <a:gd name="connsiteY48" fmla="*/ 57389 h 2169309"/>
              <a:gd name="connsiteX49" fmla="*/ 225731 w 4461048"/>
              <a:gd name="connsiteY49" fmla="*/ 57389 h 2169309"/>
              <a:gd name="connsiteX50" fmla="*/ 225731 w 4461048"/>
              <a:gd name="connsiteY50" fmla="*/ 34433 h 2169309"/>
              <a:gd name="connsiteX51" fmla="*/ 103301 w 4461048"/>
              <a:gd name="connsiteY51" fmla="*/ 34433 h 2169309"/>
              <a:gd name="connsiteX52" fmla="*/ 103301 w 4461048"/>
              <a:gd name="connsiteY52" fmla="*/ 0 h 2169309"/>
              <a:gd name="connsiteX53" fmla="*/ 0 w 4461048"/>
              <a:gd name="connsiteY53" fmla="*/ 0 h 216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461048" h="2169309">
                <a:moveTo>
                  <a:pt x="4461048" y="2169309"/>
                </a:moveTo>
                <a:lnTo>
                  <a:pt x="4132017" y="2169309"/>
                </a:lnTo>
                <a:lnTo>
                  <a:pt x="4132017" y="1782889"/>
                </a:lnTo>
                <a:lnTo>
                  <a:pt x="3229095" y="1782889"/>
                </a:lnTo>
                <a:lnTo>
                  <a:pt x="3229095" y="1614547"/>
                </a:lnTo>
                <a:lnTo>
                  <a:pt x="3106665" y="1614547"/>
                </a:lnTo>
                <a:lnTo>
                  <a:pt x="3106665" y="1472987"/>
                </a:lnTo>
                <a:lnTo>
                  <a:pt x="3003364" y="1472987"/>
                </a:lnTo>
                <a:lnTo>
                  <a:pt x="3003364" y="1358209"/>
                </a:lnTo>
                <a:lnTo>
                  <a:pt x="2884760" y="1358209"/>
                </a:lnTo>
                <a:lnTo>
                  <a:pt x="2884760" y="1235779"/>
                </a:lnTo>
                <a:lnTo>
                  <a:pt x="2571033" y="1235779"/>
                </a:lnTo>
                <a:lnTo>
                  <a:pt x="2571033" y="1151608"/>
                </a:lnTo>
                <a:lnTo>
                  <a:pt x="2421821" y="1151608"/>
                </a:lnTo>
                <a:lnTo>
                  <a:pt x="2421821" y="1067438"/>
                </a:lnTo>
                <a:lnTo>
                  <a:pt x="2219046" y="1067438"/>
                </a:lnTo>
                <a:lnTo>
                  <a:pt x="2219046" y="983267"/>
                </a:lnTo>
                <a:lnTo>
                  <a:pt x="2058357" y="983267"/>
                </a:lnTo>
                <a:lnTo>
                  <a:pt x="2058357" y="910574"/>
                </a:lnTo>
                <a:lnTo>
                  <a:pt x="1847930" y="910574"/>
                </a:lnTo>
                <a:lnTo>
                  <a:pt x="1847930" y="837881"/>
                </a:lnTo>
                <a:lnTo>
                  <a:pt x="1652807" y="837881"/>
                </a:lnTo>
                <a:lnTo>
                  <a:pt x="1652807" y="772840"/>
                </a:lnTo>
                <a:lnTo>
                  <a:pt x="1580114" y="772840"/>
                </a:lnTo>
                <a:lnTo>
                  <a:pt x="1580114" y="711625"/>
                </a:lnTo>
                <a:lnTo>
                  <a:pt x="1365862" y="711625"/>
                </a:lnTo>
                <a:lnTo>
                  <a:pt x="1365862" y="604499"/>
                </a:lnTo>
                <a:lnTo>
                  <a:pt x="1178390" y="604499"/>
                </a:lnTo>
                <a:lnTo>
                  <a:pt x="1178390" y="547110"/>
                </a:lnTo>
                <a:lnTo>
                  <a:pt x="1101872" y="547110"/>
                </a:lnTo>
                <a:lnTo>
                  <a:pt x="1101872" y="497372"/>
                </a:lnTo>
                <a:lnTo>
                  <a:pt x="952660" y="497372"/>
                </a:lnTo>
                <a:lnTo>
                  <a:pt x="952660" y="447635"/>
                </a:lnTo>
                <a:lnTo>
                  <a:pt x="876141" y="447635"/>
                </a:lnTo>
                <a:lnTo>
                  <a:pt x="876141" y="401724"/>
                </a:lnTo>
                <a:lnTo>
                  <a:pt x="834056" y="401724"/>
                </a:lnTo>
                <a:lnTo>
                  <a:pt x="834056" y="355812"/>
                </a:lnTo>
                <a:lnTo>
                  <a:pt x="776667" y="355812"/>
                </a:lnTo>
                <a:lnTo>
                  <a:pt x="776667" y="317553"/>
                </a:lnTo>
                <a:lnTo>
                  <a:pt x="558588" y="317553"/>
                </a:lnTo>
                <a:lnTo>
                  <a:pt x="558588" y="229556"/>
                </a:lnTo>
                <a:lnTo>
                  <a:pt x="386421" y="229556"/>
                </a:lnTo>
                <a:lnTo>
                  <a:pt x="386421" y="195123"/>
                </a:lnTo>
                <a:lnTo>
                  <a:pt x="325205" y="195123"/>
                </a:lnTo>
                <a:lnTo>
                  <a:pt x="325205" y="160689"/>
                </a:lnTo>
                <a:lnTo>
                  <a:pt x="271642" y="160689"/>
                </a:lnTo>
                <a:lnTo>
                  <a:pt x="271642" y="114778"/>
                </a:lnTo>
                <a:lnTo>
                  <a:pt x="233383" y="114778"/>
                </a:lnTo>
                <a:lnTo>
                  <a:pt x="233383" y="57389"/>
                </a:lnTo>
                <a:lnTo>
                  <a:pt x="225731" y="57389"/>
                </a:lnTo>
                <a:lnTo>
                  <a:pt x="225731" y="34433"/>
                </a:lnTo>
                <a:lnTo>
                  <a:pt x="103301" y="34433"/>
                </a:lnTo>
                <a:lnTo>
                  <a:pt x="103301"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254" name="TextBox 253">
            <a:extLst>
              <a:ext uri="{FF2B5EF4-FFF2-40B4-BE49-F238E27FC236}">
                <a16:creationId xmlns:a16="http://schemas.microsoft.com/office/drawing/2014/main" id="{C8E1F572-22CF-A671-CDEA-90A83B96DDE3}"/>
              </a:ext>
            </a:extLst>
          </p:cNvPr>
          <p:cNvSpPr txBox="1"/>
          <p:nvPr/>
        </p:nvSpPr>
        <p:spPr bwMode="auto">
          <a:xfrm>
            <a:off x="6650064" y="1796630"/>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5" name="TextBox 254">
            <a:extLst>
              <a:ext uri="{FF2B5EF4-FFF2-40B4-BE49-F238E27FC236}">
                <a16:creationId xmlns:a16="http://schemas.microsoft.com/office/drawing/2014/main" id="{A948AC23-5106-3BBF-EA4D-30BD55D275FD}"/>
              </a:ext>
            </a:extLst>
          </p:cNvPr>
          <p:cNvSpPr txBox="1"/>
          <p:nvPr/>
        </p:nvSpPr>
        <p:spPr bwMode="auto">
          <a:xfrm>
            <a:off x="6790508" y="1830667"/>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6" name="TextBox 255">
            <a:extLst>
              <a:ext uri="{FF2B5EF4-FFF2-40B4-BE49-F238E27FC236}">
                <a16:creationId xmlns:a16="http://schemas.microsoft.com/office/drawing/2014/main" id="{AC8C3EAE-C669-10B2-EB48-473506309CB8}"/>
              </a:ext>
            </a:extLst>
          </p:cNvPr>
          <p:cNvSpPr txBox="1"/>
          <p:nvPr/>
        </p:nvSpPr>
        <p:spPr bwMode="auto">
          <a:xfrm>
            <a:off x="6812575" y="183481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7" name="TextBox 256">
            <a:extLst>
              <a:ext uri="{FF2B5EF4-FFF2-40B4-BE49-F238E27FC236}">
                <a16:creationId xmlns:a16="http://schemas.microsoft.com/office/drawing/2014/main" id="{3F032B78-2E19-46C4-0267-7FBCDA41F32A}"/>
              </a:ext>
            </a:extLst>
          </p:cNvPr>
          <p:cNvSpPr txBox="1"/>
          <p:nvPr/>
        </p:nvSpPr>
        <p:spPr bwMode="auto">
          <a:xfrm>
            <a:off x="6828389" y="183481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8" name="TextBox 257">
            <a:extLst>
              <a:ext uri="{FF2B5EF4-FFF2-40B4-BE49-F238E27FC236}">
                <a16:creationId xmlns:a16="http://schemas.microsoft.com/office/drawing/2014/main" id="{44863ACC-BEA7-F7F1-B99F-363D2026F63A}"/>
              </a:ext>
            </a:extLst>
          </p:cNvPr>
          <p:cNvSpPr txBox="1"/>
          <p:nvPr/>
        </p:nvSpPr>
        <p:spPr bwMode="auto">
          <a:xfrm>
            <a:off x="6846159" y="1833151"/>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9" name="TextBox 258">
            <a:extLst>
              <a:ext uri="{FF2B5EF4-FFF2-40B4-BE49-F238E27FC236}">
                <a16:creationId xmlns:a16="http://schemas.microsoft.com/office/drawing/2014/main" id="{D0509D85-19D1-F54F-1EF3-6A64988BBAD8}"/>
              </a:ext>
            </a:extLst>
          </p:cNvPr>
          <p:cNvSpPr txBox="1"/>
          <p:nvPr/>
        </p:nvSpPr>
        <p:spPr bwMode="auto">
          <a:xfrm>
            <a:off x="6887642" y="190488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0" name="TextBox 259">
            <a:extLst>
              <a:ext uri="{FF2B5EF4-FFF2-40B4-BE49-F238E27FC236}">
                <a16:creationId xmlns:a16="http://schemas.microsoft.com/office/drawing/2014/main" id="{13262333-A0A0-39CD-EB29-AB80572E16D6}"/>
              </a:ext>
            </a:extLst>
          </p:cNvPr>
          <p:cNvSpPr txBox="1"/>
          <p:nvPr/>
        </p:nvSpPr>
        <p:spPr bwMode="auto">
          <a:xfrm>
            <a:off x="6921496" y="1949887"/>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1" name="TextBox 260">
            <a:extLst>
              <a:ext uri="{FF2B5EF4-FFF2-40B4-BE49-F238E27FC236}">
                <a16:creationId xmlns:a16="http://schemas.microsoft.com/office/drawing/2014/main" id="{8C03BC9E-3CED-41FE-A1D9-78CD78F39EE0}"/>
              </a:ext>
            </a:extLst>
          </p:cNvPr>
          <p:cNvSpPr txBox="1"/>
          <p:nvPr/>
        </p:nvSpPr>
        <p:spPr bwMode="auto">
          <a:xfrm>
            <a:off x="7020832" y="1990437"/>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2" name="TextBox 261">
            <a:extLst>
              <a:ext uri="{FF2B5EF4-FFF2-40B4-BE49-F238E27FC236}">
                <a16:creationId xmlns:a16="http://schemas.microsoft.com/office/drawing/2014/main" id="{98589A72-CE2A-CA1D-FF4D-9FAB6397CD72}"/>
              </a:ext>
            </a:extLst>
          </p:cNvPr>
          <p:cNvSpPr txBox="1"/>
          <p:nvPr/>
        </p:nvSpPr>
        <p:spPr bwMode="auto">
          <a:xfrm>
            <a:off x="7052428" y="1990459"/>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3" name="TextBox 262">
            <a:extLst>
              <a:ext uri="{FF2B5EF4-FFF2-40B4-BE49-F238E27FC236}">
                <a16:creationId xmlns:a16="http://schemas.microsoft.com/office/drawing/2014/main" id="{71C32F3F-5597-A8A8-F85E-569D77CB78B4}"/>
              </a:ext>
            </a:extLst>
          </p:cNvPr>
          <p:cNvSpPr txBox="1"/>
          <p:nvPr/>
        </p:nvSpPr>
        <p:spPr bwMode="auto">
          <a:xfrm>
            <a:off x="7097335" y="1989706"/>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4" name="TextBox 263">
            <a:extLst>
              <a:ext uri="{FF2B5EF4-FFF2-40B4-BE49-F238E27FC236}">
                <a16:creationId xmlns:a16="http://schemas.microsoft.com/office/drawing/2014/main" id="{B1D2D975-F949-883A-08D6-77A52DBD494A}"/>
              </a:ext>
            </a:extLst>
          </p:cNvPr>
          <p:cNvSpPr txBox="1"/>
          <p:nvPr/>
        </p:nvSpPr>
        <p:spPr bwMode="auto">
          <a:xfrm>
            <a:off x="7165805" y="1992391"/>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5" name="TextBox 264">
            <a:extLst>
              <a:ext uri="{FF2B5EF4-FFF2-40B4-BE49-F238E27FC236}">
                <a16:creationId xmlns:a16="http://schemas.microsoft.com/office/drawing/2014/main" id="{4DCFED18-37AC-EB71-E9BD-7FCE282A4D67}"/>
              </a:ext>
            </a:extLst>
          </p:cNvPr>
          <p:cNvSpPr txBox="1"/>
          <p:nvPr/>
        </p:nvSpPr>
        <p:spPr bwMode="auto">
          <a:xfrm>
            <a:off x="7187877" y="199526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6" name="TextBox 265">
            <a:extLst>
              <a:ext uri="{FF2B5EF4-FFF2-40B4-BE49-F238E27FC236}">
                <a16:creationId xmlns:a16="http://schemas.microsoft.com/office/drawing/2014/main" id="{90427DBF-B885-6420-6262-D61F33BD71C2}"/>
              </a:ext>
            </a:extLst>
          </p:cNvPr>
          <p:cNvSpPr txBox="1"/>
          <p:nvPr/>
        </p:nvSpPr>
        <p:spPr bwMode="auto">
          <a:xfrm>
            <a:off x="7221945" y="2115244"/>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7" name="TextBox 266">
            <a:extLst>
              <a:ext uri="{FF2B5EF4-FFF2-40B4-BE49-F238E27FC236}">
                <a16:creationId xmlns:a16="http://schemas.microsoft.com/office/drawing/2014/main" id="{8C143078-3A66-BB8B-D8ED-3F149E8C0616}"/>
              </a:ext>
            </a:extLst>
          </p:cNvPr>
          <p:cNvSpPr txBox="1"/>
          <p:nvPr/>
        </p:nvSpPr>
        <p:spPr bwMode="auto">
          <a:xfrm>
            <a:off x="7419142" y="2118980"/>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8" name="TextBox 267">
            <a:extLst>
              <a:ext uri="{FF2B5EF4-FFF2-40B4-BE49-F238E27FC236}">
                <a16:creationId xmlns:a16="http://schemas.microsoft.com/office/drawing/2014/main" id="{BADEE7C8-19D1-0E71-74EB-E7708CCF63AC}"/>
              </a:ext>
            </a:extLst>
          </p:cNvPr>
          <p:cNvSpPr txBox="1"/>
          <p:nvPr/>
        </p:nvSpPr>
        <p:spPr bwMode="auto">
          <a:xfrm>
            <a:off x="7261966" y="2109687"/>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9" name="TextBox 268">
            <a:extLst>
              <a:ext uri="{FF2B5EF4-FFF2-40B4-BE49-F238E27FC236}">
                <a16:creationId xmlns:a16="http://schemas.microsoft.com/office/drawing/2014/main" id="{935605DF-7D30-0BAC-EEF6-C5C5D97E7F90}"/>
              </a:ext>
            </a:extLst>
          </p:cNvPr>
          <p:cNvSpPr txBox="1"/>
          <p:nvPr/>
        </p:nvSpPr>
        <p:spPr bwMode="auto">
          <a:xfrm>
            <a:off x="7281991" y="2109687"/>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0" name="TextBox 269">
            <a:extLst>
              <a:ext uri="{FF2B5EF4-FFF2-40B4-BE49-F238E27FC236}">
                <a16:creationId xmlns:a16="http://schemas.microsoft.com/office/drawing/2014/main" id="{A0B33030-146A-C922-9781-479AA33269E2}"/>
              </a:ext>
            </a:extLst>
          </p:cNvPr>
          <p:cNvSpPr txBox="1"/>
          <p:nvPr/>
        </p:nvSpPr>
        <p:spPr bwMode="auto">
          <a:xfrm>
            <a:off x="7326166" y="2111555"/>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1" name="TextBox 270">
            <a:extLst>
              <a:ext uri="{FF2B5EF4-FFF2-40B4-BE49-F238E27FC236}">
                <a16:creationId xmlns:a16="http://schemas.microsoft.com/office/drawing/2014/main" id="{A68E27A0-4AE9-06B4-73DF-50BBE93B8E20}"/>
              </a:ext>
            </a:extLst>
          </p:cNvPr>
          <p:cNvSpPr txBox="1"/>
          <p:nvPr/>
        </p:nvSpPr>
        <p:spPr bwMode="auto">
          <a:xfrm>
            <a:off x="7502344" y="2206350"/>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2" name="TextBox 271">
            <a:extLst>
              <a:ext uri="{FF2B5EF4-FFF2-40B4-BE49-F238E27FC236}">
                <a16:creationId xmlns:a16="http://schemas.microsoft.com/office/drawing/2014/main" id="{42A8A8ED-EA59-60B5-2762-C5E0346DEA76}"/>
              </a:ext>
            </a:extLst>
          </p:cNvPr>
          <p:cNvSpPr txBox="1"/>
          <p:nvPr/>
        </p:nvSpPr>
        <p:spPr bwMode="auto">
          <a:xfrm>
            <a:off x="7550820" y="2236834"/>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3" name="TextBox 272">
            <a:extLst>
              <a:ext uri="{FF2B5EF4-FFF2-40B4-BE49-F238E27FC236}">
                <a16:creationId xmlns:a16="http://schemas.microsoft.com/office/drawing/2014/main" id="{BCA10080-4CFC-1736-247F-8B5F524495DD}"/>
              </a:ext>
            </a:extLst>
          </p:cNvPr>
          <p:cNvSpPr txBox="1"/>
          <p:nvPr/>
        </p:nvSpPr>
        <p:spPr bwMode="auto">
          <a:xfrm>
            <a:off x="7593049" y="2249561"/>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4" name="TextBox 273">
            <a:extLst>
              <a:ext uri="{FF2B5EF4-FFF2-40B4-BE49-F238E27FC236}">
                <a16:creationId xmlns:a16="http://schemas.microsoft.com/office/drawing/2014/main" id="{75FA4D2B-CDE9-544C-8508-46E8D5BE6CFA}"/>
              </a:ext>
            </a:extLst>
          </p:cNvPr>
          <p:cNvSpPr txBox="1"/>
          <p:nvPr/>
        </p:nvSpPr>
        <p:spPr bwMode="auto">
          <a:xfrm>
            <a:off x="7653213" y="229666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5" name="TextBox 274">
            <a:extLst>
              <a:ext uri="{FF2B5EF4-FFF2-40B4-BE49-F238E27FC236}">
                <a16:creationId xmlns:a16="http://schemas.microsoft.com/office/drawing/2014/main" id="{89B7E027-5030-825F-A9CA-311126627F14}"/>
              </a:ext>
            </a:extLst>
          </p:cNvPr>
          <p:cNvSpPr txBox="1"/>
          <p:nvPr/>
        </p:nvSpPr>
        <p:spPr bwMode="auto">
          <a:xfrm>
            <a:off x="7674274" y="2296158"/>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6" name="TextBox 275">
            <a:extLst>
              <a:ext uri="{FF2B5EF4-FFF2-40B4-BE49-F238E27FC236}">
                <a16:creationId xmlns:a16="http://schemas.microsoft.com/office/drawing/2014/main" id="{FF58CAB0-2D61-8AF8-EEFC-D78C89C445A9}"/>
              </a:ext>
            </a:extLst>
          </p:cNvPr>
          <p:cNvSpPr txBox="1"/>
          <p:nvPr/>
        </p:nvSpPr>
        <p:spPr bwMode="auto">
          <a:xfrm>
            <a:off x="7792867" y="2345891"/>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7" name="TextBox 276">
            <a:extLst>
              <a:ext uri="{FF2B5EF4-FFF2-40B4-BE49-F238E27FC236}">
                <a16:creationId xmlns:a16="http://schemas.microsoft.com/office/drawing/2014/main" id="{223A2277-8EA1-09B1-7241-EA91DAA374F2}"/>
              </a:ext>
            </a:extLst>
          </p:cNvPr>
          <p:cNvSpPr txBox="1"/>
          <p:nvPr/>
        </p:nvSpPr>
        <p:spPr bwMode="auto">
          <a:xfrm>
            <a:off x="8150550" y="2513389"/>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8" name="TextBox 277">
            <a:extLst>
              <a:ext uri="{FF2B5EF4-FFF2-40B4-BE49-F238E27FC236}">
                <a16:creationId xmlns:a16="http://schemas.microsoft.com/office/drawing/2014/main" id="{BE6366A8-8D63-F658-4A16-6A807C988E5C}"/>
              </a:ext>
            </a:extLst>
          </p:cNvPr>
          <p:cNvSpPr txBox="1"/>
          <p:nvPr/>
        </p:nvSpPr>
        <p:spPr bwMode="auto">
          <a:xfrm>
            <a:off x="8290994" y="2569446"/>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9" name="TextBox 278">
            <a:extLst>
              <a:ext uri="{FF2B5EF4-FFF2-40B4-BE49-F238E27FC236}">
                <a16:creationId xmlns:a16="http://schemas.microsoft.com/office/drawing/2014/main" id="{4919A185-0F4A-C31A-EBE4-79D026222727}"/>
              </a:ext>
            </a:extLst>
          </p:cNvPr>
          <p:cNvSpPr txBox="1"/>
          <p:nvPr/>
        </p:nvSpPr>
        <p:spPr bwMode="auto">
          <a:xfrm>
            <a:off x="8195203" y="2511486"/>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0" name="TextBox 279">
            <a:extLst>
              <a:ext uri="{FF2B5EF4-FFF2-40B4-BE49-F238E27FC236}">
                <a16:creationId xmlns:a16="http://schemas.microsoft.com/office/drawing/2014/main" id="{82DCC9C4-C53B-000A-19AC-2B3D3705080A}"/>
              </a:ext>
            </a:extLst>
          </p:cNvPr>
          <p:cNvSpPr txBox="1"/>
          <p:nvPr/>
        </p:nvSpPr>
        <p:spPr bwMode="auto">
          <a:xfrm>
            <a:off x="8181727" y="251529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1" name="TextBox 280">
            <a:extLst>
              <a:ext uri="{FF2B5EF4-FFF2-40B4-BE49-F238E27FC236}">
                <a16:creationId xmlns:a16="http://schemas.microsoft.com/office/drawing/2014/main" id="{10EA1B10-E3F4-2495-9DBB-97E309ABB510}"/>
              </a:ext>
            </a:extLst>
          </p:cNvPr>
          <p:cNvSpPr txBox="1"/>
          <p:nvPr/>
        </p:nvSpPr>
        <p:spPr bwMode="auto">
          <a:xfrm>
            <a:off x="8209215" y="2510839"/>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2" name="TextBox 281">
            <a:extLst>
              <a:ext uri="{FF2B5EF4-FFF2-40B4-BE49-F238E27FC236}">
                <a16:creationId xmlns:a16="http://schemas.microsoft.com/office/drawing/2014/main" id="{4213D96B-E37A-0F48-63C0-7DC703EBE5E1}"/>
              </a:ext>
            </a:extLst>
          </p:cNvPr>
          <p:cNvSpPr txBox="1"/>
          <p:nvPr/>
        </p:nvSpPr>
        <p:spPr bwMode="auto">
          <a:xfrm>
            <a:off x="8349659" y="2634031"/>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3" name="TextBox 282">
            <a:extLst>
              <a:ext uri="{FF2B5EF4-FFF2-40B4-BE49-F238E27FC236}">
                <a16:creationId xmlns:a16="http://schemas.microsoft.com/office/drawing/2014/main" id="{DEC77E91-518C-8DC1-2A38-9E3C14611E8B}"/>
              </a:ext>
            </a:extLst>
          </p:cNvPr>
          <p:cNvSpPr txBox="1"/>
          <p:nvPr/>
        </p:nvSpPr>
        <p:spPr bwMode="auto">
          <a:xfrm>
            <a:off x="8372773" y="2634743"/>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4" name="TextBox 283">
            <a:extLst>
              <a:ext uri="{FF2B5EF4-FFF2-40B4-BE49-F238E27FC236}">
                <a16:creationId xmlns:a16="http://schemas.microsoft.com/office/drawing/2014/main" id="{B2BD3D0E-FAE1-5F4B-4793-1B25F7AC67AB}"/>
              </a:ext>
            </a:extLst>
          </p:cNvPr>
          <p:cNvSpPr txBox="1"/>
          <p:nvPr/>
        </p:nvSpPr>
        <p:spPr bwMode="auto">
          <a:xfrm>
            <a:off x="8566137" y="2710130"/>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5" name="TextBox 284">
            <a:extLst>
              <a:ext uri="{FF2B5EF4-FFF2-40B4-BE49-F238E27FC236}">
                <a16:creationId xmlns:a16="http://schemas.microsoft.com/office/drawing/2014/main" id="{9BD7598A-B354-155F-F583-B63DB175FFE4}"/>
              </a:ext>
            </a:extLst>
          </p:cNvPr>
          <p:cNvSpPr txBox="1"/>
          <p:nvPr/>
        </p:nvSpPr>
        <p:spPr bwMode="auto">
          <a:xfrm>
            <a:off x="8646170" y="2714276"/>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6" name="TextBox 285">
            <a:extLst>
              <a:ext uri="{FF2B5EF4-FFF2-40B4-BE49-F238E27FC236}">
                <a16:creationId xmlns:a16="http://schemas.microsoft.com/office/drawing/2014/main" id="{D86487E8-BEDE-E777-B044-3968256EE3FE}"/>
              </a:ext>
            </a:extLst>
          </p:cNvPr>
          <p:cNvSpPr txBox="1"/>
          <p:nvPr/>
        </p:nvSpPr>
        <p:spPr bwMode="auto">
          <a:xfrm>
            <a:off x="8927387" y="2864018"/>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7" name="TextBox 286">
            <a:extLst>
              <a:ext uri="{FF2B5EF4-FFF2-40B4-BE49-F238E27FC236}">
                <a16:creationId xmlns:a16="http://schemas.microsoft.com/office/drawing/2014/main" id="{A51D0381-A150-7FAD-E115-F27021228927}"/>
              </a:ext>
            </a:extLst>
          </p:cNvPr>
          <p:cNvSpPr txBox="1"/>
          <p:nvPr/>
        </p:nvSpPr>
        <p:spPr bwMode="auto">
          <a:xfrm>
            <a:off x="8966714" y="2864018"/>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8" name="TextBox 287">
            <a:extLst>
              <a:ext uri="{FF2B5EF4-FFF2-40B4-BE49-F238E27FC236}">
                <a16:creationId xmlns:a16="http://schemas.microsoft.com/office/drawing/2014/main" id="{36D7E893-7A23-07F6-56BF-8E9822670921}"/>
              </a:ext>
            </a:extLst>
          </p:cNvPr>
          <p:cNvSpPr txBox="1"/>
          <p:nvPr/>
        </p:nvSpPr>
        <p:spPr bwMode="auto">
          <a:xfrm>
            <a:off x="9002427" y="286601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9" name="TextBox 288">
            <a:extLst>
              <a:ext uri="{FF2B5EF4-FFF2-40B4-BE49-F238E27FC236}">
                <a16:creationId xmlns:a16="http://schemas.microsoft.com/office/drawing/2014/main" id="{F961669D-DC9B-D92C-36BA-92E646A89CCB}"/>
              </a:ext>
            </a:extLst>
          </p:cNvPr>
          <p:cNvSpPr txBox="1"/>
          <p:nvPr/>
        </p:nvSpPr>
        <p:spPr bwMode="auto">
          <a:xfrm>
            <a:off x="9326702" y="3035506"/>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0" name="TextBox 289">
            <a:extLst>
              <a:ext uri="{FF2B5EF4-FFF2-40B4-BE49-F238E27FC236}">
                <a16:creationId xmlns:a16="http://schemas.microsoft.com/office/drawing/2014/main" id="{71975A36-49E5-18D0-FDF6-EEBEFBB5029A}"/>
              </a:ext>
            </a:extLst>
          </p:cNvPr>
          <p:cNvSpPr txBox="1"/>
          <p:nvPr/>
        </p:nvSpPr>
        <p:spPr bwMode="auto">
          <a:xfrm>
            <a:off x="9370726" y="3037590"/>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1" name="TextBox 290">
            <a:extLst>
              <a:ext uri="{FF2B5EF4-FFF2-40B4-BE49-F238E27FC236}">
                <a16:creationId xmlns:a16="http://schemas.microsoft.com/office/drawing/2014/main" id="{432CBAA2-3943-2D22-B7E1-80C20E2C68F7}"/>
              </a:ext>
            </a:extLst>
          </p:cNvPr>
          <p:cNvSpPr txBox="1"/>
          <p:nvPr/>
        </p:nvSpPr>
        <p:spPr bwMode="auto">
          <a:xfrm>
            <a:off x="9467146" y="3031641"/>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2" name="TextBox 291">
            <a:extLst>
              <a:ext uri="{FF2B5EF4-FFF2-40B4-BE49-F238E27FC236}">
                <a16:creationId xmlns:a16="http://schemas.microsoft.com/office/drawing/2014/main" id="{E3E14185-7AE6-70C6-CD30-3FA6FAE95F8F}"/>
              </a:ext>
            </a:extLst>
          </p:cNvPr>
          <p:cNvSpPr txBox="1"/>
          <p:nvPr/>
        </p:nvSpPr>
        <p:spPr bwMode="auto">
          <a:xfrm>
            <a:off x="9707980" y="3272899"/>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3" name="TextBox 292">
            <a:extLst>
              <a:ext uri="{FF2B5EF4-FFF2-40B4-BE49-F238E27FC236}">
                <a16:creationId xmlns:a16="http://schemas.microsoft.com/office/drawing/2014/main" id="{88FC1147-C8F3-2CEE-195B-35261C49B462}"/>
              </a:ext>
            </a:extLst>
          </p:cNvPr>
          <p:cNvSpPr txBox="1"/>
          <p:nvPr/>
        </p:nvSpPr>
        <p:spPr bwMode="auto">
          <a:xfrm>
            <a:off x="9728120" y="3275965"/>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4" name="TextBox 293">
            <a:extLst>
              <a:ext uri="{FF2B5EF4-FFF2-40B4-BE49-F238E27FC236}">
                <a16:creationId xmlns:a16="http://schemas.microsoft.com/office/drawing/2014/main" id="{843F1BA3-B696-9AC1-16DA-290AB79960A5}"/>
              </a:ext>
            </a:extLst>
          </p:cNvPr>
          <p:cNvSpPr txBox="1"/>
          <p:nvPr/>
        </p:nvSpPr>
        <p:spPr bwMode="auto">
          <a:xfrm>
            <a:off x="9880520" y="3428365"/>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5" name="TextBox 294">
            <a:extLst>
              <a:ext uri="{FF2B5EF4-FFF2-40B4-BE49-F238E27FC236}">
                <a16:creationId xmlns:a16="http://schemas.microsoft.com/office/drawing/2014/main" id="{C3D3ADC7-5F01-FF8D-4B6E-27A63B3F9377}"/>
              </a:ext>
            </a:extLst>
          </p:cNvPr>
          <p:cNvSpPr txBox="1"/>
          <p:nvPr/>
        </p:nvSpPr>
        <p:spPr bwMode="auto">
          <a:xfrm>
            <a:off x="10070826" y="357887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6" name="TextBox 295">
            <a:extLst>
              <a:ext uri="{FF2B5EF4-FFF2-40B4-BE49-F238E27FC236}">
                <a16:creationId xmlns:a16="http://schemas.microsoft.com/office/drawing/2014/main" id="{A176DA3E-6BB5-FD89-77AC-1E47F9DD12FB}"/>
              </a:ext>
            </a:extLst>
          </p:cNvPr>
          <p:cNvSpPr txBox="1"/>
          <p:nvPr/>
        </p:nvSpPr>
        <p:spPr bwMode="auto">
          <a:xfrm>
            <a:off x="10284854" y="3586356"/>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7" name="TextBox 296">
            <a:extLst>
              <a:ext uri="{FF2B5EF4-FFF2-40B4-BE49-F238E27FC236}">
                <a16:creationId xmlns:a16="http://schemas.microsoft.com/office/drawing/2014/main" id="{38548487-C8E4-6269-93C0-DAC3EC5482E9}"/>
              </a:ext>
            </a:extLst>
          </p:cNvPr>
          <p:cNvSpPr txBox="1"/>
          <p:nvPr/>
        </p:nvSpPr>
        <p:spPr bwMode="auto">
          <a:xfrm>
            <a:off x="10876037" y="3973491"/>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8" name="TextBox 297">
            <a:extLst>
              <a:ext uri="{FF2B5EF4-FFF2-40B4-BE49-F238E27FC236}">
                <a16:creationId xmlns:a16="http://schemas.microsoft.com/office/drawing/2014/main" id="{A5422918-D9BD-D16D-3F72-F96363CE054E}"/>
              </a:ext>
            </a:extLst>
          </p:cNvPr>
          <p:cNvSpPr txBox="1"/>
          <p:nvPr/>
        </p:nvSpPr>
        <p:spPr bwMode="auto">
          <a:xfrm>
            <a:off x="10491776" y="3586002"/>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9" name="TextBox 298">
            <a:extLst>
              <a:ext uri="{FF2B5EF4-FFF2-40B4-BE49-F238E27FC236}">
                <a16:creationId xmlns:a16="http://schemas.microsoft.com/office/drawing/2014/main" id="{8FE8BF87-2B8D-A9F6-987B-352794031104}"/>
              </a:ext>
            </a:extLst>
          </p:cNvPr>
          <p:cNvSpPr txBox="1"/>
          <p:nvPr/>
        </p:nvSpPr>
        <p:spPr bwMode="auto">
          <a:xfrm>
            <a:off x="10427748" y="3586179"/>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00" name="TextBox 299">
            <a:extLst>
              <a:ext uri="{FF2B5EF4-FFF2-40B4-BE49-F238E27FC236}">
                <a16:creationId xmlns:a16="http://schemas.microsoft.com/office/drawing/2014/main" id="{6F37EF37-7C21-A91F-B9F6-F5B5940BC096}"/>
              </a:ext>
            </a:extLst>
          </p:cNvPr>
          <p:cNvSpPr txBox="1"/>
          <p:nvPr/>
        </p:nvSpPr>
        <p:spPr bwMode="auto">
          <a:xfrm>
            <a:off x="11094943" y="3971549"/>
            <a:ext cx="266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Tree>
    <p:extLst>
      <p:ext uri="{BB962C8B-B14F-4D97-AF65-F5344CB8AC3E}">
        <p14:creationId xmlns:p14="http://schemas.microsoft.com/office/powerpoint/2010/main" val="344194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 name="TextBox 1062">
            <a:extLst>
              <a:ext uri="{FF2B5EF4-FFF2-40B4-BE49-F238E27FC236}">
                <a16:creationId xmlns:a16="http://schemas.microsoft.com/office/drawing/2014/main" id="{7CC86609-0469-B1E9-1729-84F58B91B400}"/>
              </a:ext>
            </a:extLst>
          </p:cNvPr>
          <p:cNvSpPr txBox="1"/>
          <p:nvPr/>
        </p:nvSpPr>
        <p:spPr bwMode="auto">
          <a:xfrm>
            <a:off x="1802167" y="5665854"/>
            <a:ext cx="9361896"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2" name="Title 1">
            <a:extLst>
              <a:ext uri="{FF2B5EF4-FFF2-40B4-BE49-F238E27FC236}">
                <a16:creationId xmlns:a16="http://schemas.microsoft.com/office/drawing/2014/main" id="{B428803B-9B8E-A987-A965-E72AE02181DB}"/>
              </a:ext>
            </a:extLst>
          </p:cNvPr>
          <p:cNvSpPr>
            <a:spLocks noGrp="1"/>
          </p:cNvSpPr>
          <p:nvPr>
            <p:ph type="title"/>
          </p:nvPr>
        </p:nvSpPr>
        <p:spPr/>
        <p:txBody>
          <a:bodyPr/>
          <a:lstStyle/>
          <a:p>
            <a:r>
              <a:rPr lang="en-US" dirty="0"/>
              <a:t>KEYNOTE-057 Cohort B: Overall Survival</a:t>
            </a:r>
          </a:p>
        </p:txBody>
      </p:sp>
      <p:sp>
        <p:nvSpPr>
          <p:cNvPr id="4" name="TextBox 3">
            <a:extLst>
              <a:ext uri="{FF2B5EF4-FFF2-40B4-BE49-F238E27FC236}">
                <a16:creationId xmlns:a16="http://schemas.microsoft.com/office/drawing/2014/main" id="{ACBFC051-F87B-DB27-E279-128280F34BD6}"/>
              </a:ext>
            </a:extLst>
          </p:cNvPr>
          <p:cNvSpPr txBox="1"/>
          <p:nvPr/>
        </p:nvSpPr>
        <p:spPr bwMode="auto">
          <a:xfrm>
            <a:off x="435230" y="6366955"/>
            <a:ext cx="6103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Necchi. ASCO GU 2023. Abstr LBA442. Reproduced with permission. </a:t>
            </a:r>
            <a:endParaRPr lang="en-US" sz="1200" dirty="0"/>
          </a:p>
        </p:txBody>
      </p:sp>
      <p:sp>
        <p:nvSpPr>
          <p:cNvPr id="7" name="TextBox 6">
            <a:extLst>
              <a:ext uri="{FF2B5EF4-FFF2-40B4-BE49-F238E27FC236}">
                <a16:creationId xmlns:a16="http://schemas.microsoft.com/office/drawing/2014/main" id="{B57689CC-DCCD-52E1-1DC8-F5671171F193}"/>
              </a:ext>
            </a:extLst>
          </p:cNvPr>
          <p:cNvSpPr txBox="1"/>
          <p:nvPr/>
        </p:nvSpPr>
        <p:spPr bwMode="auto">
          <a:xfrm>
            <a:off x="161829" y="5996734"/>
            <a:ext cx="1506631" cy="307777"/>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graphicFrame>
        <p:nvGraphicFramePr>
          <p:cNvPr id="6" name="Group 155">
            <a:extLst>
              <a:ext uri="{FF2B5EF4-FFF2-40B4-BE49-F238E27FC236}">
                <a16:creationId xmlns:a16="http://schemas.microsoft.com/office/drawing/2014/main" id="{B42D2385-D483-3315-05D8-CE6B1ECB3AC0}"/>
              </a:ext>
            </a:extLst>
          </p:cNvPr>
          <p:cNvGraphicFramePr>
            <a:graphicFrameLocks/>
          </p:cNvGraphicFramePr>
          <p:nvPr>
            <p:extLst>
              <p:ext uri="{D42A27DB-BD31-4B8C-83A1-F6EECF244321}">
                <p14:modId xmlns:p14="http://schemas.microsoft.com/office/powerpoint/2010/main" val="3663955444"/>
              </p:ext>
            </p:extLst>
          </p:nvPr>
        </p:nvGraphicFramePr>
        <p:xfrm>
          <a:off x="5590800" y="4098542"/>
          <a:ext cx="5580403" cy="1006164"/>
        </p:xfrm>
        <a:graphic>
          <a:graphicData uri="http://schemas.openxmlformats.org/drawingml/2006/table">
            <a:tbl>
              <a:tblPr/>
              <a:tblGrid>
                <a:gridCol w="2724080">
                  <a:extLst>
                    <a:ext uri="{9D8B030D-6E8A-4147-A177-3AD203B41FA5}">
                      <a16:colId xmlns:a16="http://schemas.microsoft.com/office/drawing/2014/main" val="20000"/>
                    </a:ext>
                  </a:extLst>
                </a:gridCol>
                <a:gridCol w="2856323">
                  <a:extLst>
                    <a:ext uri="{9D8B030D-6E8A-4147-A177-3AD203B41FA5}">
                      <a16:colId xmlns:a16="http://schemas.microsoft.com/office/drawing/2014/main" val="20001"/>
                    </a:ext>
                  </a:extLst>
                </a:gridCol>
              </a:tblGrid>
              <a:tr h="2815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Survival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Calibri" panose="020F0502020204030204" pitchFamily="34" charset="0"/>
                          <a:cs typeface="Calibri" panose="020F0502020204030204" pitchFamily="34" charset="0"/>
                        </a:rPr>
                        <a:t>N = 132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8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Death,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 (20.5)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68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OS, mo (95% CI)</a:t>
                      </a:r>
                      <a:endPar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Not reached (NA-NA)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5970119"/>
                  </a:ext>
                </a:extLst>
              </a:tr>
            </a:tbl>
          </a:graphicData>
        </a:graphic>
      </p:graphicFrame>
      <p:sp>
        <p:nvSpPr>
          <p:cNvPr id="9" name="TextBox 8">
            <a:extLst>
              <a:ext uri="{FF2B5EF4-FFF2-40B4-BE49-F238E27FC236}">
                <a16:creationId xmlns:a16="http://schemas.microsoft.com/office/drawing/2014/main" id="{377B5998-8679-2E54-C349-7E48847A5007}"/>
              </a:ext>
            </a:extLst>
          </p:cNvPr>
          <p:cNvSpPr txBox="1"/>
          <p:nvPr/>
        </p:nvSpPr>
        <p:spPr bwMode="auto">
          <a:xfrm>
            <a:off x="2982197" y="1497434"/>
            <a:ext cx="3485526" cy="338554"/>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96.2% </a:t>
            </a:r>
            <a:r>
              <a:rPr lang="en-US" sz="1600" b="0" dirty="0">
                <a:solidFill>
                  <a:schemeClr val="bg1"/>
                </a:solidFill>
                <a:latin typeface="Calibri" panose="020F0502020204030204" pitchFamily="34" charset="0"/>
              </a:rPr>
              <a:t>(95% CI: 91.1%-98.4%)</a:t>
            </a:r>
          </a:p>
        </p:txBody>
      </p:sp>
      <p:sp>
        <p:nvSpPr>
          <p:cNvPr id="1064" name="TextBox 1063">
            <a:extLst>
              <a:ext uri="{FF2B5EF4-FFF2-40B4-BE49-F238E27FC236}">
                <a16:creationId xmlns:a16="http://schemas.microsoft.com/office/drawing/2014/main" id="{477071E6-E3EF-2600-C873-F9FA5E231806}"/>
              </a:ext>
            </a:extLst>
          </p:cNvPr>
          <p:cNvSpPr txBox="1"/>
          <p:nvPr/>
        </p:nvSpPr>
        <p:spPr bwMode="auto">
          <a:xfrm rot="-5400000">
            <a:off x="-511774" y="3466868"/>
            <a:ext cx="3334989"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Overall Survival (%)</a:t>
            </a:r>
          </a:p>
        </p:txBody>
      </p:sp>
      <p:cxnSp>
        <p:nvCxnSpPr>
          <p:cNvPr id="1065" name="Straight Connector 1064">
            <a:extLst>
              <a:ext uri="{FF2B5EF4-FFF2-40B4-BE49-F238E27FC236}">
                <a16:creationId xmlns:a16="http://schemas.microsoft.com/office/drawing/2014/main" id="{39D25ADC-089C-4981-6AA7-622DD288FF72}"/>
              </a:ext>
            </a:extLst>
          </p:cNvPr>
          <p:cNvCxnSpPr>
            <a:cxnSpLocks/>
          </p:cNvCxnSpPr>
          <p:nvPr/>
        </p:nvCxnSpPr>
        <p:spPr bwMode="auto">
          <a:xfrm>
            <a:off x="1802167" y="5330274"/>
            <a:ext cx="9369036" cy="0"/>
          </a:xfrm>
          <a:prstGeom prst="line">
            <a:avLst/>
          </a:prstGeom>
          <a:noFill/>
          <a:ln w="28575" cap="flat" cmpd="sng" algn="ctr">
            <a:solidFill>
              <a:schemeClr val="bg1"/>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B2302ABB-DAAA-2397-6F47-6F9A6ED3B8EE}"/>
              </a:ext>
            </a:extLst>
          </p:cNvPr>
          <p:cNvCxnSpPr>
            <a:cxnSpLocks/>
          </p:cNvCxnSpPr>
          <p:nvPr/>
        </p:nvCxnSpPr>
        <p:spPr bwMode="auto">
          <a:xfrm flipV="1">
            <a:off x="1802167" y="1959772"/>
            <a:ext cx="0" cy="3370502"/>
          </a:xfrm>
          <a:prstGeom prst="line">
            <a:avLst/>
          </a:prstGeom>
          <a:noFill/>
          <a:ln w="28575" cap="flat" cmpd="sng" algn="ctr">
            <a:solidFill>
              <a:schemeClr val="bg1"/>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191EF243-C715-D139-1958-F189F169F8A8}"/>
              </a:ext>
            </a:extLst>
          </p:cNvPr>
          <p:cNvCxnSpPr>
            <a:cxnSpLocks/>
          </p:cNvCxnSpPr>
          <p:nvPr/>
        </p:nvCxnSpPr>
        <p:spPr bwMode="auto">
          <a:xfrm flipH="1">
            <a:off x="1740024" y="19686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68" name="Straight Connector 1067">
            <a:extLst>
              <a:ext uri="{FF2B5EF4-FFF2-40B4-BE49-F238E27FC236}">
                <a16:creationId xmlns:a16="http://schemas.microsoft.com/office/drawing/2014/main" id="{EC6275DA-8F4A-3DEA-BE29-13DEA15F9966}"/>
              </a:ext>
            </a:extLst>
          </p:cNvPr>
          <p:cNvCxnSpPr>
            <a:cxnSpLocks/>
          </p:cNvCxnSpPr>
          <p:nvPr/>
        </p:nvCxnSpPr>
        <p:spPr bwMode="auto">
          <a:xfrm flipH="1">
            <a:off x="1740024" y="26409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25E84AB4-5AC0-BEC1-3DAD-AB905ABDEE4C}"/>
              </a:ext>
            </a:extLst>
          </p:cNvPr>
          <p:cNvCxnSpPr>
            <a:cxnSpLocks/>
          </p:cNvCxnSpPr>
          <p:nvPr/>
        </p:nvCxnSpPr>
        <p:spPr bwMode="auto">
          <a:xfrm flipH="1">
            <a:off x="1740024" y="33133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BF617A3F-EADD-15D5-2577-56D6A8EBAA73}"/>
              </a:ext>
            </a:extLst>
          </p:cNvPr>
          <p:cNvCxnSpPr>
            <a:cxnSpLocks/>
          </p:cNvCxnSpPr>
          <p:nvPr/>
        </p:nvCxnSpPr>
        <p:spPr bwMode="auto">
          <a:xfrm flipH="1">
            <a:off x="1740024" y="39856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71" name="Straight Connector 1070">
            <a:extLst>
              <a:ext uri="{FF2B5EF4-FFF2-40B4-BE49-F238E27FC236}">
                <a16:creationId xmlns:a16="http://schemas.microsoft.com/office/drawing/2014/main" id="{F07C08AD-FC28-F0AF-18B8-2A3CE9292BF2}"/>
              </a:ext>
            </a:extLst>
          </p:cNvPr>
          <p:cNvCxnSpPr>
            <a:cxnSpLocks/>
          </p:cNvCxnSpPr>
          <p:nvPr/>
        </p:nvCxnSpPr>
        <p:spPr bwMode="auto">
          <a:xfrm flipH="1">
            <a:off x="1740024" y="46579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3BA2C45B-83BC-19EF-22C4-033B3D96E5AC}"/>
              </a:ext>
            </a:extLst>
          </p:cNvPr>
          <p:cNvCxnSpPr>
            <a:cxnSpLocks/>
          </p:cNvCxnSpPr>
          <p:nvPr/>
        </p:nvCxnSpPr>
        <p:spPr bwMode="auto">
          <a:xfrm flipH="1">
            <a:off x="1740024" y="53302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F880DAD7-CFB3-D4ED-1235-7CEB48B78CCB}"/>
              </a:ext>
            </a:extLst>
          </p:cNvPr>
          <p:cNvCxnSpPr>
            <a:cxnSpLocks/>
          </p:cNvCxnSpPr>
          <p:nvPr/>
        </p:nvCxnSpPr>
        <p:spPr bwMode="auto">
          <a:xfrm>
            <a:off x="1802167"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4" name="Straight Connector 1073">
            <a:extLst>
              <a:ext uri="{FF2B5EF4-FFF2-40B4-BE49-F238E27FC236}">
                <a16:creationId xmlns:a16="http://schemas.microsoft.com/office/drawing/2014/main" id="{6F5F0CB6-48EE-5EC7-60EB-91565688A948}"/>
              </a:ext>
            </a:extLst>
          </p:cNvPr>
          <p:cNvCxnSpPr>
            <a:cxnSpLocks/>
          </p:cNvCxnSpPr>
          <p:nvPr/>
        </p:nvCxnSpPr>
        <p:spPr bwMode="auto">
          <a:xfrm>
            <a:off x="2176643"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5" name="Straight Connector 1074">
            <a:extLst>
              <a:ext uri="{FF2B5EF4-FFF2-40B4-BE49-F238E27FC236}">
                <a16:creationId xmlns:a16="http://schemas.microsoft.com/office/drawing/2014/main" id="{8338FB5C-6347-BBB2-7100-84A68DB021C7}"/>
              </a:ext>
            </a:extLst>
          </p:cNvPr>
          <p:cNvCxnSpPr>
            <a:cxnSpLocks/>
          </p:cNvCxnSpPr>
          <p:nvPr/>
        </p:nvCxnSpPr>
        <p:spPr bwMode="auto">
          <a:xfrm>
            <a:off x="2551119"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F1D85D67-3D91-5015-831F-DD2A67E216C1}"/>
              </a:ext>
            </a:extLst>
          </p:cNvPr>
          <p:cNvCxnSpPr>
            <a:cxnSpLocks/>
          </p:cNvCxnSpPr>
          <p:nvPr/>
        </p:nvCxnSpPr>
        <p:spPr bwMode="auto">
          <a:xfrm>
            <a:off x="2925595"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7" name="Straight Connector 1076">
            <a:extLst>
              <a:ext uri="{FF2B5EF4-FFF2-40B4-BE49-F238E27FC236}">
                <a16:creationId xmlns:a16="http://schemas.microsoft.com/office/drawing/2014/main" id="{FD0EA850-AC82-41FC-2955-723812102A18}"/>
              </a:ext>
            </a:extLst>
          </p:cNvPr>
          <p:cNvCxnSpPr>
            <a:cxnSpLocks/>
          </p:cNvCxnSpPr>
          <p:nvPr/>
        </p:nvCxnSpPr>
        <p:spPr bwMode="auto">
          <a:xfrm>
            <a:off x="3300071"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8" name="Straight Connector 1077">
            <a:extLst>
              <a:ext uri="{FF2B5EF4-FFF2-40B4-BE49-F238E27FC236}">
                <a16:creationId xmlns:a16="http://schemas.microsoft.com/office/drawing/2014/main" id="{35F0CB01-733C-A373-4519-4D348B27C3D3}"/>
              </a:ext>
            </a:extLst>
          </p:cNvPr>
          <p:cNvCxnSpPr>
            <a:cxnSpLocks/>
          </p:cNvCxnSpPr>
          <p:nvPr/>
        </p:nvCxnSpPr>
        <p:spPr bwMode="auto">
          <a:xfrm>
            <a:off x="3674547"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66A2BC96-F1FC-F79A-1C7C-05509B05FFC3}"/>
              </a:ext>
            </a:extLst>
          </p:cNvPr>
          <p:cNvCxnSpPr>
            <a:cxnSpLocks/>
          </p:cNvCxnSpPr>
          <p:nvPr/>
        </p:nvCxnSpPr>
        <p:spPr bwMode="auto">
          <a:xfrm>
            <a:off x="4049023"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0" name="Straight Connector 1079">
            <a:extLst>
              <a:ext uri="{FF2B5EF4-FFF2-40B4-BE49-F238E27FC236}">
                <a16:creationId xmlns:a16="http://schemas.microsoft.com/office/drawing/2014/main" id="{7F2DC712-D1F2-0AD1-C80A-F22207415DB3}"/>
              </a:ext>
            </a:extLst>
          </p:cNvPr>
          <p:cNvCxnSpPr>
            <a:cxnSpLocks/>
          </p:cNvCxnSpPr>
          <p:nvPr/>
        </p:nvCxnSpPr>
        <p:spPr bwMode="auto">
          <a:xfrm>
            <a:off x="4423499"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94924E73-3C11-B2B7-7B6E-2B1C1849DF90}"/>
              </a:ext>
            </a:extLst>
          </p:cNvPr>
          <p:cNvCxnSpPr>
            <a:cxnSpLocks/>
          </p:cNvCxnSpPr>
          <p:nvPr/>
        </p:nvCxnSpPr>
        <p:spPr bwMode="auto">
          <a:xfrm>
            <a:off x="4797975"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AE648D62-7B07-2096-3F50-B8D1DFB1BA61}"/>
              </a:ext>
            </a:extLst>
          </p:cNvPr>
          <p:cNvCxnSpPr>
            <a:cxnSpLocks/>
          </p:cNvCxnSpPr>
          <p:nvPr/>
        </p:nvCxnSpPr>
        <p:spPr bwMode="auto">
          <a:xfrm>
            <a:off x="5172451"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3" name="Straight Connector 1082">
            <a:extLst>
              <a:ext uri="{FF2B5EF4-FFF2-40B4-BE49-F238E27FC236}">
                <a16:creationId xmlns:a16="http://schemas.microsoft.com/office/drawing/2014/main" id="{65C693A4-41B7-057C-0A00-7EB0E4BCE6DE}"/>
              </a:ext>
            </a:extLst>
          </p:cNvPr>
          <p:cNvCxnSpPr>
            <a:cxnSpLocks/>
          </p:cNvCxnSpPr>
          <p:nvPr/>
        </p:nvCxnSpPr>
        <p:spPr bwMode="auto">
          <a:xfrm>
            <a:off x="5546927"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F15F11C2-5F04-3A86-D3C3-3F9F168CF9D6}"/>
              </a:ext>
            </a:extLst>
          </p:cNvPr>
          <p:cNvCxnSpPr>
            <a:cxnSpLocks/>
          </p:cNvCxnSpPr>
          <p:nvPr/>
        </p:nvCxnSpPr>
        <p:spPr bwMode="auto">
          <a:xfrm>
            <a:off x="5921403"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841D67F7-0889-09E1-0A99-E53D9536475F}"/>
              </a:ext>
            </a:extLst>
          </p:cNvPr>
          <p:cNvCxnSpPr>
            <a:cxnSpLocks/>
          </p:cNvCxnSpPr>
          <p:nvPr/>
        </p:nvCxnSpPr>
        <p:spPr bwMode="auto">
          <a:xfrm>
            <a:off x="6295879"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6" name="Straight Connector 1085">
            <a:extLst>
              <a:ext uri="{FF2B5EF4-FFF2-40B4-BE49-F238E27FC236}">
                <a16:creationId xmlns:a16="http://schemas.microsoft.com/office/drawing/2014/main" id="{87E0B8A1-B747-5B08-5052-FCAE3D001D13}"/>
              </a:ext>
            </a:extLst>
          </p:cNvPr>
          <p:cNvCxnSpPr>
            <a:cxnSpLocks/>
          </p:cNvCxnSpPr>
          <p:nvPr/>
        </p:nvCxnSpPr>
        <p:spPr bwMode="auto">
          <a:xfrm>
            <a:off x="6670355"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21EC5AC6-2684-A67F-3429-C998BAEDF46F}"/>
              </a:ext>
            </a:extLst>
          </p:cNvPr>
          <p:cNvCxnSpPr>
            <a:cxnSpLocks/>
          </p:cNvCxnSpPr>
          <p:nvPr/>
        </p:nvCxnSpPr>
        <p:spPr bwMode="auto">
          <a:xfrm>
            <a:off x="7044831"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65CC765E-413B-DBE8-099A-BD03F9EA677D}"/>
              </a:ext>
            </a:extLst>
          </p:cNvPr>
          <p:cNvCxnSpPr>
            <a:cxnSpLocks/>
          </p:cNvCxnSpPr>
          <p:nvPr/>
        </p:nvCxnSpPr>
        <p:spPr bwMode="auto">
          <a:xfrm>
            <a:off x="7419307"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9" name="Straight Connector 1088">
            <a:extLst>
              <a:ext uri="{FF2B5EF4-FFF2-40B4-BE49-F238E27FC236}">
                <a16:creationId xmlns:a16="http://schemas.microsoft.com/office/drawing/2014/main" id="{FFE8A85B-22F7-9E4C-811B-F2208E2B2A2B}"/>
              </a:ext>
            </a:extLst>
          </p:cNvPr>
          <p:cNvCxnSpPr>
            <a:cxnSpLocks/>
          </p:cNvCxnSpPr>
          <p:nvPr/>
        </p:nvCxnSpPr>
        <p:spPr bwMode="auto">
          <a:xfrm>
            <a:off x="7793783"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8A73A8B2-E0F1-A2D3-C1B5-8FFD548A6C17}"/>
              </a:ext>
            </a:extLst>
          </p:cNvPr>
          <p:cNvCxnSpPr>
            <a:cxnSpLocks/>
          </p:cNvCxnSpPr>
          <p:nvPr/>
        </p:nvCxnSpPr>
        <p:spPr bwMode="auto">
          <a:xfrm>
            <a:off x="8168259"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A4DBD9B0-A1C6-4680-66AE-CE74CB5EAAA3}"/>
              </a:ext>
            </a:extLst>
          </p:cNvPr>
          <p:cNvCxnSpPr>
            <a:cxnSpLocks/>
          </p:cNvCxnSpPr>
          <p:nvPr/>
        </p:nvCxnSpPr>
        <p:spPr bwMode="auto">
          <a:xfrm>
            <a:off x="8542735"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92" name="Straight Connector 1091">
            <a:extLst>
              <a:ext uri="{FF2B5EF4-FFF2-40B4-BE49-F238E27FC236}">
                <a16:creationId xmlns:a16="http://schemas.microsoft.com/office/drawing/2014/main" id="{1CF1422E-B283-F484-6032-4C0969D7B408}"/>
              </a:ext>
            </a:extLst>
          </p:cNvPr>
          <p:cNvCxnSpPr>
            <a:cxnSpLocks/>
          </p:cNvCxnSpPr>
          <p:nvPr/>
        </p:nvCxnSpPr>
        <p:spPr bwMode="auto">
          <a:xfrm>
            <a:off x="8917211"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E75B9A48-B263-57A5-B135-686E2B2FEFBA}"/>
              </a:ext>
            </a:extLst>
          </p:cNvPr>
          <p:cNvCxnSpPr>
            <a:cxnSpLocks/>
          </p:cNvCxnSpPr>
          <p:nvPr/>
        </p:nvCxnSpPr>
        <p:spPr bwMode="auto">
          <a:xfrm>
            <a:off x="9291687"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8E1C5E8B-BB5B-54CE-E219-551CF66416E5}"/>
              </a:ext>
            </a:extLst>
          </p:cNvPr>
          <p:cNvCxnSpPr>
            <a:cxnSpLocks/>
          </p:cNvCxnSpPr>
          <p:nvPr/>
        </p:nvCxnSpPr>
        <p:spPr bwMode="auto">
          <a:xfrm>
            <a:off x="9666163"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95" name="Straight Connector 1094">
            <a:extLst>
              <a:ext uri="{FF2B5EF4-FFF2-40B4-BE49-F238E27FC236}">
                <a16:creationId xmlns:a16="http://schemas.microsoft.com/office/drawing/2014/main" id="{48AAB666-7E57-B80A-5B2E-3E61A7D7F292}"/>
              </a:ext>
            </a:extLst>
          </p:cNvPr>
          <p:cNvCxnSpPr>
            <a:cxnSpLocks/>
          </p:cNvCxnSpPr>
          <p:nvPr/>
        </p:nvCxnSpPr>
        <p:spPr bwMode="auto">
          <a:xfrm>
            <a:off x="10040639" y="532139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15707305-1780-521B-4C6E-BC8C4F989C46}"/>
              </a:ext>
            </a:extLst>
          </p:cNvPr>
          <p:cNvCxnSpPr>
            <a:cxnSpLocks/>
          </p:cNvCxnSpPr>
          <p:nvPr/>
        </p:nvCxnSpPr>
        <p:spPr bwMode="auto">
          <a:xfrm>
            <a:off x="11164063" y="532139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97" name="TextBox 1096">
            <a:extLst>
              <a:ext uri="{FF2B5EF4-FFF2-40B4-BE49-F238E27FC236}">
                <a16:creationId xmlns:a16="http://schemas.microsoft.com/office/drawing/2014/main" id="{F6F1CA2E-6FD9-F291-EB15-55956818DC61}"/>
              </a:ext>
            </a:extLst>
          </p:cNvPr>
          <p:cNvSpPr txBox="1"/>
          <p:nvPr/>
        </p:nvSpPr>
        <p:spPr bwMode="auto">
          <a:xfrm>
            <a:off x="1141456" y="1783983"/>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98" name="TextBox 1097">
            <a:extLst>
              <a:ext uri="{FF2B5EF4-FFF2-40B4-BE49-F238E27FC236}">
                <a16:creationId xmlns:a16="http://schemas.microsoft.com/office/drawing/2014/main" id="{681CA4FB-C662-15D1-8C9E-E265FDAE0477}"/>
              </a:ext>
            </a:extLst>
          </p:cNvPr>
          <p:cNvSpPr txBox="1"/>
          <p:nvPr/>
        </p:nvSpPr>
        <p:spPr bwMode="auto">
          <a:xfrm>
            <a:off x="1141456" y="2456308"/>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099" name="TextBox 1098">
            <a:extLst>
              <a:ext uri="{FF2B5EF4-FFF2-40B4-BE49-F238E27FC236}">
                <a16:creationId xmlns:a16="http://schemas.microsoft.com/office/drawing/2014/main" id="{3B5F0DBC-CEF5-B00E-226B-8BAE1BB4639E}"/>
              </a:ext>
            </a:extLst>
          </p:cNvPr>
          <p:cNvSpPr txBox="1"/>
          <p:nvPr/>
        </p:nvSpPr>
        <p:spPr bwMode="auto">
          <a:xfrm>
            <a:off x="1141456" y="3128633"/>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100" name="TextBox 1099">
            <a:extLst>
              <a:ext uri="{FF2B5EF4-FFF2-40B4-BE49-F238E27FC236}">
                <a16:creationId xmlns:a16="http://schemas.microsoft.com/office/drawing/2014/main" id="{8E2B433C-CFB3-3355-AF46-7DC7C11B7A0C}"/>
              </a:ext>
            </a:extLst>
          </p:cNvPr>
          <p:cNvSpPr txBox="1"/>
          <p:nvPr/>
        </p:nvSpPr>
        <p:spPr bwMode="auto">
          <a:xfrm>
            <a:off x="1141456" y="3800958"/>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101" name="TextBox 1100">
            <a:extLst>
              <a:ext uri="{FF2B5EF4-FFF2-40B4-BE49-F238E27FC236}">
                <a16:creationId xmlns:a16="http://schemas.microsoft.com/office/drawing/2014/main" id="{691AE7AA-B835-7CD9-9AE3-CE4ACAF62515}"/>
              </a:ext>
            </a:extLst>
          </p:cNvPr>
          <p:cNvSpPr txBox="1"/>
          <p:nvPr/>
        </p:nvSpPr>
        <p:spPr bwMode="auto">
          <a:xfrm>
            <a:off x="1141456" y="4473283"/>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102" name="TextBox 1101">
            <a:extLst>
              <a:ext uri="{FF2B5EF4-FFF2-40B4-BE49-F238E27FC236}">
                <a16:creationId xmlns:a16="http://schemas.microsoft.com/office/drawing/2014/main" id="{A6E466AC-98BF-4EC0-684D-77E3D6B152C2}"/>
              </a:ext>
            </a:extLst>
          </p:cNvPr>
          <p:cNvSpPr txBox="1"/>
          <p:nvPr/>
        </p:nvSpPr>
        <p:spPr bwMode="auto">
          <a:xfrm>
            <a:off x="1141456" y="5145608"/>
            <a:ext cx="63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03" name="TextBox 1102">
            <a:extLst>
              <a:ext uri="{FF2B5EF4-FFF2-40B4-BE49-F238E27FC236}">
                <a16:creationId xmlns:a16="http://schemas.microsoft.com/office/drawing/2014/main" id="{A1AF985C-5EC0-3534-3189-45D1B5D18787}"/>
              </a:ext>
            </a:extLst>
          </p:cNvPr>
          <p:cNvSpPr txBox="1"/>
          <p:nvPr/>
        </p:nvSpPr>
        <p:spPr bwMode="auto">
          <a:xfrm>
            <a:off x="10926954"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1104" name="TextBox 1103">
            <a:extLst>
              <a:ext uri="{FF2B5EF4-FFF2-40B4-BE49-F238E27FC236}">
                <a16:creationId xmlns:a16="http://schemas.microsoft.com/office/drawing/2014/main" id="{1BB41713-7719-DE4C-9E12-C32922B97E3E}"/>
              </a:ext>
            </a:extLst>
          </p:cNvPr>
          <p:cNvSpPr txBox="1"/>
          <p:nvPr/>
        </p:nvSpPr>
        <p:spPr bwMode="auto">
          <a:xfrm>
            <a:off x="1565059"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05" name="TextBox 1104">
            <a:extLst>
              <a:ext uri="{FF2B5EF4-FFF2-40B4-BE49-F238E27FC236}">
                <a16:creationId xmlns:a16="http://schemas.microsoft.com/office/drawing/2014/main" id="{FE96A596-19E6-3EC2-6D2C-5AE24781D922}"/>
              </a:ext>
            </a:extLst>
          </p:cNvPr>
          <p:cNvSpPr txBox="1"/>
          <p:nvPr/>
        </p:nvSpPr>
        <p:spPr bwMode="auto">
          <a:xfrm>
            <a:off x="1939535"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106" name="TextBox 1105">
            <a:extLst>
              <a:ext uri="{FF2B5EF4-FFF2-40B4-BE49-F238E27FC236}">
                <a16:creationId xmlns:a16="http://schemas.microsoft.com/office/drawing/2014/main" id="{2E584CA0-762B-4812-238D-CDB6A507E457}"/>
              </a:ext>
            </a:extLst>
          </p:cNvPr>
          <p:cNvSpPr txBox="1"/>
          <p:nvPr/>
        </p:nvSpPr>
        <p:spPr bwMode="auto">
          <a:xfrm>
            <a:off x="2314011"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107" name="TextBox 1106">
            <a:extLst>
              <a:ext uri="{FF2B5EF4-FFF2-40B4-BE49-F238E27FC236}">
                <a16:creationId xmlns:a16="http://schemas.microsoft.com/office/drawing/2014/main" id="{63599D14-1D06-C090-FA8D-C12F09ABD4CF}"/>
              </a:ext>
            </a:extLst>
          </p:cNvPr>
          <p:cNvSpPr txBox="1"/>
          <p:nvPr/>
        </p:nvSpPr>
        <p:spPr bwMode="auto">
          <a:xfrm>
            <a:off x="2688487"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108" name="TextBox 1107">
            <a:extLst>
              <a:ext uri="{FF2B5EF4-FFF2-40B4-BE49-F238E27FC236}">
                <a16:creationId xmlns:a16="http://schemas.microsoft.com/office/drawing/2014/main" id="{76344372-3353-19D1-D7E5-05C06B1F209B}"/>
              </a:ext>
            </a:extLst>
          </p:cNvPr>
          <p:cNvSpPr txBox="1"/>
          <p:nvPr/>
        </p:nvSpPr>
        <p:spPr bwMode="auto">
          <a:xfrm>
            <a:off x="3062963"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109" name="TextBox 1108">
            <a:extLst>
              <a:ext uri="{FF2B5EF4-FFF2-40B4-BE49-F238E27FC236}">
                <a16:creationId xmlns:a16="http://schemas.microsoft.com/office/drawing/2014/main" id="{15A3FB51-4410-2F51-1FED-AFD6A05BAFC3}"/>
              </a:ext>
            </a:extLst>
          </p:cNvPr>
          <p:cNvSpPr txBox="1"/>
          <p:nvPr/>
        </p:nvSpPr>
        <p:spPr bwMode="auto">
          <a:xfrm>
            <a:off x="3437439"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110" name="TextBox 1109">
            <a:extLst>
              <a:ext uri="{FF2B5EF4-FFF2-40B4-BE49-F238E27FC236}">
                <a16:creationId xmlns:a16="http://schemas.microsoft.com/office/drawing/2014/main" id="{2116F06B-0888-2A00-1918-A3C5D7269D3F}"/>
              </a:ext>
            </a:extLst>
          </p:cNvPr>
          <p:cNvSpPr txBox="1"/>
          <p:nvPr/>
        </p:nvSpPr>
        <p:spPr bwMode="auto">
          <a:xfrm>
            <a:off x="3811915"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111" name="TextBox 1110">
            <a:extLst>
              <a:ext uri="{FF2B5EF4-FFF2-40B4-BE49-F238E27FC236}">
                <a16:creationId xmlns:a16="http://schemas.microsoft.com/office/drawing/2014/main" id="{92CF65F0-F8E4-1183-2578-F538CE3B3B66}"/>
              </a:ext>
            </a:extLst>
          </p:cNvPr>
          <p:cNvSpPr txBox="1"/>
          <p:nvPr/>
        </p:nvSpPr>
        <p:spPr bwMode="auto">
          <a:xfrm>
            <a:off x="4186391"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112" name="TextBox 1111">
            <a:extLst>
              <a:ext uri="{FF2B5EF4-FFF2-40B4-BE49-F238E27FC236}">
                <a16:creationId xmlns:a16="http://schemas.microsoft.com/office/drawing/2014/main" id="{57B5B75C-A55E-2282-B21A-9AE7EEA23F40}"/>
              </a:ext>
            </a:extLst>
          </p:cNvPr>
          <p:cNvSpPr txBox="1"/>
          <p:nvPr/>
        </p:nvSpPr>
        <p:spPr bwMode="auto">
          <a:xfrm>
            <a:off x="4560867"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113" name="TextBox 1112">
            <a:extLst>
              <a:ext uri="{FF2B5EF4-FFF2-40B4-BE49-F238E27FC236}">
                <a16:creationId xmlns:a16="http://schemas.microsoft.com/office/drawing/2014/main" id="{CFF51037-6FC4-8F9E-EC46-26B5B229969F}"/>
              </a:ext>
            </a:extLst>
          </p:cNvPr>
          <p:cNvSpPr txBox="1"/>
          <p:nvPr/>
        </p:nvSpPr>
        <p:spPr bwMode="auto">
          <a:xfrm>
            <a:off x="4935343"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114" name="TextBox 1113">
            <a:extLst>
              <a:ext uri="{FF2B5EF4-FFF2-40B4-BE49-F238E27FC236}">
                <a16:creationId xmlns:a16="http://schemas.microsoft.com/office/drawing/2014/main" id="{41CE16E8-7B73-8F9A-4CD7-A17DC331690F}"/>
              </a:ext>
            </a:extLst>
          </p:cNvPr>
          <p:cNvSpPr txBox="1"/>
          <p:nvPr/>
        </p:nvSpPr>
        <p:spPr bwMode="auto">
          <a:xfrm>
            <a:off x="5309819"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115" name="TextBox 1114">
            <a:extLst>
              <a:ext uri="{FF2B5EF4-FFF2-40B4-BE49-F238E27FC236}">
                <a16:creationId xmlns:a16="http://schemas.microsoft.com/office/drawing/2014/main" id="{1000A229-0E72-F066-FB9E-8F343D822DAD}"/>
              </a:ext>
            </a:extLst>
          </p:cNvPr>
          <p:cNvSpPr txBox="1"/>
          <p:nvPr/>
        </p:nvSpPr>
        <p:spPr bwMode="auto">
          <a:xfrm>
            <a:off x="5684295"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1116" name="TextBox 1115">
            <a:extLst>
              <a:ext uri="{FF2B5EF4-FFF2-40B4-BE49-F238E27FC236}">
                <a16:creationId xmlns:a16="http://schemas.microsoft.com/office/drawing/2014/main" id="{32E2411B-8C25-920C-959D-27629730CA41}"/>
              </a:ext>
            </a:extLst>
          </p:cNvPr>
          <p:cNvSpPr txBox="1"/>
          <p:nvPr/>
        </p:nvSpPr>
        <p:spPr bwMode="auto">
          <a:xfrm>
            <a:off x="6058771"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1117" name="TextBox 1116">
            <a:extLst>
              <a:ext uri="{FF2B5EF4-FFF2-40B4-BE49-F238E27FC236}">
                <a16:creationId xmlns:a16="http://schemas.microsoft.com/office/drawing/2014/main" id="{990AF0BD-3BC6-1C89-2562-B75D5B45D85B}"/>
              </a:ext>
            </a:extLst>
          </p:cNvPr>
          <p:cNvSpPr txBox="1"/>
          <p:nvPr/>
        </p:nvSpPr>
        <p:spPr bwMode="auto">
          <a:xfrm>
            <a:off x="6433247"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1118" name="TextBox 1117">
            <a:extLst>
              <a:ext uri="{FF2B5EF4-FFF2-40B4-BE49-F238E27FC236}">
                <a16:creationId xmlns:a16="http://schemas.microsoft.com/office/drawing/2014/main" id="{61F29F31-AA9D-B53E-48D3-2F67807BFF9F}"/>
              </a:ext>
            </a:extLst>
          </p:cNvPr>
          <p:cNvSpPr txBox="1"/>
          <p:nvPr/>
        </p:nvSpPr>
        <p:spPr bwMode="auto">
          <a:xfrm>
            <a:off x="6807723"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1119" name="TextBox 1118">
            <a:extLst>
              <a:ext uri="{FF2B5EF4-FFF2-40B4-BE49-F238E27FC236}">
                <a16:creationId xmlns:a16="http://schemas.microsoft.com/office/drawing/2014/main" id="{5F2CC970-957E-B6B0-4C05-096D56EFA8E7}"/>
              </a:ext>
            </a:extLst>
          </p:cNvPr>
          <p:cNvSpPr txBox="1"/>
          <p:nvPr/>
        </p:nvSpPr>
        <p:spPr bwMode="auto">
          <a:xfrm>
            <a:off x="7182199"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1120" name="TextBox 1119">
            <a:extLst>
              <a:ext uri="{FF2B5EF4-FFF2-40B4-BE49-F238E27FC236}">
                <a16:creationId xmlns:a16="http://schemas.microsoft.com/office/drawing/2014/main" id="{DF2D1156-2E03-F363-D196-1D0434263E30}"/>
              </a:ext>
            </a:extLst>
          </p:cNvPr>
          <p:cNvSpPr txBox="1"/>
          <p:nvPr/>
        </p:nvSpPr>
        <p:spPr bwMode="auto">
          <a:xfrm>
            <a:off x="7556675"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1121" name="TextBox 1120">
            <a:extLst>
              <a:ext uri="{FF2B5EF4-FFF2-40B4-BE49-F238E27FC236}">
                <a16:creationId xmlns:a16="http://schemas.microsoft.com/office/drawing/2014/main" id="{173E2EEC-E18F-66CB-E1FE-5CDE0EF9661E}"/>
              </a:ext>
            </a:extLst>
          </p:cNvPr>
          <p:cNvSpPr txBox="1"/>
          <p:nvPr/>
        </p:nvSpPr>
        <p:spPr bwMode="auto">
          <a:xfrm>
            <a:off x="7931151"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1122" name="TextBox 1121">
            <a:extLst>
              <a:ext uri="{FF2B5EF4-FFF2-40B4-BE49-F238E27FC236}">
                <a16:creationId xmlns:a16="http://schemas.microsoft.com/office/drawing/2014/main" id="{9C8E724D-2378-45AA-A2D2-AE5A1AFFDB72}"/>
              </a:ext>
            </a:extLst>
          </p:cNvPr>
          <p:cNvSpPr txBox="1"/>
          <p:nvPr/>
        </p:nvSpPr>
        <p:spPr bwMode="auto">
          <a:xfrm>
            <a:off x="8305627"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1123" name="TextBox 1122">
            <a:extLst>
              <a:ext uri="{FF2B5EF4-FFF2-40B4-BE49-F238E27FC236}">
                <a16:creationId xmlns:a16="http://schemas.microsoft.com/office/drawing/2014/main" id="{990749D1-F656-8294-6309-6E32AC7E5A69}"/>
              </a:ext>
            </a:extLst>
          </p:cNvPr>
          <p:cNvSpPr txBox="1"/>
          <p:nvPr/>
        </p:nvSpPr>
        <p:spPr bwMode="auto">
          <a:xfrm>
            <a:off x="8680103"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sp>
        <p:nvSpPr>
          <p:cNvPr id="1124" name="TextBox 1123">
            <a:extLst>
              <a:ext uri="{FF2B5EF4-FFF2-40B4-BE49-F238E27FC236}">
                <a16:creationId xmlns:a16="http://schemas.microsoft.com/office/drawing/2014/main" id="{9C489797-9606-50EF-9B7F-6DF6F16EB6F7}"/>
              </a:ext>
            </a:extLst>
          </p:cNvPr>
          <p:cNvSpPr txBox="1"/>
          <p:nvPr/>
        </p:nvSpPr>
        <p:spPr bwMode="auto">
          <a:xfrm>
            <a:off x="9054579"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125" name="TextBox 1124">
            <a:extLst>
              <a:ext uri="{FF2B5EF4-FFF2-40B4-BE49-F238E27FC236}">
                <a16:creationId xmlns:a16="http://schemas.microsoft.com/office/drawing/2014/main" id="{50ACEDAE-1337-5C14-F8F5-D2244A564BF9}"/>
              </a:ext>
            </a:extLst>
          </p:cNvPr>
          <p:cNvSpPr txBox="1"/>
          <p:nvPr/>
        </p:nvSpPr>
        <p:spPr bwMode="auto">
          <a:xfrm>
            <a:off x="9429055"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63</a:t>
            </a:r>
          </a:p>
        </p:txBody>
      </p:sp>
      <p:sp>
        <p:nvSpPr>
          <p:cNvPr id="1126" name="TextBox 1125">
            <a:extLst>
              <a:ext uri="{FF2B5EF4-FFF2-40B4-BE49-F238E27FC236}">
                <a16:creationId xmlns:a16="http://schemas.microsoft.com/office/drawing/2014/main" id="{CF44F0FB-26D6-4377-FF32-C050112A0E43}"/>
              </a:ext>
            </a:extLst>
          </p:cNvPr>
          <p:cNvSpPr txBox="1"/>
          <p:nvPr/>
        </p:nvSpPr>
        <p:spPr bwMode="auto">
          <a:xfrm>
            <a:off x="9803531"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1127" name="TextBox 1126">
            <a:extLst>
              <a:ext uri="{FF2B5EF4-FFF2-40B4-BE49-F238E27FC236}">
                <a16:creationId xmlns:a16="http://schemas.microsoft.com/office/drawing/2014/main" id="{D554FDAE-BA91-419A-7B6E-5EFE9062EB84}"/>
              </a:ext>
            </a:extLst>
          </p:cNvPr>
          <p:cNvSpPr txBox="1"/>
          <p:nvPr/>
        </p:nvSpPr>
        <p:spPr bwMode="auto">
          <a:xfrm>
            <a:off x="156505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132</a:t>
            </a:r>
          </a:p>
        </p:txBody>
      </p:sp>
      <p:sp>
        <p:nvSpPr>
          <p:cNvPr id="1128" name="TextBox 1127">
            <a:extLst>
              <a:ext uri="{FF2B5EF4-FFF2-40B4-BE49-F238E27FC236}">
                <a16:creationId xmlns:a16="http://schemas.microsoft.com/office/drawing/2014/main" id="{863BFB7A-E452-4AF3-86A6-FFBFF2077DEC}"/>
              </a:ext>
            </a:extLst>
          </p:cNvPr>
          <p:cNvSpPr txBox="1"/>
          <p:nvPr/>
        </p:nvSpPr>
        <p:spPr bwMode="auto">
          <a:xfrm>
            <a:off x="193982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130</a:t>
            </a:r>
          </a:p>
        </p:txBody>
      </p:sp>
      <p:sp>
        <p:nvSpPr>
          <p:cNvPr id="1129" name="TextBox 1128">
            <a:extLst>
              <a:ext uri="{FF2B5EF4-FFF2-40B4-BE49-F238E27FC236}">
                <a16:creationId xmlns:a16="http://schemas.microsoft.com/office/drawing/2014/main" id="{E390ACCA-DCE7-1D60-9071-7370E98A9097}"/>
              </a:ext>
            </a:extLst>
          </p:cNvPr>
          <p:cNvSpPr txBox="1"/>
          <p:nvPr/>
        </p:nvSpPr>
        <p:spPr bwMode="auto">
          <a:xfrm>
            <a:off x="231458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130</a:t>
            </a:r>
          </a:p>
        </p:txBody>
      </p:sp>
      <p:sp>
        <p:nvSpPr>
          <p:cNvPr id="1130" name="TextBox 1129">
            <a:extLst>
              <a:ext uri="{FF2B5EF4-FFF2-40B4-BE49-F238E27FC236}">
                <a16:creationId xmlns:a16="http://schemas.microsoft.com/office/drawing/2014/main" id="{B3FEF554-5310-5C80-5CD5-04D5D794FD9D}"/>
              </a:ext>
            </a:extLst>
          </p:cNvPr>
          <p:cNvSpPr txBox="1"/>
          <p:nvPr/>
        </p:nvSpPr>
        <p:spPr bwMode="auto">
          <a:xfrm>
            <a:off x="268934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127</a:t>
            </a:r>
          </a:p>
        </p:txBody>
      </p:sp>
      <p:sp>
        <p:nvSpPr>
          <p:cNvPr id="1131" name="TextBox 1130">
            <a:extLst>
              <a:ext uri="{FF2B5EF4-FFF2-40B4-BE49-F238E27FC236}">
                <a16:creationId xmlns:a16="http://schemas.microsoft.com/office/drawing/2014/main" id="{BC9BFCA7-720B-9FCC-401E-6995B76F34CF}"/>
              </a:ext>
            </a:extLst>
          </p:cNvPr>
          <p:cNvSpPr txBox="1"/>
          <p:nvPr/>
        </p:nvSpPr>
        <p:spPr bwMode="auto">
          <a:xfrm>
            <a:off x="306410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126</a:t>
            </a:r>
          </a:p>
        </p:txBody>
      </p:sp>
      <p:sp>
        <p:nvSpPr>
          <p:cNvPr id="1132" name="TextBox 1131">
            <a:extLst>
              <a:ext uri="{FF2B5EF4-FFF2-40B4-BE49-F238E27FC236}">
                <a16:creationId xmlns:a16="http://schemas.microsoft.com/office/drawing/2014/main" id="{8149C32D-2C72-4DDD-0A16-9F6D93032E5B}"/>
              </a:ext>
            </a:extLst>
          </p:cNvPr>
          <p:cNvSpPr txBox="1"/>
          <p:nvPr/>
        </p:nvSpPr>
        <p:spPr bwMode="auto">
          <a:xfrm>
            <a:off x="343886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123</a:t>
            </a:r>
          </a:p>
        </p:txBody>
      </p:sp>
      <p:sp>
        <p:nvSpPr>
          <p:cNvPr id="1133" name="TextBox 1132">
            <a:extLst>
              <a:ext uri="{FF2B5EF4-FFF2-40B4-BE49-F238E27FC236}">
                <a16:creationId xmlns:a16="http://schemas.microsoft.com/office/drawing/2014/main" id="{6E39A317-3732-90B9-AB5B-E1981BC80816}"/>
              </a:ext>
            </a:extLst>
          </p:cNvPr>
          <p:cNvSpPr txBox="1"/>
          <p:nvPr/>
        </p:nvSpPr>
        <p:spPr bwMode="auto">
          <a:xfrm>
            <a:off x="381363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116</a:t>
            </a:r>
          </a:p>
        </p:txBody>
      </p:sp>
      <p:sp>
        <p:nvSpPr>
          <p:cNvPr id="1134" name="TextBox 1133">
            <a:extLst>
              <a:ext uri="{FF2B5EF4-FFF2-40B4-BE49-F238E27FC236}">
                <a16:creationId xmlns:a16="http://schemas.microsoft.com/office/drawing/2014/main" id="{CFB1A620-497E-4CD5-C072-05DB20225977}"/>
              </a:ext>
            </a:extLst>
          </p:cNvPr>
          <p:cNvSpPr txBox="1"/>
          <p:nvPr/>
        </p:nvSpPr>
        <p:spPr bwMode="auto">
          <a:xfrm>
            <a:off x="418839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112</a:t>
            </a:r>
          </a:p>
        </p:txBody>
      </p:sp>
      <p:sp>
        <p:nvSpPr>
          <p:cNvPr id="1135" name="TextBox 1134">
            <a:extLst>
              <a:ext uri="{FF2B5EF4-FFF2-40B4-BE49-F238E27FC236}">
                <a16:creationId xmlns:a16="http://schemas.microsoft.com/office/drawing/2014/main" id="{24B974A0-BD48-5F97-3E49-578D3515C45E}"/>
              </a:ext>
            </a:extLst>
          </p:cNvPr>
          <p:cNvSpPr txBox="1"/>
          <p:nvPr/>
        </p:nvSpPr>
        <p:spPr bwMode="auto">
          <a:xfrm>
            <a:off x="456315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105</a:t>
            </a:r>
          </a:p>
        </p:txBody>
      </p:sp>
      <p:sp>
        <p:nvSpPr>
          <p:cNvPr id="1136" name="TextBox 1135">
            <a:extLst>
              <a:ext uri="{FF2B5EF4-FFF2-40B4-BE49-F238E27FC236}">
                <a16:creationId xmlns:a16="http://schemas.microsoft.com/office/drawing/2014/main" id="{0328AD7F-C222-3B53-04CB-78A8319FEFB1}"/>
              </a:ext>
            </a:extLst>
          </p:cNvPr>
          <p:cNvSpPr txBox="1"/>
          <p:nvPr/>
        </p:nvSpPr>
        <p:spPr bwMode="auto">
          <a:xfrm>
            <a:off x="493791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101</a:t>
            </a:r>
          </a:p>
        </p:txBody>
      </p:sp>
      <p:sp>
        <p:nvSpPr>
          <p:cNvPr id="1137" name="TextBox 1136">
            <a:extLst>
              <a:ext uri="{FF2B5EF4-FFF2-40B4-BE49-F238E27FC236}">
                <a16:creationId xmlns:a16="http://schemas.microsoft.com/office/drawing/2014/main" id="{B872822A-F773-8CD1-306F-8E94B21B8346}"/>
              </a:ext>
            </a:extLst>
          </p:cNvPr>
          <p:cNvSpPr txBox="1"/>
          <p:nvPr/>
        </p:nvSpPr>
        <p:spPr bwMode="auto">
          <a:xfrm>
            <a:off x="531267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95</a:t>
            </a:r>
          </a:p>
        </p:txBody>
      </p:sp>
      <p:sp>
        <p:nvSpPr>
          <p:cNvPr id="1138" name="TextBox 1137">
            <a:extLst>
              <a:ext uri="{FF2B5EF4-FFF2-40B4-BE49-F238E27FC236}">
                <a16:creationId xmlns:a16="http://schemas.microsoft.com/office/drawing/2014/main" id="{7BB35927-62EE-988F-AFF5-49AC4D53E7DD}"/>
              </a:ext>
            </a:extLst>
          </p:cNvPr>
          <p:cNvSpPr txBox="1"/>
          <p:nvPr/>
        </p:nvSpPr>
        <p:spPr bwMode="auto">
          <a:xfrm>
            <a:off x="568744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86</a:t>
            </a:r>
          </a:p>
        </p:txBody>
      </p:sp>
      <p:sp>
        <p:nvSpPr>
          <p:cNvPr id="1139" name="TextBox 1138">
            <a:extLst>
              <a:ext uri="{FF2B5EF4-FFF2-40B4-BE49-F238E27FC236}">
                <a16:creationId xmlns:a16="http://schemas.microsoft.com/office/drawing/2014/main" id="{766FDE21-5BD2-0BEF-DF71-8269490AFDE2}"/>
              </a:ext>
            </a:extLst>
          </p:cNvPr>
          <p:cNvSpPr txBox="1"/>
          <p:nvPr/>
        </p:nvSpPr>
        <p:spPr bwMode="auto">
          <a:xfrm>
            <a:off x="606220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81</a:t>
            </a:r>
          </a:p>
        </p:txBody>
      </p:sp>
      <p:sp>
        <p:nvSpPr>
          <p:cNvPr id="1140" name="TextBox 1139">
            <a:extLst>
              <a:ext uri="{FF2B5EF4-FFF2-40B4-BE49-F238E27FC236}">
                <a16:creationId xmlns:a16="http://schemas.microsoft.com/office/drawing/2014/main" id="{8DC58673-D42E-5DCA-34CF-1A297337EC13}"/>
              </a:ext>
            </a:extLst>
          </p:cNvPr>
          <p:cNvSpPr txBox="1"/>
          <p:nvPr/>
        </p:nvSpPr>
        <p:spPr bwMode="auto">
          <a:xfrm>
            <a:off x="643696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76</a:t>
            </a:r>
          </a:p>
        </p:txBody>
      </p:sp>
      <p:sp>
        <p:nvSpPr>
          <p:cNvPr id="1141" name="TextBox 1140">
            <a:extLst>
              <a:ext uri="{FF2B5EF4-FFF2-40B4-BE49-F238E27FC236}">
                <a16:creationId xmlns:a16="http://schemas.microsoft.com/office/drawing/2014/main" id="{8D4FC4C2-E0C8-7189-4235-213F89BFF97C}"/>
              </a:ext>
            </a:extLst>
          </p:cNvPr>
          <p:cNvSpPr txBox="1"/>
          <p:nvPr/>
        </p:nvSpPr>
        <p:spPr bwMode="auto">
          <a:xfrm>
            <a:off x="681172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61</a:t>
            </a:r>
          </a:p>
        </p:txBody>
      </p:sp>
      <p:sp>
        <p:nvSpPr>
          <p:cNvPr id="1142" name="TextBox 1141">
            <a:extLst>
              <a:ext uri="{FF2B5EF4-FFF2-40B4-BE49-F238E27FC236}">
                <a16:creationId xmlns:a16="http://schemas.microsoft.com/office/drawing/2014/main" id="{E2B2C70F-9D95-3950-70EA-D120C74412C9}"/>
              </a:ext>
            </a:extLst>
          </p:cNvPr>
          <p:cNvSpPr txBox="1"/>
          <p:nvPr/>
        </p:nvSpPr>
        <p:spPr bwMode="auto">
          <a:xfrm>
            <a:off x="718648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143" name="TextBox 1142">
            <a:extLst>
              <a:ext uri="{FF2B5EF4-FFF2-40B4-BE49-F238E27FC236}">
                <a16:creationId xmlns:a16="http://schemas.microsoft.com/office/drawing/2014/main" id="{123AE60B-3D31-61FE-E9FF-A358E82F7A82}"/>
              </a:ext>
            </a:extLst>
          </p:cNvPr>
          <p:cNvSpPr txBox="1"/>
          <p:nvPr/>
        </p:nvSpPr>
        <p:spPr bwMode="auto">
          <a:xfrm>
            <a:off x="756125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144" name="TextBox 1143">
            <a:extLst>
              <a:ext uri="{FF2B5EF4-FFF2-40B4-BE49-F238E27FC236}">
                <a16:creationId xmlns:a16="http://schemas.microsoft.com/office/drawing/2014/main" id="{D295A159-4469-E7A9-0D21-37DA37730E00}"/>
              </a:ext>
            </a:extLst>
          </p:cNvPr>
          <p:cNvSpPr txBox="1"/>
          <p:nvPr/>
        </p:nvSpPr>
        <p:spPr bwMode="auto">
          <a:xfrm>
            <a:off x="793601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1145" name="TextBox 1144">
            <a:extLst>
              <a:ext uri="{FF2B5EF4-FFF2-40B4-BE49-F238E27FC236}">
                <a16:creationId xmlns:a16="http://schemas.microsoft.com/office/drawing/2014/main" id="{510D362D-712D-A83B-4984-59FEECD7E372}"/>
              </a:ext>
            </a:extLst>
          </p:cNvPr>
          <p:cNvSpPr txBox="1"/>
          <p:nvPr/>
        </p:nvSpPr>
        <p:spPr bwMode="auto">
          <a:xfrm>
            <a:off x="831077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31</a:t>
            </a:r>
          </a:p>
        </p:txBody>
      </p:sp>
      <p:sp>
        <p:nvSpPr>
          <p:cNvPr id="1146" name="TextBox 1145">
            <a:extLst>
              <a:ext uri="{FF2B5EF4-FFF2-40B4-BE49-F238E27FC236}">
                <a16:creationId xmlns:a16="http://schemas.microsoft.com/office/drawing/2014/main" id="{2F55E876-3701-E444-5A54-384D02595168}"/>
              </a:ext>
            </a:extLst>
          </p:cNvPr>
          <p:cNvSpPr txBox="1"/>
          <p:nvPr/>
        </p:nvSpPr>
        <p:spPr bwMode="auto">
          <a:xfrm>
            <a:off x="868553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1147" name="TextBox 1146">
            <a:extLst>
              <a:ext uri="{FF2B5EF4-FFF2-40B4-BE49-F238E27FC236}">
                <a16:creationId xmlns:a16="http://schemas.microsoft.com/office/drawing/2014/main" id="{A18408BD-E330-09E4-21E1-DED39872AE73}"/>
              </a:ext>
            </a:extLst>
          </p:cNvPr>
          <p:cNvSpPr txBox="1"/>
          <p:nvPr/>
        </p:nvSpPr>
        <p:spPr bwMode="auto">
          <a:xfrm>
            <a:off x="9060299"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1148" name="TextBox 1147">
            <a:extLst>
              <a:ext uri="{FF2B5EF4-FFF2-40B4-BE49-F238E27FC236}">
                <a16:creationId xmlns:a16="http://schemas.microsoft.com/office/drawing/2014/main" id="{4D9BF85A-9619-4D0F-5A97-16C2A96540EC}"/>
              </a:ext>
            </a:extLst>
          </p:cNvPr>
          <p:cNvSpPr txBox="1"/>
          <p:nvPr/>
        </p:nvSpPr>
        <p:spPr bwMode="auto">
          <a:xfrm>
            <a:off x="9435061"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149" name="TextBox 1148">
            <a:extLst>
              <a:ext uri="{FF2B5EF4-FFF2-40B4-BE49-F238E27FC236}">
                <a16:creationId xmlns:a16="http://schemas.microsoft.com/office/drawing/2014/main" id="{E3913C9C-36DE-947D-CDD4-5EDAB3C53BC3}"/>
              </a:ext>
            </a:extLst>
          </p:cNvPr>
          <p:cNvSpPr txBox="1"/>
          <p:nvPr/>
        </p:nvSpPr>
        <p:spPr bwMode="auto">
          <a:xfrm>
            <a:off x="9809823"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150" name="TextBox 1149">
            <a:extLst>
              <a:ext uri="{FF2B5EF4-FFF2-40B4-BE49-F238E27FC236}">
                <a16:creationId xmlns:a16="http://schemas.microsoft.com/office/drawing/2014/main" id="{711C5164-5A7A-E8B3-EA47-90073A7C451E}"/>
              </a:ext>
            </a:extLst>
          </p:cNvPr>
          <p:cNvSpPr txBox="1"/>
          <p:nvPr/>
        </p:nvSpPr>
        <p:spPr bwMode="auto">
          <a:xfrm>
            <a:off x="10934098"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1152" name="Straight Connector 1151">
            <a:extLst>
              <a:ext uri="{FF2B5EF4-FFF2-40B4-BE49-F238E27FC236}">
                <a16:creationId xmlns:a16="http://schemas.microsoft.com/office/drawing/2014/main" id="{C8997227-29AF-5311-10B9-224E8CE70656}"/>
              </a:ext>
            </a:extLst>
          </p:cNvPr>
          <p:cNvCxnSpPr>
            <a:cxnSpLocks/>
          </p:cNvCxnSpPr>
          <p:nvPr/>
        </p:nvCxnSpPr>
        <p:spPr bwMode="auto">
          <a:xfrm flipV="1">
            <a:off x="3299741" y="1803886"/>
            <a:ext cx="0" cy="3499754"/>
          </a:xfrm>
          <a:prstGeom prst="line">
            <a:avLst/>
          </a:prstGeom>
          <a:noFill/>
          <a:ln w="28575" cap="flat" cmpd="sng" algn="ctr">
            <a:solidFill>
              <a:schemeClr val="bg1"/>
            </a:solidFill>
            <a:prstDash val="sysDot"/>
            <a:round/>
            <a:headEnd type="none" w="med" len="med"/>
            <a:tailEnd type="none" w="med" len="med"/>
          </a:ln>
          <a:effectLst/>
        </p:spPr>
      </p:cxnSp>
      <p:cxnSp>
        <p:nvCxnSpPr>
          <p:cNvPr id="1154" name="Straight Connector 1153">
            <a:extLst>
              <a:ext uri="{FF2B5EF4-FFF2-40B4-BE49-F238E27FC236}">
                <a16:creationId xmlns:a16="http://schemas.microsoft.com/office/drawing/2014/main" id="{539E15E3-A354-52A6-B77E-F921D9F5ED26}"/>
              </a:ext>
            </a:extLst>
          </p:cNvPr>
          <p:cNvCxnSpPr>
            <a:cxnSpLocks/>
          </p:cNvCxnSpPr>
          <p:nvPr/>
        </p:nvCxnSpPr>
        <p:spPr bwMode="auto">
          <a:xfrm>
            <a:off x="10415115" y="532139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55" name="TextBox 1154">
            <a:extLst>
              <a:ext uri="{FF2B5EF4-FFF2-40B4-BE49-F238E27FC236}">
                <a16:creationId xmlns:a16="http://schemas.microsoft.com/office/drawing/2014/main" id="{794F22CC-5E19-9E9F-8C2F-EBF57371A747}"/>
              </a:ext>
            </a:extLst>
          </p:cNvPr>
          <p:cNvSpPr txBox="1"/>
          <p:nvPr/>
        </p:nvSpPr>
        <p:spPr bwMode="auto">
          <a:xfrm>
            <a:off x="10178007"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69</a:t>
            </a:r>
          </a:p>
        </p:txBody>
      </p:sp>
      <p:cxnSp>
        <p:nvCxnSpPr>
          <p:cNvPr id="1156" name="Straight Connector 1155">
            <a:extLst>
              <a:ext uri="{FF2B5EF4-FFF2-40B4-BE49-F238E27FC236}">
                <a16:creationId xmlns:a16="http://schemas.microsoft.com/office/drawing/2014/main" id="{416C8C6F-BFA5-1524-AE17-7A231E9CCB54}"/>
              </a:ext>
            </a:extLst>
          </p:cNvPr>
          <p:cNvCxnSpPr>
            <a:cxnSpLocks/>
          </p:cNvCxnSpPr>
          <p:nvPr/>
        </p:nvCxnSpPr>
        <p:spPr bwMode="auto">
          <a:xfrm>
            <a:off x="10789591" y="532139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57" name="TextBox 1156">
            <a:extLst>
              <a:ext uri="{FF2B5EF4-FFF2-40B4-BE49-F238E27FC236}">
                <a16:creationId xmlns:a16="http://schemas.microsoft.com/office/drawing/2014/main" id="{D456E3AE-1DC7-3F9D-2D36-17F3D0741B3F}"/>
              </a:ext>
            </a:extLst>
          </p:cNvPr>
          <p:cNvSpPr txBox="1"/>
          <p:nvPr/>
        </p:nvSpPr>
        <p:spPr bwMode="auto">
          <a:xfrm>
            <a:off x="10552483" y="5361939"/>
            <a:ext cx="474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1158" name="TextBox 1157">
            <a:extLst>
              <a:ext uri="{FF2B5EF4-FFF2-40B4-BE49-F238E27FC236}">
                <a16:creationId xmlns:a16="http://schemas.microsoft.com/office/drawing/2014/main" id="{AA8784C9-53DC-CCCE-D4CB-B1822139C111}"/>
              </a:ext>
            </a:extLst>
          </p:cNvPr>
          <p:cNvSpPr txBox="1"/>
          <p:nvPr/>
        </p:nvSpPr>
        <p:spPr bwMode="auto">
          <a:xfrm>
            <a:off x="10184585"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159" name="TextBox 1158">
            <a:extLst>
              <a:ext uri="{FF2B5EF4-FFF2-40B4-BE49-F238E27FC236}">
                <a16:creationId xmlns:a16="http://schemas.microsoft.com/office/drawing/2014/main" id="{7C3991FE-B101-1B86-3B00-7D3D53A01CF0}"/>
              </a:ext>
            </a:extLst>
          </p:cNvPr>
          <p:cNvSpPr txBox="1"/>
          <p:nvPr/>
        </p:nvSpPr>
        <p:spPr bwMode="auto">
          <a:xfrm>
            <a:off x="10559347" y="5996735"/>
            <a:ext cx="474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grpSp>
        <p:nvGrpSpPr>
          <p:cNvPr id="1163" name="Group 1162">
            <a:extLst>
              <a:ext uri="{FF2B5EF4-FFF2-40B4-BE49-F238E27FC236}">
                <a16:creationId xmlns:a16="http://schemas.microsoft.com/office/drawing/2014/main" id="{9F2618FB-CE74-05F7-8844-2A097E2211B2}"/>
              </a:ext>
            </a:extLst>
          </p:cNvPr>
          <p:cNvGrpSpPr/>
          <p:nvPr/>
        </p:nvGrpSpPr>
        <p:grpSpPr>
          <a:xfrm>
            <a:off x="1815815" y="1973420"/>
            <a:ext cx="9075099" cy="947826"/>
            <a:chOff x="1815815" y="1860203"/>
            <a:chExt cx="9075099" cy="947826"/>
          </a:xfrm>
        </p:grpSpPr>
        <p:sp>
          <p:nvSpPr>
            <p:cNvPr id="1160" name="Freeform 1159">
              <a:extLst>
                <a:ext uri="{FF2B5EF4-FFF2-40B4-BE49-F238E27FC236}">
                  <a16:creationId xmlns:a16="http://schemas.microsoft.com/office/drawing/2014/main" id="{B5DEDFF4-5D18-7CB5-D827-141B45AA12FB}"/>
                </a:ext>
              </a:extLst>
            </p:cNvPr>
            <p:cNvSpPr/>
            <p:nvPr/>
          </p:nvSpPr>
          <p:spPr bwMode="auto">
            <a:xfrm>
              <a:off x="1972102" y="1883445"/>
              <a:ext cx="8918812" cy="924584"/>
            </a:xfrm>
            <a:custGeom>
              <a:avLst/>
              <a:gdLst>
                <a:gd name="connsiteX0" fmla="*/ 9075761 w 9075761"/>
                <a:gd name="connsiteY0" fmla="*/ 1009934 h 1009934"/>
                <a:gd name="connsiteX1" fmla="*/ 7362967 w 9075761"/>
                <a:gd name="connsiteY1" fmla="*/ 1009934 h 1009934"/>
                <a:gd name="connsiteX2" fmla="*/ 7362967 w 9075761"/>
                <a:gd name="connsiteY2" fmla="*/ 900752 h 1009934"/>
                <a:gd name="connsiteX3" fmla="*/ 5759355 w 9075761"/>
                <a:gd name="connsiteY3" fmla="*/ 900752 h 1009934"/>
                <a:gd name="connsiteX4" fmla="*/ 5759355 w 9075761"/>
                <a:gd name="connsiteY4" fmla="*/ 846161 h 1009934"/>
                <a:gd name="connsiteX5" fmla="*/ 5534167 w 9075761"/>
                <a:gd name="connsiteY5" fmla="*/ 846161 h 1009934"/>
                <a:gd name="connsiteX6" fmla="*/ 5534167 w 9075761"/>
                <a:gd name="connsiteY6" fmla="*/ 791570 h 1009934"/>
                <a:gd name="connsiteX7" fmla="*/ 5513696 w 9075761"/>
                <a:gd name="connsiteY7" fmla="*/ 791570 h 1009934"/>
                <a:gd name="connsiteX8" fmla="*/ 5513696 w 9075761"/>
                <a:gd name="connsiteY8" fmla="*/ 730155 h 1009934"/>
                <a:gd name="connsiteX9" fmla="*/ 5329451 w 9075761"/>
                <a:gd name="connsiteY9" fmla="*/ 730155 h 1009934"/>
                <a:gd name="connsiteX10" fmla="*/ 5329451 w 9075761"/>
                <a:gd name="connsiteY10" fmla="*/ 702859 h 1009934"/>
                <a:gd name="connsiteX11" fmla="*/ 5117911 w 9075761"/>
                <a:gd name="connsiteY11" fmla="*/ 702859 h 1009934"/>
                <a:gd name="connsiteX12" fmla="*/ 5117911 w 9075761"/>
                <a:gd name="connsiteY12" fmla="*/ 661916 h 1009934"/>
                <a:gd name="connsiteX13" fmla="*/ 4572000 w 9075761"/>
                <a:gd name="connsiteY13" fmla="*/ 661916 h 1009934"/>
                <a:gd name="connsiteX14" fmla="*/ 4572000 w 9075761"/>
                <a:gd name="connsiteY14" fmla="*/ 620973 h 1009934"/>
                <a:gd name="connsiteX15" fmla="*/ 4292221 w 9075761"/>
                <a:gd name="connsiteY15" fmla="*/ 620973 h 1009934"/>
                <a:gd name="connsiteX16" fmla="*/ 4292221 w 9075761"/>
                <a:gd name="connsiteY16" fmla="*/ 580029 h 1009934"/>
                <a:gd name="connsiteX17" fmla="*/ 3951027 w 9075761"/>
                <a:gd name="connsiteY17" fmla="*/ 580029 h 1009934"/>
                <a:gd name="connsiteX18" fmla="*/ 3951027 w 9075761"/>
                <a:gd name="connsiteY18" fmla="*/ 552734 h 1009934"/>
                <a:gd name="connsiteX19" fmla="*/ 3951027 w 9075761"/>
                <a:gd name="connsiteY19" fmla="*/ 552734 h 1009934"/>
                <a:gd name="connsiteX20" fmla="*/ 3916907 w 9075761"/>
                <a:gd name="connsiteY20" fmla="*/ 518614 h 1009934"/>
                <a:gd name="connsiteX21" fmla="*/ 3650776 w 9075761"/>
                <a:gd name="connsiteY21" fmla="*/ 518614 h 1009934"/>
                <a:gd name="connsiteX22" fmla="*/ 3650776 w 9075761"/>
                <a:gd name="connsiteY22" fmla="*/ 484495 h 1009934"/>
                <a:gd name="connsiteX23" fmla="*/ 3275463 w 9075761"/>
                <a:gd name="connsiteY23" fmla="*/ 484495 h 1009934"/>
                <a:gd name="connsiteX24" fmla="*/ 3275463 w 9075761"/>
                <a:gd name="connsiteY24" fmla="*/ 457200 h 1009934"/>
                <a:gd name="connsiteX25" fmla="*/ 3179929 w 9075761"/>
                <a:gd name="connsiteY25" fmla="*/ 457200 h 1009934"/>
                <a:gd name="connsiteX26" fmla="*/ 3179929 w 9075761"/>
                <a:gd name="connsiteY26" fmla="*/ 429904 h 1009934"/>
                <a:gd name="connsiteX27" fmla="*/ 2927445 w 9075761"/>
                <a:gd name="connsiteY27" fmla="*/ 429904 h 1009934"/>
                <a:gd name="connsiteX28" fmla="*/ 2927445 w 9075761"/>
                <a:gd name="connsiteY28" fmla="*/ 402608 h 1009934"/>
                <a:gd name="connsiteX29" fmla="*/ 2818263 w 9075761"/>
                <a:gd name="connsiteY29" fmla="*/ 402608 h 1009934"/>
                <a:gd name="connsiteX30" fmla="*/ 2818263 w 9075761"/>
                <a:gd name="connsiteY30" fmla="*/ 375313 h 1009934"/>
                <a:gd name="connsiteX31" fmla="*/ 2415654 w 9075761"/>
                <a:gd name="connsiteY31" fmla="*/ 375313 h 1009934"/>
                <a:gd name="connsiteX32" fmla="*/ 2415654 w 9075761"/>
                <a:gd name="connsiteY32" fmla="*/ 313898 h 1009934"/>
                <a:gd name="connsiteX33" fmla="*/ 2402006 w 9075761"/>
                <a:gd name="connsiteY33" fmla="*/ 313898 h 1009934"/>
                <a:gd name="connsiteX34" fmla="*/ 2402006 w 9075761"/>
                <a:gd name="connsiteY34" fmla="*/ 286603 h 1009934"/>
                <a:gd name="connsiteX35" fmla="*/ 2081284 w 9075761"/>
                <a:gd name="connsiteY35" fmla="*/ 286603 h 1009934"/>
                <a:gd name="connsiteX36" fmla="*/ 2081284 w 9075761"/>
                <a:gd name="connsiteY36" fmla="*/ 259307 h 1009934"/>
                <a:gd name="connsiteX37" fmla="*/ 2081284 w 9075761"/>
                <a:gd name="connsiteY37" fmla="*/ 259307 h 1009934"/>
                <a:gd name="connsiteX38" fmla="*/ 2033517 w 9075761"/>
                <a:gd name="connsiteY38" fmla="*/ 259307 h 1009934"/>
                <a:gd name="connsiteX39" fmla="*/ 1958454 w 9075761"/>
                <a:gd name="connsiteY39" fmla="*/ 259307 h 1009934"/>
                <a:gd name="connsiteX40" fmla="*/ 1958454 w 9075761"/>
                <a:gd name="connsiteY40" fmla="*/ 218364 h 1009934"/>
                <a:gd name="connsiteX41" fmla="*/ 1555845 w 9075761"/>
                <a:gd name="connsiteY41" fmla="*/ 218364 h 1009934"/>
                <a:gd name="connsiteX42" fmla="*/ 1555845 w 9075761"/>
                <a:gd name="connsiteY42" fmla="*/ 191068 h 1009934"/>
                <a:gd name="connsiteX43" fmla="*/ 1487606 w 9075761"/>
                <a:gd name="connsiteY43" fmla="*/ 191068 h 1009934"/>
                <a:gd name="connsiteX44" fmla="*/ 1487606 w 9075761"/>
                <a:gd name="connsiteY44" fmla="*/ 156949 h 1009934"/>
                <a:gd name="connsiteX45" fmla="*/ 989463 w 9075761"/>
                <a:gd name="connsiteY45" fmla="*/ 156949 h 1009934"/>
                <a:gd name="connsiteX46" fmla="*/ 989463 w 9075761"/>
                <a:gd name="connsiteY46" fmla="*/ 109182 h 1009934"/>
                <a:gd name="connsiteX47" fmla="*/ 948520 w 9075761"/>
                <a:gd name="connsiteY47" fmla="*/ 109182 h 1009934"/>
                <a:gd name="connsiteX48" fmla="*/ 948520 w 9075761"/>
                <a:gd name="connsiteY48" fmla="*/ 109182 h 1009934"/>
                <a:gd name="connsiteX49" fmla="*/ 948520 w 9075761"/>
                <a:gd name="connsiteY49" fmla="*/ 81886 h 1009934"/>
                <a:gd name="connsiteX50" fmla="*/ 156949 w 9075761"/>
                <a:gd name="connsiteY50" fmla="*/ 81886 h 1009934"/>
                <a:gd name="connsiteX51" fmla="*/ 156949 w 9075761"/>
                <a:gd name="connsiteY51" fmla="*/ 0 h 1009934"/>
                <a:gd name="connsiteX52" fmla="*/ 0 w 9075761"/>
                <a:gd name="connsiteY52" fmla="*/ 0 h 1009934"/>
                <a:gd name="connsiteX0" fmla="*/ 9082585 w 9082585"/>
                <a:gd name="connsiteY0" fmla="*/ 1009934 h 1009934"/>
                <a:gd name="connsiteX1" fmla="*/ 7369791 w 9082585"/>
                <a:gd name="connsiteY1" fmla="*/ 1009934 h 1009934"/>
                <a:gd name="connsiteX2" fmla="*/ 7369791 w 9082585"/>
                <a:gd name="connsiteY2" fmla="*/ 900752 h 1009934"/>
                <a:gd name="connsiteX3" fmla="*/ 5766179 w 9082585"/>
                <a:gd name="connsiteY3" fmla="*/ 900752 h 1009934"/>
                <a:gd name="connsiteX4" fmla="*/ 5766179 w 9082585"/>
                <a:gd name="connsiteY4" fmla="*/ 846161 h 1009934"/>
                <a:gd name="connsiteX5" fmla="*/ 5540991 w 9082585"/>
                <a:gd name="connsiteY5" fmla="*/ 846161 h 1009934"/>
                <a:gd name="connsiteX6" fmla="*/ 5540991 w 9082585"/>
                <a:gd name="connsiteY6" fmla="*/ 791570 h 1009934"/>
                <a:gd name="connsiteX7" fmla="*/ 5520520 w 9082585"/>
                <a:gd name="connsiteY7" fmla="*/ 791570 h 1009934"/>
                <a:gd name="connsiteX8" fmla="*/ 5520520 w 9082585"/>
                <a:gd name="connsiteY8" fmla="*/ 730155 h 1009934"/>
                <a:gd name="connsiteX9" fmla="*/ 5336275 w 9082585"/>
                <a:gd name="connsiteY9" fmla="*/ 730155 h 1009934"/>
                <a:gd name="connsiteX10" fmla="*/ 5336275 w 9082585"/>
                <a:gd name="connsiteY10" fmla="*/ 702859 h 1009934"/>
                <a:gd name="connsiteX11" fmla="*/ 5124735 w 9082585"/>
                <a:gd name="connsiteY11" fmla="*/ 702859 h 1009934"/>
                <a:gd name="connsiteX12" fmla="*/ 5124735 w 9082585"/>
                <a:gd name="connsiteY12" fmla="*/ 661916 h 1009934"/>
                <a:gd name="connsiteX13" fmla="*/ 4578824 w 9082585"/>
                <a:gd name="connsiteY13" fmla="*/ 661916 h 1009934"/>
                <a:gd name="connsiteX14" fmla="*/ 4578824 w 9082585"/>
                <a:gd name="connsiteY14" fmla="*/ 620973 h 1009934"/>
                <a:gd name="connsiteX15" fmla="*/ 4299045 w 9082585"/>
                <a:gd name="connsiteY15" fmla="*/ 620973 h 1009934"/>
                <a:gd name="connsiteX16" fmla="*/ 4299045 w 9082585"/>
                <a:gd name="connsiteY16" fmla="*/ 580029 h 1009934"/>
                <a:gd name="connsiteX17" fmla="*/ 3957851 w 9082585"/>
                <a:gd name="connsiteY17" fmla="*/ 580029 h 1009934"/>
                <a:gd name="connsiteX18" fmla="*/ 3957851 w 9082585"/>
                <a:gd name="connsiteY18" fmla="*/ 552734 h 1009934"/>
                <a:gd name="connsiteX19" fmla="*/ 3957851 w 9082585"/>
                <a:gd name="connsiteY19" fmla="*/ 552734 h 1009934"/>
                <a:gd name="connsiteX20" fmla="*/ 3923731 w 9082585"/>
                <a:gd name="connsiteY20" fmla="*/ 518614 h 1009934"/>
                <a:gd name="connsiteX21" fmla="*/ 3657600 w 9082585"/>
                <a:gd name="connsiteY21" fmla="*/ 518614 h 1009934"/>
                <a:gd name="connsiteX22" fmla="*/ 3657600 w 9082585"/>
                <a:gd name="connsiteY22" fmla="*/ 484495 h 1009934"/>
                <a:gd name="connsiteX23" fmla="*/ 3282287 w 9082585"/>
                <a:gd name="connsiteY23" fmla="*/ 484495 h 1009934"/>
                <a:gd name="connsiteX24" fmla="*/ 3282287 w 9082585"/>
                <a:gd name="connsiteY24" fmla="*/ 457200 h 1009934"/>
                <a:gd name="connsiteX25" fmla="*/ 3186753 w 9082585"/>
                <a:gd name="connsiteY25" fmla="*/ 457200 h 1009934"/>
                <a:gd name="connsiteX26" fmla="*/ 3186753 w 9082585"/>
                <a:gd name="connsiteY26" fmla="*/ 429904 h 1009934"/>
                <a:gd name="connsiteX27" fmla="*/ 2934269 w 9082585"/>
                <a:gd name="connsiteY27" fmla="*/ 429904 h 1009934"/>
                <a:gd name="connsiteX28" fmla="*/ 2934269 w 9082585"/>
                <a:gd name="connsiteY28" fmla="*/ 402608 h 1009934"/>
                <a:gd name="connsiteX29" fmla="*/ 2825087 w 9082585"/>
                <a:gd name="connsiteY29" fmla="*/ 402608 h 1009934"/>
                <a:gd name="connsiteX30" fmla="*/ 2825087 w 9082585"/>
                <a:gd name="connsiteY30" fmla="*/ 375313 h 1009934"/>
                <a:gd name="connsiteX31" fmla="*/ 2422478 w 9082585"/>
                <a:gd name="connsiteY31" fmla="*/ 375313 h 1009934"/>
                <a:gd name="connsiteX32" fmla="*/ 2422478 w 9082585"/>
                <a:gd name="connsiteY32" fmla="*/ 313898 h 1009934"/>
                <a:gd name="connsiteX33" fmla="*/ 2408830 w 9082585"/>
                <a:gd name="connsiteY33" fmla="*/ 313898 h 1009934"/>
                <a:gd name="connsiteX34" fmla="*/ 2408830 w 9082585"/>
                <a:gd name="connsiteY34" fmla="*/ 286603 h 1009934"/>
                <a:gd name="connsiteX35" fmla="*/ 2088108 w 9082585"/>
                <a:gd name="connsiteY35" fmla="*/ 286603 h 1009934"/>
                <a:gd name="connsiteX36" fmla="*/ 2088108 w 9082585"/>
                <a:gd name="connsiteY36" fmla="*/ 259307 h 1009934"/>
                <a:gd name="connsiteX37" fmla="*/ 2088108 w 9082585"/>
                <a:gd name="connsiteY37" fmla="*/ 259307 h 1009934"/>
                <a:gd name="connsiteX38" fmla="*/ 2040341 w 9082585"/>
                <a:gd name="connsiteY38" fmla="*/ 259307 h 1009934"/>
                <a:gd name="connsiteX39" fmla="*/ 1965278 w 9082585"/>
                <a:gd name="connsiteY39" fmla="*/ 259307 h 1009934"/>
                <a:gd name="connsiteX40" fmla="*/ 1965278 w 9082585"/>
                <a:gd name="connsiteY40" fmla="*/ 218364 h 1009934"/>
                <a:gd name="connsiteX41" fmla="*/ 1562669 w 9082585"/>
                <a:gd name="connsiteY41" fmla="*/ 218364 h 1009934"/>
                <a:gd name="connsiteX42" fmla="*/ 1562669 w 9082585"/>
                <a:gd name="connsiteY42" fmla="*/ 191068 h 1009934"/>
                <a:gd name="connsiteX43" fmla="*/ 1494430 w 9082585"/>
                <a:gd name="connsiteY43" fmla="*/ 191068 h 1009934"/>
                <a:gd name="connsiteX44" fmla="*/ 1494430 w 9082585"/>
                <a:gd name="connsiteY44" fmla="*/ 156949 h 1009934"/>
                <a:gd name="connsiteX45" fmla="*/ 996287 w 9082585"/>
                <a:gd name="connsiteY45" fmla="*/ 156949 h 1009934"/>
                <a:gd name="connsiteX46" fmla="*/ 996287 w 9082585"/>
                <a:gd name="connsiteY46" fmla="*/ 109182 h 1009934"/>
                <a:gd name="connsiteX47" fmla="*/ 955344 w 9082585"/>
                <a:gd name="connsiteY47" fmla="*/ 109182 h 1009934"/>
                <a:gd name="connsiteX48" fmla="*/ 955344 w 9082585"/>
                <a:gd name="connsiteY48" fmla="*/ 109182 h 1009934"/>
                <a:gd name="connsiteX49" fmla="*/ 955344 w 9082585"/>
                <a:gd name="connsiteY49" fmla="*/ 81886 h 1009934"/>
                <a:gd name="connsiteX50" fmla="*/ 163773 w 9082585"/>
                <a:gd name="connsiteY50" fmla="*/ 81886 h 1009934"/>
                <a:gd name="connsiteX51" fmla="*/ 163773 w 9082585"/>
                <a:gd name="connsiteY51" fmla="*/ 0 h 1009934"/>
                <a:gd name="connsiteX52" fmla="*/ 0 w 9082585"/>
                <a:gd name="connsiteY52" fmla="*/ 54796 h 1009934"/>
                <a:gd name="connsiteX0" fmla="*/ 9082585 w 9082585"/>
                <a:gd name="connsiteY0" fmla="*/ 955138 h 955138"/>
                <a:gd name="connsiteX1" fmla="*/ 7369791 w 9082585"/>
                <a:gd name="connsiteY1" fmla="*/ 955138 h 955138"/>
                <a:gd name="connsiteX2" fmla="*/ 7369791 w 9082585"/>
                <a:gd name="connsiteY2" fmla="*/ 845956 h 955138"/>
                <a:gd name="connsiteX3" fmla="*/ 5766179 w 9082585"/>
                <a:gd name="connsiteY3" fmla="*/ 845956 h 955138"/>
                <a:gd name="connsiteX4" fmla="*/ 5766179 w 9082585"/>
                <a:gd name="connsiteY4" fmla="*/ 791365 h 955138"/>
                <a:gd name="connsiteX5" fmla="*/ 5540991 w 9082585"/>
                <a:gd name="connsiteY5" fmla="*/ 791365 h 955138"/>
                <a:gd name="connsiteX6" fmla="*/ 5540991 w 9082585"/>
                <a:gd name="connsiteY6" fmla="*/ 736774 h 955138"/>
                <a:gd name="connsiteX7" fmla="*/ 5520520 w 9082585"/>
                <a:gd name="connsiteY7" fmla="*/ 736774 h 955138"/>
                <a:gd name="connsiteX8" fmla="*/ 5520520 w 9082585"/>
                <a:gd name="connsiteY8" fmla="*/ 675359 h 955138"/>
                <a:gd name="connsiteX9" fmla="*/ 5336275 w 9082585"/>
                <a:gd name="connsiteY9" fmla="*/ 675359 h 955138"/>
                <a:gd name="connsiteX10" fmla="*/ 5336275 w 9082585"/>
                <a:gd name="connsiteY10" fmla="*/ 648063 h 955138"/>
                <a:gd name="connsiteX11" fmla="*/ 5124735 w 9082585"/>
                <a:gd name="connsiteY11" fmla="*/ 648063 h 955138"/>
                <a:gd name="connsiteX12" fmla="*/ 5124735 w 9082585"/>
                <a:gd name="connsiteY12" fmla="*/ 607120 h 955138"/>
                <a:gd name="connsiteX13" fmla="*/ 4578824 w 9082585"/>
                <a:gd name="connsiteY13" fmla="*/ 607120 h 955138"/>
                <a:gd name="connsiteX14" fmla="*/ 4578824 w 9082585"/>
                <a:gd name="connsiteY14" fmla="*/ 566177 h 955138"/>
                <a:gd name="connsiteX15" fmla="*/ 4299045 w 9082585"/>
                <a:gd name="connsiteY15" fmla="*/ 566177 h 955138"/>
                <a:gd name="connsiteX16" fmla="*/ 4299045 w 9082585"/>
                <a:gd name="connsiteY16" fmla="*/ 525233 h 955138"/>
                <a:gd name="connsiteX17" fmla="*/ 3957851 w 9082585"/>
                <a:gd name="connsiteY17" fmla="*/ 525233 h 955138"/>
                <a:gd name="connsiteX18" fmla="*/ 3957851 w 9082585"/>
                <a:gd name="connsiteY18" fmla="*/ 497938 h 955138"/>
                <a:gd name="connsiteX19" fmla="*/ 3957851 w 9082585"/>
                <a:gd name="connsiteY19" fmla="*/ 497938 h 955138"/>
                <a:gd name="connsiteX20" fmla="*/ 3923731 w 9082585"/>
                <a:gd name="connsiteY20" fmla="*/ 463818 h 955138"/>
                <a:gd name="connsiteX21" fmla="*/ 3657600 w 9082585"/>
                <a:gd name="connsiteY21" fmla="*/ 463818 h 955138"/>
                <a:gd name="connsiteX22" fmla="*/ 3657600 w 9082585"/>
                <a:gd name="connsiteY22" fmla="*/ 429699 h 955138"/>
                <a:gd name="connsiteX23" fmla="*/ 3282287 w 9082585"/>
                <a:gd name="connsiteY23" fmla="*/ 429699 h 955138"/>
                <a:gd name="connsiteX24" fmla="*/ 3282287 w 9082585"/>
                <a:gd name="connsiteY24" fmla="*/ 402404 h 955138"/>
                <a:gd name="connsiteX25" fmla="*/ 3186753 w 9082585"/>
                <a:gd name="connsiteY25" fmla="*/ 402404 h 955138"/>
                <a:gd name="connsiteX26" fmla="*/ 3186753 w 9082585"/>
                <a:gd name="connsiteY26" fmla="*/ 375108 h 955138"/>
                <a:gd name="connsiteX27" fmla="*/ 2934269 w 9082585"/>
                <a:gd name="connsiteY27" fmla="*/ 375108 h 955138"/>
                <a:gd name="connsiteX28" fmla="*/ 2934269 w 9082585"/>
                <a:gd name="connsiteY28" fmla="*/ 347812 h 955138"/>
                <a:gd name="connsiteX29" fmla="*/ 2825087 w 9082585"/>
                <a:gd name="connsiteY29" fmla="*/ 347812 h 955138"/>
                <a:gd name="connsiteX30" fmla="*/ 2825087 w 9082585"/>
                <a:gd name="connsiteY30" fmla="*/ 320517 h 955138"/>
                <a:gd name="connsiteX31" fmla="*/ 2422478 w 9082585"/>
                <a:gd name="connsiteY31" fmla="*/ 320517 h 955138"/>
                <a:gd name="connsiteX32" fmla="*/ 2422478 w 9082585"/>
                <a:gd name="connsiteY32" fmla="*/ 259102 h 955138"/>
                <a:gd name="connsiteX33" fmla="*/ 2408830 w 9082585"/>
                <a:gd name="connsiteY33" fmla="*/ 259102 h 955138"/>
                <a:gd name="connsiteX34" fmla="*/ 2408830 w 9082585"/>
                <a:gd name="connsiteY34" fmla="*/ 231807 h 955138"/>
                <a:gd name="connsiteX35" fmla="*/ 2088108 w 9082585"/>
                <a:gd name="connsiteY35" fmla="*/ 231807 h 955138"/>
                <a:gd name="connsiteX36" fmla="*/ 2088108 w 9082585"/>
                <a:gd name="connsiteY36" fmla="*/ 204511 h 955138"/>
                <a:gd name="connsiteX37" fmla="*/ 2088108 w 9082585"/>
                <a:gd name="connsiteY37" fmla="*/ 204511 h 955138"/>
                <a:gd name="connsiteX38" fmla="*/ 2040341 w 9082585"/>
                <a:gd name="connsiteY38" fmla="*/ 204511 h 955138"/>
                <a:gd name="connsiteX39" fmla="*/ 1965278 w 9082585"/>
                <a:gd name="connsiteY39" fmla="*/ 204511 h 955138"/>
                <a:gd name="connsiteX40" fmla="*/ 1965278 w 9082585"/>
                <a:gd name="connsiteY40" fmla="*/ 163568 h 955138"/>
                <a:gd name="connsiteX41" fmla="*/ 1562669 w 9082585"/>
                <a:gd name="connsiteY41" fmla="*/ 163568 h 955138"/>
                <a:gd name="connsiteX42" fmla="*/ 1562669 w 9082585"/>
                <a:gd name="connsiteY42" fmla="*/ 136272 h 955138"/>
                <a:gd name="connsiteX43" fmla="*/ 1494430 w 9082585"/>
                <a:gd name="connsiteY43" fmla="*/ 136272 h 955138"/>
                <a:gd name="connsiteX44" fmla="*/ 1494430 w 9082585"/>
                <a:gd name="connsiteY44" fmla="*/ 102153 h 955138"/>
                <a:gd name="connsiteX45" fmla="*/ 996287 w 9082585"/>
                <a:gd name="connsiteY45" fmla="*/ 102153 h 955138"/>
                <a:gd name="connsiteX46" fmla="*/ 996287 w 9082585"/>
                <a:gd name="connsiteY46" fmla="*/ 54386 h 955138"/>
                <a:gd name="connsiteX47" fmla="*/ 955344 w 9082585"/>
                <a:gd name="connsiteY47" fmla="*/ 54386 h 955138"/>
                <a:gd name="connsiteX48" fmla="*/ 955344 w 9082585"/>
                <a:gd name="connsiteY48" fmla="*/ 54386 h 955138"/>
                <a:gd name="connsiteX49" fmla="*/ 955344 w 9082585"/>
                <a:gd name="connsiteY49" fmla="*/ 27090 h 955138"/>
                <a:gd name="connsiteX50" fmla="*/ 163773 w 9082585"/>
                <a:gd name="connsiteY50" fmla="*/ 27090 h 955138"/>
                <a:gd name="connsiteX51" fmla="*/ 0 w 9082585"/>
                <a:gd name="connsiteY51" fmla="*/ 0 h 955138"/>
                <a:gd name="connsiteX0" fmla="*/ 8918812 w 8918812"/>
                <a:gd name="connsiteY0" fmla="*/ 928048 h 928048"/>
                <a:gd name="connsiteX1" fmla="*/ 7206018 w 8918812"/>
                <a:gd name="connsiteY1" fmla="*/ 928048 h 928048"/>
                <a:gd name="connsiteX2" fmla="*/ 7206018 w 8918812"/>
                <a:gd name="connsiteY2" fmla="*/ 818866 h 928048"/>
                <a:gd name="connsiteX3" fmla="*/ 5602406 w 8918812"/>
                <a:gd name="connsiteY3" fmla="*/ 818866 h 928048"/>
                <a:gd name="connsiteX4" fmla="*/ 5602406 w 8918812"/>
                <a:gd name="connsiteY4" fmla="*/ 764275 h 928048"/>
                <a:gd name="connsiteX5" fmla="*/ 5377218 w 8918812"/>
                <a:gd name="connsiteY5" fmla="*/ 764275 h 928048"/>
                <a:gd name="connsiteX6" fmla="*/ 5377218 w 8918812"/>
                <a:gd name="connsiteY6" fmla="*/ 709684 h 928048"/>
                <a:gd name="connsiteX7" fmla="*/ 5356747 w 8918812"/>
                <a:gd name="connsiteY7" fmla="*/ 709684 h 928048"/>
                <a:gd name="connsiteX8" fmla="*/ 5356747 w 8918812"/>
                <a:gd name="connsiteY8" fmla="*/ 648269 h 928048"/>
                <a:gd name="connsiteX9" fmla="*/ 5172502 w 8918812"/>
                <a:gd name="connsiteY9" fmla="*/ 648269 h 928048"/>
                <a:gd name="connsiteX10" fmla="*/ 5172502 w 8918812"/>
                <a:gd name="connsiteY10" fmla="*/ 620973 h 928048"/>
                <a:gd name="connsiteX11" fmla="*/ 4960962 w 8918812"/>
                <a:gd name="connsiteY11" fmla="*/ 620973 h 928048"/>
                <a:gd name="connsiteX12" fmla="*/ 4960962 w 8918812"/>
                <a:gd name="connsiteY12" fmla="*/ 580030 h 928048"/>
                <a:gd name="connsiteX13" fmla="*/ 4415051 w 8918812"/>
                <a:gd name="connsiteY13" fmla="*/ 580030 h 928048"/>
                <a:gd name="connsiteX14" fmla="*/ 4415051 w 8918812"/>
                <a:gd name="connsiteY14" fmla="*/ 539087 h 928048"/>
                <a:gd name="connsiteX15" fmla="*/ 4135272 w 8918812"/>
                <a:gd name="connsiteY15" fmla="*/ 539087 h 928048"/>
                <a:gd name="connsiteX16" fmla="*/ 4135272 w 8918812"/>
                <a:gd name="connsiteY16" fmla="*/ 498143 h 928048"/>
                <a:gd name="connsiteX17" fmla="*/ 3794078 w 8918812"/>
                <a:gd name="connsiteY17" fmla="*/ 498143 h 928048"/>
                <a:gd name="connsiteX18" fmla="*/ 3794078 w 8918812"/>
                <a:gd name="connsiteY18" fmla="*/ 470848 h 928048"/>
                <a:gd name="connsiteX19" fmla="*/ 3794078 w 8918812"/>
                <a:gd name="connsiteY19" fmla="*/ 470848 h 928048"/>
                <a:gd name="connsiteX20" fmla="*/ 3759958 w 8918812"/>
                <a:gd name="connsiteY20" fmla="*/ 436728 h 928048"/>
                <a:gd name="connsiteX21" fmla="*/ 3493827 w 8918812"/>
                <a:gd name="connsiteY21" fmla="*/ 436728 h 928048"/>
                <a:gd name="connsiteX22" fmla="*/ 3493827 w 8918812"/>
                <a:gd name="connsiteY22" fmla="*/ 402609 h 928048"/>
                <a:gd name="connsiteX23" fmla="*/ 3118514 w 8918812"/>
                <a:gd name="connsiteY23" fmla="*/ 402609 h 928048"/>
                <a:gd name="connsiteX24" fmla="*/ 3118514 w 8918812"/>
                <a:gd name="connsiteY24" fmla="*/ 375314 h 928048"/>
                <a:gd name="connsiteX25" fmla="*/ 3022980 w 8918812"/>
                <a:gd name="connsiteY25" fmla="*/ 375314 h 928048"/>
                <a:gd name="connsiteX26" fmla="*/ 3022980 w 8918812"/>
                <a:gd name="connsiteY26" fmla="*/ 348018 h 928048"/>
                <a:gd name="connsiteX27" fmla="*/ 2770496 w 8918812"/>
                <a:gd name="connsiteY27" fmla="*/ 348018 h 928048"/>
                <a:gd name="connsiteX28" fmla="*/ 2770496 w 8918812"/>
                <a:gd name="connsiteY28" fmla="*/ 320722 h 928048"/>
                <a:gd name="connsiteX29" fmla="*/ 2661314 w 8918812"/>
                <a:gd name="connsiteY29" fmla="*/ 320722 h 928048"/>
                <a:gd name="connsiteX30" fmla="*/ 2661314 w 8918812"/>
                <a:gd name="connsiteY30" fmla="*/ 293427 h 928048"/>
                <a:gd name="connsiteX31" fmla="*/ 2258705 w 8918812"/>
                <a:gd name="connsiteY31" fmla="*/ 293427 h 928048"/>
                <a:gd name="connsiteX32" fmla="*/ 2258705 w 8918812"/>
                <a:gd name="connsiteY32" fmla="*/ 232012 h 928048"/>
                <a:gd name="connsiteX33" fmla="*/ 2245057 w 8918812"/>
                <a:gd name="connsiteY33" fmla="*/ 232012 h 928048"/>
                <a:gd name="connsiteX34" fmla="*/ 2245057 w 8918812"/>
                <a:gd name="connsiteY34" fmla="*/ 204717 h 928048"/>
                <a:gd name="connsiteX35" fmla="*/ 1924335 w 8918812"/>
                <a:gd name="connsiteY35" fmla="*/ 204717 h 928048"/>
                <a:gd name="connsiteX36" fmla="*/ 1924335 w 8918812"/>
                <a:gd name="connsiteY36" fmla="*/ 177421 h 928048"/>
                <a:gd name="connsiteX37" fmla="*/ 1924335 w 8918812"/>
                <a:gd name="connsiteY37" fmla="*/ 177421 h 928048"/>
                <a:gd name="connsiteX38" fmla="*/ 1876568 w 8918812"/>
                <a:gd name="connsiteY38" fmla="*/ 177421 h 928048"/>
                <a:gd name="connsiteX39" fmla="*/ 1801505 w 8918812"/>
                <a:gd name="connsiteY39" fmla="*/ 177421 h 928048"/>
                <a:gd name="connsiteX40" fmla="*/ 1801505 w 8918812"/>
                <a:gd name="connsiteY40" fmla="*/ 136478 h 928048"/>
                <a:gd name="connsiteX41" fmla="*/ 1398896 w 8918812"/>
                <a:gd name="connsiteY41" fmla="*/ 136478 h 928048"/>
                <a:gd name="connsiteX42" fmla="*/ 1398896 w 8918812"/>
                <a:gd name="connsiteY42" fmla="*/ 109182 h 928048"/>
                <a:gd name="connsiteX43" fmla="*/ 1330657 w 8918812"/>
                <a:gd name="connsiteY43" fmla="*/ 109182 h 928048"/>
                <a:gd name="connsiteX44" fmla="*/ 1330657 w 8918812"/>
                <a:gd name="connsiteY44" fmla="*/ 75063 h 928048"/>
                <a:gd name="connsiteX45" fmla="*/ 832514 w 8918812"/>
                <a:gd name="connsiteY45" fmla="*/ 75063 h 928048"/>
                <a:gd name="connsiteX46" fmla="*/ 832514 w 8918812"/>
                <a:gd name="connsiteY46" fmla="*/ 27296 h 928048"/>
                <a:gd name="connsiteX47" fmla="*/ 791571 w 8918812"/>
                <a:gd name="connsiteY47" fmla="*/ 27296 h 928048"/>
                <a:gd name="connsiteX48" fmla="*/ 791571 w 8918812"/>
                <a:gd name="connsiteY48" fmla="*/ 27296 h 928048"/>
                <a:gd name="connsiteX49" fmla="*/ 791571 w 8918812"/>
                <a:gd name="connsiteY49" fmla="*/ 0 h 928048"/>
                <a:gd name="connsiteX50" fmla="*/ 0 w 8918812"/>
                <a:gd name="connsiteY50" fmla="*/ 0 h 92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8918812" h="928048">
                  <a:moveTo>
                    <a:pt x="8918812" y="928048"/>
                  </a:moveTo>
                  <a:lnTo>
                    <a:pt x="7206018" y="928048"/>
                  </a:lnTo>
                  <a:lnTo>
                    <a:pt x="7206018" y="818866"/>
                  </a:lnTo>
                  <a:lnTo>
                    <a:pt x="5602406" y="818866"/>
                  </a:lnTo>
                  <a:lnTo>
                    <a:pt x="5602406" y="764275"/>
                  </a:lnTo>
                  <a:lnTo>
                    <a:pt x="5377218" y="764275"/>
                  </a:lnTo>
                  <a:lnTo>
                    <a:pt x="5377218" y="709684"/>
                  </a:lnTo>
                  <a:lnTo>
                    <a:pt x="5356747" y="709684"/>
                  </a:lnTo>
                  <a:lnTo>
                    <a:pt x="5356747" y="648269"/>
                  </a:lnTo>
                  <a:lnTo>
                    <a:pt x="5172502" y="648269"/>
                  </a:lnTo>
                  <a:lnTo>
                    <a:pt x="5172502" y="620973"/>
                  </a:lnTo>
                  <a:lnTo>
                    <a:pt x="4960962" y="620973"/>
                  </a:lnTo>
                  <a:lnTo>
                    <a:pt x="4960962" y="580030"/>
                  </a:lnTo>
                  <a:lnTo>
                    <a:pt x="4415051" y="580030"/>
                  </a:lnTo>
                  <a:lnTo>
                    <a:pt x="4415051" y="539087"/>
                  </a:lnTo>
                  <a:lnTo>
                    <a:pt x="4135272" y="539087"/>
                  </a:lnTo>
                  <a:lnTo>
                    <a:pt x="4135272" y="498143"/>
                  </a:lnTo>
                  <a:lnTo>
                    <a:pt x="3794078" y="498143"/>
                  </a:lnTo>
                  <a:lnTo>
                    <a:pt x="3794078" y="470848"/>
                  </a:lnTo>
                  <a:lnTo>
                    <a:pt x="3794078" y="470848"/>
                  </a:lnTo>
                  <a:lnTo>
                    <a:pt x="3759958" y="436728"/>
                  </a:lnTo>
                  <a:lnTo>
                    <a:pt x="3493827" y="436728"/>
                  </a:lnTo>
                  <a:lnTo>
                    <a:pt x="3493827" y="402609"/>
                  </a:lnTo>
                  <a:lnTo>
                    <a:pt x="3118514" y="402609"/>
                  </a:lnTo>
                  <a:lnTo>
                    <a:pt x="3118514" y="375314"/>
                  </a:lnTo>
                  <a:lnTo>
                    <a:pt x="3022980" y="375314"/>
                  </a:lnTo>
                  <a:lnTo>
                    <a:pt x="3022980" y="348018"/>
                  </a:lnTo>
                  <a:lnTo>
                    <a:pt x="2770496" y="348018"/>
                  </a:lnTo>
                  <a:lnTo>
                    <a:pt x="2770496" y="320722"/>
                  </a:lnTo>
                  <a:lnTo>
                    <a:pt x="2661314" y="320722"/>
                  </a:lnTo>
                  <a:lnTo>
                    <a:pt x="2661314" y="293427"/>
                  </a:lnTo>
                  <a:lnTo>
                    <a:pt x="2258705" y="293427"/>
                  </a:lnTo>
                  <a:lnTo>
                    <a:pt x="2258705" y="232012"/>
                  </a:lnTo>
                  <a:lnTo>
                    <a:pt x="2245057" y="232012"/>
                  </a:lnTo>
                  <a:lnTo>
                    <a:pt x="2245057" y="204717"/>
                  </a:lnTo>
                  <a:lnTo>
                    <a:pt x="1924335" y="204717"/>
                  </a:lnTo>
                  <a:lnTo>
                    <a:pt x="1924335" y="177421"/>
                  </a:lnTo>
                  <a:lnTo>
                    <a:pt x="1924335" y="177421"/>
                  </a:lnTo>
                  <a:lnTo>
                    <a:pt x="1876568" y="177421"/>
                  </a:lnTo>
                  <a:lnTo>
                    <a:pt x="1801505" y="177421"/>
                  </a:lnTo>
                  <a:lnTo>
                    <a:pt x="1801505" y="136478"/>
                  </a:lnTo>
                  <a:lnTo>
                    <a:pt x="1398896" y="136478"/>
                  </a:lnTo>
                  <a:lnTo>
                    <a:pt x="1398896" y="109182"/>
                  </a:lnTo>
                  <a:lnTo>
                    <a:pt x="1330657" y="109182"/>
                  </a:lnTo>
                  <a:lnTo>
                    <a:pt x="1330657" y="75063"/>
                  </a:lnTo>
                  <a:lnTo>
                    <a:pt x="832514" y="75063"/>
                  </a:lnTo>
                  <a:lnTo>
                    <a:pt x="832514" y="27296"/>
                  </a:lnTo>
                  <a:lnTo>
                    <a:pt x="791571" y="27296"/>
                  </a:lnTo>
                  <a:lnTo>
                    <a:pt x="791571" y="27296"/>
                  </a:lnTo>
                  <a:lnTo>
                    <a:pt x="791571"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1162" name="Straight Connector 1161">
              <a:extLst>
                <a:ext uri="{FF2B5EF4-FFF2-40B4-BE49-F238E27FC236}">
                  <a16:creationId xmlns:a16="http://schemas.microsoft.com/office/drawing/2014/main" id="{C4D0AA90-CF1D-8601-CBBA-B3DB2ABBA2FC}"/>
                </a:ext>
              </a:extLst>
            </p:cNvPr>
            <p:cNvCxnSpPr/>
            <p:nvPr/>
          </p:nvCxnSpPr>
          <p:spPr bwMode="auto">
            <a:xfrm>
              <a:off x="1815815" y="1860203"/>
              <a:ext cx="169936" cy="0"/>
            </a:xfrm>
            <a:prstGeom prst="line">
              <a:avLst/>
            </a:prstGeom>
            <a:noFill/>
            <a:ln w="28575" cap="flat" cmpd="sng" algn="ctr">
              <a:solidFill>
                <a:schemeClr val="accent1"/>
              </a:solidFill>
              <a:prstDash val="solid"/>
              <a:round/>
              <a:headEnd type="none" w="med" len="med"/>
              <a:tailEnd type="none" w="med" len="med"/>
            </a:ln>
            <a:effectLst/>
          </p:spPr>
        </p:cxnSp>
      </p:grpSp>
      <p:sp>
        <p:nvSpPr>
          <p:cNvPr id="1164" name="TextBox 1163">
            <a:extLst>
              <a:ext uri="{FF2B5EF4-FFF2-40B4-BE49-F238E27FC236}">
                <a16:creationId xmlns:a16="http://schemas.microsoft.com/office/drawing/2014/main" id="{72F16674-4F3D-C8AD-EF3F-6C4322FEBBD8}"/>
              </a:ext>
            </a:extLst>
          </p:cNvPr>
          <p:cNvSpPr txBox="1"/>
          <p:nvPr/>
        </p:nvSpPr>
        <p:spPr bwMode="auto">
          <a:xfrm>
            <a:off x="1806399" y="177865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65" name="TextBox 1164">
            <a:extLst>
              <a:ext uri="{FF2B5EF4-FFF2-40B4-BE49-F238E27FC236}">
                <a16:creationId xmlns:a16="http://schemas.microsoft.com/office/drawing/2014/main" id="{54E89944-F94E-67B2-DF88-E7CA77CAEC78}"/>
              </a:ext>
            </a:extLst>
          </p:cNvPr>
          <p:cNvSpPr txBox="1"/>
          <p:nvPr/>
        </p:nvSpPr>
        <p:spPr bwMode="auto">
          <a:xfrm>
            <a:off x="4045278" y="200572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66" name="TextBox 1165">
            <a:extLst>
              <a:ext uri="{FF2B5EF4-FFF2-40B4-BE49-F238E27FC236}">
                <a16:creationId xmlns:a16="http://schemas.microsoft.com/office/drawing/2014/main" id="{EF809B98-F1E1-ED05-AFBC-3E99EDE29082}"/>
              </a:ext>
            </a:extLst>
          </p:cNvPr>
          <p:cNvSpPr txBox="1"/>
          <p:nvPr/>
        </p:nvSpPr>
        <p:spPr bwMode="auto">
          <a:xfrm>
            <a:off x="3795944" y="199987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67" name="TextBox 1166">
            <a:extLst>
              <a:ext uri="{FF2B5EF4-FFF2-40B4-BE49-F238E27FC236}">
                <a16:creationId xmlns:a16="http://schemas.microsoft.com/office/drawing/2014/main" id="{A84FEF39-CE9F-B38A-4C7B-DD896A9F4E81}"/>
              </a:ext>
            </a:extLst>
          </p:cNvPr>
          <p:cNvSpPr txBox="1"/>
          <p:nvPr/>
        </p:nvSpPr>
        <p:spPr bwMode="auto">
          <a:xfrm>
            <a:off x="3699286" y="1968649"/>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68" name="TextBox 1167">
            <a:extLst>
              <a:ext uri="{FF2B5EF4-FFF2-40B4-BE49-F238E27FC236}">
                <a16:creationId xmlns:a16="http://schemas.microsoft.com/office/drawing/2014/main" id="{D1A5A717-CA32-38F7-CBB6-F805E991EA01}"/>
              </a:ext>
            </a:extLst>
          </p:cNvPr>
          <p:cNvSpPr txBox="1"/>
          <p:nvPr/>
        </p:nvSpPr>
        <p:spPr bwMode="auto">
          <a:xfrm>
            <a:off x="3640977" y="1958464"/>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69" name="TextBox 1168">
            <a:extLst>
              <a:ext uri="{FF2B5EF4-FFF2-40B4-BE49-F238E27FC236}">
                <a16:creationId xmlns:a16="http://schemas.microsoft.com/office/drawing/2014/main" id="{D7490890-B996-3E8E-905A-8C7EFDC4EB88}"/>
              </a:ext>
            </a:extLst>
          </p:cNvPr>
          <p:cNvSpPr txBox="1"/>
          <p:nvPr/>
        </p:nvSpPr>
        <p:spPr bwMode="auto">
          <a:xfrm>
            <a:off x="3557424" y="191918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0" name="TextBox 1169">
            <a:extLst>
              <a:ext uri="{FF2B5EF4-FFF2-40B4-BE49-F238E27FC236}">
                <a16:creationId xmlns:a16="http://schemas.microsoft.com/office/drawing/2014/main" id="{73DACCAE-5AFB-6607-7419-FADA03BBF0E2}"/>
              </a:ext>
            </a:extLst>
          </p:cNvPr>
          <p:cNvSpPr txBox="1"/>
          <p:nvPr/>
        </p:nvSpPr>
        <p:spPr bwMode="auto">
          <a:xfrm>
            <a:off x="3506563" y="192463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1" name="TextBox 1170">
            <a:extLst>
              <a:ext uri="{FF2B5EF4-FFF2-40B4-BE49-F238E27FC236}">
                <a16:creationId xmlns:a16="http://schemas.microsoft.com/office/drawing/2014/main" id="{0D1AD7E9-11C2-6475-FC27-F08B5523940F}"/>
              </a:ext>
            </a:extLst>
          </p:cNvPr>
          <p:cNvSpPr txBox="1"/>
          <p:nvPr/>
        </p:nvSpPr>
        <p:spPr bwMode="auto">
          <a:xfrm>
            <a:off x="4325433" y="208984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2" name="TextBox 1171">
            <a:extLst>
              <a:ext uri="{FF2B5EF4-FFF2-40B4-BE49-F238E27FC236}">
                <a16:creationId xmlns:a16="http://schemas.microsoft.com/office/drawing/2014/main" id="{797FD500-7B20-ABD0-A60D-EB21976B68C3}"/>
              </a:ext>
            </a:extLst>
          </p:cNvPr>
          <p:cNvSpPr txBox="1"/>
          <p:nvPr/>
        </p:nvSpPr>
        <p:spPr bwMode="auto">
          <a:xfrm>
            <a:off x="4474204" y="2099224"/>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3" name="TextBox 1172">
            <a:extLst>
              <a:ext uri="{FF2B5EF4-FFF2-40B4-BE49-F238E27FC236}">
                <a16:creationId xmlns:a16="http://schemas.microsoft.com/office/drawing/2014/main" id="{6EA6CAF7-9F90-1F44-F92B-BD816E1E4261}"/>
              </a:ext>
            </a:extLst>
          </p:cNvPr>
          <p:cNvSpPr txBox="1"/>
          <p:nvPr/>
        </p:nvSpPr>
        <p:spPr bwMode="auto">
          <a:xfrm>
            <a:off x="4455414" y="2093589"/>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4" name="TextBox 1173">
            <a:extLst>
              <a:ext uri="{FF2B5EF4-FFF2-40B4-BE49-F238E27FC236}">
                <a16:creationId xmlns:a16="http://schemas.microsoft.com/office/drawing/2014/main" id="{517ACDDE-9705-932A-6FEB-75C01129AD49}"/>
              </a:ext>
            </a:extLst>
          </p:cNvPr>
          <p:cNvSpPr txBox="1"/>
          <p:nvPr/>
        </p:nvSpPr>
        <p:spPr bwMode="auto">
          <a:xfrm>
            <a:off x="4563206" y="211796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5" name="TextBox 1174">
            <a:extLst>
              <a:ext uri="{FF2B5EF4-FFF2-40B4-BE49-F238E27FC236}">
                <a16:creationId xmlns:a16="http://schemas.microsoft.com/office/drawing/2014/main" id="{2558B23B-ABEF-8081-6062-9CABA909B042}"/>
              </a:ext>
            </a:extLst>
          </p:cNvPr>
          <p:cNvSpPr txBox="1"/>
          <p:nvPr/>
        </p:nvSpPr>
        <p:spPr bwMode="auto">
          <a:xfrm>
            <a:off x="4615460" y="2139034"/>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6" name="TextBox 1175">
            <a:extLst>
              <a:ext uri="{FF2B5EF4-FFF2-40B4-BE49-F238E27FC236}">
                <a16:creationId xmlns:a16="http://schemas.microsoft.com/office/drawing/2014/main" id="{E5AE9CFA-2E5E-9746-E23D-52AF8ACC504C}"/>
              </a:ext>
            </a:extLst>
          </p:cNvPr>
          <p:cNvSpPr txBox="1"/>
          <p:nvPr/>
        </p:nvSpPr>
        <p:spPr bwMode="auto">
          <a:xfrm>
            <a:off x="4903105" y="217025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7" name="TextBox 1176">
            <a:extLst>
              <a:ext uri="{FF2B5EF4-FFF2-40B4-BE49-F238E27FC236}">
                <a16:creationId xmlns:a16="http://schemas.microsoft.com/office/drawing/2014/main" id="{CDBF77AE-D706-D968-4E65-EEEF06964C30}"/>
              </a:ext>
            </a:extLst>
          </p:cNvPr>
          <p:cNvSpPr txBox="1"/>
          <p:nvPr/>
        </p:nvSpPr>
        <p:spPr bwMode="auto">
          <a:xfrm>
            <a:off x="5004467" y="220050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8" name="TextBox 1177">
            <a:extLst>
              <a:ext uri="{FF2B5EF4-FFF2-40B4-BE49-F238E27FC236}">
                <a16:creationId xmlns:a16="http://schemas.microsoft.com/office/drawing/2014/main" id="{9AA05762-BF83-CA27-5928-FB31B6B24772}"/>
              </a:ext>
            </a:extLst>
          </p:cNvPr>
          <p:cNvSpPr txBox="1"/>
          <p:nvPr/>
        </p:nvSpPr>
        <p:spPr bwMode="auto">
          <a:xfrm>
            <a:off x="5075379" y="2200504"/>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9" name="TextBox 1178">
            <a:extLst>
              <a:ext uri="{FF2B5EF4-FFF2-40B4-BE49-F238E27FC236}">
                <a16:creationId xmlns:a16="http://schemas.microsoft.com/office/drawing/2014/main" id="{C1DF2BD5-1D28-02D3-CD9B-4894ECFE5C03}"/>
              </a:ext>
            </a:extLst>
          </p:cNvPr>
          <p:cNvSpPr txBox="1"/>
          <p:nvPr/>
        </p:nvSpPr>
        <p:spPr bwMode="auto">
          <a:xfrm>
            <a:off x="5175389" y="2197114"/>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0" name="TextBox 1179">
            <a:extLst>
              <a:ext uri="{FF2B5EF4-FFF2-40B4-BE49-F238E27FC236}">
                <a16:creationId xmlns:a16="http://schemas.microsoft.com/office/drawing/2014/main" id="{D58F6BD2-EAE9-F4A4-BB30-AA870DCE6022}"/>
              </a:ext>
            </a:extLst>
          </p:cNvPr>
          <p:cNvSpPr txBox="1"/>
          <p:nvPr/>
        </p:nvSpPr>
        <p:spPr bwMode="auto">
          <a:xfrm>
            <a:off x="5124075" y="220050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1" name="TextBox 1180">
            <a:extLst>
              <a:ext uri="{FF2B5EF4-FFF2-40B4-BE49-F238E27FC236}">
                <a16:creationId xmlns:a16="http://schemas.microsoft.com/office/drawing/2014/main" id="{E3E783E5-4CFD-A8E9-4987-E89DF1E7678C}"/>
              </a:ext>
            </a:extLst>
          </p:cNvPr>
          <p:cNvSpPr txBox="1"/>
          <p:nvPr/>
        </p:nvSpPr>
        <p:spPr bwMode="auto">
          <a:xfrm>
            <a:off x="5378652" y="222833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2" name="TextBox 1181">
            <a:extLst>
              <a:ext uri="{FF2B5EF4-FFF2-40B4-BE49-F238E27FC236}">
                <a16:creationId xmlns:a16="http://schemas.microsoft.com/office/drawing/2014/main" id="{4D16C21B-9F64-1152-18F0-5F97B72420FC}"/>
              </a:ext>
            </a:extLst>
          </p:cNvPr>
          <p:cNvSpPr txBox="1"/>
          <p:nvPr/>
        </p:nvSpPr>
        <p:spPr bwMode="auto">
          <a:xfrm>
            <a:off x="5409553" y="222397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3" name="TextBox 1182">
            <a:extLst>
              <a:ext uri="{FF2B5EF4-FFF2-40B4-BE49-F238E27FC236}">
                <a16:creationId xmlns:a16="http://schemas.microsoft.com/office/drawing/2014/main" id="{3B99204E-1F89-ADB6-FF7E-06BC80B6A360}"/>
              </a:ext>
            </a:extLst>
          </p:cNvPr>
          <p:cNvSpPr txBox="1"/>
          <p:nvPr/>
        </p:nvSpPr>
        <p:spPr bwMode="auto">
          <a:xfrm>
            <a:off x="5458249" y="221960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4" name="TextBox 1183">
            <a:extLst>
              <a:ext uri="{FF2B5EF4-FFF2-40B4-BE49-F238E27FC236}">
                <a16:creationId xmlns:a16="http://schemas.microsoft.com/office/drawing/2014/main" id="{3E130A95-6480-2F49-8388-2CCEFDFA217B}"/>
              </a:ext>
            </a:extLst>
          </p:cNvPr>
          <p:cNvSpPr txBox="1"/>
          <p:nvPr/>
        </p:nvSpPr>
        <p:spPr bwMode="auto">
          <a:xfrm>
            <a:off x="5502091" y="222833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5" name="TextBox 1184">
            <a:extLst>
              <a:ext uri="{FF2B5EF4-FFF2-40B4-BE49-F238E27FC236}">
                <a16:creationId xmlns:a16="http://schemas.microsoft.com/office/drawing/2014/main" id="{47FE236E-C3BB-7795-9709-70CF58554F49}"/>
              </a:ext>
            </a:extLst>
          </p:cNvPr>
          <p:cNvSpPr txBox="1"/>
          <p:nvPr/>
        </p:nvSpPr>
        <p:spPr bwMode="auto">
          <a:xfrm>
            <a:off x="5517405" y="2223787"/>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6" name="TextBox 1185">
            <a:extLst>
              <a:ext uri="{FF2B5EF4-FFF2-40B4-BE49-F238E27FC236}">
                <a16:creationId xmlns:a16="http://schemas.microsoft.com/office/drawing/2014/main" id="{4A142F74-A03B-E7A4-7529-5857D102E95E}"/>
              </a:ext>
            </a:extLst>
          </p:cNvPr>
          <p:cNvSpPr txBox="1"/>
          <p:nvPr/>
        </p:nvSpPr>
        <p:spPr bwMode="auto">
          <a:xfrm>
            <a:off x="5588319" y="225955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7" name="TextBox 1186">
            <a:extLst>
              <a:ext uri="{FF2B5EF4-FFF2-40B4-BE49-F238E27FC236}">
                <a16:creationId xmlns:a16="http://schemas.microsoft.com/office/drawing/2014/main" id="{DEE56F23-04F0-F676-D046-9B062CBF7EA4}"/>
              </a:ext>
            </a:extLst>
          </p:cNvPr>
          <p:cNvSpPr txBox="1"/>
          <p:nvPr/>
        </p:nvSpPr>
        <p:spPr bwMode="auto">
          <a:xfrm>
            <a:off x="5610925" y="226198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8" name="TextBox 1187">
            <a:extLst>
              <a:ext uri="{FF2B5EF4-FFF2-40B4-BE49-F238E27FC236}">
                <a16:creationId xmlns:a16="http://schemas.microsoft.com/office/drawing/2014/main" id="{CC470A99-4A1C-AEE6-E83D-E4EBE9C68AEA}"/>
              </a:ext>
            </a:extLst>
          </p:cNvPr>
          <p:cNvSpPr txBox="1"/>
          <p:nvPr/>
        </p:nvSpPr>
        <p:spPr bwMode="auto">
          <a:xfrm>
            <a:off x="5886911" y="229151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9" name="TextBox 1188">
            <a:extLst>
              <a:ext uri="{FF2B5EF4-FFF2-40B4-BE49-F238E27FC236}">
                <a16:creationId xmlns:a16="http://schemas.microsoft.com/office/drawing/2014/main" id="{C62C516E-E376-A68F-D9D6-FE4877B8D695}"/>
              </a:ext>
            </a:extLst>
          </p:cNvPr>
          <p:cNvSpPr txBox="1"/>
          <p:nvPr/>
        </p:nvSpPr>
        <p:spPr bwMode="auto">
          <a:xfrm>
            <a:off x="5867722" y="228757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0" name="TextBox 1189">
            <a:extLst>
              <a:ext uri="{FF2B5EF4-FFF2-40B4-BE49-F238E27FC236}">
                <a16:creationId xmlns:a16="http://schemas.microsoft.com/office/drawing/2014/main" id="{69BB662C-60AF-FE26-7E72-CA41F1BDB0CE}"/>
              </a:ext>
            </a:extLst>
          </p:cNvPr>
          <p:cNvSpPr txBox="1"/>
          <p:nvPr/>
        </p:nvSpPr>
        <p:spPr bwMode="auto">
          <a:xfrm>
            <a:off x="6000738" y="233798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1" name="TextBox 1190">
            <a:extLst>
              <a:ext uri="{FF2B5EF4-FFF2-40B4-BE49-F238E27FC236}">
                <a16:creationId xmlns:a16="http://schemas.microsoft.com/office/drawing/2014/main" id="{B062C4BC-9E2D-497C-ED6A-7F52886CF80C}"/>
              </a:ext>
            </a:extLst>
          </p:cNvPr>
          <p:cNvSpPr txBox="1"/>
          <p:nvPr/>
        </p:nvSpPr>
        <p:spPr bwMode="auto">
          <a:xfrm>
            <a:off x="6117245" y="233798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2" name="TextBox 1191">
            <a:extLst>
              <a:ext uri="{FF2B5EF4-FFF2-40B4-BE49-F238E27FC236}">
                <a16:creationId xmlns:a16="http://schemas.microsoft.com/office/drawing/2014/main" id="{2D0EC32B-499A-B499-DE98-406531EF7AF9}"/>
              </a:ext>
            </a:extLst>
          </p:cNvPr>
          <p:cNvSpPr txBox="1"/>
          <p:nvPr/>
        </p:nvSpPr>
        <p:spPr bwMode="auto">
          <a:xfrm>
            <a:off x="6257535" y="236122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3" name="TextBox 1192">
            <a:extLst>
              <a:ext uri="{FF2B5EF4-FFF2-40B4-BE49-F238E27FC236}">
                <a16:creationId xmlns:a16="http://schemas.microsoft.com/office/drawing/2014/main" id="{CA071FA9-525A-DB41-E8B3-8209A6E2D17E}"/>
              </a:ext>
            </a:extLst>
          </p:cNvPr>
          <p:cNvSpPr txBox="1"/>
          <p:nvPr/>
        </p:nvSpPr>
        <p:spPr bwMode="auto">
          <a:xfrm>
            <a:off x="6308381" y="2363844"/>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4" name="TextBox 1193">
            <a:extLst>
              <a:ext uri="{FF2B5EF4-FFF2-40B4-BE49-F238E27FC236}">
                <a16:creationId xmlns:a16="http://schemas.microsoft.com/office/drawing/2014/main" id="{B3910CC0-DFF4-A9D8-3553-EF81B67CD113}"/>
              </a:ext>
            </a:extLst>
          </p:cNvPr>
          <p:cNvSpPr txBox="1"/>
          <p:nvPr/>
        </p:nvSpPr>
        <p:spPr bwMode="auto">
          <a:xfrm>
            <a:off x="6348832" y="237167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5" name="TextBox 1194">
            <a:extLst>
              <a:ext uri="{FF2B5EF4-FFF2-40B4-BE49-F238E27FC236}">
                <a16:creationId xmlns:a16="http://schemas.microsoft.com/office/drawing/2014/main" id="{41011BA8-D62A-448E-AB5E-AB117CA64959}"/>
              </a:ext>
            </a:extLst>
          </p:cNvPr>
          <p:cNvSpPr txBox="1"/>
          <p:nvPr/>
        </p:nvSpPr>
        <p:spPr bwMode="auto">
          <a:xfrm>
            <a:off x="6502371" y="2367249"/>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6" name="TextBox 1195">
            <a:extLst>
              <a:ext uri="{FF2B5EF4-FFF2-40B4-BE49-F238E27FC236}">
                <a16:creationId xmlns:a16="http://schemas.microsoft.com/office/drawing/2014/main" id="{9E3F2B10-11A7-3446-E59A-818B03610051}"/>
              </a:ext>
            </a:extLst>
          </p:cNvPr>
          <p:cNvSpPr txBox="1"/>
          <p:nvPr/>
        </p:nvSpPr>
        <p:spPr bwMode="auto">
          <a:xfrm>
            <a:off x="6762781" y="236946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7" name="TextBox 1196">
            <a:extLst>
              <a:ext uri="{FF2B5EF4-FFF2-40B4-BE49-F238E27FC236}">
                <a16:creationId xmlns:a16="http://schemas.microsoft.com/office/drawing/2014/main" id="{289B6D95-E18E-EBF6-6CF0-9D965C76E7AA}"/>
              </a:ext>
            </a:extLst>
          </p:cNvPr>
          <p:cNvSpPr txBox="1"/>
          <p:nvPr/>
        </p:nvSpPr>
        <p:spPr bwMode="auto">
          <a:xfrm>
            <a:off x="6527488" y="2366056"/>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8" name="TextBox 1197">
            <a:extLst>
              <a:ext uri="{FF2B5EF4-FFF2-40B4-BE49-F238E27FC236}">
                <a16:creationId xmlns:a16="http://schemas.microsoft.com/office/drawing/2014/main" id="{DDD87154-5BDE-EC5D-9C4B-BAD30DF9400C}"/>
              </a:ext>
            </a:extLst>
          </p:cNvPr>
          <p:cNvSpPr txBox="1"/>
          <p:nvPr/>
        </p:nvSpPr>
        <p:spPr bwMode="auto">
          <a:xfrm>
            <a:off x="6577564" y="2368207"/>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9" name="TextBox 1198">
            <a:extLst>
              <a:ext uri="{FF2B5EF4-FFF2-40B4-BE49-F238E27FC236}">
                <a16:creationId xmlns:a16="http://schemas.microsoft.com/office/drawing/2014/main" id="{86698E38-2D2A-C1CC-B063-DC9139B39085}"/>
              </a:ext>
            </a:extLst>
          </p:cNvPr>
          <p:cNvSpPr txBox="1"/>
          <p:nvPr/>
        </p:nvSpPr>
        <p:spPr bwMode="auto">
          <a:xfrm>
            <a:off x="6641807" y="2368207"/>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0" name="TextBox 1199">
            <a:extLst>
              <a:ext uri="{FF2B5EF4-FFF2-40B4-BE49-F238E27FC236}">
                <a16:creationId xmlns:a16="http://schemas.microsoft.com/office/drawing/2014/main" id="{8768572B-2D34-A701-F90E-6147219F80A2}"/>
              </a:ext>
            </a:extLst>
          </p:cNvPr>
          <p:cNvSpPr txBox="1"/>
          <p:nvPr/>
        </p:nvSpPr>
        <p:spPr bwMode="auto">
          <a:xfrm>
            <a:off x="6701796" y="2371904"/>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1" name="TextBox 1200">
            <a:extLst>
              <a:ext uri="{FF2B5EF4-FFF2-40B4-BE49-F238E27FC236}">
                <a16:creationId xmlns:a16="http://schemas.microsoft.com/office/drawing/2014/main" id="{D9B27341-241B-33BB-3A6F-A21DD33B9E17}"/>
              </a:ext>
            </a:extLst>
          </p:cNvPr>
          <p:cNvSpPr txBox="1"/>
          <p:nvPr/>
        </p:nvSpPr>
        <p:spPr bwMode="auto">
          <a:xfrm>
            <a:off x="6802307" y="236820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2" name="TextBox 1201">
            <a:extLst>
              <a:ext uri="{FF2B5EF4-FFF2-40B4-BE49-F238E27FC236}">
                <a16:creationId xmlns:a16="http://schemas.microsoft.com/office/drawing/2014/main" id="{3B25257C-1EA4-9AFE-2FB8-83C56C57B075}"/>
              </a:ext>
            </a:extLst>
          </p:cNvPr>
          <p:cNvSpPr txBox="1"/>
          <p:nvPr/>
        </p:nvSpPr>
        <p:spPr bwMode="auto">
          <a:xfrm>
            <a:off x="7057946" y="2441487"/>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3" name="TextBox 1202">
            <a:extLst>
              <a:ext uri="{FF2B5EF4-FFF2-40B4-BE49-F238E27FC236}">
                <a16:creationId xmlns:a16="http://schemas.microsoft.com/office/drawing/2014/main" id="{6E8F9977-5730-A5AD-CFCC-D432BAC5C478}"/>
              </a:ext>
            </a:extLst>
          </p:cNvPr>
          <p:cNvSpPr txBox="1"/>
          <p:nvPr/>
        </p:nvSpPr>
        <p:spPr bwMode="auto">
          <a:xfrm>
            <a:off x="7113952" y="243474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4" name="TextBox 1203">
            <a:extLst>
              <a:ext uri="{FF2B5EF4-FFF2-40B4-BE49-F238E27FC236}">
                <a16:creationId xmlns:a16="http://schemas.microsoft.com/office/drawing/2014/main" id="{A4D0B2F0-AC46-D279-FCED-E2D6706F7704}"/>
              </a:ext>
            </a:extLst>
          </p:cNvPr>
          <p:cNvSpPr txBox="1"/>
          <p:nvPr/>
        </p:nvSpPr>
        <p:spPr bwMode="auto">
          <a:xfrm>
            <a:off x="7014544" y="240982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5" name="TextBox 1204">
            <a:extLst>
              <a:ext uri="{FF2B5EF4-FFF2-40B4-BE49-F238E27FC236}">
                <a16:creationId xmlns:a16="http://schemas.microsoft.com/office/drawing/2014/main" id="{620BBDAB-E633-45A9-8B9B-7D45605E377C}"/>
              </a:ext>
            </a:extLst>
          </p:cNvPr>
          <p:cNvSpPr txBox="1"/>
          <p:nvPr/>
        </p:nvSpPr>
        <p:spPr bwMode="auto">
          <a:xfrm>
            <a:off x="6819846" y="239727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6" name="TextBox 1205">
            <a:extLst>
              <a:ext uri="{FF2B5EF4-FFF2-40B4-BE49-F238E27FC236}">
                <a16:creationId xmlns:a16="http://schemas.microsoft.com/office/drawing/2014/main" id="{5F435F4E-C690-C5E6-9A75-4EB01320441A}"/>
              </a:ext>
            </a:extLst>
          </p:cNvPr>
          <p:cNvSpPr txBox="1"/>
          <p:nvPr/>
        </p:nvSpPr>
        <p:spPr bwMode="auto">
          <a:xfrm>
            <a:off x="6840734" y="239432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7" name="TextBox 1206">
            <a:extLst>
              <a:ext uri="{FF2B5EF4-FFF2-40B4-BE49-F238E27FC236}">
                <a16:creationId xmlns:a16="http://schemas.microsoft.com/office/drawing/2014/main" id="{D35F799F-9F44-F43E-6C40-2A348CE287D7}"/>
              </a:ext>
            </a:extLst>
          </p:cNvPr>
          <p:cNvSpPr txBox="1"/>
          <p:nvPr/>
        </p:nvSpPr>
        <p:spPr bwMode="auto">
          <a:xfrm>
            <a:off x="6863242" y="239646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8" name="TextBox 1207">
            <a:extLst>
              <a:ext uri="{FF2B5EF4-FFF2-40B4-BE49-F238E27FC236}">
                <a16:creationId xmlns:a16="http://schemas.microsoft.com/office/drawing/2014/main" id="{BEFAC586-4202-1827-FA2B-67854C2F8DEF}"/>
              </a:ext>
            </a:extLst>
          </p:cNvPr>
          <p:cNvSpPr txBox="1"/>
          <p:nvPr/>
        </p:nvSpPr>
        <p:spPr bwMode="auto">
          <a:xfrm>
            <a:off x="7214056" y="25419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9" name="TextBox 1208">
            <a:extLst>
              <a:ext uri="{FF2B5EF4-FFF2-40B4-BE49-F238E27FC236}">
                <a16:creationId xmlns:a16="http://schemas.microsoft.com/office/drawing/2014/main" id="{CEBCCC35-D54D-3F82-2C24-0ED46967630E}"/>
              </a:ext>
            </a:extLst>
          </p:cNvPr>
          <p:cNvSpPr txBox="1"/>
          <p:nvPr/>
        </p:nvSpPr>
        <p:spPr bwMode="auto">
          <a:xfrm>
            <a:off x="7387281" y="253605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0" name="TextBox 1209">
            <a:extLst>
              <a:ext uri="{FF2B5EF4-FFF2-40B4-BE49-F238E27FC236}">
                <a16:creationId xmlns:a16="http://schemas.microsoft.com/office/drawing/2014/main" id="{8317D2E0-837B-8ADC-8EA9-EDA0F4AD94C2}"/>
              </a:ext>
            </a:extLst>
          </p:cNvPr>
          <p:cNvSpPr txBox="1"/>
          <p:nvPr/>
        </p:nvSpPr>
        <p:spPr bwMode="auto">
          <a:xfrm>
            <a:off x="7247982" y="253958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1" name="TextBox 1210">
            <a:extLst>
              <a:ext uri="{FF2B5EF4-FFF2-40B4-BE49-F238E27FC236}">
                <a16:creationId xmlns:a16="http://schemas.microsoft.com/office/drawing/2014/main" id="{D999A8B6-50C0-F431-E926-1BB2D3F1FD3D}"/>
              </a:ext>
            </a:extLst>
          </p:cNvPr>
          <p:cNvSpPr txBox="1"/>
          <p:nvPr/>
        </p:nvSpPr>
        <p:spPr bwMode="auto">
          <a:xfrm>
            <a:off x="7268919" y="2541901"/>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2" name="TextBox 1211">
            <a:extLst>
              <a:ext uri="{FF2B5EF4-FFF2-40B4-BE49-F238E27FC236}">
                <a16:creationId xmlns:a16="http://schemas.microsoft.com/office/drawing/2014/main" id="{46D2483D-1DBA-8128-BA83-DE428D88A2C9}"/>
              </a:ext>
            </a:extLst>
          </p:cNvPr>
          <p:cNvSpPr txBox="1"/>
          <p:nvPr/>
        </p:nvSpPr>
        <p:spPr bwMode="auto">
          <a:xfrm>
            <a:off x="7332732" y="253605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3" name="TextBox 1212">
            <a:extLst>
              <a:ext uri="{FF2B5EF4-FFF2-40B4-BE49-F238E27FC236}">
                <a16:creationId xmlns:a16="http://schemas.microsoft.com/office/drawing/2014/main" id="{5E6893E4-AF9A-105C-B504-DCCE7D61BAFF}"/>
              </a:ext>
            </a:extLst>
          </p:cNvPr>
          <p:cNvSpPr txBox="1"/>
          <p:nvPr/>
        </p:nvSpPr>
        <p:spPr bwMode="auto">
          <a:xfrm>
            <a:off x="7573719" y="261463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4" name="TextBox 1213">
            <a:extLst>
              <a:ext uri="{FF2B5EF4-FFF2-40B4-BE49-F238E27FC236}">
                <a16:creationId xmlns:a16="http://schemas.microsoft.com/office/drawing/2014/main" id="{839D5A83-8B40-91A2-192A-D3B20B39EA8A}"/>
              </a:ext>
            </a:extLst>
          </p:cNvPr>
          <p:cNvSpPr txBox="1"/>
          <p:nvPr/>
        </p:nvSpPr>
        <p:spPr bwMode="auto">
          <a:xfrm>
            <a:off x="7739772" y="2610609"/>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5" name="TextBox 1214">
            <a:extLst>
              <a:ext uri="{FF2B5EF4-FFF2-40B4-BE49-F238E27FC236}">
                <a16:creationId xmlns:a16="http://schemas.microsoft.com/office/drawing/2014/main" id="{B044DF7B-5C4A-DCFE-706A-012DED166EE5}"/>
              </a:ext>
            </a:extLst>
          </p:cNvPr>
          <p:cNvSpPr txBox="1"/>
          <p:nvPr/>
        </p:nvSpPr>
        <p:spPr bwMode="auto">
          <a:xfrm>
            <a:off x="7940857" y="2619409"/>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6" name="TextBox 1215">
            <a:extLst>
              <a:ext uri="{FF2B5EF4-FFF2-40B4-BE49-F238E27FC236}">
                <a16:creationId xmlns:a16="http://schemas.microsoft.com/office/drawing/2014/main" id="{2BBCCC65-801C-57AD-36B2-0D69E4DDC95C}"/>
              </a:ext>
            </a:extLst>
          </p:cNvPr>
          <p:cNvSpPr txBox="1"/>
          <p:nvPr/>
        </p:nvSpPr>
        <p:spPr bwMode="auto">
          <a:xfrm>
            <a:off x="8050924" y="2614638"/>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7" name="TextBox 1216">
            <a:extLst>
              <a:ext uri="{FF2B5EF4-FFF2-40B4-BE49-F238E27FC236}">
                <a16:creationId xmlns:a16="http://schemas.microsoft.com/office/drawing/2014/main" id="{BBC4A774-2D28-531D-559F-D8E72DE3A5CE}"/>
              </a:ext>
            </a:extLst>
          </p:cNvPr>
          <p:cNvSpPr txBox="1"/>
          <p:nvPr/>
        </p:nvSpPr>
        <p:spPr bwMode="auto">
          <a:xfrm>
            <a:off x="8148575" y="2620579"/>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8" name="TextBox 1217">
            <a:extLst>
              <a:ext uri="{FF2B5EF4-FFF2-40B4-BE49-F238E27FC236}">
                <a16:creationId xmlns:a16="http://schemas.microsoft.com/office/drawing/2014/main" id="{15070D4E-883D-049F-3D73-0683BE27412E}"/>
              </a:ext>
            </a:extLst>
          </p:cNvPr>
          <p:cNvSpPr txBox="1"/>
          <p:nvPr/>
        </p:nvSpPr>
        <p:spPr bwMode="auto">
          <a:xfrm>
            <a:off x="8239700" y="2617024"/>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9" name="TextBox 1218">
            <a:extLst>
              <a:ext uri="{FF2B5EF4-FFF2-40B4-BE49-F238E27FC236}">
                <a16:creationId xmlns:a16="http://schemas.microsoft.com/office/drawing/2014/main" id="{667BFAED-7944-DFB0-87F6-A2D2909B82FB}"/>
              </a:ext>
            </a:extLst>
          </p:cNvPr>
          <p:cNvSpPr txBox="1"/>
          <p:nvPr/>
        </p:nvSpPr>
        <p:spPr bwMode="auto">
          <a:xfrm>
            <a:off x="8303542" y="260473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0" name="TextBox 1219">
            <a:extLst>
              <a:ext uri="{FF2B5EF4-FFF2-40B4-BE49-F238E27FC236}">
                <a16:creationId xmlns:a16="http://schemas.microsoft.com/office/drawing/2014/main" id="{6938CA49-452C-5A44-DAA5-4DDDFDBD565F}"/>
              </a:ext>
            </a:extLst>
          </p:cNvPr>
          <p:cNvSpPr txBox="1"/>
          <p:nvPr/>
        </p:nvSpPr>
        <p:spPr bwMode="auto">
          <a:xfrm>
            <a:off x="8331310" y="260873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1" name="TextBox 1220">
            <a:extLst>
              <a:ext uri="{FF2B5EF4-FFF2-40B4-BE49-F238E27FC236}">
                <a16:creationId xmlns:a16="http://schemas.microsoft.com/office/drawing/2014/main" id="{3C7E8776-1D67-F76A-93E9-BF907FAA4B65}"/>
              </a:ext>
            </a:extLst>
          </p:cNvPr>
          <p:cNvSpPr txBox="1"/>
          <p:nvPr/>
        </p:nvSpPr>
        <p:spPr bwMode="auto">
          <a:xfrm>
            <a:off x="8560446" y="261003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2" name="TextBox 1221">
            <a:extLst>
              <a:ext uri="{FF2B5EF4-FFF2-40B4-BE49-F238E27FC236}">
                <a16:creationId xmlns:a16="http://schemas.microsoft.com/office/drawing/2014/main" id="{F50D4742-735D-96F0-4138-E0A6F9DABF28}"/>
              </a:ext>
            </a:extLst>
          </p:cNvPr>
          <p:cNvSpPr txBox="1"/>
          <p:nvPr/>
        </p:nvSpPr>
        <p:spPr bwMode="auto">
          <a:xfrm>
            <a:off x="8590318" y="260473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3" name="TextBox 1222">
            <a:extLst>
              <a:ext uri="{FF2B5EF4-FFF2-40B4-BE49-F238E27FC236}">
                <a16:creationId xmlns:a16="http://schemas.microsoft.com/office/drawing/2014/main" id="{E0DF635B-FD36-1155-5166-49700A7961BF}"/>
              </a:ext>
            </a:extLst>
          </p:cNvPr>
          <p:cNvSpPr txBox="1"/>
          <p:nvPr/>
        </p:nvSpPr>
        <p:spPr bwMode="auto">
          <a:xfrm>
            <a:off x="8755819" y="260735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4" name="TextBox 1223">
            <a:extLst>
              <a:ext uri="{FF2B5EF4-FFF2-40B4-BE49-F238E27FC236}">
                <a16:creationId xmlns:a16="http://schemas.microsoft.com/office/drawing/2014/main" id="{10E84F8E-34E9-9F2C-797F-83194E0CA6CB}"/>
              </a:ext>
            </a:extLst>
          </p:cNvPr>
          <p:cNvSpPr txBox="1"/>
          <p:nvPr/>
        </p:nvSpPr>
        <p:spPr bwMode="auto">
          <a:xfrm>
            <a:off x="8798851" y="2607210"/>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5" name="TextBox 1224">
            <a:extLst>
              <a:ext uri="{FF2B5EF4-FFF2-40B4-BE49-F238E27FC236}">
                <a16:creationId xmlns:a16="http://schemas.microsoft.com/office/drawing/2014/main" id="{9F8F6309-0A63-F31A-A502-3D044A6AE608}"/>
              </a:ext>
            </a:extLst>
          </p:cNvPr>
          <p:cNvSpPr txBox="1"/>
          <p:nvPr/>
        </p:nvSpPr>
        <p:spPr bwMode="auto">
          <a:xfrm>
            <a:off x="8780747" y="260473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6" name="TextBox 1225">
            <a:extLst>
              <a:ext uri="{FF2B5EF4-FFF2-40B4-BE49-F238E27FC236}">
                <a16:creationId xmlns:a16="http://schemas.microsoft.com/office/drawing/2014/main" id="{04AC5DAB-4712-E40F-5D76-849E42052A07}"/>
              </a:ext>
            </a:extLst>
          </p:cNvPr>
          <p:cNvSpPr txBox="1"/>
          <p:nvPr/>
        </p:nvSpPr>
        <p:spPr bwMode="auto">
          <a:xfrm>
            <a:off x="8878825" y="2606709"/>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7" name="TextBox 1226">
            <a:extLst>
              <a:ext uri="{FF2B5EF4-FFF2-40B4-BE49-F238E27FC236}">
                <a16:creationId xmlns:a16="http://schemas.microsoft.com/office/drawing/2014/main" id="{FEC9DDF4-060F-2913-EFA4-028BA4102FF6}"/>
              </a:ext>
            </a:extLst>
          </p:cNvPr>
          <p:cNvSpPr txBox="1"/>
          <p:nvPr/>
        </p:nvSpPr>
        <p:spPr bwMode="auto">
          <a:xfrm>
            <a:off x="8908495" y="2602055"/>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8" name="TextBox 1227">
            <a:extLst>
              <a:ext uri="{FF2B5EF4-FFF2-40B4-BE49-F238E27FC236}">
                <a16:creationId xmlns:a16="http://schemas.microsoft.com/office/drawing/2014/main" id="{0B7F2499-1C5E-B022-C79C-1F4ACB852EBA}"/>
              </a:ext>
            </a:extLst>
          </p:cNvPr>
          <p:cNvSpPr txBox="1"/>
          <p:nvPr/>
        </p:nvSpPr>
        <p:spPr bwMode="auto">
          <a:xfrm>
            <a:off x="8945772" y="2604032"/>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9" name="TextBox 1228">
            <a:extLst>
              <a:ext uri="{FF2B5EF4-FFF2-40B4-BE49-F238E27FC236}">
                <a16:creationId xmlns:a16="http://schemas.microsoft.com/office/drawing/2014/main" id="{CBF1BE18-9FBC-526A-B658-FCC7F2EB9F23}"/>
              </a:ext>
            </a:extLst>
          </p:cNvPr>
          <p:cNvSpPr txBox="1"/>
          <p:nvPr/>
        </p:nvSpPr>
        <p:spPr bwMode="auto">
          <a:xfrm>
            <a:off x="8960046" y="2599277"/>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0" name="TextBox 1229">
            <a:extLst>
              <a:ext uri="{FF2B5EF4-FFF2-40B4-BE49-F238E27FC236}">
                <a16:creationId xmlns:a16="http://schemas.microsoft.com/office/drawing/2014/main" id="{70FFFD2C-48FF-D1BD-D4EA-4DDF64CC49C2}"/>
              </a:ext>
            </a:extLst>
          </p:cNvPr>
          <p:cNvSpPr txBox="1"/>
          <p:nvPr/>
        </p:nvSpPr>
        <p:spPr bwMode="auto">
          <a:xfrm>
            <a:off x="9085598"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1" name="TextBox 1230">
            <a:extLst>
              <a:ext uri="{FF2B5EF4-FFF2-40B4-BE49-F238E27FC236}">
                <a16:creationId xmlns:a16="http://schemas.microsoft.com/office/drawing/2014/main" id="{AD46736A-8464-6412-6A8F-45D380181F05}"/>
              </a:ext>
            </a:extLst>
          </p:cNvPr>
          <p:cNvSpPr txBox="1"/>
          <p:nvPr/>
        </p:nvSpPr>
        <p:spPr bwMode="auto">
          <a:xfrm>
            <a:off x="9517113"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2" name="TextBox 1231">
            <a:extLst>
              <a:ext uri="{FF2B5EF4-FFF2-40B4-BE49-F238E27FC236}">
                <a16:creationId xmlns:a16="http://schemas.microsoft.com/office/drawing/2014/main" id="{D7843269-9939-2C33-300C-66255B80E42F}"/>
              </a:ext>
            </a:extLst>
          </p:cNvPr>
          <p:cNvSpPr txBox="1"/>
          <p:nvPr/>
        </p:nvSpPr>
        <p:spPr bwMode="auto">
          <a:xfrm>
            <a:off x="9266518"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3" name="TextBox 1232">
            <a:extLst>
              <a:ext uri="{FF2B5EF4-FFF2-40B4-BE49-F238E27FC236}">
                <a16:creationId xmlns:a16="http://schemas.microsoft.com/office/drawing/2014/main" id="{A81274A7-00DD-E848-0CD1-1D4C7FA69C72}"/>
              </a:ext>
            </a:extLst>
          </p:cNvPr>
          <p:cNvSpPr txBox="1"/>
          <p:nvPr/>
        </p:nvSpPr>
        <p:spPr bwMode="auto">
          <a:xfrm>
            <a:off x="9597686"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4" name="TextBox 1233">
            <a:extLst>
              <a:ext uri="{FF2B5EF4-FFF2-40B4-BE49-F238E27FC236}">
                <a16:creationId xmlns:a16="http://schemas.microsoft.com/office/drawing/2014/main" id="{2C8F9D63-CE2F-5C32-64A1-5A84027F3F39}"/>
              </a:ext>
            </a:extLst>
          </p:cNvPr>
          <p:cNvSpPr txBox="1"/>
          <p:nvPr/>
        </p:nvSpPr>
        <p:spPr bwMode="auto">
          <a:xfrm>
            <a:off x="9638903"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5" name="TextBox 1234">
            <a:extLst>
              <a:ext uri="{FF2B5EF4-FFF2-40B4-BE49-F238E27FC236}">
                <a16:creationId xmlns:a16="http://schemas.microsoft.com/office/drawing/2014/main" id="{5EDB64F2-DB5E-14CF-B907-D48273B8B6A8}"/>
              </a:ext>
            </a:extLst>
          </p:cNvPr>
          <p:cNvSpPr txBox="1"/>
          <p:nvPr/>
        </p:nvSpPr>
        <p:spPr bwMode="auto">
          <a:xfrm>
            <a:off x="9894252"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6" name="TextBox 1235">
            <a:extLst>
              <a:ext uri="{FF2B5EF4-FFF2-40B4-BE49-F238E27FC236}">
                <a16:creationId xmlns:a16="http://schemas.microsoft.com/office/drawing/2014/main" id="{E0F0590A-2FB4-E8E6-DA2D-50E84A7B4CCA}"/>
              </a:ext>
            </a:extLst>
          </p:cNvPr>
          <p:cNvSpPr txBox="1"/>
          <p:nvPr/>
        </p:nvSpPr>
        <p:spPr bwMode="auto">
          <a:xfrm>
            <a:off x="9801481"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7" name="TextBox 1236">
            <a:extLst>
              <a:ext uri="{FF2B5EF4-FFF2-40B4-BE49-F238E27FC236}">
                <a16:creationId xmlns:a16="http://schemas.microsoft.com/office/drawing/2014/main" id="{90350B5B-920B-8598-4D96-C165E971C124}"/>
              </a:ext>
            </a:extLst>
          </p:cNvPr>
          <p:cNvSpPr txBox="1"/>
          <p:nvPr/>
        </p:nvSpPr>
        <p:spPr bwMode="auto">
          <a:xfrm>
            <a:off x="9734185"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8" name="TextBox 1237">
            <a:extLst>
              <a:ext uri="{FF2B5EF4-FFF2-40B4-BE49-F238E27FC236}">
                <a16:creationId xmlns:a16="http://schemas.microsoft.com/office/drawing/2014/main" id="{16F892E2-36F5-D11D-A664-F9246F2129DE}"/>
              </a:ext>
            </a:extLst>
          </p:cNvPr>
          <p:cNvSpPr txBox="1"/>
          <p:nvPr/>
        </p:nvSpPr>
        <p:spPr bwMode="auto">
          <a:xfrm>
            <a:off x="10200268"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9" name="TextBox 1238">
            <a:extLst>
              <a:ext uri="{FF2B5EF4-FFF2-40B4-BE49-F238E27FC236}">
                <a16:creationId xmlns:a16="http://schemas.microsoft.com/office/drawing/2014/main" id="{9829C99F-5328-6514-00F9-689500A659D2}"/>
              </a:ext>
            </a:extLst>
          </p:cNvPr>
          <p:cNvSpPr txBox="1"/>
          <p:nvPr/>
        </p:nvSpPr>
        <p:spPr bwMode="auto">
          <a:xfrm>
            <a:off x="9677697"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0" name="TextBox 1239">
            <a:extLst>
              <a:ext uri="{FF2B5EF4-FFF2-40B4-BE49-F238E27FC236}">
                <a16:creationId xmlns:a16="http://schemas.microsoft.com/office/drawing/2014/main" id="{AF471C5E-8E7E-B05B-4CD8-A8B0E466AE65}"/>
              </a:ext>
            </a:extLst>
          </p:cNvPr>
          <p:cNvSpPr txBox="1"/>
          <p:nvPr/>
        </p:nvSpPr>
        <p:spPr bwMode="auto">
          <a:xfrm>
            <a:off x="10249824"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1" name="TextBox 1240">
            <a:extLst>
              <a:ext uri="{FF2B5EF4-FFF2-40B4-BE49-F238E27FC236}">
                <a16:creationId xmlns:a16="http://schemas.microsoft.com/office/drawing/2014/main" id="{ADF975F8-76FE-0345-0823-996F07BA628D}"/>
              </a:ext>
            </a:extLst>
          </p:cNvPr>
          <p:cNvSpPr txBox="1"/>
          <p:nvPr/>
        </p:nvSpPr>
        <p:spPr bwMode="auto">
          <a:xfrm>
            <a:off x="10327827"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2" name="TextBox 1241">
            <a:extLst>
              <a:ext uri="{FF2B5EF4-FFF2-40B4-BE49-F238E27FC236}">
                <a16:creationId xmlns:a16="http://schemas.microsoft.com/office/drawing/2014/main" id="{27EFAD4B-310A-4987-9411-F94142756451}"/>
              </a:ext>
            </a:extLst>
          </p:cNvPr>
          <p:cNvSpPr txBox="1"/>
          <p:nvPr/>
        </p:nvSpPr>
        <p:spPr bwMode="auto">
          <a:xfrm>
            <a:off x="10732487"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3" name="TextBox 1242">
            <a:extLst>
              <a:ext uri="{FF2B5EF4-FFF2-40B4-BE49-F238E27FC236}">
                <a16:creationId xmlns:a16="http://schemas.microsoft.com/office/drawing/2014/main" id="{85A4CD05-6791-1F6C-AB97-565E071454CD}"/>
              </a:ext>
            </a:extLst>
          </p:cNvPr>
          <p:cNvSpPr txBox="1"/>
          <p:nvPr/>
        </p:nvSpPr>
        <p:spPr bwMode="auto">
          <a:xfrm>
            <a:off x="10506943"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4" name="TextBox 1243">
            <a:extLst>
              <a:ext uri="{FF2B5EF4-FFF2-40B4-BE49-F238E27FC236}">
                <a16:creationId xmlns:a16="http://schemas.microsoft.com/office/drawing/2014/main" id="{90B1FCFF-84BF-6DF1-CE3A-043CA07C0581}"/>
              </a:ext>
            </a:extLst>
          </p:cNvPr>
          <p:cNvSpPr txBox="1"/>
          <p:nvPr/>
        </p:nvSpPr>
        <p:spPr bwMode="auto">
          <a:xfrm>
            <a:off x="10571613"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5" name="TextBox 1244">
            <a:extLst>
              <a:ext uri="{FF2B5EF4-FFF2-40B4-BE49-F238E27FC236}">
                <a16:creationId xmlns:a16="http://schemas.microsoft.com/office/drawing/2014/main" id="{13DB82BD-3409-C8E6-D3CD-6C1CFF34A36D}"/>
              </a:ext>
            </a:extLst>
          </p:cNvPr>
          <p:cNvSpPr txBox="1"/>
          <p:nvPr/>
        </p:nvSpPr>
        <p:spPr bwMode="auto">
          <a:xfrm>
            <a:off x="10682735" y="2729003"/>
            <a:ext cx="305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Tree>
    <p:extLst>
      <p:ext uri="{BB962C8B-B14F-4D97-AF65-F5344CB8AC3E}">
        <p14:creationId xmlns:p14="http://schemas.microsoft.com/office/powerpoint/2010/main" val="1880962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D07B08-BED9-1151-0421-B80BA3B43C16}"/>
              </a:ext>
            </a:extLst>
          </p:cNvPr>
          <p:cNvSpPr>
            <a:spLocks noGrp="1"/>
          </p:cNvSpPr>
          <p:nvPr>
            <p:ph type="title"/>
          </p:nvPr>
        </p:nvSpPr>
        <p:spPr/>
        <p:txBody>
          <a:bodyPr/>
          <a:lstStyle/>
          <a:p>
            <a:r>
              <a:rPr lang="en-US" dirty="0"/>
              <a:t>KEYNOTE-057 Cohort B: TRAEs</a:t>
            </a:r>
          </a:p>
        </p:txBody>
      </p:sp>
      <p:sp>
        <p:nvSpPr>
          <p:cNvPr id="3" name="Content Placeholder 2">
            <a:extLst>
              <a:ext uri="{FF2B5EF4-FFF2-40B4-BE49-F238E27FC236}">
                <a16:creationId xmlns:a16="http://schemas.microsoft.com/office/drawing/2014/main" id="{26317817-CEBF-1ACA-E6CB-25F79E51D3AB}"/>
              </a:ext>
            </a:extLst>
          </p:cNvPr>
          <p:cNvSpPr>
            <a:spLocks noGrp="1"/>
          </p:cNvSpPr>
          <p:nvPr>
            <p:ph idx="1"/>
          </p:nvPr>
        </p:nvSpPr>
        <p:spPr>
          <a:xfrm>
            <a:off x="604675" y="4978435"/>
            <a:ext cx="10877529" cy="1388519"/>
          </a:xfrm>
        </p:spPr>
        <p:txBody>
          <a:bodyPr/>
          <a:lstStyle/>
          <a:p>
            <a:r>
              <a:rPr lang="en-US" sz="2200" b="1" dirty="0"/>
              <a:t>Additional grade 3-4 events occurring in 0.8% of patients: </a:t>
            </a:r>
            <a:r>
              <a:rPr lang="en-US" sz="2200" dirty="0"/>
              <a:t>vomiting, septic shock, rhabdomyolysis, immune-mediated arthritis, hypopituitarism, hypersensitivity, abnormal hepatic function, erythema, infectious enteritis, enteritis, eczema, hepatitis, adrenocorticotropic hormone insufficiency, acute kidney injury, hyponatremia</a:t>
            </a:r>
          </a:p>
        </p:txBody>
      </p:sp>
      <p:graphicFrame>
        <p:nvGraphicFramePr>
          <p:cNvPr id="6" name="Group 155">
            <a:extLst>
              <a:ext uri="{FF2B5EF4-FFF2-40B4-BE49-F238E27FC236}">
                <a16:creationId xmlns:a16="http://schemas.microsoft.com/office/drawing/2014/main" id="{B038AC6E-5708-B7EC-85AB-C28D579011C2}"/>
              </a:ext>
            </a:extLst>
          </p:cNvPr>
          <p:cNvGraphicFramePr>
            <a:graphicFrameLocks/>
          </p:cNvGraphicFramePr>
          <p:nvPr>
            <p:extLst>
              <p:ext uri="{D42A27DB-BD31-4B8C-83A1-F6EECF244321}">
                <p14:modId xmlns:p14="http://schemas.microsoft.com/office/powerpoint/2010/main" val="3220492452"/>
              </p:ext>
            </p:extLst>
          </p:nvPr>
        </p:nvGraphicFramePr>
        <p:xfrm>
          <a:off x="719138" y="1600200"/>
          <a:ext cx="4914183" cy="2469204"/>
        </p:xfrm>
        <a:graphic>
          <a:graphicData uri="http://schemas.openxmlformats.org/drawingml/2006/table">
            <a:tbl>
              <a:tblPr/>
              <a:tblGrid>
                <a:gridCol w="3373891">
                  <a:extLst>
                    <a:ext uri="{9D8B030D-6E8A-4147-A177-3AD203B41FA5}">
                      <a16:colId xmlns:a16="http://schemas.microsoft.com/office/drawing/2014/main" val="20000"/>
                    </a:ext>
                  </a:extLst>
                </a:gridCol>
                <a:gridCol w="154029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TRAE,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N = 132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TRAEs</a:t>
                      </a:r>
                    </a:p>
                    <a:p>
                      <a:pPr marL="3476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3/4</a:t>
                      </a:r>
                    </a:p>
                    <a:p>
                      <a:pPr marL="3476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Serious</a:t>
                      </a:r>
                    </a:p>
                    <a:p>
                      <a:pPr marL="3476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Discontinuations</a:t>
                      </a:r>
                    </a:p>
                    <a:p>
                      <a:pPr marL="3476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Deaths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97 (73.5)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 (14.4)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 (12.9)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duration of therapy, mo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6.3 (0-26.9)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51235767"/>
                  </a:ext>
                </a:extLst>
              </a:tr>
            </a:tbl>
          </a:graphicData>
        </a:graphic>
      </p:graphicFrame>
      <p:sp>
        <p:nvSpPr>
          <p:cNvPr id="2" name="TextBox 1">
            <a:extLst>
              <a:ext uri="{FF2B5EF4-FFF2-40B4-BE49-F238E27FC236}">
                <a16:creationId xmlns:a16="http://schemas.microsoft.com/office/drawing/2014/main" id="{5E5171AA-4FED-A8A1-1FB1-C1C29EEC7C1B}"/>
              </a:ext>
            </a:extLst>
          </p:cNvPr>
          <p:cNvSpPr txBox="1"/>
          <p:nvPr/>
        </p:nvSpPr>
        <p:spPr bwMode="auto">
          <a:xfrm>
            <a:off x="435230" y="6366955"/>
            <a:ext cx="6103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Necchi. ASCO GU 2023. Abstr LBA442. Reproduced with permission. </a:t>
            </a:r>
            <a:endParaRPr lang="en-US" sz="1200" dirty="0"/>
          </a:p>
        </p:txBody>
      </p:sp>
      <p:sp>
        <p:nvSpPr>
          <p:cNvPr id="11" name="TextBox 10">
            <a:extLst>
              <a:ext uri="{FF2B5EF4-FFF2-40B4-BE49-F238E27FC236}">
                <a16:creationId xmlns:a16="http://schemas.microsoft.com/office/drawing/2014/main" id="{3E5999E8-A72D-EB27-188F-62AB461D16A2}"/>
              </a:ext>
            </a:extLst>
          </p:cNvPr>
          <p:cNvSpPr txBox="1"/>
          <p:nvPr/>
        </p:nvSpPr>
        <p:spPr bwMode="auto">
          <a:xfrm>
            <a:off x="6134100" y="1492818"/>
            <a:ext cx="563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Incidence in ≥5% of Patients or Grade 3/4 Events</a:t>
            </a:r>
          </a:p>
        </p:txBody>
      </p:sp>
      <p:sp>
        <p:nvSpPr>
          <p:cNvPr id="17" name="TextBox 16">
            <a:extLst>
              <a:ext uri="{FF2B5EF4-FFF2-40B4-BE49-F238E27FC236}">
                <a16:creationId xmlns:a16="http://schemas.microsoft.com/office/drawing/2014/main" id="{1050877B-1CC7-F539-9A04-550C4BABE2C1}"/>
              </a:ext>
            </a:extLst>
          </p:cNvPr>
          <p:cNvSpPr txBox="1"/>
          <p:nvPr/>
        </p:nvSpPr>
        <p:spPr bwMode="auto">
          <a:xfrm>
            <a:off x="11006546" y="4231532"/>
            <a:ext cx="7663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G1-2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G3-4</a:t>
            </a:r>
          </a:p>
        </p:txBody>
      </p:sp>
      <p:sp>
        <p:nvSpPr>
          <p:cNvPr id="18" name="Rectangle 17">
            <a:extLst>
              <a:ext uri="{FF2B5EF4-FFF2-40B4-BE49-F238E27FC236}">
                <a16:creationId xmlns:a16="http://schemas.microsoft.com/office/drawing/2014/main" id="{10C4BF3F-A2CD-24C2-85FD-BF44270D4BB7}"/>
              </a:ext>
            </a:extLst>
          </p:cNvPr>
          <p:cNvSpPr/>
          <p:nvPr/>
        </p:nvSpPr>
        <p:spPr bwMode="auto">
          <a:xfrm>
            <a:off x="10920549" y="4345577"/>
            <a:ext cx="130629" cy="13062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1D9A6C00-33D6-0B29-BE5D-339DDE09046F}"/>
              </a:ext>
            </a:extLst>
          </p:cNvPr>
          <p:cNvSpPr/>
          <p:nvPr/>
        </p:nvSpPr>
        <p:spPr bwMode="auto">
          <a:xfrm>
            <a:off x="10920549" y="4580942"/>
            <a:ext cx="130629" cy="1306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3" name="Straight Connector 22">
            <a:extLst>
              <a:ext uri="{FF2B5EF4-FFF2-40B4-BE49-F238E27FC236}">
                <a16:creationId xmlns:a16="http://schemas.microsoft.com/office/drawing/2014/main" id="{D6BA3358-76F7-1713-6C7F-01C9E5826744}"/>
              </a:ext>
            </a:extLst>
          </p:cNvPr>
          <p:cNvCxnSpPr>
            <a:cxnSpLocks/>
          </p:cNvCxnSpPr>
          <p:nvPr/>
        </p:nvCxnSpPr>
        <p:spPr bwMode="auto">
          <a:xfrm flipH="1">
            <a:off x="7402287" y="20987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8A9DDC7-32FA-CAA0-102A-04AEDBACA646}"/>
              </a:ext>
            </a:extLst>
          </p:cNvPr>
          <p:cNvCxnSpPr>
            <a:cxnSpLocks/>
          </p:cNvCxnSpPr>
          <p:nvPr/>
        </p:nvCxnSpPr>
        <p:spPr bwMode="auto">
          <a:xfrm flipH="1">
            <a:off x="7402287" y="2394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E926325-F853-3D10-6789-AD425FC829D9}"/>
              </a:ext>
            </a:extLst>
          </p:cNvPr>
          <p:cNvCxnSpPr>
            <a:cxnSpLocks/>
          </p:cNvCxnSpPr>
          <p:nvPr/>
        </p:nvCxnSpPr>
        <p:spPr bwMode="auto">
          <a:xfrm flipH="1">
            <a:off x="7402287" y="26910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B9F1620-5CB4-2EEE-B7BA-00060193C5A1}"/>
              </a:ext>
            </a:extLst>
          </p:cNvPr>
          <p:cNvCxnSpPr>
            <a:cxnSpLocks/>
          </p:cNvCxnSpPr>
          <p:nvPr/>
        </p:nvCxnSpPr>
        <p:spPr bwMode="auto">
          <a:xfrm flipH="1">
            <a:off x="7402287" y="29871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92AC010-9889-1962-79EF-2500A936ACEF}"/>
              </a:ext>
            </a:extLst>
          </p:cNvPr>
          <p:cNvCxnSpPr>
            <a:cxnSpLocks/>
          </p:cNvCxnSpPr>
          <p:nvPr/>
        </p:nvCxnSpPr>
        <p:spPr bwMode="auto">
          <a:xfrm flipH="1">
            <a:off x="7402287" y="32832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205B15C-B9B3-3829-2BA0-B57DD3D13C25}"/>
              </a:ext>
            </a:extLst>
          </p:cNvPr>
          <p:cNvCxnSpPr>
            <a:cxnSpLocks/>
          </p:cNvCxnSpPr>
          <p:nvPr/>
        </p:nvCxnSpPr>
        <p:spPr bwMode="auto">
          <a:xfrm flipH="1">
            <a:off x="7402287" y="35793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67C2AA3-72F8-57EF-1288-D5F0141AD558}"/>
              </a:ext>
            </a:extLst>
          </p:cNvPr>
          <p:cNvCxnSpPr>
            <a:cxnSpLocks/>
          </p:cNvCxnSpPr>
          <p:nvPr/>
        </p:nvCxnSpPr>
        <p:spPr bwMode="auto">
          <a:xfrm flipH="1">
            <a:off x="7402287" y="3875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F85A976-E01A-A175-EEC2-D567965732CD}"/>
              </a:ext>
            </a:extLst>
          </p:cNvPr>
          <p:cNvCxnSpPr>
            <a:cxnSpLocks/>
          </p:cNvCxnSpPr>
          <p:nvPr/>
        </p:nvCxnSpPr>
        <p:spPr bwMode="auto">
          <a:xfrm flipH="1">
            <a:off x="7402287" y="41715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DFE3703-7B26-BCED-363F-CFD1AD86ACC3}"/>
              </a:ext>
            </a:extLst>
          </p:cNvPr>
          <p:cNvCxnSpPr>
            <a:cxnSpLocks/>
          </p:cNvCxnSpPr>
          <p:nvPr/>
        </p:nvCxnSpPr>
        <p:spPr bwMode="auto">
          <a:xfrm flipH="1">
            <a:off x="7402287" y="44677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83942BD-4E42-CE41-063B-F32E0BF24F31}"/>
              </a:ext>
            </a:extLst>
          </p:cNvPr>
          <p:cNvCxnSpPr>
            <a:cxnSpLocks/>
          </p:cNvCxnSpPr>
          <p:nvPr/>
        </p:nvCxnSpPr>
        <p:spPr bwMode="auto">
          <a:xfrm flipH="1">
            <a:off x="7402287" y="4763824"/>
            <a:ext cx="64008"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3AF9A04C-EC1A-4CA2-2476-F40F4E626027}"/>
              </a:ext>
            </a:extLst>
          </p:cNvPr>
          <p:cNvSpPr txBox="1"/>
          <p:nvPr/>
        </p:nvSpPr>
        <p:spPr bwMode="auto">
          <a:xfrm>
            <a:off x="5930539" y="1915886"/>
            <a:ext cx="1515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Pruritus</a:t>
            </a:r>
          </a:p>
        </p:txBody>
      </p:sp>
      <p:sp>
        <p:nvSpPr>
          <p:cNvPr id="34" name="TextBox 33">
            <a:extLst>
              <a:ext uri="{FF2B5EF4-FFF2-40B4-BE49-F238E27FC236}">
                <a16:creationId xmlns:a16="http://schemas.microsoft.com/office/drawing/2014/main" id="{BB51CA39-D2AE-4F13-8DC6-3F0024E444EF}"/>
              </a:ext>
            </a:extLst>
          </p:cNvPr>
          <p:cNvSpPr txBox="1"/>
          <p:nvPr/>
        </p:nvSpPr>
        <p:spPr bwMode="auto">
          <a:xfrm>
            <a:off x="5763949" y="2211945"/>
            <a:ext cx="1681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Hypothyroidism</a:t>
            </a:r>
          </a:p>
        </p:txBody>
      </p:sp>
      <p:sp>
        <p:nvSpPr>
          <p:cNvPr id="35" name="TextBox 34">
            <a:extLst>
              <a:ext uri="{FF2B5EF4-FFF2-40B4-BE49-F238E27FC236}">
                <a16:creationId xmlns:a16="http://schemas.microsoft.com/office/drawing/2014/main" id="{14DC1070-5A60-1E90-AC1A-527321EB3FD1}"/>
              </a:ext>
            </a:extLst>
          </p:cNvPr>
          <p:cNvSpPr txBox="1"/>
          <p:nvPr/>
        </p:nvSpPr>
        <p:spPr bwMode="auto">
          <a:xfrm>
            <a:off x="5930539" y="2508004"/>
            <a:ext cx="1515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Fatigue</a:t>
            </a:r>
          </a:p>
        </p:txBody>
      </p:sp>
      <p:sp>
        <p:nvSpPr>
          <p:cNvPr id="36" name="TextBox 35">
            <a:extLst>
              <a:ext uri="{FF2B5EF4-FFF2-40B4-BE49-F238E27FC236}">
                <a16:creationId xmlns:a16="http://schemas.microsoft.com/office/drawing/2014/main" id="{4EE89D5F-B025-9192-D967-44CC2BEA25C2}"/>
              </a:ext>
            </a:extLst>
          </p:cNvPr>
          <p:cNvSpPr txBox="1"/>
          <p:nvPr/>
        </p:nvSpPr>
        <p:spPr bwMode="auto">
          <a:xfrm>
            <a:off x="5694282" y="2804063"/>
            <a:ext cx="1751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Hyperthyroidism</a:t>
            </a:r>
          </a:p>
        </p:txBody>
      </p:sp>
      <p:sp>
        <p:nvSpPr>
          <p:cNvPr id="37" name="TextBox 36">
            <a:extLst>
              <a:ext uri="{FF2B5EF4-FFF2-40B4-BE49-F238E27FC236}">
                <a16:creationId xmlns:a16="http://schemas.microsoft.com/office/drawing/2014/main" id="{482BF46D-3DFD-4E78-1406-393B5F409595}"/>
              </a:ext>
            </a:extLst>
          </p:cNvPr>
          <p:cNvSpPr txBox="1"/>
          <p:nvPr/>
        </p:nvSpPr>
        <p:spPr bwMode="auto">
          <a:xfrm>
            <a:off x="5930539" y="3100122"/>
            <a:ext cx="1515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Diarrhea</a:t>
            </a:r>
          </a:p>
        </p:txBody>
      </p:sp>
      <p:sp>
        <p:nvSpPr>
          <p:cNvPr id="38" name="TextBox 37">
            <a:extLst>
              <a:ext uri="{FF2B5EF4-FFF2-40B4-BE49-F238E27FC236}">
                <a16:creationId xmlns:a16="http://schemas.microsoft.com/office/drawing/2014/main" id="{ABA482F7-2AE2-140C-747A-CD21D30651D9}"/>
              </a:ext>
            </a:extLst>
          </p:cNvPr>
          <p:cNvSpPr txBox="1"/>
          <p:nvPr/>
        </p:nvSpPr>
        <p:spPr bwMode="auto">
          <a:xfrm>
            <a:off x="5930539" y="3396181"/>
            <a:ext cx="1515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Asthenia</a:t>
            </a:r>
          </a:p>
        </p:txBody>
      </p:sp>
      <p:sp>
        <p:nvSpPr>
          <p:cNvPr id="39" name="TextBox 38">
            <a:extLst>
              <a:ext uri="{FF2B5EF4-FFF2-40B4-BE49-F238E27FC236}">
                <a16:creationId xmlns:a16="http://schemas.microsoft.com/office/drawing/2014/main" id="{2CFA0AAA-5408-4072-A6AC-69A77A147F53}"/>
              </a:ext>
            </a:extLst>
          </p:cNvPr>
          <p:cNvSpPr txBox="1"/>
          <p:nvPr/>
        </p:nvSpPr>
        <p:spPr bwMode="auto">
          <a:xfrm>
            <a:off x="5930539" y="3692240"/>
            <a:ext cx="1515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Arthralgia</a:t>
            </a:r>
          </a:p>
        </p:txBody>
      </p:sp>
      <p:sp>
        <p:nvSpPr>
          <p:cNvPr id="40" name="TextBox 39">
            <a:extLst>
              <a:ext uri="{FF2B5EF4-FFF2-40B4-BE49-F238E27FC236}">
                <a16:creationId xmlns:a16="http://schemas.microsoft.com/office/drawing/2014/main" id="{8772E7C0-9435-91CE-C45A-41BC79511FE8}"/>
              </a:ext>
            </a:extLst>
          </p:cNvPr>
          <p:cNvSpPr txBox="1"/>
          <p:nvPr/>
        </p:nvSpPr>
        <p:spPr bwMode="auto">
          <a:xfrm>
            <a:off x="5930539" y="3988299"/>
            <a:ext cx="1515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Rash</a:t>
            </a:r>
          </a:p>
        </p:txBody>
      </p:sp>
      <p:sp>
        <p:nvSpPr>
          <p:cNvPr id="41" name="TextBox 40">
            <a:extLst>
              <a:ext uri="{FF2B5EF4-FFF2-40B4-BE49-F238E27FC236}">
                <a16:creationId xmlns:a16="http://schemas.microsoft.com/office/drawing/2014/main" id="{BB842CA6-F123-81D6-C095-AF3CF7455CA0}"/>
              </a:ext>
            </a:extLst>
          </p:cNvPr>
          <p:cNvSpPr txBox="1"/>
          <p:nvPr/>
        </p:nvSpPr>
        <p:spPr bwMode="auto">
          <a:xfrm>
            <a:off x="5556070" y="4284358"/>
            <a:ext cx="18897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Maculopapular rash</a:t>
            </a:r>
          </a:p>
        </p:txBody>
      </p:sp>
      <p:sp>
        <p:nvSpPr>
          <p:cNvPr id="42" name="TextBox 41">
            <a:extLst>
              <a:ext uri="{FF2B5EF4-FFF2-40B4-BE49-F238E27FC236}">
                <a16:creationId xmlns:a16="http://schemas.microsoft.com/office/drawing/2014/main" id="{481789E7-8575-C5AB-7A9B-C47BB4D8389E}"/>
              </a:ext>
            </a:extLst>
          </p:cNvPr>
          <p:cNvSpPr txBox="1"/>
          <p:nvPr/>
        </p:nvSpPr>
        <p:spPr bwMode="auto">
          <a:xfrm>
            <a:off x="5930539" y="4580413"/>
            <a:ext cx="1515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Colitis</a:t>
            </a:r>
          </a:p>
        </p:txBody>
      </p:sp>
      <p:grpSp>
        <p:nvGrpSpPr>
          <p:cNvPr id="45" name="Group 44">
            <a:extLst>
              <a:ext uri="{FF2B5EF4-FFF2-40B4-BE49-F238E27FC236}">
                <a16:creationId xmlns:a16="http://schemas.microsoft.com/office/drawing/2014/main" id="{CC6A5B5C-F589-31E9-3D08-626F985B7342}"/>
              </a:ext>
            </a:extLst>
          </p:cNvPr>
          <p:cNvGrpSpPr/>
          <p:nvPr/>
        </p:nvGrpSpPr>
        <p:grpSpPr>
          <a:xfrm>
            <a:off x="7461951" y="2000409"/>
            <a:ext cx="3589227" cy="211901"/>
            <a:chOff x="7466295" y="2097597"/>
            <a:chExt cx="3589227" cy="211901"/>
          </a:xfrm>
        </p:grpSpPr>
        <p:sp>
          <p:nvSpPr>
            <p:cNvPr id="44" name="Rectangle 43">
              <a:extLst>
                <a:ext uri="{FF2B5EF4-FFF2-40B4-BE49-F238E27FC236}">
                  <a16:creationId xmlns:a16="http://schemas.microsoft.com/office/drawing/2014/main" id="{8384CFE6-8200-5C40-9B0A-13BDF81C3275}"/>
                </a:ext>
              </a:extLst>
            </p:cNvPr>
            <p:cNvSpPr/>
            <p:nvPr/>
          </p:nvSpPr>
          <p:spPr bwMode="auto">
            <a:xfrm>
              <a:off x="10609207" y="2097597"/>
              <a:ext cx="446315"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A53C89A8-C89E-82FE-4C7B-600C18CB4551}"/>
                </a:ext>
              </a:extLst>
            </p:cNvPr>
            <p:cNvSpPr/>
            <p:nvPr/>
          </p:nvSpPr>
          <p:spPr bwMode="auto">
            <a:xfrm>
              <a:off x="7466295" y="2097630"/>
              <a:ext cx="3436828"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63CC5635-4B0F-18B0-F5B8-B3BEC4AB0032}"/>
              </a:ext>
            </a:extLst>
          </p:cNvPr>
          <p:cNvGrpSpPr/>
          <p:nvPr/>
        </p:nvGrpSpPr>
        <p:grpSpPr>
          <a:xfrm>
            <a:off x="7461954" y="2294072"/>
            <a:ext cx="2383723" cy="211901"/>
            <a:chOff x="7466297" y="2097597"/>
            <a:chExt cx="3589225" cy="211901"/>
          </a:xfrm>
        </p:grpSpPr>
        <p:sp>
          <p:nvSpPr>
            <p:cNvPr id="47" name="Rectangle 46">
              <a:extLst>
                <a:ext uri="{FF2B5EF4-FFF2-40B4-BE49-F238E27FC236}">
                  <a16:creationId xmlns:a16="http://schemas.microsoft.com/office/drawing/2014/main" id="{D38A7ABB-AB77-D9D7-8458-5DBE6DE5DEE2}"/>
                </a:ext>
              </a:extLst>
            </p:cNvPr>
            <p:cNvSpPr/>
            <p:nvPr/>
          </p:nvSpPr>
          <p:spPr bwMode="auto">
            <a:xfrm>
              <a:off x="10609207" y="2097597"/>
              <a:ext cx="446315"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67E336E9-1301-10AC-544B-FDA8CD680CC7}"/>
                </a:ext>
              </a:extLst>
            </p:cNvPr>
            <p:cNvSpPr/>
            <p:nvPr/>
          </p:nvSpPr>
          <p:spPr bwMode="auto">
            <a:xfrm>
              <a:off x="7466297" y="2097630"/>
              <a:ext cx="3369313"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1" name="Rectangle 50">
            <a:extLst>
              <a:ext uri="{FF2B5EF4-FFF2-40B4-BE49-F238E27FC236}">
                <a16:creationId xmlns:a16="http://schemas.microsoft.com/office/drawing/2014/main" id="{B6F3C675-61E8-4DAB-4205-DEE05287BE24}"/>
              </a:ext>
            </a:extLst>
          </p:cNvPr>
          <p:cNvSpPr/>
          <p:nvPr/>
        </p:nvSpPr>
        <p:spPr bwMode="auto">
          <a:xfrm>
            <a:off x="7461951" y="2587768"/>
            <a:ext cx="2383717"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364DC019-7EF7-3B49-0D75-B0CC5566E49A}"/>
              </a:ext>
            </a:extLst>
          </p:cNvPr>
          <p:cNvSpPr/>
          <p:nvPr/>
        </p:nvSpPr>
        <p:spPr bwMode="auto">
          <a:xfrm>
            <a:off x="7454537" y="2881431"/>
            <a:ext cx="1464031"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5" name="Group 54">
            <a:extLst>
              <a:ext uri="{FF2B5EF4-FFF2-40B4-BE49-F238E27FC236}">
                <a16:creationId xmlns:a16="http://schemas.microsoft.com/office/drawing/2014/main" id="{4B1CA215-A59F-5D99-CFF1-9FD2AB0F6AA9}"/>
              </a:ext>
            </a:extLst>
          </p:cNvPr>
          <p:cNvGrpSpPr/>
          <p:nvPr/>
        </p:nvGrpSpPr>
        <p:grpSpPr>
          <a:xfrm>
            <a:off x="7454537" y="3175061"/>
            <a:ext cx="1337040" cy="211901"/>
            <a:chOff x="7446280" y="2097597"/>
            <a:chExt cx="3609245" cy="211901"/>
          </a:xfrm>
        </p:grpSpPr>
        <p:sp>
          <p:nvSpPr>
            <p:cNvPr id="56" name="Rectangle 55">
              <a:extLst>
                <a:ext uri="{FF2B5EF4-FFF2-40B4-BE49-F238E27FC236}">
                  <a16:creationId xmlns:a16="http://schemas.microsoft.com/office/drawing/2014/main" id="{B3BB6398-DAE2-ECB7-2495-8AA0559F33D6}"/>
                </a:ext>
              </a:extLst>
            </p:cNvPr>
            <p:cNvSpPr/>
            <p:nvPr/>
          </p:nvSpPr>
          <p:spPr bwMode="auto">
            <a:xfrm>
              <a:off x="10258459" y="2097597"/>
              <a:ext cx="797066"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121C5654-4B7B-4E87-39C6-C53A6DA0818A}"/>
                </a:ext>
              </a:extLst>
            </p:cNvPr>
            <p:cNvSpPr/>
            <p:nvPr/>
          </p:nvSpPr>
          <p:spPr bwMode="auto">
            <a:xfrm>
              <a:off x="7446280" y="2097630"/>
              <a:ext cx="2914992"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0" name="Rectangle 59">
            <a:extLst>
              <a:ext uri="{FF2B5EF4-FFF2-40B4-BE49-F238E27FC236}">
                <a16:creationId xmlns:a16="http://schemas.microsoft.com/office/drawing/2014/main" id="{63954976-0D98-27D6-39C3-30664C3A0E95}"/>
              </a:ext>
            </a:extLst>
          </p:cNvPr>
          <p:cNvSpPr/>
          <p:nvPr/>
        </p:nvSpPr>
        <p:spPr bwMode="auto">
          <a:xfrm>
            <a:off x="7461951" y="3468757"/>
            <a:ext cx="1329616"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0DBEFA66-2125-B030-AB3D-9C6F115D583E}"/>
              </a:ext>
            </a:extLst>
          </p:cNvPr>
          <p:cNvSpPr/>
          <p:nvPr/>
        </p:nvSpPr>
        <p:spPr bwMode="auto">
          <a:xfrm>
            <a:off x="7461951" y="3762420"/>
            <a:ext cx="1329615"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9109CC0B-9A20-8D8F-B014-C477705DBD2D}"/>
              </a:ext>
            </a:extLst>
          </p:cNvPr>
          <p:cNvSpPr/>
          <p:nvPr/>
        </p:nvSpPr>
        <p:spPr bwMode="auto">
          <a:xfrm>
            <a:off x="7461951" y="4056083"/>
            <a:ext cx="926397"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FFE0EE8A-9AF9-65E6-26CE-5C8AFD61FF66}"/>
              </a:ext>
            </a:extLst>
          </p:cNvPr>
          <p:cNvSpPr/>
          <p:nvPr/>
        </p:nvSpPr>
        <p:spPr bwMode="auto">
          <a:xfrm>
            <a:off x="7461951" y="4349746"/>
            <a:ext cx="926385"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48DB3151-8A02-C904-8C2D-C05B9CD2AD47}"/>
              </a:ext>
            </a:extLst>
          </p:cNvPr>
          <p:cNvSpPr/>
          <p:nvPr/>
        </p:nvSpPr>
        <p:spPr bwMode="auto">
          <a:xfrm>
            <a:off x="7454538" y="4643376"/>
            <a:ext cx="402338"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1" name="Straight Connector 20">
            <a:extLst>
              <a:ext uri="{FF2B5EF4-FFF2-40B4-BE49-F238E27FC236}">
                <a16:creationId xmlns:a16="http://schemas.microsoft.com/office/drawing/2014/main" id="{E6C1264E-CF5F-E254-69AE-362FA6E15CAA}"/>
              </a:ext>
            </a:extLst>
          </p:cNvPr>
          <p:cNvCxnSpPr/>
          <p:nvPr/>
        </p:nvCxnSpPr>
        <p:spPr bwMode="auto">
          <a:xfrm>
            <a:off x="7454537" y="1920599"/>
            <a:ext cx="0" cy="3017161"/>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5FF1A0A4-6003-31A7-3845-B61A8F9DCB75}"/>
              </a:ext>
            </a:extLst>
          </p:cNvPr>
          <p:cNvSpPr txBox="1"/>
          <p:nvPr/>
        </p:nvSpPr>
        <p:spPr bwMode="auto">
          <a:xfrm>
            <a:off x="11067682" y="1942375"/>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20.5%</a:t>
            </a:r>
          </a:p>
        </p:txBody>
      </p:sp>
      <p:sp>
        <p:nvSpPr>
          <p:cNvPr id="74" name="TextBox 73">
            <a:extLst>
              <a:ext uri="{FF2B5EF4-FFF2-40B4-BE49-F238E27FC236}">
                <a16:creationId xmlns:a16="http://schemas.microsoft.com/office/drawing/2014/main" id="{79C2858B-C35B-C0F6-0E81-14B79231EA6F}"/>
              </a:ext>
            </a:extLst>
          </p:cNvPr>
          <p:cNvSpPr txBox="1"/>
          <p:nvPr/>
        </p:nvSpPr>
        <p:spPr bwMode="auto">
          <a:xfrm>
            <a:off x="9833700" y="2227298"/>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13.6%</a:t>
            </a:r>
          </a:p>
        </p:txBody>
      </p:sp>
      <p:sp>
        <p:nvSpPr>
          <p:cNvPr id="75" name="TextBox 74">
            <a:extLst>
              <a:ext uri="{FF2B5EF4-FFF2-40B4-BE49-F238E27FC236}">
                <a16:creationId xmlns:a16="http://schemas.microsoft.com/office/drawing/2014/main" id="{87737811-24DE-53FC-76BD-B56EE49D4B01}"/>
              </a:ext>
            </a:extLst>
          </p:cNvPr>
          <p:cNvSpPr txBox="1"/>
          <p:nvPr/>
        </p:nvSpPr>
        <p:spPr bwMode="auto">
          <a:xfrm>
            <a:off x="9835124" y="2520498"/>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13.6%</a:t>
            </a:r>
          </a:p>
        </p:txBody>
      </p:sp>
      <p:sp>
        <p:nvSpPr>
          <p:cNvPr id="76" name="TextBox 75">
            <a:extLst>
              <a:ext uri="{FF2B5EF4-FFF2-40B4-BE49-F238E27FC236}">
                <a16:creationId xmlns:a16="http://schemas.microsoft.com/office/drawing/2014/main" id="{076BE990-ED04-4911-B963-538E3E24E122}"/>
              </a:ext>
            </a:extLst>
          </p:cNvPr>
          <p:cNvSpPr txBox="1"/>
          <p:nvPr/>
        </p:nvSpPr>
        <p:spPr bwMode="auto">
          <a:xfrm>
            <a:off x="8911283" y="2812094"/>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8.3%</a:t>
            </a:r>
          </a:p>
        </p:txBody>
      </p:sp>
      <p:sp>
        <p:nvSpPr>
          <p:cNvPr id="77" name="TextBox 76">
            <a:extLst>
              <a:ext uri="{FF2B5EF4-FFF2-40B4-BE49-F238E27FC236}">
                <a16:creationId xmlns:a16="http://schemas.microsoft.com/office/drawing/2014/main" id="{FD827E01-300F-FB94-96C4-3223E0FDBD86}"/>
              </a:ext>
            </a:extLst>
          </p:cNvPr>
          <p:cNvSpPr txBox="1"/>
          <p:nvPr/>
        </p:nvSpPr>
        <p:spPr bwMode="auto">
          <a:xfrm>
            <a:off x="8763286" y="3103839"/>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7.6%</a:t>
            </a:r>
          </a:p>
        </p:txBody>
      </p:sp>
      <p:sp>
        <p:nvSpPr>
          <p:cNvPr id="78" name="TextBox 77">
            <a:extLst>
              <a:ext uri="{FF2B5EF4-FFF2-40B4-BE49-F238E27FC236}">
                <a16:creationId xmlns:a16="http://schemas.microsoft.com/office/drawing/2014/main" id="{4C26FE7E-B4BF-4EC0-A78D-54EEF8607A90}"/>
              </a:ext>
            </a:extLst>
          </p:cNvPr>
          <p:cNvSpPr txBox="1"/>
          <p:nvPr/>
        </p:nvSpPr>
        <p:spPr bwMode="auto">
          <a:xfrm>
            <a:off x="8763286" y="3408341"/>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7.6%</a:t>
            </a:r>
          </a:p>
        </p:txBody>
      </p:sp>
      <p:sp>
        <p:nvSpPr>
          <p:cNvPr id="79" name="TextBox 78">
            <a:extLst>
              <a:ext uri="{FF2B5EF4-FFF2-40B4-BE49-F238E27FC236}">
                <a16:creationId xmlns:a16="http://schemas.microsoft.com/office/drawing/2014/main" id="{333ABB0C-AA70-F05B-BD02-D53CA5F151F6}"/>
              </a:ext>
            </a:extLst>
          </p:cNvPr>
          <p:cNvSpPr txBox="1"/>
          <p:nvPr/>
        </p:nvSpPr>
        <p:spPr bwMode="auto">
          <a:xfrm>
            <a:off x="8763286" y="3712842"/>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7.6%</a:t>
            </a:r>
          </a:p>
        </p:txBody>
      </p:sp>
      <p:sp>
        <p:nvSpPr>
          <p:cNvPr id="80" name="TextBox 79">
            <a:extLst>
              <a:ext uri="{FF2B5EF4-FFF2-40B4-BE49-F238E27FC236}">
                <a16:creationId xmlns:a16="http://schemas.microsoft.com/office/drawing/2014/main" id="{C909A147-168A-CA61-3ADE-301FC3AC01D2}"/>
              </a:ext>
            </a:extLst>
          </p:cNvPr>
          <p:cNvSpPr txBox="1"/>
          <p:nvPr/>
        </p:nvSpPr>
        <p:spPr bwMode="auto">
          <a:xfrm>
            <a:off x="8349224" y="4005526"/>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5.3%</a:t>
            </a:r>
          </a:p>
        </p:txBody>
      </p:sp>
      <p:sp>
        <p:nvSpPr>
          <p:cNvPr id="81" name="TextBox 80">
            <a:extLst>
              <a:ext uri="{FF2B5EF4-FFF2-40B4-BE49-F238E27FC236}">
                <a16:creationId xmlns:a16="http://schemas.microsoft.com/office/drawing/2014/main" id="{2A68F070-02CB-FB76-2DB1-496ABA210EB0}"/>
              </a:ext>
            </a:extLst>
          </p:cNvPr>
          <p:cNvSpPr txBox="1"/>
          <p:nvPr/>
        </p:nvSpPr>
        <p:spPr bwMode="auto">
          <a:xfrm>
            <a:off x="8356794" y="4282591"/>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5.3%</a:t>
            </a:r>
          </a:p>
        </p:txBody>
      </p:sp>
      <p:sp>
        <p:nvSpPr>
          <p:cNvPr id="82" name="TextBox 81">
            <a:extLst>
              <a:ext uri="{FF2B5EF4-FFF2-40B4-BE49-F238E27FC236}">
                <a16:creationId xmlns:a16="http://schemas.microsoft.com/office/drawing/2014/main" id="{920E086E-981B-E0A2-DAB5-6D3DE8958D30}"/>
              </a:ext>
            </a:extLst>
          </p:cNvPr>
          <p:cNvSpPr txBox="1"/>
          <p:nvPr/>
        </p:nvSpPr>
        <p:spPr bwMode="auto">
          <a:xfrm>
            <a:off x="7856875" y="4582536"/>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2.3%</a:t>
            </a:r>
          </a:p>
        </p:txBody>
      </p:sp>
    </p:spTree>
    <p:extLst>
      <p:ext uri="{BB962C8B-B14F-4D97-AF65-F5344CB8AC3E}">
        <p14:creationId xmlns:p14="http://schemas.microsoft.com/office/powerpoint/2010/main" val="4248133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D07B08-BED9-1151-0421-B80BA3B43C16}"/>
              </a:ext>
            </a:extLst>
          </p:cNvPr>
          <p:cNvSpPr>
            <a:spLocks noGrp="1"/>
          </p:cNvSpPr>
          <p:nvPr>
            <p:ph type="title"/>
          </p:nvPr>
        </p:nvSpPr>
        <p:spPr/>
        <p:txBody>
          <a:bodyPr/>
          <a:lstStyle/>
          <a:p>
            <a:r>
              <a:rPr lang="en-US" dirty="0"/>
              <a:t>KEYNOTE-057 Cohort B: Immune-Mediated AEs and Infusion Reactions</a:t>
            </a:r>
          </a:p>
        </p:txBody>
      </p:sp>
      <p:sp>
        <p:nvSpPr>
          <p:cNvPr id="7" name="Content Placeholder 6">
            <a:extLst>
              <a:ext uri="{FF2B5EF4-FFF2-40B4-BE49-F238E27FC236}">
                <a16:creationId xmlns:a16="http://schemas.microsoft.com/office/drawing/2014/main" id="{36E52A7E-1508-B79C-84D7-133E6657DA7B}"/>
              </a:ext>
            </a:extLst>
          </p:cNvPr>
          <p:cNvSpPr>
            <a:spLocks noGrp="1"/>
          </p:cNvSpPr>
          <p:nvPr>
            <p:ph idx="1"/>
          </p:nvPr>
        </p:nvSpPr>
        <p:spPr>
          <a:xfrm>
            <a:off x="604676" y="3891045"/>
            <a:ext cx="4171863" cy="2404658"/>
          </a:xfrm>
        </p:spPr>
        <p:txBody>
          <a:bodyPr/>
          <a:lstStyle/>
          <a:p>
            <a:r>
              <a:rPr lang="en-US" sz="2000" dirty="0"/>
              <a:t>Quality of life was improved or stable for majority of patients at Wk 45</a:t>
            </a:r>
          </a:p>
          <a:p>
            <a:pPr lvl="1"/>
            <a:r>
              <a:rPr lang="en-US" sz="1800" dirty="0"/>
              <a:t>FACT-G Total: 69.3% stable or improved</a:t>
            </a:r>
          </a:p>
          <a:p>
            <a:pPr lvl="1"/>
            <a:r>
              <a:rPr lang="en-US" sz="1800" dirty="0"/>
              <a:t>FACT-G PWB: 78.7% stable or improved</a:t>
            </a:r>
          </a:p>
        </p:txBody>
      </p:sp>
      <p:graphicFrame>
        <p:nvGraphicFramePr>
          <p:cNvPr id="6" name="Group 155">
            <a:extLst>
              <a:ext uri="{FF2B5EF4-FFF2-40B4-BE49-F238E27FC236}">
                <a16:creationId xmlns:a16="http://schemas.microsoft.com/office/drawing/2014/main" id="{B038AC6E-5708-B7EC-85AB-C28D579011C2}"/>
              </a:ext>
            </a:extLst>
          </p:cNvPr>
          <p:cNvGraphicFramePr>
            <a:graphicFrameLocks/>
          </p:cNvGraphicFramePr>
          <p:nvPr>
            <p:extLst>
              <p:ext uri="{D42A27DB-BD31-4B8C-83A1-F6EECF244321}">
                <p14:modId xmlns:p14="http://schemas.microsoft.com/office/powerpoint/2010/main" val="1009193072"/>
              </p:ext>
            </p:extLst>
          </p:nvPr>
        </p:nvGraphicFramePr>
        <p:xfrm>
          <a:off x="719139" y="1600200"/>
          <a:ext cx="4713812" cy="2103336"/>
        </p:xfrm>
        <a:graphic>
          <a:graphicData uri="http://schemas.openxmlformats.org/drawingml/2006/table">
            <a:tbl>
              <a:tblPr/>
              <a:tblGrid>
                <a:gridCol w="2622463">
                  <a:extLst>
                    <a:ext uri="{9D8B030D-6E8A-4147-A177-3AD203B41FA5}">
                      <a16:colId xmlns:a16="http://schemas.microsoft.com/office/drawing/2014/main" val="20000"/>
                    </a:ext>
                  </a:extLst>
                </a:gridCol>
                <a:gridCol w="2091349">
                  <a:extLst>
                    <a:ext uri="{9D8B030D-6E8A-4147-A177-3AD203B41FA5}">
                      <a16:colId xmlns:a16="http://schemas.microsoft.com/office/drawing/2014/main" val="20001"/>
                    </a:ext>
                  </a:extLst>
                </a:gridCol>
              </a:tblGrid>
              <a:tr h="2870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Adverse Event,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N = 132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22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Immune-mediated AEs and infusion reactions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Discontinuations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Deaths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40 (30.3)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4681283"/>
                  </a:ext>
                </a:extLst>
              </a:tr>
            </a:tbl>
          </a:graphicData>
        </a:graphic>
      </p:graphicFrame>
      <p:sp>
        <p:nvSpPr>
          <p:cNvPr id="2" name="TextBox 1">
            <a:extLst>
              <a:ext uri="{FF2B5EF4-FFF2-40B4-BE49-F238E27FC236}">
                <a16:creationId xmlns:a16="http://schemas.microsoft.com/office/drawing/2014/main" id="{22548406-1CD2-190E-B2B5-CDE1DFC08341}"/>
              </a:ext>
            </a:extLst>
          </p:cNvPr>
          <p:cNvSpPr txBox="1"/>
          <p:nvPr/>
        </p:nvSpPr>
        <p:spPr bwMode="auto">
          <a:xfrm>
            <a:off x="435230" y="6366955"/>
            <a:ext cx="6103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Necchi. ASCO GU 2023. Abstr LBA442. Reproduced with permission. </a:t>
            </a:r>
            <a:endParaRPr lang="en-US" sz="1200" dirty="0"/>
          </a:p>
        </p:txBody>
      </p:sp>
      <p:sp>
        <p:nvSpPr>
          <p:cNvPr id="5" name="TextBox 4">
            <a:extLst>
              <a:ext uri="{FF2B5EF4-FFF2-40B4-BE49-F238E27FC236}">
                <a16:creationId xmlns:a16="http://schemas.microsoft.com/office/drawing/2014/main" id="{9CE9069F-ADE8-7152-B10D-596E3B95D7CA}"/>
              </a:ext>
            </a:extLst>
          </p:cNvPr>
          <p:cNvSpPr txBox="1"/>
          <p:nvPr/>
        </p:nvSpPr>
        <p:spPr bwMode="auto">
          <a:xfrm>
            <a:off x="7518467" y="5955235"/>
            <a:ext cx="4095204"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Incidence (%)</a:t>
            </a:r>
          </a:p>
        </p:txBody>
      </p:sp>
      <p:sp>
        <p:nvSpPr>
          <p:cNvPr id="13" name="TextBox 12">
            <a:extLst>
              <a:ext uri="{FF2B5EF4-FFF2-40B4-BE49-F238E27FC236}">
                <a16:creationId xmlns:a16="http://schemas.microsoft.com/office/drawing/2014/main" id="{BF1914BF-E077-1D4A-03E0-25C4FD206974}"/>
              </a:ext>
            </a:extLst>
          </p:cNvPr>
          <p:cNvSpPr txBox="1"/>
          <p:nvPr/>
        </p:nvSpPr>
        <p:spPr bwMode="auto">
          <a:xfrm>
            <a:off x="11079182" y="4798745"/>
            <a:ext cx="7663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G1-2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G3-4</a:t>
            </a:r>
          </a:p>
        </p:txBody>
      </p:sp>
      <p:sp>
        <p:nvSpPr>
          <p:cNvPr id="14" name="Rectangle 13">
            <a:extLst>
              <a:ext uri="{FF2B5EF4-FFF2-40B4-BE49-F238E27FC236}">
                <a16:creationId xmlns:a16="http://schemas.microsoft.com/office/drawing/2014/main" id="{870346C1-5395-9007-D80B-A1661F16F330}"/>
              </a:ext>
            </a:extLst>
          </p:cNvPr>
          <p:cNvSpPr/>
          <p:nvPr/>
        </p:nvSpPr>
        <p:spPr bwMode="auto">
          <a:xfrm>
            <a:off x="10993185" y="4912790"/>
            <a:ext cx="130629" cy="13062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83CC7516-D028-E0B9-7E8F-28D715468FE2}"/>
              </a:ext>
            </a:extLst>
          </p:cNvPr>
          <p:cNvSpPr/>
          <p:nvPr/>
        </p:nvSpPr>
        <p:spPr bwMode="auto">
          <a:xfrm>
            <a:off x="10993185" y="5148155"/>
            <a:ext cx="130629" cy="1306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 name="Straight Connector 15">
            <a:extLst>
              <a:ext uri="{FF2B5EF4-FFF2-40B4-BE49-F238E27FC236}">
                <a16:creationId xmlns:a16="http://schemas.microsoft.com/office/drawing/2014/main" id="{2C249466-C084-FAE8-AE51-42E3CF742701}"/>
              </a:ext>
            </a:extLst>
          </p:cNvPr>
          <p:cNvCxnSpPr>
            <a:cxnSpLocks/>
          </p:cNvCxnSpPr>
          <p:nvPr/>
        </p:nvCxnSpPr>
        <p:spPr bwMode="auto">
          <a:xfrm flipH="1">
            <a:off x="7474923" y="19341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5C6E777-742C-4A0C-455E-F3793E24357B}"/>
              </a:ext>
            </a:extLst>
          </p:cNvPr>
          <p:cNvCxnSpPr>
            <a:cxnSpLocks/>
          </p:cNvCxnSpPr>
          <p:nvPr/>
        </p:nvCxnSpPr>
        <p:spPr bwMode="auto">
          <a:xfrm flipH="1">
            <a:off x="7474923" y="22302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6D014AE-8CA7-009C-4FC9-69335C0076D6}"/>
              </a:ext>
            </a:extLst>
          </p:cNvPr>
          <p:cNvCxnSpPr>
            <a:cxnSpLocks/>
          </p:cNvCxnSpPr>
          <p:nvPr/>
        </p:nvCxnSpPr>
        <p:spPr bwMode="auto">
          <a:xfrm flipH="1">
            <a:off x="7474923" y="25263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DBE8DEF-3F83-92AA-88C3-F7DE0C06FE6C}"/>
              </a:ext>
            </a:extLst>
          </p:cNvPr>
          <p:cNvCxnSpPr>
            <a:cxnSpLocks/>
          </p:cNvCxnSpPr>
          <p:nvPr/>
        </p:nvCxnSpPr>
        <p:spPr bwMode="auto">
          <a:xfrm flipH="1">
            <a:off x="7474923" y="2822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9C9CABE-0B1F-96C4-5017-4CFBC557ADE8}"/>
              </a:ext>
            </a:extLst>
          </p:cNvPr>
          <p:cNvCxnSpPr>
            <a:cxnSpLocks/>
          </p:cNvCxnSpPr>
          <p:nvPr/>
        </p:nvCxnSpPr>
        <p:spPr bwMode="auto">
          <a:xfrm flipH="1">
            <a:off x="7474923" y="31186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2178FDF-4ACB-4F31-A96E-EC14FA701B6C}"/>
              </a:ext>
            </a:extLst>
          </p:cNvPr>
          <p:cNvCxnSpPr>
            <a:cxnSpLocks/>
          </p:cNvCxnSpPr>
          <p:nvPr/>
        </p:nvCxnSpPr>
        <p:spPr bwMode="auto">
          <a:xfrm flipH="1">
            <a:off x="7474923" y="34147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8397683-5D75-16B3-88B3-8ED1AD95B06C}"/>
              </a:ext>
            </a:extLst>
          </p:cNvPr>
          <p:cNvCxnSpPr>
            <a:cxnSpLocks/>
          </p:cNvCxnSpPr>
          <p:nvPr/>
        </p:nvCxnSpPr>
        <p:spPr bwMode="auto">
          <a:xfrm flipH="1">
            <a:off x="7474923" y="37108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6B13AC1-852E-565C-CB4F-C655843BE468}"/>
              </a:ext>
            </a:extLst>
          </p:cNvPr>
          <p:cNvCxnSpPr>
            <a:cxnSpLocks/>
          </p:cNvCxnSpPr>
          <p:nvPr/>
        </p:nvCxnSpPr>
        <p:spPr bwMode="auto">
          <a:xfrm flipH="1">
            <a:off x="7474923" y="40069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E83D33B-301D-55DC-BDEA-971841E56DDD}"/>
              </a:ext>
            </a:extLst>
          </p:cNvPr>
          <p:cNvCxnSpPr>
            <a:cxnSpLocks/>
          </p:cNvCxnSpPr>
          <p:nvPr/>
        </p:nvCxnSpPr>
        <p:spPr bwMode="auto">
          <a:xfrm flipH="1">
            <a:off x="7474923" y="43030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0A50B9F-DF6E-6D8F-A604-06BC5CB1BA21}"/>
              </a:ext>
            </a:extLst>
          </p:cNvPr>
          <p:cNvCxnSpPr>
            <a:cxnSpLocks/>
          </p:cNvCxnSpPr>
          <p:nvPr/>
        </p:nvCxnSpPr>
        <p:spPr bwMode="auto">
          <a:xfrm flipH="1">
            <a:off x="7474923" y="4599197"/>
            <a:ext cx="64008"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A5FD73F9-B591-AB6E-7E4E-9873552E2A28}"/>
              </a:ext>
            </a:extLst>
          </p:cNvPr>
          <p:cNvSpPr txBox="1"/>
          <p:nvPr/>
        </p:nvSpPr>
        <p:spPr bwMode="auto">
          <a:xfrm>
            <a:off x="6003175" y="1751259"/>
            <a:ext cx="1515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Any</a:t>
            </a:r>
          </a:p>
        </p:txBody>
      </p:sp>
      <p:sp>
        <p:nvSpPr>
          <p:cNvPr id="27" name="TextBox 26">
            <a:extLst>
              <a:ext uri="{FF2B5EF4-FFF2-40B4-BE49-F238E27FC236}">
                <a16:creationId xmlns:a16="http://schemas.microsoft.com/office/drawing/2014/main" id="{D1B2A8DA-83A1-341A-8EDC-FB5A17258DFF}"/>
              </a:ext>
            </a:extLst>
          </p:cNvPr>
          <p:cNvSpPr txBox="1"/>
          <p:nvPr/>
        </p:nvSpPr>
        <p:spPr bwMode="auto">
          <a:xfrm>
            <a:off x="5836585" y="2047318"/>
            <a:ext cx="1681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Hypothyroidism</a:t>
            </a:r>
          </a:p>
        </p:txBody>
      </p:sp>
      <p:sp>
        <p:nvSpPr>
          <p:cNvPr id="28" name="TextBox 27">
            <a:extLst>
              <a:ext uri="{FF2B5EF4-FFF2-40B4-BE49-F238E27FC236}">
                <a16:creationId xmlns:a16="http://schemas.microsoft.com/office/drawing/2014/main" id="{93BC7710-6E79-FCF8-495C-D65F7A7899B3}"/>
              </a:ext>
            </a:extLst>
          </p:cNvPr>
          <p:cNvSpPr txBox="1"/>
          <p:nvPr/>
        </p:nvSpPr>
        <p:spPr bwMode="auto">
          <a:xfrm>
            <a:off x="5835161" y="2343377"/>
            <a:ext cx="1683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Hyperthyroidism</a:t>
            </a:r>
          </a:p>
        </p:txBody>
      </p:sp>
      <p:sp>
        <p:nvSpPr>
          <p:cNvPr id="29" name="TextBox 28">
            <a:extLst>
              <a:ext uri="{FF2B5EF4-FFF2-40B4-BE49-F238E27FC236}">
                <a16:creationId xmlns:a16="http://schemas.microsoft.com/office/drawing/2014/main" id="{3CD0BFC2-9AA2-2E0D-8C5E-C8EDA7A74865}"/>
              </a:ext>
            </a:extLst>
          </p:cNvPr>
          <p:cNvSpPr txBox="1"/>
          <p:nvPr/>
        </p:nvSpPr>
        <p:spPr bwMode="auto">
          <a:xfrm>
            <a:off x="5766918" y="2639436"/>
            <a:ext cx="1751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Colitis</a:t>
            </a:r>
          </a:p>
        </p:txBody>
      </p:sp>
      <p:sp>
        <p:nvSpPr>
          <p:cNvPr id="30" name="TextBox 29">
            <a:extLst>
              <a:ext uri="{FF2B5EF4-FFF2-40B4-BE49-F238E27FC236}">
                <a16:creationId xmlns:a16="http://schemas.microsoft.com/office/drawing/2014/main" id="{12AF7E37-DAF9-17DF-7D74-698D585AEA08}"/>
              </a:ext>
            </a:extLst>
          </p:cNvPr>
          <p:cNvSpPr txBox="1"/>
          <p:nvPr/>
        </p:nvSpPr>
        <p:spPr bwMode="auto">
          <a:xfrm>
            <a:off x="5835161" y="2935495"/>
            <a:ext cx="1683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Hypersensitivity</a:t>
            </a:r>
          </a:p>
        </p:txBody>
      </p:sp>
      <p:sp>
        <p:nvSpPr>
          <p:cNvPr id="31" name="TextBox 30">
            <a:extLst>
              <a:ext uri="{FF2B5EF4-FFF2-40B4-BE49-F238E27FC236}">
                <a16:creationId xmlns:a16="http://schemas.microsoft.com/office/drawing/2014/main" id="{7D1F401D-EB98-9BAD-6BC0-9627C3186E39}"/>
              </a:ext>
            </a:extLst>
          </p:cNvPr>
          <p:cNvSpPr txBox="1"/>
          <p:nvPr/>
        </p:nvSpPr>
        <p:spPr bwMode="auto">
          <a:xfrm>
            <a:off x="5900578" y="3231554"/>
            <a:ext cx="1617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Infusion reaction</a:t>
            </a:r>
          </a:p>
        </p:txBody>
      </p:sp>
      <p:sp>
        <p:nvSpPr>
          <p:cNvPr id="32" name="TextBox 31">
            <a:extLst>
              <a:ext uri="{FF2B5EF4-FFF2-40B4-BE49-F238E27FC236}">
                <a16:creationId xmlns:a16="http://schemas.microsoft.com/office/drawing/2014/main" id="{50ACDECA-AC28-7BB6-8260-CDA5F04D0C85}"/>
              </a:ext>
            </a:extLst>
          </p:cNvPr>
          <p:cNvSpPr txBox="1"/>
          <p:nvPr/>
        </p:nvSpPr>
        <p:spPr bwMode="auto">
          <a:xfrm>
            <a:off x="5303520" y="3527613"/>
            <a:ext cx="2214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Adrenal insufficiency</a:t>
            </a:r>
          </a:p>
        </p:txBody>
      </p:sp>
      <p:sp>
        <p:nvSpPr>
          <p:cNvPr id="33" name="TextBox 32">
            <a:extLst>
              <a:ext uri="{FF2B5EF4-FFF2-40B4-BE49-F238E27FC236}">
                <a16:creationId xmlns:a16="http://schemas.microsoft.com/office/drawing/2014/main" id="{E1D8F068-1B50-6195-8204-90EDA05EC6C7}"/>
              </a:ext>
            </a:extLst>
          </p:cNvPr>
          <p:cNvSpPr txBox="1"/>
          <p:nvPr/>
        </p:nvSpPr>
        <p:spPr bwMode="auto">
          <a:xfrm>
            <a:off x="5303520" y="3823672"/>
            <a:ext cx="2214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Autoimmune nephritis</a:t>
            </a:r>
          </a:p>
        </p:txBody>
      </p:sp>
      <p:sp>
        <p:nvSpPr>
          <p:cNvPr id="34" name="TextBox 33">
            <a:extLst>
              <a:ext uri="{FF2B5EF4-FFF2-40B4-BE49-F238E27FC236}">
                <a16:creationId xmlns:a16="http://schemas.microsoft.com/office/drawing/2014/main" id="{DB314D01-F5EE-C1D5-9670-40F33EF8824D}"/>
              </a:ext>
            </a:extLst>
          </p:cNvPr>
          <p:cNvSpPr txBox="1"/>
          <p:nvPr/>
        </p:nvSpPr>
        <p:spPr bwMode="auto">
          <a:xfrm>
            <a:off x="5628706" y="4119731"/>
            <a:ext cx="18897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Rhabdomyolysis</a:t>
            </a:r>
          </a:p>
        </p:txBody>
      </p:sp>
      <p:sp>
        <p:nvSpPr>
          <p:cNvPr id="35" name="TextBox 34">
            <a:extLst>
              <a:ext uri="{FF2B5EF4-FFF2-40B4-BE49-F238E27FC236}">
                <a16:creationId xmlns:a16="http://schemas.microsoft.com/office/drawing/2014/main" id="{B66E8B15-A9A5-E2F9-E419-9FD02995EAB1}"/>
              </a:ext>
            </a:extLst>
          </p:cNvPr>
          <p:cNvSpPr txBox="1"/>
          <p:nvPr/>
        </p:nvSpPr>
        <p:spPr bwMode="auto">
          <a:xfrm>
            <a:off x="4632960" y="4415786"/>
            <a:ext cx="28855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Immune-medicated arthritis</a:t>
            </a:r>
          </a:p>
        </p:txBody>
      </p:sp>
      <p:grpSp>
        <p:nvGrpSpPr>
          <p:cNvPr id="36" name="Group 35">
            <a:extLst>
              <a:ext uri="{FF2B5EF4-FFF2-40B4-BE49-F238E27FC236}">
                <a16:creationId xmlns:a16="http://schemas.microsoft.com/office/drawing/2014/main" id="{A1CA3D04-C0DB-0301-E04A-FB0F6F7E7007}"/>
              </a:ext>
            </a:extLst>
          </p:cNvPr>
          <p:cNvGrpSpPr/>
          <p:nvPr/>
        </p:nvGrpSpPr>
        <p:grpSpPr>
          <a:xfrm>
            <a:off x="7533241" y="1835782"/>
            <a:ext cx="3535836" cy="211901"/>
            <a:chOff x="7464927" y="2097597"/>
            <a:chExt cx="3580357" cy="211901"/>
          </a:xfrm>
        </p:grpSpPr>
        <p:sp>
          <p:nvSpPr>
            <p:cNvPr id="37" name="Rectangle 36">
              <a:extLst>
                <a:ext uri="{FF2B5EF4-FFF2-40B4-BE49-F238E27FC236}">
                  <a16:creationId xmlns:a16="http://schemas.microsoft.com/office/drawing/2014/main" id="{B7223281-2677-8C27-9FCC-989E4F09D393}"/>
                </a:ext>
              </a:extLst>
            </p:cNvPr>
            <p:cNvSpPr/>
            <p:nvPr/>
          </p:nvSpPr>
          <p:spPr bwMode="auto">
            <a:xfrm>
              <a:off x="10128469" y="2097597"/>
              <a:ext cx="916815"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C813746F-5818-F4F9-CFCA-42B45299AFBA}"/>
                </a:ext>
              </a:extLst>
            </p:cNvPr>
            <p:cNvSpPr/>
            <p:nvPr/>
          </p:nvSpPr>
          <p:spPr bwMode="auto">
            <a:xfrm>
              <a:off x="7464927" y="2097630"/>
              <a:ext cx="2684258"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 name="Group 38">
            <a:extLst>
              <a:ext uri="{FF2B5EF4-FFF2-40B4-BE49-F238E27FC236}">
                <a16:creationId xmlns:a16="http://schemas.microsoft.com/office/drawing/2014/main" id="{9BB7050C-79C6-EF71-72B0-E20E4FFD387F}"/>
              </a:ext>
            </a:extLst>
          </p:cNvPr>
          <p:cNvGrpSpPr/>
          <p:nvPr/>
        </p:nvGrpSpPr>
        <p:grpSpPr>
          <a:xfrm>
            <a:off x="7525881" y="2129445"/>
            <a:ext cx="1690112" cy="211901"/>
            <a:chOff x="7403816" y="2097597"/>
            <a:chExt cx="3651706" cy="211901"/>
          </a:xfrm>
        </p:grpSpPr>
        <p:sp>
          <p:nvSpPr>
            <p:cNvPr id="40" name="Rectangle 39">
              <a:extLst>
                <a:ext uri="{FF2B5EF4-FFF2-40B4-BE49-F238E27FC236}">
                  <a16:creationId xmlns:a16="http://schemas.microsoft.com/office/drawing/2014/main" id="{64867E2C-2CCF-5B21-508E-90F2AC041301}"/>
                </a:ext>
              </a:extLst>
            </p:cNvPr>
            <p:cNvSpPr/>
            <p:nvPr/>
          </p:nvSpPr>
          <p:spPr bwMode="auto">
            <a:xfrm>
              <a:off x="10609207" y="2097597"/>
              <a:ext cx="446315"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9C3FF86B-76BA-EDD9-8FCF-54DE8D72744F}"/>
                </a:ext>
              </a:extLst>
            </p:cNvPr>
            <p:cNvSpPr/>
            <p:nvPr/>
          </p:nvSpPr>
          <p:spPr bwMode="auto">
            <a:xfrm>
              <a:off x="7403816" y="2097630"/>
              <a:ext cx="3431797"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2" name="Rectangle 41">
            <a:extLst>
              <a:ext uri="{FF2B5EF4-FFF2-40B4-BE49-F238E27FC236}">
                <a16:creationId xmlns:a16="http://schemas.microsoft.com/office/drawing/2014/main" id="{D053F601-37F0-81A4-6B65-B83DE7C4F8A8}"/>
              </a:ext>
            </a:extLst>
          </p:cNvPr>
          <p:cNvSpPr/>
          <p:nvPr/>
        </p:nvSpPr>
        <p:spPr bwMode="auto">
          <a:xfrm>
            <a:off x="7534587" y="2423141"/>
            <a:ext cx="971783"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103D2403-18A5-D497-D46D-7F493738D4D6}"/>
              </a:ext>
            </a:extLst>
          </p:cNvPr>
          <p:cNvSpPr/>
          <p:nvPr/>
        </p:nvSpPr>
        <p:spPr bwMode="auto">
          <a:xfrm>
            <a:off x="7527174" y="2716804"/>
            <a:ext cx="282182"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4" name="Group 43">
            <a:extLst>
              <a:ext uri="{FF2B5EF4-FFF2-40B4-BE49-F238E27FC236}">
                <a16:creationId xmlns:a16="http://schemas.microsoft.com/office/drawing/2014/main" id="{83F42C53-EC83-8871-274E-453E329A7860}"/>
              </a:ext>
            </a:extLst>
          </p:cNvPr>
          <p:cNvGrpSpPr/>
          <p:nvPr/>
        </p:nvGrpSpPr>
        <p:grpSpPr>
          <a:xfrm>
            <a:off x="7527173" y="3010434"/>
            <a:ext cx="282182" cy="211901"/>
            <a:chOff x="7446280" y="2097597"/>
            <a:chExt cx="3724143" cy="211901"/>
          </a:xfrm>
        </p:grpSpPr>
        <p:sp>
          <p:nvSpPr>
            <p:cNvPr id="45" name="Rectangle 44">
              <a:extLst>
                <a:ext uri="{FF2B5EF4-FFF2-40B4-BE49-F238E27FC236}">
                  <a16:creationId xmlns:a16="http://schemas.microsoft.com/office/drawing/2014/main" id="{7962B1F2-BE79-9D5B-3098-309B5B056BB3}"/>
                </a:ext>
              </a:extLst>
            </p:cNvPr>
            <p:cNvSpPr/>
            <p:nvPr/>
          </p:nvSpPr>
          <p:spPr bwMode="auto">
            <a:xfrm>
              <a:off x="9921594" y="2097597"/>
              <a:ext cx="1248829"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79EAC0EE-96BC-CD31-5590-6BBB48E24A63}"/>
                </a:ext>
              </a:extLst>
            </p:cNvPr>
            <p:cNvSpPr/>
            <p:nvPr/>
          </p:nvSpPr>
          <p:spPr bwMode="auto">
            <a:xfrm>
              <a:off x="7446280" y="2097630"/>
              <a:ext cx="2542003"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7" name="Rectangle 46">
            <a:extLst>
              <a:ext uri="{FF2B5EF4-FFF2-40B4-BE49-F238E27FC236}">
                <a16:creationId xmlns:a16="http://schemas.microsoft.com/office/drawing/2014/main" id="{B04EAAB0-E3F2-AB8A-22D8-CF3F20106798}"/>
              </a:ext>
            </a:extLst>
          </p:cNvPr>
          <p:cNvSpPr/>
          <p:nvPr/>
        </p:nvSpPr>
        <p:spPr bwMode="auto">
          <a:xfrm>
            <a:off x="7534587" y="3304130"/>
            <a:ext cx="180141"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A02B2CEA-5DAA-B6DB-769A-067F9F8544EA}"/>
              </a:ext>
            </a:extLst>
          </p:cNvPr>
          <p:cNvSpPr/>
          <p:nvPr/>
        </p:nvSpPr>
        <p:spPr bwMode="auto">
          <a:xfrm>
            <a:off x="7533240" y="3597793"/>
            <a:ext cx="94805"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B2F4EE18-11AE-71F4-40A4-B08A7B5A21FB}"/>
              </a:ext>
            </a:extLst>
          </p:cNvPr>
          <p:cNvSpPr/>
          <p:nvPr/>
        </p:nvSpPr>
        <p:spPr bwMode="auto">
          <a:xfrm>
            <a:off x="7534588" y="3891456"/>
            <a:ext cx="93458" cy="2118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16EB7EF5-42CC-9019-D846-BF47364F8C2F}"/>
              </a:ext>
            </a:extLst>
          </p:cNvPr>
          <p:cNvSpPr/>
          <p:nvPr/>
        </p:nvSpPr>
        <p:spPr bwMode="auto">
          <a:xfrm>
            <a:off x="7534588" y="4185119"/>
            <a:ext cx="93458"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E98F1D1F-710F-A54D-2780-8B00D315508E}"/>
              </a:ext>
            </a:extLst>
          </p:cNvPr>
          <p:cNvSpPr/>
          <p:nvPr/>
        </p:nvSpPr>
        <p:spPr bwMode="auto">
          <a:xfrm>
            <a:off x="7527174" y="4478749"/>
            <a:ext cx="100870"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TextBox 52">
            <a:extLst>
              <a:ext uri="{FF2B5EF4-FFF2-40B4-BE49-F238E27FC236}">
                <a16:creationId xmlns:a16="http://schemas.microsoft.com/office/drawing/2014/main" id="{20F270D3-A7C7-F230-1320-821FC7CFB8D9}"/>
              </a:ext>
            </a:extLst>
          </p:cNvPr>
          <p:cNvSpPr txBox="1"/>
          <p:nvPr/>
        </p:nvSpPr>
        <p:spPr bwMode="auto">
          <a:xfrm>
            <a:off x="11076745" y="1777748"/>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30.3%</a:t>
            </a:r>
          </a:p>
        </p:txBody>
      </p:sp>
      <p:sp>
        <p:nvSpPr>
          <p:cNvPr id="54" name="TextBox 53">
            <a:extLst>
              <a:ext uri="{FF2B5EF4-FFF2-40B4-BE49-F238E27FC236}">
                <a16:creationId xmlns:a16="http://schemas.microsoft.com/office/drawing/2014/main" id="{DCC7F1FF-D738-056E-BA89-7252B35949E3}"/>
              </a:ext>
            </a:extLst>
          </p:cNvPr>
          <p:cNvSpPr txBox="1"/>
          <p:nvPr/>
        </p:nvSpPr>
        <p:spPr bwMode="auto">
          <a:xfrm>
            <a:off x="9176895" y="2062671"/>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14.4%</a:t>
            </a:r>
          </a:p>
        </p:txBody>
      </p:sp>
      <p:sp>
        <p:nvSpPr>
          <p:cNvPr id="55" name="TextBox 54">
            <a:extLst>
              <a:ext uri="{FF2B5EF4-FFF2-40B4-BE49-F238E27FC236}">
                <a16:creationId xmlns:a16="http://schemas.microsoft.com/office/drawing/2014/main" id="{AA453642-2BF1-1F0C-054E-F2BDB5DD0FD2}"/>
              </a:ext>
            </a:extLst>
          </p:cNvPr>
          <p:cNvSpPr txBox="1"/>
          <p:nvPr/>
        </p:nvSpPr>
        <p:spPr bwMode="auto">
          <a:xfrm>
            <a:off x="8519966" y="2355871"/>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8.3%</a:t>
            </a:r>
          </a:p>
        </p:txBody>
      </p:sp>
      <p:sp>
        <p:nvSpPr>
          <p:cNvPr id="56" name="TextBox 55">
            <a:extLst>
              <a:ext uri="{FF2B5EF4-FFF2-40B4-BE49-F238E27FC236}">
                <a16:creationId xmlns:a16="http://schemas.microsoft.com/office/drawing/2014/main" id="{E080FEA0-668A-BA28-8706-3FA02419C08F}"/>
              </a:ext>
            </a:extLst>
          </p:cNvPr>
          <p:cNvSpPr txBox="1"/>
          <p:nvPr/>
        </p:nvSpPr>
        <p:spPr bwMode="auto">
          <a:xfrm>
            <a:off x="7767825" y="2647467"/>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2.3%</a:t>
            </a:r>
          </a:p>
        </p:txBody>
      </p:sp>
      <p:sp>
        <p:nvSpPr>
          <p:cNvPr id="57" name="TextBox 56">
            <a:extLst>
              <a:ext uri="{FF2B5EF4-FFF2-40B4-BE49-F238E27FC236}">
                <a16:creationId xmlns:a16="http://schemas.microsoft.com/office/drawing/2014/main" id="{1F37CB36-EBF9-ECB0-5A6F-5B8A8FEB76C1}"/>
              </a:ext>
            </a:extLst>
          </p:cNvPr>
          <p:cNvSpPr txBox="1"/>
          <p:nvPr/>
        </p:nvSpPr>
        <p:spPr bwMode="auto">
          <a:xfrm>
            <a:off x="7776780" y="2939212"/>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2.3%</a:t>
            </a:r>
          </a:p>
        </p:txBody>
      </p:sp>
      <p:sp>
        <p:nvSpPr>
          <p:cNvPr id="58" name="TextBox 57">
            <a:extLst>
              <a:ext uri="{FF2B5EF4-FFF2-40B4-BE49-F238E27FC236}">
                <a16:creationId xmlns:a16="http://schemas.microsoft.com/office/drawing/2014/main" id="{3383C0D4-B374-6403-ABC2-31E2D4F0AC0F}"/>
              </a:ext>
            </a:extLst>
          </p:cNvPr>
          <p:cNvSpPr txBox="1"/>
          <p:nvPr/>
        </p:nvSpPr>
        <p:spPr bwMode="auto">
          <a:xfrm>
            <a:off x="7648254" y="3243714"/>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1.5%</a:t>
            </a:r>
          </a:p>
        </p:txBody>
      </p:sp>
      <p:sp>
        <p:nvSpPr>
          <p:cNvPr id="59" name="TextBox 58">
            <a:extLst>
              <a:ext uri="{FF2B5EF4-FFF2-40B4-BE49-F238E27FC236}">
                <a16:creationId xmlns:a16="http://schemas.microsoft.com/office/drawing/2014/main" id="{7EDAA90D-B070-B893-2C9B-7A2440A613A3}"/>
              </a:ext>
            </a:extLst>
          </p:cNvPr>
          <p:cNvSpPr txBox="1"/>
          <p:nvPr/>
        </p:nvSpPr>
        <p:spPr bwMode="auto">
          <a:xfrm>
            <a:off x="7584308" y="3548215"/>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0.8%</a:t>
            </a:r>
          </a:p>
        </p:txBody>
      </p:sp>
      <p:sp>
        <p:nvSpPr>
          <p:cNvPr id="60" name="TextBox 59">
            <a:extLst>
              <a:ext uri="{FF2B5EF4-FFF2-40B4-BE49-F238E27FC236}">
                <a16:creationId xmlns:a16="http://schemas.microsoft.com/office/drawing/2014/main" id="{28C97B82-3A35-74B8-606A-BF0B52D25CF5}"/>
              </a:ext>
            </a:extLst>
          </p:cNvPr>
          <p:cNvSpPr txBox="1"/>
          <p:nvPr/>
        </p:nvSpPr>
        <p:spPr bwMode="auto">
          <a:xfrm>
            <a:off x="7591721" y="3840899"/>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0.8%</a:t>
            </a:r>
          </a:p>
        </p:txBody>
      </p:sp>
      <p:sp>
        <p:nvSpPr>
          <p:cNvPr id="61" name="TextBox 60">
            <a:extLst>
              <a:ext uri="{FF2B5EF4-FFF2-40B4-BE49-F238E27FC236}">
                <a16:creationId xmlns:a16="http://schemas.microsoft.com/office/drawing/2014/main" id="{2DE57264-A83D-4A61-0526-99AA8F9A63E2}"/>
              </a:ext>
            </a:extLst>
          </p:cNvPr>
          <p:cNvSpPr txBox="1"/>
          <p:nvPr/>
        </p:nvSpPr>
        <p:spPr bwMode="auto">
          <a:xfrm>
            <a:off x="7592855" y="4117964"/>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0.8%</a:t>
            </a:r>
          </a:p>
        </p:txBody>
      </p:sp>
      <p:sp>
        <p:nvSpPr>
          <p:cNvPr id="62" name="TextBox 61">
            <a:extLst>
              <a:ext uri="{FF2B5EF4-FFF2-40B4-BE49-F238E27FC236}">
                <a16:creationId xmlns:a16="http://schemas.microsoft.com/office/drawing/2014/main" id="{9A2929BF-D3C6-D46D-87C6-6AC1B033AA9D}"/>
              </a:ext>
            </a:extLst>
          </p:cNvPr>
          <p:cNvSpPr txBox="1"/>
          <p:nvPr/>
        </p:nvSpPr>
        <p:spPr bwMode="auto">
          <a:xfrm>
            <a:off x="7591552" y="4417909"/>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0.8%</a:t>
            </a:r>
          </a:p>
        </p:txBody>
      </p:sp>
      <p:cxnSp>
        <p:nvCxnSpPr>
          <p:cNvPr id="66" name="Straight Connector 65">
            <a:extLst>
              <a:ext uri="{FF2B5EF4-FFF2-40B4-BE49-F238E27FC236}">
                <a16:creationId xmlns:a16="http://schemas.microsoft.com/office/drawing/2014/main" id="{CDDEDF8E-6A97-2178-D5DD-F9D3ED725B53}"/>
              </a:ext>
            </a:extLst>
          </p:cNvPr>
          <p:cNvCxnSpPr>
            <a:cxnSpLocks/>
          </p:cNvCxnSpPr>
          <p:nvPr/>
        </p:nvCxnSpPr>
        <p:spPr bwMode="auto">
          <a:xfrm>
            <a:off x="7527173" y="5669377"/>
            <a:ext cx="4095207"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B3E80B6-1EEA-308B-1BE5-EADCAC62B7EB}"/>
              </a:ext>
            </a:extLst>
          </p:cNvPr>
          <p:cNvCxnSpPr>
            <a:cxnSpLocks/>
          </p:cNvCxnSpPr>
          <p:nvPr/>
        </p:nvCxnSpPr>
        <p:spPr bwMode="auto">
          <a:xfrm>
            <a:off x="7527173" y="56693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AC0DF8E-EDF0-C5BE-F890-E5E6458D6447}"/>
              </a:ext>
            </a:extLst>
          </p:cNvPr>
          <p:cNvCxnSpPr>
            <a:cxnSpLocks/>
          </p:cNvCxnSpPr>
          <p:nvPr/>
        </p:nvCxnSpPr>
        <p:spPr bwMode="auto">
          <a:xfrm>
            <a:off x="8110958" y="56693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3DC5B9A-315A-A0D9-0A96-3625CB045656}"/>
              </a:ext>
            </a:extLst>
          </p:cNvPr>
          <p:cNvCxnSpPr>
            <a:cxnSpLocks/>
          </p:cNvCxnSpPr>
          <p:nvPr/>
        </p:nvCxnSpPr>
        <p:spPr bwMode="auto">
          <a:xfrm>
            <a:off x="8694743" y="56693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D3971F6-87E0-CAAC-3F46-6141068ACBE1}"/>
              </a:ext>
            </a:extLst>
          </p:cNvPr>
          <p:cNvCxnSpPr>
            <a:cxnSpLocks/>
          </p:cNvCxnSpPr>
          <p:nvPr/>
        </p:nvCxnSpPr>
        <p:spPr bwMode="auto">
          <a:xfrm>
            <a:off x="9278528" y="56693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0177671D-9A0D-3648-77F1-1A5CA04A5C89}"/>
              </a:ext>
            </a:extLst>
          </p:cNvPr>
          <p:cNvCxnSpPr>
            <a:cxnSpLocks/>
          </p:cNvCxnSpPr>
          <p:nvPr/>
        </p:nvCxnSpPr>
        <p:spPr bwMode="auto">
          <a:xfrm>
            <a:off x="9862313" y="56693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CBF4078-03CF-5A84-B252-54D0B20981C4}"/>
              </a:ext>
            </a:extLst>
          </p:cNvPr>
          <p:cNvCxnSpPr>
            <a:cxnSpLocks/>
          </p:cNvCxnSpPr>
          <p:nvPr/>
        </p:nvCxnSpPr>
        <p:spPr bwMode="auto">
          <a:xfrm>
            <a:off x="10446098" y="56693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B4D89C1-38ED-919E-2596-15A0AA85B676}"/>
              </a:ext>
            </a:extLst>
          </p:cNvPr>
          <p:cNvCxnSpPr>
            <a:cxnSpLocks/>
          </p:cNvCxnSpPr>
          <p:nvPr/>
        </p:nvCxnSpPr>
        <p:spPr bwMode="auto">
          <a:xfrm>
            <a:off x="11029883" y="56693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7E7EA92-5E98-6DAE-BF17-42560B3573A4}"/>
              </a:ext>
            </a:extLst>
          </p:cNvPr>
          <p:cNvCxnSpPr>
            <a:cxnSpLocks/>
          </p:cNvCxnSpPr>
          <p:nvPr/>
        </p:nvCxnSpPr>
        <p:spPr bwMode="auto">
          <a:xfrm>
            <a:off x="11613671" y="5669377"/>
            <a:ext cx="0" cy="64008"/>
          </a:xfrm>
          <a:prstGeom prst="line">
            <a:avLst/>
          </a:prstGeom>
          <a:noFill/>
          <a:ln w="285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A2ED74BD-1001-D5A7-732F-D7138D1944E6}"/>
              </a:ext>
            </a:extLst>
          </p:cNvPr>
          <p:cNvSpPr txBox="1"/>
          <p:nvPr/>
        </p:nvSpPr>
        <p:spPr bwMode="auto">
          <a:xfrm>
            <a:off x="11400794" y="5666444"/>
            <a:ext cx="442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79" name="TextBox 78">
            <a:extLst>
              <a:ext uri="{FF2B5EF4-FFF2-40B4-BE49-F238E27FC236}">
                <a16:creationId xmlns:a16="http://schemas.microsoft.com/office/drawing/2014/main" id="{1139C5FB-AC32-637D-6AFD-E1FE9CB2C794}"/>
              </a:ext>
            </a:extLst>
          </p:cNvPr>
          <p:cNvSpPr txBox="1"/>
          <p:nvPr/>
        </p:nvSpPr>
        <p:spPr bwMode="auto">
          <a:xfrm>
            <a:off x="7313416" y="5666444"/>
            <a:ext cx="442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0" name="TextBox 79">
            <a:extLst>
              <a:ext uri="{FF2B5EF4-FFF2-40B4-BE49-F238E27FC236}">
                <a16:creationId xmlns:a16="http://schemas.microsoft.com/office/drawing/2014/main" id="{2A80F9DF-5655-47D9-DF27-192121DF03A2}"/>
              </a:ext>
            </a:extLst>
          </p:cNvPr>
          <p:cNvSpPr txBox="1"/>
          <p:nvPr/>
        </p:nvSpPr>
        <p:spPr bwMode="auto">
          <a:xfrm>
            <a:off x="7897327" y="5666444"/>
            <a:ext cx="442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81" name="TextBox 80">
            <a:extLst>
              <a:ext uri="{FF2B5EF4-FFF2-40B4-BE49-F238E27FC236}">
                <a16:creationId xmlns:a16="http://schemas.microsoft.com/office/drawing/2014/main" id="{70EBABED-5690-9BA3-2970-13D334BC3362}"/>
              </a:ext>
            </a:extLst>
          </p:cNvPr>
          <p:cNvSpPr txBox="1"/>
          <p:nvPr/>
        </p:nvSpPr>
        <p:spPr bwMode="auto">
          <a:xfrm>
            <a:off x="8481238" y="5666444"/>
            <a:ext cx="442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82" name="TextBox 81">
            <a:extLst>
              <a:ext uri="{FF2B5EF4-FFF2-40B4-BE49-F238E27FC236}">
                <a16:creationId xmlns:a16="http://schemas.microsoft.com/office/drawing/2014/main" id="{F53EDADD-D3C2-92D1-25F0-0FC88DE23ACF}"/>
              </a:ext>
            </a:extLst>
          </p:cNvPr>
          <p:cNvSpPr txBox="1"/>
          <p:nvPr/>
        </p:nvSpPr>
        <p:spPr bwMode="auto">
          <a:xfrm>
            <a:off x="9065149" y="5666444"/>
            <a:ext cx="442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83" name="TextBox 82">
            <a:extLst>
              <a:ext uri="{FF2B5EF4-FFF2-40B4-BE49-F238E27FC236}">
                <a16:creationId xmlns:a16="http://schemas.microsoft.com/office/drawing/2014/main" id="{32E8B266-62FC-9980-5FEE-13845E86FA2D}"/>
              </a:ext>
            </a:extLst>
          </p:cNvPr>
          <p:cNvSpPr txBox="1"/>
          <p:nvPr/>
        </p:nvSpPr>
        <p:spPr bwMode="auto">
          <a:xfrm>
            <a:off x="9649060" y="5666444"/>
            <a:ext cx="442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84" name="TextBox 83">
            <a:extLst>
              <a:ext uri="{FF2B5EF4-FFF2-40B4-BE49-F238E27FC236}">
                <a16:creationId xmlns:a16="http://schemas.microsoft.com/office/drawing/2014/main" id="{858BC7C4-035D-5BC8-0C55-1D82577067B1}"/>
              </a:ext>
            </a:extLst>
          </p:cNvPr>
          <p:cNvSpPr txBox="1"/>
          <p:nvPr/>
        </p:nvSpPr>
        <p:spPr bwMode="auto">
          <a:xfrm>
            <a:off x="10232971" y="5666444"/>
            <a:ext cx="442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85" name="TextBox 84">
            <a:extLst>
              <a:ext uri="{FF2B5EF4-FFF2-40B4-BE49-F238E27FC236}">
                <a16:creationId xmlns:a16="http://schemas.microsoft.com/office/drawing/2014/main" id="{AC2143FE-B0C5-A169-D090-6EC55D2BC65E}"/>
              </a:ext>
            </a:extLst>
          </p:cNvPr>
          <p:cNvSpPr txBox="1"/>
          <p:nvPr/>
        </p:nvSpPr>
        <p:spPr bwMode="auto">
          <a:xfrm>
            <a:off x="10816882" y="5666444"/>
            <a:ext cx="442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cxnSp>
        <p:nvCxnSpPr>
          <p:cNvPr id="87" name="Straight Connector 86">
            <a:extLst>
              <a:ext uri="{FF2B5EF4-FFF2-40B4-BE49-F238E27FC236}">
                <a16:creationId xmlns:a16="http://schemas.microsoft.com/office/drawing/2014/main" id="{9ED70D7D-E72F-04CE-1B51-EDA2B9FF0A26}"/>
              </a:ext>
            </a:extLst>
          </p:cNvPr>
          <p:cNvCxnSpPr>
            <a:cxnSpLocks/>
          </p:cNvCxnSpPr>
          <p:nvPr/>
        </p:nvCxnSpPr>
        <p:spPr bwMode="auto">
          <a:xfrm flipH="1">
            <a:off x="7482336" y="4891373"/>
            <a:ext cx="64008" cy="0"/>
          </a:xfrm>
          <a:prstGeom prst="line">
            <a:avLst/>
          </a:prstGeom>
          <a:noFill/>
          <a:ln w="28575" cap="flat" cmpd="sng" algn="ctr">
            <a:solidFill>
              <a:schemeClr val="bg1"/>
            </a:solidFill>
            <a:prstDash val="solid"/>
            <a:round/>
            <a:headEnd type="none" w="med" len="med"/>
            <a:tailEnd type="none" w="med" len="med"/>
          </a:ln>
          <a:effectLst/>
        </p:spPr>
      </p:cxnSp>
      <p:sp>
        <p:nvSpPr>
          <p:cNvPr id="88" name="TextBox 87">
            <a:extLst>
              <a:ext uri="{FF2B5EF4-FFF2-40B4-BE49-F238E27FC236}">
                <a16:creationId xmlns:a16="http://schemas.microsoft.com/office/drawing/2014/main" id="{15E043BD-4451-D3C3-1704-8CDB251346EA}"/>
              </a:ext>
            </a:extLst>
          </p:cNvPr>
          <p:cNvSpPr txBox="1"/>
          <p:nvPr/>
        </p:nvSpPr>
        <p:spPr bwMode="auto">
          <a:xfrm>
            <a:off x="5763467" y="4707962"/>
            <a:ext cx="1762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Hypopituitarism</a:t>
            </a:r>
          </a:p>
        </p:txBody>
      </p:sp>
      <p:sp>
        <p:nvSpPr>
          <p:cNvPr id="89" name="Rectangle 88">
            <a:extLst>
              <a:ext uri="{FF2B5EF4-FFF2-40B4-BE49-F238E27FC236}">
                <a16:creationId xmlns:a16="http://schemas.microsoft.com/office/drawing/2014/main" id="{C432742F-96C1-AAFF-4615-E14170616D51}"/>
              </a:ext>
            </a:extLst>
          </p:cNvPr>
          <p:cNvSpPr/>
          <p:nvPr/>
        </p:nvSpPr>
        <p:spPr bwMode="auto">
          <a:xfrm>
            <a:off x="7534587" y="4770925"/>
            <a:ext cx="100870"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TextBox 89">
            <a:extLst>
              <a:ext uri="{FF2B5EF4-FFF2-40B4-BE49-F238E27FC236}">
                <a16:creationId xmlns:a16="http://schemas.microsoft.com/office/drawing/2014/main" id="{34564FA2-8D9A-1400-93E0-EA5DDBB66E19}"/>
              </a:ext>
            </a:extLst>
          </p:cNvPr>
          <p:cNvSpPr txBox="1"/>
          <p:nvPr/>
        </p:nvSpPr>
        <p:spPr bwMode="auto">
          <a:xfrm>
            <a:off x="7592810" y="4710085"/>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0.8%</a:t>
            </a:r>
          </a:p>
        </p:txBody>
      </p:sp>
      <p:cxnSp>
        <p:nvCxnSpPr>
          <p:cNvPr id="92" name="Straight Connector 91">
            <a:extLst>
              <a:ext uri="{FF2B5EF4-FFF2-40B4-BE49-F238E27FC236}">
                <a16:creationId xmlns:a16="http://schemas.microsoft.com/office/drawing/2014/main" id="{96BBD4C6-E9D8-9D27-69E6-CA66B16A97F2}"/>
              </a:ext>
            </a:extLst>
          </p:cNvPr>
          <p:cNvCxnSpPr>
            <a:cxnSpLocks/>
          </p:cNvCxnSpPr>
          <p:nvPr/>
        </p:nvCxnSpPr>
        <p:spPr bwMode="auto">
          <a:xfrm flipH="1">
            <a:off x="7480989" y="5191060"/>
            <a:ext cx="64008" cy="0"/>
          </a:xfrm>
          <a:prstGeom prst="line">
            <a:avLst/>
          </a:prstGeom>
          <a:noFill/>
          <a:ln w="28575" cap="flat" cmpd="sng" algn="ctr">
            <a:solidFill>
              <a:schemeClr val="bg1"/>
            </a:solidFill>
            <a:prstDash val="solid"/>
            <a:round/>
            <a:headEnd type="none" w="med" len="med"/>
            <a:tailEnd type="none" w="med" len="med"/>
          </a:ln>
          <a:effectLst/>
        </p:spPr>
      </p:cxnSp>
      <p:sp>
        <p:nvSpPr>
          <p:cNvPr id="93" name="TextBox 92">
            <a:extLst>
              <a:ext uri="{FF2B5EF4-FFF2-40B4-BE49-F238E27FC236}">
                <a16:creationId xmlns:a16="http://schemas.microsoft.com/office/drawing/2014/main" id="{2F807EB8-02A5-58A6-B76A-65DE7948A457}"/>
              </a:ext>
            </a:extLst>
          </p:cNvPr>
          <p:cNvSpPr txBox="1"/>
          <p:nvPr/>
        </p:nvSpPr>
        <p:spPr bwMode="auto">
          <a:xfrm>
            <a:off x="6009241" y="5007649"/>
            <a:ext cx="1515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Pruritus</a:t>
            </a:r>
          </a:p>
        </p:txBody>
      </p:sp>
      <p:sp>
        <p:nvSpPr>
          <p:cNvPr id="94" name="Rectangle 93">
            <a:extLst>
              <a:ext uri="{FF2B5EF4-FFF2-40B4-BE49-F238E27FC236}">
                <a16:creationId xmlns:a16="http://schemas.microsoft.com/office/drawing/2014/main" id="{20E8C1AA-30CF-C51C-545D-EE3708BA98BA}"/>
              </a:ext>
            </a:extLst>
          </p:cNvPr>
          <p:cNvSpPr/>
          <p:nvPr/>
        </p:nvSpPr>
        <p:spPr bwMode="auto">
          <a:xfrm>
            <a:off x="7533240" y="5070612"/>
            <a:ext cx="102216"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TextBox 94">
            <a:extLst>
              <a:ext uri="{FF2B5EF4-FFF2-40B4-BE49-F238E27FC236}">
                <a16:creationId xmlns:a16="http://schemas.microsoft.com/office/drawing/2014/main" id="{2D0CA858-D399-89BF-077C-378C94E94820}"/>
              </a:ext>
            </a:extLst>
          </p:cNvPr>
          <p:cNvSpPr txBox="1"/>
          <p:nvPr/>
        </p:nvSpPr>
        <p:spPr bwMode="auto">
          <a:xfrm>
            <a:off x="7609571" y="5009772"/>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0.8%</a:t>
            </a:r>
          </a:p>
        </p:txBody>
      </p:sp>
      <p:cxnSp>
        <p:nvCxnSpPr>
          <p:cNvPr id="97" name="Straight Connector 96">
            <a:extLst>
              <a:ext uri="{FF2B5EF4-FFF2-40B4-BE49-F238E27FC236}">
                <a16:creationId xmlns:a16="http://schemas.microsoft.com/office/drawing/2014/main" id="{B467FE7F-023C-F650-FB02-A5535E679218}"/>
              </a:ext>
            </a:extLst>
          </p:cNvPr>
          <p:cNvCxnSpPr>
            <a:cxnSpLocks/>
          </p:cNvCxnSpPr>
          <p:nvPr/>
        </p:nvCxnSpPr>
        <p:spPr bwMode="auto">
          <a:xfrm flipH="1">
            <a:off x="7474922" y="5483605"/>
            <a:ext cx="64008" cy="0"/>
          </a:xfrm>
          <a:prstGeom prst="line">
            <a:avLst/>
          </a:prstGeom>
          <a:noFill/>
          <a:ln w="28575" cap="flat" cmpd="sng" algn="ctr">
            <a:solidFill>
              <a:schemeClr val="bg1"/>
            </a:solidFill>
            <a:prstDash val="solid"/>
            <a:round/>
            <a:headEnd type="none" w="med" len="med"/>
            <a:tailEnd type="none" w="med" len="med"/>
          </a:ln>
          <a:effectLst/>
        </p:spPr>
      </p:cxnSp>
      <p:sp>
        <p:nvSpPr>
          <p:cNvPr id="98" name="TextBox 97">
            <a:extLst>
              <a:ext uri="{FF2B5EF4-FFF2-40B4-BE49-F238E27FC236}">
                <a16:creationId xmlns:a16="http://schemas.microsoft.com/office/drawing/2014/main" id="{A43C07B5-86BF-1D15-1BF8-FE5960340D73}"/>
              </a:ext>
            </a:extLst>
          </p:cNvPr>
          <p:cNvSpPr txBox="1"/>
          <p:nvPr/>
        </p:nvSpPr>
        <p:spPr bwMode="auto">
          <a:xfrm>
            <a:off x="6003174" y="5300194"/>
            <a:ext cx="1515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Hepatitis</a:t>
            </a:r>
          </a:p>
        </p:txBody>
      </p:sp>
      <p:sp>
        <p:nvSpPr>
          <p:cNvPr id="99" name="Rectangle 98">
            <a:extLst>
              <a:ext uri="{FF2B5EF4-FFF2-40B4-BE49-F238E27FC236}">
                <a16:creationId xmlns:a16="http://schemas.microsoft.com/office/drawing/2014/main" id="{D9CB82D0-E1E8-7DFE-6851-9A5106660355}"/>
              </a:ext>
            </a:extLst>
          </p:cNvPr>
          <p:cNvSpPr/>
          <p:nvPr/>
        </p:nvSpPr>
        <p:spPr bwMode="auto">
          <a:xfrm>
            <a:off x="7527173" y="5363157"/>
            <a:ext cx="97753" cy="2118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TextBox 99">
            <a:extLst>
              <a:ext uri="{FF2B5EF4-FFF2-40B4-BE49-F238E27FC236}">
                <a16:creationId xmlns:a16="http://schemas.microsoft.com/office/drawing/2014/main" id="{1C394955-798E-997D-05D3-6C226BC53D77}"/>
              </a:ext>
            </a:extLst>
          </p:cNvPr>
          <p:cNvSpPr txBox="1"/>
          <p:nvPr/>
        </p:nvSpPr>
        <p:spPr bwMode="auto">
          <a:xfrm>
            <a:off x="7609571" y="5302317"/>
            <a:ext cx="766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0.8%</a:t>
            </a:r>
          </a:p>
        </p:txBody>
      </p:sp>
      <p:cxnSp>
        <p:nvCxnSpPr>
          <p:cNvPr id="52" name="Straight Connector 51">
            <a:extLst>
              <a:ext uri="{FF2B5EF4-FFF2-40B4-BE49-F238E27FC236}">
                <a16:creationId xmlns:a16="http://schemas.microsoft.com/office/drawing/2014/main" id="{19DD82B8-88FB-1735-BA0E-57AEB7ADF5A6}"/>
              </a:ext>
            </a:extLst>
          </p:cNvPr>
          <p:cNvCxnSpPr>
            <a:cxnSpLocks/>
          </p:cNvCxnSpPr>
          <p:nvPr/>
        </p:nvCxnSpPr>
        <p:spPr bwMode="auto">
          <a:xfrm>
            <a:off x="7527173" y="1751259"/>
            <a:ext cx="0" cy="391811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639039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B57F7-F994-0F4B-A492-27A5DD954205}"/>
              </a:ext>
            </a:extLst>
          </p:cNvPr>
          <p:cNvSpPr>
            <a:spLocks noGrp="1"/>
          </p:cNvSpPr>
          <p:nvPr>
            <p:ph type="title"/>
          </p:nvPr>
        </p:nvSpPr>
        <p:spPr/>
        <p:txBody>
          <a:bodyPr/>
          <a:lstStyle/>
          <a:p>
            <a:r>
              <a:rPr lang="en-US" dirty="0"/>
              <a:t>KEYNOTE-057 Cohort B: Investigators’ Conclusions</a:t>
            </a:r>
          </a:p>
        </p:txBody>
      </p:sp>
      <p:sp>
        <p:nvSpPr>
          <p:cNvPr id="5" name="Content Placeholder 4">
            <a:extLst>
              <a:ext uri="{FF2B5EF4-FFF2-40B4-BE49-F238E27FC236}">
                <a16:creationId xmlns:a16="http://schemas.microsoft.com/office/drawing/2014/main" id="{B9F8E637-6834-E850-169D-CE3969EE035D}"/>
              </a:ext>
            </a:extLst>
          </p:cNvPr>
          <p:cNvSpPr>
            <a:spLocks noGrp="1"/>
          </p:cNvSpPr>
          <p:nvPr>
            <p:ph idx="1"/>
          </p:nvPr>
        </p:nvSpPr>
        <p:spPr/>
        <p:txBody>
          <a:bodyPr/>
          <a:lstStyle/>
          <a:p>
            <a:r>
              <a:rPr lang="en-US" dirty="0"/>
              <a:t>Pembrolizumab was associated with durable DFS benefit in </a:t>
            </a:r>
            <a:br>
              <a:rPr lang="en-US" dirty="0"/>
            </a:br>
            <a:r>
              <a:rPr lang="en-US" dirty="0"/>
              <a:t>~1 in 3 patients with BCG-unresponsive HR papillary NMIBC </a:t>
            </a:r>
          </a:p>
          <a:p>
            <a:pPr lvl="1"/>
            <a:r>
              <a:rPr lang="en-US" dirty="0"/>
              <a:t>36-mo median DFS: 34.9%; median OS not reached</a:t>
            </a:r>
          </a:p>
          <a:p>
            <a:r>
              <a:rPr lang="en-US" dirty="0"/>
              <a:t>Toxicities manageable, and no new safety signals observed</a:t>
            </a:r>
          </a:p>
          <a:p>
            <a:r>
              <a:rPr lang="en-US" dirty="0"/>
              <a:t>Quality of life maintained </a:t>
            </a:r>
          </a:p>
          <a:p>
            <a:r>
              <a:rPr lang="en-US" dirty="0"/>
              <a:t>Investigators concluded that pembrolizumab may benefit patients with HR papillary NMIBC unresponsive to BCG who are ineligible for or decline radical cystectomy </a:t>
            </a:r>
          </a:p>
        </p:txBody>
      </p:sp>
      <p:sp>
        <p:nvSpPr>
          <p:cNvPr id="3" name="TextBox 2">
            <a:extLst>
              <a:ext uri="{FF2B5EF4-FFF2-40B4-BE49-F238E27FC236}">
                <a16:creationId xmlns:a16="http://schemas.microsoft.com/office/drawing/2014/main" id="{CD983684-5990-669F-F25C-C1B8A6995EFC}"/>
              </a:ext>
            </a:extLst>
          </p:cNvPr>
          <p:cNvSpPr txBox="1"/>
          <p:nvPr/>
        </p:nvSpPr>
        <p:spPr bwMode="auto">
          <a:xfrm>
            <a:off x="435230" y="6366955"/>
            <a:ext cx="6103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Necchi. ASCO GU 2023. Abstr LBA442. </a:t>
            </a:r>
            <a:endParaRPr lang="en-US" sz="1200" dirty="0"/>
          </a:p>
        </p:txBody>
      </p:sp>
    </p:spTree>
    <p:extLst>
      <p:ext uri="{BB962C8B-B14F-4D97-AF65-F5344CB8AC3E}">
        <p14:creationId xmlns:p14="http://schemas.microsoft.com/office/powerpoint/2010/main" val="438053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56M7VY3CDVN5-910689632-2</_dlc_DocId>
    <_dlc_DocIdUrl xmlns="d54cbe69-32bd-412a-b004-9152f949605e">
      <Url>https://intranet.clinicaloptions.com/mews/oncology/ONC_2023_ASCO_GU_CF_(PRP5798)/LBA442_Necchi/_layouts/15/DocIdRedir.aspx?ID=56M7VY3CDVN5-910689632-2</Url>
      <Description>56M7VY3CDVN5-910689632-2</Description>
    </_dlc_DocIdUrl>
    <Document_x0020_Category xmlns="85b28de3-0083-49c5-b6b4-f14efef246f3">Conference Capsule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977FC503ADB64E4D92E11754EA0EBC7B" ma:contentTypeVersion="1" ma:contentTypeDescription="Create a new document." ma:contentTypeScope="" ma:versionID="69520b7cdf6c3cebc16827d591cf0796">
  <xsd:schema xmlns:xsd="http://www.w3.org/2001/XMLSchema" xmlns:xs="http://www.w3.org/2001/XMLSchema" xmlns:p="http://schemas.microsoft.com/office/2006/metadata/properties" xmlns:ns2="d54cbe69-32bd-412a-b004-9152f949605e" xmlns:ns3="85b28de3-0083-49c5-b6b4-f14efef246f3" targetNamespace="http://schemas.microsoft.com/office/2006/metadata/properties" ma:root="true" ma:fieldsID="233c2bce5784c8bdd6e612f7256176fe" ns2:_="" ns3:_="">
    <xsd:import namespace="d54cbe69-32bd-412a-b004-9152f949605e"/>
    <xsd:import namespace="85b28de3-0083-49c5-b6b4-f14efef246f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5b28de3-0083-49c5-b6b4-f14efef246f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purl.org/dc/elements/1.1/"/>
    <ds:schemaRef ds:uri="http://www.w3.org/XML/1998/namespace"/>
    <ds:schemaRef ds:uri="d54cbe69-32bd-412a-b004-9152f949605e"/>
    <ds:schemaRef ds:uri="http://purl.org/dc/dcmitype/"/>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85b28de3-0083-49c5-b6b4-f14efef246f3"/>
  </ds:schemaRefs>
</ds:datastoreItem>
</file>

<file path=customXml/itemProps3.xml><?xml version="1.0" encoding="utf-8"?>
<ds:datastoreItem xmlns:ds="http://schemas.openxmlformats.org/officeDocument/2006/customXml" ds:itemID="{2CC2BB1D-D6E8-4222-8E07-FEF747A4E9A1}">
  <ds:schemaRefs>
    <ds:schemaRef ds:uri="http://schemas.microsoft.com/sharepoint/events"/>
  </ds:schemaRefs>
</ds:datastoreItem>
</file>

<file path=customXml/itemProps4.xml><?xml version="1.0" encoding="utf-8"?>
<ds:datastoreItem xmlns:ds="http://schemas.openxmlformats.org/officeDocument/2006/customXml" ds:itemID="{BEA71FA4-5257-4204-B9AD-D614F10E20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5b28de3-0083-49c5-b6b4-f14efef246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3135</TotalTime>
  <Words>2364</Words>
  <Application>Microsoft Macintosh PowerPoint</Application>
  <PresentationFormat>Widescreen</PresentationFormat>
  <Paragraphs>799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KEYNOTE-057 Cohort B: Phase II Trial of Pembrolizumab Monotherapy in Patients  With High-Risk Papillary NMIBC</vt:lpstr>
      <vt:lpstr>About These Slides</vt:lpstr>
      <vt:lpstr>KEYNOTE-057 Cohort B: Background</vt:lpstr>
      <vt:lpstr>KEYNOTE-057 Cohort B: Study Design</vt:lpstr>
      <vt:lpstr>KEYNOTE-057 Cohort B: Baseline Characteristics</vt:lpstr>
      <vt:lpstr>KEYNOTE-057 Cohort B: Disease-Free Survival for  High-Risk NMIBC</vt:lpstr>
      <vt:lpstr>KEYNOTE-057 Cohort B: Disease-Free Survival for  Any Disease*</vt:lpstr>
      <vt:lpstr>KEYNOTE-057: Progression-Free Survival</vt:lpstr>
      <vt:lpstr>KEYNOTE-057 Cohort B: Overall Survival</vt:lpstr>
      <vt:lpstr>KEYNOTE-057 Cohort B: TRAEs</vt:lpstr>
      <vt:lpstr>KEYNOTE-057 Cohort B: Immune-Mediated AEs and Infusion Reactions</vt:lpstr>
      <vt:lpstr>KEYNOTE-057 Cohort B: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Slide Template 2022</dc:title>
  <dc:creator>Preferred User</dc:creator>
  <cp:lastModifiedBy>Nicole Mitchell</cp:lastModifiedBy>
  <cp:revision>68</cp:revision>
  <cp:lastPrinted>2016-09-26T20:21:49Z</cp:lastPrinted>
  <dcterms:created xsi:type="dcterms:W3CDTF">2005-05-27T15:08:01Z</dcterms:created>
  <dcterms:modified xsi:type="dcterms:W3CDTF">2023-02-24T20:56:55Z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fb448c01-860f-4e53-9b32-74f00cdababf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0x010100977FC503ADB64E4D92E11754EA0EBC7B</vt:lpwstr>
  </property>
  <property fmtid="{D5CDD505-2E9C-101B-9397-08002B2CF9AE}" pid="9" name="MediaServiceImageTags">
    <vt:lpwstr/>
  </property>
</Properties>
</file>