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5.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6.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44"/>
  </p:notesMasterIdLst>
  <p:handoutMasterIdLst>
    <p:handoutMasterId r:id="rId45"/>
  </p:handoutMasterIdLst>
  <p:sldIdLst>
    <p:sldId id="321" r:id="rId6"/>
    <p:sldId id="308" r:id="rId7"/>
    <p:sldId id="294" r:id="rId8"/>
    <p:sldId id="549" r:id="rId9"/>
    <p:sldId id="2147473663" r:id="rId10"/>
    <p:sldId id="2147473668" r:id="rId11"/>
    <p:sldId id="2147473703" r:id="rId12"/>
    <p:sldId id="2147473712" r:id="rId13"/>
    <p:sldId id="465" r:id="rId14"/>
    <p:sldId id="2147473730" r:id="rId15"/>
    <p:sldId id="2147473763" r:id="rId16"/>
    <p:sldId id="2147473769" r:id="rId17"/>
    <p:sldId id="2147473711" r:id="rId18"/>
    <p:sldId id="2147473709" r:id="rId19"/>
    <p:sldId id="2147473770" r:id="rId20"/>
    <p:sldId id="2147473771" r:id="rId21"/>
    <p:sldId id="2147473713" r:id="rId22"/>
    <p:sldId id="2147473673" r:id="rId23"/>
    <p:sldId id="2147473772" r:id="rId24"/>
    <p:sldId id="2147473773" r:id="rId25"/>
    <p:sldId id="2147473774" r:id="rId26"/>
    <p:sldId id="2147473685" r:id="rId27"/>
    <p:sldId id="2147473767" r:id="rId28"/>
    <p:sldId id="2147473768" r:id="rId29"/>
    <p:sldId id="2147473775" r:id="rId30"/>
    <p:sldId id="2147473747" r:id="rId31"/>
    <p:sldId id="2147473748" r:id="rId32"/>
    <p:sldId id="2147473754" r:id="rId33"/>
    <p:sldId id="2147473776" r:id="rId34"/>
    <p:sldId id="2147473714" r:id="rId35"/>
    <p:sldId id="2147473684" r:id="rId36"/>
    <p:sldId id="2147473735" r:id="rId37"/>
    <p:sldId id="2147473777" r:id="rId38"/>
    <p:sldId id="2147473758" r:id="rId39"/>
    <p:sldId id="2147473759" r:id="rId40"/>
    <p:sldId id="2147473778" r:id="rId41"/>
    <p:sldId id="2147473752" r:id="rId42"/>
    <p:sldId id="545" r:id="rId43"/>
  </p:sldIdLst>
  <p:sldSz cx="12192000" cy="6858000"/>
  <p:notesSz cx="7315200" cy="9601200"/>
  <p:custDataLst>
    <p:tags r:id="rId46"/>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12"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6"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7" clrIdx="9"/>
  <p:cmAuthor id="8" name="Devin Overbey" initials="DO" lastIdx="6" clrIdx="7"/>
  <p:cmAuthor id="9" name="Erik Brady" initials="EB" lastIdx="2" clrIdx="5"/>
  <p:cmAuthor id="10" name=" " initials="MAC" lastIdx="23"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Jennifer Eimers" initials="JE" lastIdx="3" clrIdx="13">
    <p:extLst>
      <p:ext uri="{19B8F6BF-5375-455C-9EA6-DF929625EA0E}">
        <p15:presenceInfo xmlns:p15="http://schemas.microsoft.com/office/powerpoint/2012/main" userId="S::jeimers@clinicaloptions.com::e496f3f7-6a48-4339-9b0c-9f426a43f948" providerId="AD"/>
      </p:ext>
    </p:extLst>
  </p:cmAuthor>
  <p:cmAuthor id="15" name="Nicole Mitchell" initials="NM" lastIdx="11" clrIdx="14">
    <p:extLst>
      <p:ext uri="{19B8F6BF-5375-455C-9EA6-DF929625EA0E}">
        <p15:presenceInfo xmlns:p15="http://schemas.microsoft.com/office/powerpoint/2012/main" userId="S::nmitchell@practicingclinicians.com::e6112baa-5d07-499c-8da8-7bdc6749eb49" providerId="AD"/>
      </p:ext>
    </p:extLst>
  </p:cmAuthor>
  <p:cmAuthor id="16" name="Zachary Schwartz" initials="ZS" lastIdx="6" clrIdx="15">
    <p:extLst>
      <p:ext uri="{19B8F6BF-5375-455C-9EA6-DF929625EA0E}">
        <p15:presenceInfo xmlns:p15="http://schemas.microsoft.com/office/powerpoint/2012/main" userId="S::zschwartz@clinicaloptions.com::64648e91-b212-4092-bee8-eff2e880b6f9" providerId="AD"/>
      </p:ext>
    </p:extLst>
  </p:cmAuthor>
  <p:cmAuthor id="17" name="Kristen Rosenthal" initials="KR" lastIdx="2" clrIdx="16">
    <p:extLst>
      <p:ext uri="{19B8F6BF-5375-455C-9EA6-DF929625EA0E}">
        <p15:presenceInfo xmlns:p15="http://schemas.microsoft.com/office/powerpoint/2012/main" userId="S::krosenthal@clinicaloptions.com::67a58a6d-22ff-4b03-8f01-10ea3f44af52" providerId="AD"/>
      </p:ext>
    </p:extLst>
  </p:cmAuthor>
  <p:cmAuthor id="18" name="Liz Donohue" initials="LD" lastIdx="2" clrIdx="17">
    <p:extLst>
      <p:ext uri="{19B8F6BF-5375-455C-9EA6-DF929625EA0E}">
        <p15:presenceInfo xmlns:p15="http://schemas.microsoft.com/office/powerpoint/2012/main" userId="S::ldonohue@practicingclinicians.com::1dd2b9cf-45e8-40ae-9123-4564d15e2785" providerId="AD"/>
      </p:ext>
    </p:extLst>
  </p:cmAuthor>
  <p:cmAuthor id="19" name="Kim McFarland" initials="KM" lastIdx="213" clrIdx="18">
    <p:extLst>
      <p:ext uri="{19B8F6BF-5375-455C-9EA6-DF929625EA0E}">
        <p15:presenceInfo xmlns:p15="http://schemas.microsoft.com/office/powerpoint/2012/main" userId="S::kmcfarland@cealliance.com::1982f2ba-237f-4893-a273-f06a34beffb0" providerId="AD"/>
      </p:ext>
    </p:extLst>
  </p:cmAuthor>
  <p:cmAuthor id="20" name="Jonathan Bernstein" initials="JB" lastIdx="34" clrIdx="19">
    <p:extLst>
      <p:ext uri="{19B8F6BF-5375-455C-9EA6-DF929625EA0E}">
        <p15:presenceInfo xmlns:p15="http://schemas.microsoft.com/office/powerpoint/2012/main" userId="S::JBernstein@bernsteincrc.com::57ffc2d6-8ad9-46fd-a5ae-87ab58103faf" providerId="AD"/>
      </p:ext>
    </p:extLst>
  </p:cmAuthor>
  <p:cmAuthor id="21" name="Logan Van Ravenswaay" initials="LR" lastIdx="18" clrIdx="20">
    <p:extLst>
      <p:ext uri="{19B8F6BF-5375-455C-9EA6-DF929625EA0E}">
        <p15:presenceInfo xmlns:p15="http://schemas.microsoft.com/office/powerpoint/2012/main" userId="S::lravenswaay@cealliance.com::ff45f3ce-8ae0-4c98-9733-7ffda45a5278" providerId="AD"/>
      </p:ext>
    </p:extLst>
  </p:cmAuthor>
  <p:cmAuthor id="22" name="Maddelynne Parker" initials="MP" lastIdx="1" clrIdx="21">
    <p:extLst>
      <p:ext uri="{19B8F6BF-5375-455C-9EA6-DF929625EA0E}">
        <p15:presenceInfo xmlns:p15="http://schemas.microsoft.com/office/powerpoint/2012/main" userId="Maddelynne Parker" providerId="None"/>
      </p:ext>
    </p:extLst>
  </p:cmAuthor>
  <p:cmAuthor id="23" name="Melanie Couton" initials="MC" lastIdx="1" clrIdx="22">
    <p:extLst>
      <p:ext uri="{19B8F6BF-5375-455C-9EA6-DF929625EA0E}">
        <p15:presenceInfo xmlns:p15="http://schemas.microsoft.com/office/powerpoint/2012/main" userId="ef8730672ba86646" providerId="Windows Live"/>
      </p:ext>
    </p:extLst>
  </p:cmAuthor>
  <p:cmAuthor id="24" name="Robin Black" initials="RB" lastIdx="19" clrIdx="23">
    <p:extLst>
      <p:ext uri="{19B8F6BF-5375-455C-9EA6-DF929625EA0E}">
        <p15:presenceInfo xmlns:p15="http://schemas.microsoft.com/office/powerpoint/2012/main" userId="S::rblack@clinicaloptions.com::b7cebd55-1fa6-44ea-9605-a982874bd1bc" providerId="AD"/>
      </p:ext>
    </p:extLst>
  </p:cmAuthor>
  <p:cmAuthor id="25" name="Andrea Boecler" initials="AB" lastIdx="22" clrIdx="24">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5560"/>
    <a:srgbClr val="F2F2F2"/>
    <a:srgbClr val="CDCDD0"/>
    <a:srgbClr val="E1471D"/>
    <a:srgbClr val="0054A0"/>
    <a:srgbClr val="CDCDCF"/>
    <a:srgbClr val="4DA1BB"/>
    <a:srgbClr val="FFFFFF"/>
    <a:srgbClr val="015873"/>
    <a:srgbClr val="0082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EB434E-216F-48DC-846D-2C2478BE1853}" v="9" dt="2025-05-15T19:31:02.26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29" autoAdjust="0"/>
    <p:restoredTop sz="89717" autoAdjust="0"/>
  </p:normalViewPr>
  <p:slideViewPr>
    <p:cSldViewPr snapToGrid="0">
      <p:cViewPr varScale="1">
        <p:scale>
          <a:sx n="86" d="100"/>
          <a:sy n="86" d="100"/>
        </p:scale>
        <p:origin x="1136" y="64"/>
      </p:cViewPr>
      <p:guideLst>
        <p:guide orient="horz" pos="4128"/>
        <p:guide orient="horz" pos="1008"/>
        <p:guide orient="horz" pos="4032"/>
        <p:guide orient="horz" pos="151"/>
        <p:guide orient="horz" pos="264"/>
        <p:guide orient="horz" pos="3912"/>
        <p:guide orient="horz"/>
        <p:guide pos="312"/>
        <p:guide pos="7407"/>
        <p:guide pos="3843"/>
        <p:guide pos="453"/>
        <p:guide pos="7248"/>
      </p:guideLst>
    </p:cSldViewPr>
  </p:slideViewPr>
  <p:notesTextViewPr>
    <p:cViewPr>
      <p:scale>
        <a:sx n="1" d="1"/>
        <a:sy n="1" d="1"/>
      </p:scale>
      <p:origin x="0" y="0"/>
    </p:cViewPr>
  </p:notesTextViewPr>
  <p:sorterViewPr>
    <p:cViewPr>
      <p:scale>
        <a:sx n="100" d="100"/>
        <a:sy n="100" d="100"/>
      </p:scale>
      <p:origin x="0" y="-14984"/>
    </p:cViewPr>
  </p:sorterViewPr>
  <p:notesViewPr>
    <p:cSldViewPr snapToGrid="0">
      <p:cViewPr varScale="1">
        <p:scale>
          <a:sx n="48" d="100"/>
          <a:sy n="48" d="100"/>
        </p:scale>
        <p:origin x="2616" y="4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handoutMaster" Target="handoutMasters/handoutMaster1.xml"/><Relationship Id="rId53" Type="http://schemas.microsoft.com/office/2015/10/relationships/revisionInfo" Target="revisionInfo.xml"/><Relationship Id="rId5" Type="http://schemas.openxmlformats.org/officeDocument/2006/relationships/slideMaster" Target="slideMasters/slide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52"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gs" Target="tags/tag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m McFarland" userId="1982f2ba-237f-4893-a273-f06a34beffb0" providerId="ADAL" clId="{B1F99BEA-E6B7-475C-8F5B-B19D9522824C}"/>
    <pc:docChg chg="undo custSel addSld delSld modSld sldOrd">
      <pc:chgData name="Kim McFarland" userId="1982f2ba-237f-4893-a273-f06a34beffb0" providerId="ADAL" clId="{B1F99BEA-E6B7-475C-8F5B-B19D9522824C}" dt="2025-03-19T13:51:20.791" v="721"/>
      <pc:docMkLst>
        <pc:docMk/>
      </pc:docMkLst>
      <pc:sldChg chg="modCm">
        <pc:chgData name="Kim McFarland" userId="1982f2ba-237f-4893-a273-f06a34beffb0" providerId="ADAL" clId="{B1F99BEA-E6B7-475C-8F5B-B19D9522824C}" dt="2025-03-19T08:09:45.129" v="1"/>
        <pc:sldMkLst>
          <pc:docMk/>
          <pc:sldMk cId="1611866239" sldId="258"/>
        </pc:sldMkLst>
      </pc:sldChg>
      <pc:sldChg chg="modCm">
        <pc:chgData name="Kim McFarland" userId="1982f2ba-237f-4893-a273-f06a34beffb0" providerId="ADAL" clId="{B1F99BEA-E6B7-475C-8F5B-B19D9522824C}" dt="2025-03-19T08:12:01.107" v="2"/>
        <pc:sldMkLst>
          <pc:docMk/>
          <pc:sldMk cId="0" sldId="294"/>
        </pc:sldMkLst>
      </pc:sldChg>
      <pc:sldChg chg="del">
        <pc:chgData name="Kim McFarland" userId="1982f2ba-237f-4893-a273-f06a34beffb0" providerId="ADAL" clId="{B1F99BEA-E6B7-475C-8F5B-B19D9522824C}" dt="2025-03-19T09:59:58.068" v="96" actId="2696"/>
        <pc:sldMkLst>
          <pc:docMk/>
          <pc:sldMk cId="31501956" sldId="569"/>
        </pc:sldMkLst>
      </pc:sldChg>
      <pc:sldChg chg="modSp mod modCm">
        <pc:chgData name="Kim McFarland" userId="1982f2ba-237f-4893-a273-f06a34beffb0" providerId="ADAL" clId="{B1F99BEA-E6B7-475C-8F5B-B19D9522824C}" dt="2025-03-19T13:26:18.951" v="615"/>
        <pc:sldMkLst>
          <pc:docMk/>
          <pc:sldMk cId="4267866321" sldId="2135714965"/>
        </pc:sldMkLst>
      </pc:sldChg>
      <pc:sldChg chg="add del">
        <pc:chgData name="Kim McFarland" userId="1982f2ba-237f-4893-a273-f06a34beffb0" providerId="ADAL" clId="{B1F99BEA-E6B7-475C-8F5B-B19D9522824C}" dt="2025-03-19T08:13:29.707" v="6" actId="2696"/>
        <pc:sldMkLst>
          <pc:docMk/>
          <pc:sldMk cId="372880248" sldId="2147473664"/>
        </pc:sldMkLst>
      </pc:sldChg>
      <pc:sldChg chg="modSp mod modCm">
        <pc:chgData name="Kim McFarland" userId="1982f2ba-237f-4893-a273-f06a34beffb0" providerId="ADAL" clId="{B1F99BEA-E6B7-475C-8F5B-B19D9522824C}" dt="2025-03-19T13:24:24.654" v="605" actId="20577"/>
        <pc:sldMkLst>
          <pc:docMk/>
          <pc:sldMk cId="3780391054" sldId="2147473672"/>
        </pc:sldMkLst>
      </pc:sldChg>
      <pc:sldChg chg="modSp mod">
        <pc:chgData name="Kim McFarland" userId="1982f2ba-237f-4893-a273-f06a34beffb0" providerId="ADAL" clId="{B1F99BEA-E6B7-475C-8F5B-B19D9522824C}" dt="2025-03-19T10:45:30.349" v="111" actId="114"/>
        <pc:sldMkLst>
          <pc:docMk/>
          <pc:sldMk cId="2320228335" sldId="2147473685"/>
        </pc:sldMkLst>
        <pc:spChg chg="mod">
          <ac:chgData name="Kim McFarland" userId="1982f2ba-237f-4893-a273-f06a34beffb0" providerId="ADAL" clId="{B1F99BEA-E6B7-475C-8F5B-B19D9522824C}" dt="2025-03-19T10:45:05" v="107" actId="114"/>
          <ac:spMkLst>
            <pc:docMk/>
            <pc:sldMk cId="2320228335" sldId="2147473685"/>
            <ac:spMk id="3" creationId="{F4FAF66B-DE0D-F62F-C20D-67899FBD6EF8}"/>
          </ac:spMkLst>
        </pc:spChg>
        <pc:graphicFrameChg chg="modGraphic">
          <ac:chgData name="Kim McFarland" userId="1982f2ba-237f-4893-a273-f06a34beffb0" providerId="ADAL" clId="{B1F99BEA-E6B7-475C-8F5B-B19D9522824C}" dt="2025-03-19T10:45:30.349" v="111" actId="114"/>
          <ac:graphicFrameMkLst>
            <pc:docMk/>
            <pc:sldMk cId="2320228335" sldId="2147473685"/>
            <ac:graphicFrameMk id="2" creationId="{60CA61FB-C532-3FA3-AC61-2EA6C7BE7262}"/>
          </ac:graphicFrameMkLst>
        </pc:graphicFrameChg>
      </pc:sldChg>
      <pc:sldChg chg="del">
        <pc:chgData name="Kim McFarland" userId="1982f2ba-237f-4893-a273-f06a34beffb0" providerId="ADAL" clId="{B1F99BEA-E6B7-475C-8F5B-B19D9522824C}" dt="2025-03-19T10:20:18.603" v="101" actId="47"/>
        <pc:sldMkLst>
          <pc:docMk/>
          <pc:sldMk cId="3867895808" sldId="2147473686"/>
        </pc:sldMkLst>
      </pc:sldChg>
      <pc:sldChg chg="del">
        <pc:chgData name="Kim McFarland" userId="1982f2ba-237f-4893-a273-f06a34beffb0" providerId="ADAL" clId="{B1F99BEA-E6B7-475C-8F5B-B19D9522824C}" dt="2025-03-19T10:38:10.078" v="105" actId="2696"/>
        <pc:sldMkLst>
          <pc:docMk/>
          <pc:sldMk cId="3768045263" sldId="2147473687"/>
        </pc:sldMkLst>
      </pc:sldChg>
      <pc:sldChg chg="del">
        <pc:chgData name="Kim McFarland" userId="1982f2ba-237f-4893-a273-f06a34beffb0" providerId="ADAL" clId="{B1F99BEA-E6B7-475C-8F5B-B19D9522824C}" dt="2025-03-19T11:32:26.256" v="178" actId="2696"/>
        <pc:sldMkLst>
          <pc:docMk/>
          <pc:sldMk cId="2181168356" sldId="2147473697"/>
        </pc:sldMkLst>
      </pc:sldChg>
      <pc:sldChg chg="modSp mod modCm">
        <pc:chgData name="Kim McFarland" userId="1982f2ba-237f-4893-a273-f06a34beffb0" providerId="ADAL" clId="{B1F99BEA-E6B7-475C-8F5B-B19D9522824C}" dt="2025-03-19T12:58:00.694" v="190"/>
        <pc:sldMkLst>
          <pc:docMk/>
          <pc:sldMk cId="1064059520" sldId="2147473703"/>
        </pc:sldMkLst>
        <pc:spChg chg="mod">
          <ac:chgData name="Kim McFarland" userId="1982f2ba-237f-4893-a273-f06a34beffb0" providerId="ADAL" clId="{B1F99BEA-E6B7-475C-8F5B-B19D9522824C}" dt="2025-03-19T12:55:43.780" v="189" actId="1036"/>
          <ac:spMkLst>
            <pc:docMk/>
            <pc:sldMk cId="1064059520" sldId="2147473703"/>
            <ac:spMk id="4" creationId="{05AEDEFB-3C46-7576-18C1-C578B1F0E0CA}"/>
          </ac:spMkLst>
        </pc:spChg>
      </pc:sldChg>
      <pc:sldChg chg="modSp mod">
        <pc:chgData name="Kim McFarland" userId="1982f2ba-237f-4893-a273-f06a34beffb0" providerId="ADAL" clId="{B1F99BEA-E6B7-475C-8F5B-B19D9522824C}" dt="2025-03-19T13:44:27.233" v="658" actId="20577"/>
        <pc:sldMkLst>
          <pc:docMk/>
          <pc:sldMk cId="2725838005" sldId="2147473707"/>
        </pc:sldMkLst>
      </pc:sldChg>
      <pc:sldChg chg="modSp mod modCm">
        <pc:chgData name="Kim McFarland" userId="1982f2ba-237f-4893-a273-f06a34beffb0" providerId="ADAL" clId="{B1F99BEA-E6B7-475C-8F5B-B19D9522824C}" dt="2025-03-19T13:05:14.453" v="323" actId="1036"/>
        <pc:sldMkLst>
          <pc:docMk/>
          <pc:sldMk cId="1635456459" sldId="2147473709"/>
        </pc:sldMkLst>
        <pc:spChg chg="mod">
          <ac:chgData name="Kim McFarland" userId="1982f2ba-237f-4893-a273-f06a34beffb0" providerId="ADAL" clId="{B1F99BEA-E6B7-475C-8F5B-B19D9522824C}" dt="2025-03-19T13:05:14.453" v="323" actId="1036"/>
          <ac:spMkLst>
            <pc:docMk/>
            <pc:sldMk cId="1635456459" sldId="2147473709"/>
            <ac:spMk id="5" creationId="{F9C43759-51C6-3D9F-5007-B20E1177B2BF}"/>
          </ac:spMkLst>
        </pc:spChg>
        <pc:spChg chg="mod">
          <ac:chgData name="Kim McFarland" userId="1982f2ba-237f-4893-a273-f06a34beffb0" providerId="ADAL" clId="{B1F99BEA-E6B7-475C-8F5B-B19D9522824C}" dt="2025-03-19T09:06:06.945" v="88" actId="20577"/>
          <ac:spMkLst>
            <pc:docMk/>
            <pc:sldMk cId="1635456459" sldId="2147473709"/>
            <ac:spMk id="6" creationId="{10AEDF64-AE29-FF96-F188-DF63AE74C1FA}"/>
          </ac:spMkLst>
        </pc:spChg>
      </pc:sldChg>
      <pc:sldChg chg="modSp mod">
        <pc:chgData name="Kim McFarland" userId="1982f2ba-237f-4893-a273-f06a34beffb0" providerId="ADAL" clId="{B1F99BEA-E6B7-475C-8F5B-B19D9522824C}" dt="2025-03-19T13:40:55.242" v="635" actId="20577"/>
        <pc:sldMkLst>
          <pc:docMk/>
          <pc:sldMk cId="220663685" sldId="2147473711"/>
        </pc:sldMkLst>
        <pc:spChg chg="mod">
          <ac:chgData name="Kim McFarland" userId="1982f2ba-237f-4893-a273-f06a34beffb0" providerId="ADAL" clId="{B1F99BEA-E6B7-475C-8F5B-B19D9522824C}" dt="2025-03-19T13:40:55.242" v="635" actId="20577"/>
          <ac:spMkLst>
            <pc:docMk/>
            <pc:sldMk cId="220663685" sldId="2147473711"/>
            <ac:spMk id="2" creationId="{B5900ED8-9388-A549-8E94-1316CF9AE453}"/>
          </ac:spMkLst>
        </pc:spChg>
        <pc:graphicFrameChg chg="modGraphic">
          <ac:chgData name="Kim McFarland" userId="1982f2ba-237f-4893-a273-f06a34beffb0" providerId="ADAL" clId="{B1F99BEA-E6B7-475C-8F5B-B19D9522824C}" dt="2025-03-19T09:04:10.829" v="50" actId="20577"/>
          <ac:graphicFrameMkLst>
            <pc:docMk/>
            <pc:sldMk cId="220663685" sldId="2147473711"/>
            <ac:graphicFrameMk id="4" creationId="{F3898DD0-B42A-BF10-2619-4831BD7D6A3C}"/>
          </ac:graphicFrameMkLst>
        </pc:graphicFrameChg>
      </pc:sldChg>
      <pc:sldChg chg="modSp mod modCm">
        <pc:chgData name="Kim McFarland" userId="1982f2ba-237f-4893-a273-f06a34beffb0" providerId="ADAL" clId="{B1F99BEA-E6B7-475C-8F5B-B19D9522824C}" dt="2025-03-19T13:19:56.005" v="592" actId="20577"/>
        <pc:sldMkLst>
          <pc:docMk/>
          <pc:sldMk cId="3004712997" sldId="2147473712"/>
        </pc:sldMkLst>
        <pc:spChg chg="mod">
          <ac:chgData name="Kim McFarland" userId="1982f2ba-237f-4893-a273-f06a34beffb0" providerId="ADAL" clId="{B1F99BEA-E6B7-475C-8F5B-B19D9522824C}" dt="2025-03-19T13:19:56.005" v="592" actId="20577"/>
          <ac:spMkLst>
            <pc:docMk/>
            <pc:sldMk cId="3004712997" sldId="2147473712"/>
            <ac:spMk id="4" creationId="{530BF363-B8C8-0ED8-80C9-D0C9B18D92A5}"/>
          </ac:spMkLst>
        </pc:spChg>
      </pc:sldChg>
      <pc:sldChg chg="modSp mod modCm">
        <pc:chgData name="Kim McFarland" userId="1982f2ba-237f-4893-a273-f06a34beffb0" providerId="ADAL" clId="{B1F99BEA-E6B7-475C-8F5B-B19D9522824C}" dt="2025-03-19T13:37:44.921" v="626" actId="20577"/>
        <pc:sldMkLst>
          <pc:docMk/>
          <pc:sldMk cId="2687851421" sldId="2147473713"/>
        </pc:sldMkLst>
        <pc:spChg chg="mod">
          <ac:chgData name="Kim McFarland" userId="1982f2ba-237f-4893-a273-f06a34beffb0" providerId="ADAL" clId="{B1F99BEA-E6B7-475C-8F5B-B19D9522824C}" dt="2025-03-19T13:37:44.921" v="626" actId="20577"/>
          <ac:spMkLst>
            <pc:docMk/>
            <pc:sldMk cId="2687851421" sldId="2147473713"/>
            <ac:spMk id="7" creationId="{B2FD458D-3F0B-3BD7-AA34-2098F11C11F9}"/>
          </ac:spMkLst>
        </pc:spChg>
      </pc:sldChg>
      <pc:sldChg chg="modSp mod modCm">
        <pc:chgData name="Kim McFarland" userId="1982f2ba-237f-4893-a273-f06a34beffb0" providerId="ADAL" clId="{B1F99BEA-E6B7-475C-8F5B-B19D9522824C}" dt="2025-03-19T13:22:51.860" v="596" actId="207"/>
        <pc:sldMkLst>
          <pc:docMk/>
          <pc:sldMk cId="216108241" sldId="2147473722"/>
        </pc:sldMkLst>
      </pc:sldChg>
      <pc:sldChg chg="modSp mod modCm">
        <pc:chgData name="Kim McFarland" userId="1982f2ba-237f-4893-a273-f06a34beffb0" providerId="ADAL" clId="{B1F99BEA-E6B7-475C-8F5B-B19D9522824C}" dt="2025-03-19T13:00:39.497" v="296" actId="1037"/>
        <pc:sldMkLst>
          <pc:docMk/>
          <pc:sldMk cId="2104139301" sldId="2147473730"/>
        </pc:sldMkLst>
        <pc:spChg chg="mod">
          <ac:chgData name="Kim McFarland" userId="1982f2ba-237f-4893-a273-f06a34beffb0" providerId="ADAL" clId="{B1F99BEA-E6B7-475C-8F5B-B19D9522824C}" dt="2025-03-19T08:58:55.815" v="38" actId="114"/>
          <ac:spMkLst>
            <pc:docMk/>
            <pc:sldMk cId="2104139301" sldId="2147473730"/>
            <ac:spMk id="3" creationId="{5B5083B2-B48C-1375-F786-15880936F06E}"/>
          </ac:spMkLst>
        </pc:spChg>
        <pc:spChg chg="mod">
          <ac:chgData name="Kim McFarland" userId="1982f2ba-237f-4893-a273-f06a34beffb0" providerId="ADAL" clId="{B1F99BEA-E6B7-475C-8F5B-B19D9522824C}" dt="2025-03-19T13:00:39.497" v="296" actId="1037"/>
          <ac:spMkLst>
            <pc:docMk/>
            <pc:sldMk cId="2104139301" sldId="2147473730"/>
            <ac:spMk id="4" creationId="{3E25D810-9F21-0444-88E9-AA627C9AEA52}"/>
          </ac:spMkLst>
        </pc:spChg>
      </pc:sldChg>
      <pc:sldChg chg="modSp mod">
        <pc:chgData name="Kim McFarland" userId="1982f2ba-237f-4893-a273-f06a34beffb0" providerId="ADAL" clId="{B1F99BEA-E6B7-475C-8F5B-B19D9522824C}" dt="2025-03-19T10:19:20.184" v="99" actId="20577"/>
        <pc:sldMkLst>
          <pc:docMk/>
          <pc:sldMk cId="1712591852" sldId="2147473731"/>
        </pc:sldMkLst>
      </pc:sldChg>
      <pc:sldChg chg="modSp mod modCm">
        <pc:chgData name="Kim McFarland" userId="1982f2ba-237f-4893-a273-f06a34beffb0" providerId="ADAL" clId="{B1F99BEA-E6B7-475C-8F5B-B19D9522824C}" dt="2025-03-19T13:49:01.485" v="714" actId="14100"/>
        <pc:sldMkLst>
          <pc:docMk/>
          <pc:sldMk cId="1088566841" sldId="2147473733"/>
        </pc:sldMkLst>
      </pc:sldChg>
      <pc:sldChg chg="addSp delSp modSp mod modCm">
        <pc:chgData name="Kim McFarland" userId="1982f2ba-237f-4893-a273-f06a34beffb0" providerId="ADAL" clId="{B1F99BEA-E6B7-475C-8F5B-B19D9522824C}" dt="2025-03-19T13:41:49.046" v="645" actId="14100"/>
        <pc:sldMkLst>
          <pc:docMk/>
          <pc:sldMk cId="3116880410" sldId="2147473740"/>
        </pc:sldMkLst>
      </pc:sldChg>
      <pc:sldChg chg="modSp mod modCm">
        <pc:chgData name="Kim McFarland" userId="1982f2ba-237f-4893-a273-f06a34beffb0" providerId="ADAL" clId="{B1F99BEA-E6B7-475C-8F5B-B19D9522824C}" dt="2025-03-19T13:42:49.975" v="647"/>
        <pc:sldMkLst>
          <pc:docMk/>
          <pc:sldMk cId="3398641258" sldId="2147473741"/>
        </pc:sldMkLst>
      </pc:sldChg>
      <pc:sldChg chg="modSp mod modCm">
        <pc:chgData name="Kim McFarland" userId="1982f2ba-237f-4893-a273-f06a34beffb0" providerId="ADAL" clId="{B1F99BEA-E6B7-475C-8F5B-B19D9522824C}" dt="2025-03-19T13:43:55.947" v="649"/>
        <pc:sldMkLst>
          <pc:docMk/>
          <pc:sldMk cId="4158903978" sldId="2147473742"/>
        </pc:sldMkLst>
      </pc:sldChg>
      <pc:sldChg chg="modSp">
        <pc:chgData name="Kim McFarland" userId="1982f2ba-237f-4893-a273-f06a34beffb0" providerId="ADAL" clId="{B1F99BEA-E6B7-475C-8F5B-B19D9522824C}" dt="2025-03-19T10:55:55.955" v="131" actId="20577"/>
        <pc:sldMkLst>
          <pc:docMk/>
          <pc:sldMk cId="847593001" sldId="2147473747"/>
        </pc:sldMkLst>
        <pc:graphicFrameChg chg="mod">
          <ac:chgData name="Kim McFarland" userId="1982f2ba-237f-4893-a273-f06a34beffb0" providerId="ADAL" clId="{B1F99BEA-E6B7-475C-8F5B-B19D9522824C}" dt="2025-03-19T10:55:55.955" v="131" actId="20577"/>
          <ac:graphicFrameMkLst>
            <pc:docMk/>
            <pc:sldMk cId="847593001" sldId="2147473747"/>
            <ac:graphicFrameMk id="7" creationId="{897C717D-CEB5-C54C-88C9-ED9D6FD2699E}"/>
          </ac:graphicFrameMkLst>
        </pc:graphicFrameChg>
      </pc:sldChg>
      <pc:sldChg chg="modSp mod">
        <pc:chgData name="Kim McFarland" userId="1982f2ba-237f-4893-a273-f06a34beffb0" providerId="ADAL" clId="{B1F99BEA-E6B7-475C-8F5B-B19D9522824C}" dt="2025-03-19T11:13:05.154" v="160" actId="114"/>
        <pc:sldMkLst>
          <pc:docMk/>
          <pc:sldMk cId="2404202799" sldId="2147473749"/>
        </pc:sldMkLst>
      </pc:sldChg>
      <pc:sldChg chg="ord">
        <pc:chgData name="Kim McFarland" userId="1982f2ba-237f-4893-a273-f06a34beffb0" providerId="ADAL" clId="{B1F99BEA-E6B7-475C-8F5B-B19D9522824C}" dt="2025-03-19T11:29:16.552" v="174"/>
        <pc:sldMkLst>
          <pc:docMk/>
          <pc:sldMk cId="1761549546" sldId="2147473753"/>
        </pc:sldMkLst>
      </pc:sldChg>
      <pc:sldChg chg="modSp mod modCm">
        <pc:chgData name="Kim McFarland" userId="1982f2ba-237f-4893-a273-f06a34beffb0" providerId="ADAL" clId="{B1F99BEA-E6B7-475C-8F5B-B19D9522824C}" dt="2025-03-19T13:46:02.621" v="686" actId="20577"/>
        <pc:sldMkLst>
          <pc:docMk/>
          <pc:sldMk cId="2721602543" sldId="2147473754"/>
        </pc:sldMkLst>
        <pc:spChg chg="mod">
          <ac:chgData name="Kim McFarland" userId="1982f2ba-237f-4893-a273-f06a34beffb0" providerId="ADAL" clId="{B1F99BEA-E6B7-475C-8F5B-B19D9522824C}" dt="2025-03-19T13:45:24.857" v="684" actId="20577"/>
          <ac:spMkLst>
            <pc:docMk/>
            <pc:sldMk cId="2721602543" sldId="2147473754"/>
            <ac:spMk id="4" creationId="{2545CE6B-B817-2CAA-37DE-048883F23E13}"/>
          </ac:spMkLst>
        </pc:spChg>
        <pc:spChg chg="mod">
          <ac:chgData name="Kim McFarland" userId="1982f2ba-237f-4893-a273-f06a34beffb0" providerId="ADAL" clId="{B1F99BEA-E6B7-475C-8F5B-B19D9522824C}" dt="2025-03-19T13:46:02.621" v="686" actId="20577"/>
          <ac:spMkLst>
            <pc:docMk/>
            <pc:sldMk cId="2721602543" sldId="2147473754"/>
            <ac:spMk id="5" creationId="{F0A45643-B77C-24EC-4F90-BE8089C56F1D}"/>
          </ac:spMkLst>
        </pc:spChg>
      </pc:sldChg>
      <pc:sldChg chg="del">
        <pc:chgData name="Kim McFarland" userId="1982f2ba-237f-4893-a273-f06a34beffb0" providerId="ADAL" clId="{B1F99BEA-E6B7-475C-8F5B-B19D9522824C}" dt="2025-03-19T11:14:34.785" v="162" actId="2696"/>
        <pc:sldMkLst>
          <pc:docMk/>
          <pc:sldMk cId="875380885" sldId="2147473755"/>
        </pc:sldMkLst>
      </pc:sldChg>
      <pc:sldChg chg="add del modCm">
        <pc:chgData name="Kim McFarland" userId="1982f2ba-237f-4893-a273-f06a34beffb0" providerId="ADAL" clId="{B1F99BEA-E6B7-475C-8F5B-B19D9522824C}" dt="2025-03-19T13:51:15.590" v="720"/>
        <pc:sldMkLst>
          <pc:docMk/>
          <pc:sldMk cId="3805437438" sldId="2147473757"/>
        </pc:sldMkLst>
      </pc:sldChg>
      <pc:sldChg chg="modSp mod">
        <pc:chgData name="Kim McFarland" userId="1982f2ba-237f-4893-a273-f06a34beffb0" providerId="ADAL" clId="{B1F99BEA-E6B7-475C-8F5B-B19D9522824C}" dt="2025-03-19T11:30:55.017" v="175" actId="13926"/>
        <pc:sldMkLst>
          <pc:docMk/>
          <pc:sldMk cId="3889693062" sldId="2147473759"/>
        </pc:sldMkLst>
        <pc:spChg chg="mod">
          <ac:chgData name="Kim McFarland" userId="1982f2ba-237f-4893-a273-f06a34beffb0" providerId="ADAL" clId="{B1F99BEA-E6B7-475C-8F5B-B19D9522824C}" dt="2025-03-19T11:30:55.017" v="175" actId="13926"/>
          <ac:spMkLst>
            <pc:docMk/>
            <pc:sldMk cId="3889693062" sldId="2147473759"/>
            <ac:spMk id="3" creationId="{54FC1627-760B-0B8B-19AB-70AEA22326D7}"/>
          </ac:spMkLst>
        </pc:spChg>
      </pc:sldChg>
      <pc:sldChg chg="modSp mod modCm">
        <pc:chgData name="Kim McFarland" userId="1982f2ba-237f-4893-a273-f06a34beffb0" providerId="ADAL" clId="{B1F99BEA-E6B7-475C-8F5B-B19D9522824C}" dt="2025-03-19T13:47:50.464" v="695"/>
        <pc:sldMkLst>
          <pc:docMk/>
          <pc:sldMk cId="3128979210" sldId="2147473760"/>
        </pc:sldMkLst>
      </pc:sldChg>
      <pc:sldChg chg="del">
        <pc:chgData name="Kim McFarland" userId="1982f2ba-237f-4893-a273-f06a34beffb0" providerId="ADAL" clId="{B1F99BEA-E6B7-475C-8F5B-B19D9522824C}" dt="2025-03-19T11:16:04.203" v="167" actId="2696"/>
        <pc:sldMkLst>
          <pc:docMk/>
          <pc:sldMk cId="624460483" sldId="2147473761"/>
        </pc:sldMkLst>
      </pc:sldChg>
      <pc:sldChg chg="modSp mod modCm">
        <pc:chgData name="Kim McFarland" userId="1982f2ba-237f-4893-a273-f06a34beffb0" providerId="ADAL" clId="{B1F99BEA-E6B7-475C-8F5B-B19D9522824C}" dt="2025-03-19T13:22:06.351" v="595" actId="207"/>
        <pc:sldMkLst>
          <pc:docMk/>
          <pc:sldMk cId="2235055689" sldId="2147473763"/>
        </pc:sldMkLst>
        <pc:spChg chg="mod">
          <ac:chgData name="Kim McFarland" userId="1982f2ba-237f-4893-a273-f06a34beffb0" providerId="ADAL" clId="{B1F99BEA-E6B7-475C-8F5B-B19D9522824C}" dt="2025-03-19T13:22:06.351" v="595" actId="207"/>
          <ac:spMkLst>
            <pc:docMk/>
            <pc:sldMk cId="2235055689" sldId="2147473763"/>
            <ac:spMk id="9" creationId="{8ED75491-65D1-C464-70AE-01FB7AF25FDC}"/>
          </ac:spMkLst>
        </pc:spChg>
      </pc:sldChg>
      <pc:sldChg chg="add del modCm">
        <pc:chgData name="Kim McFarland" userId="1982f2ba-237f-4893-a273-f06a34beffb0" providerId="ADAL" clId="{B1F99BEA-E6B7-475C-8F5B-B19D9522824C}" dt="2025-03-19T08:15:58.920" v="10"/>
        <pc:sldMkLst>
          <pc:docMk/>
          <pc:sldMk cId="3578311616" sldId="2147473766"/>
        </pc:sldMkLst>
      </pc:sldChg>
      <pc:sldChg chg="add del modCm">
        <pc:chgData name="Kim McFarland" userId="1982f2ba-237f-4893-a273-f06a34beffb0" providerId="ADAL" clId="{B1F99BEA-E6B7-475C-8F5B-B19D9522824C}" dt="2025-03-19T08:17:29.693" v="13"/>
        <pc:sldMkLst>
          <pc:docMk/>
          <pc:sldMk cId="640357013" sldId="2147473769"/>
        </pc:sldMkLst>
      </pc:sldChg>
      <pc:sldChg chg="modSp add del mod modCm">
        <pc:chgData name="Kim McFarland" userId="1982f2ba-237f-4893-a273-f06a34beffb0" providerId="ADAL" clId="{B1F99BEA-E6B7-475C-8F5B-B19D9522824C}" dt="2025-03-19T08:19:19.763" v="18"/>
        <pc:sldMkLst>
          <pc:docMk/>
          <pc:sldMk cId="1139641550" sldId="2147473772"/>
        </pc:sldMkLst>
      </pc:sldChg>
      <pc:sldChg chg="add modCm">
        <pc:chgData name="Kim McFarland" userId="1982f2ba-237f-4893-a273-f06a34beffb0" providerId="ADAL" clId="{B1F99BEA-E6B7-475C-8F5B-B19D9522824C}" dt="2025-03-19T12:54:57.205" v="181"/>
        <pc:sldMkLst>
          <pc:docMk/>
          <pc:sldMk cId="3439526918" sldId="2147473773"/>
        </pc:sldMkLst>
      </pc:sldChg>
      <pc:sldChg chg="add modCm">
        <pc:chgData name="Kim McFarland" userId="1982f2ba-237f-4893-a273-f06a34beffb0" providerId="ADAL" clId="{B1F99BEA-E6B7-475C-8F5B-B19D9522824C}" dt="2025-03-19T13:50:36.136" v="715"/>
        <pc:sldMkLst>
          <pc:docMk/>
          <pc:sldMk cId="2630730202" sldId="2147473774"/>
        </pc:sldMkLst>
      </pc:sldChg>
      <pc:sldChg chg="add modCm">
        <pc:chgData name="Kim McFarland" userId="1982f2ba-237f-4893-a273-f06a34beffb0" providerId="ADAL" clId="{B1F99BEA-E6B7-475C-8F5B-B19D9522824C}" dt="2025-03-19T13:50:43.647" v="716"/>
        <pc:sldMkLst>
          <pc:docMk/>
          <pc:sldMk cId="1503434552" sldId="2147473775"/>
        </pc:sldMkLst>
      </pc:sldChg>
      <pc:sldChg chg="add modCm">
        <pc:chgData name="Kim McFarland" userId="1982f2ba-237f-4893-a273-f06a34beffb0" providerId="ADAL" clId="{B1F99BEA-E6B7-475C-8F5B-B19D9522824C}" dt="2025-03-19T13:50:50.908" v="717"/>
        <pc:sldMkLst>
          <pc:docMk/>
          <pc:sldMk cId="3420748930" sldId="2147473776"/>
        </pc:sldMkLst>
      </pc:sldChg>
      <pc:sldChg chg="add modCm">
        <pc:chgData name="Kim McFarland" userId="1982f2ba-237f-4893-a273-f06a34beffb0" providerId="ADAL" clId="{B1F99BEA-E6B7-475C-8F5B-B19D9522824C}" dt="2025-03-19T13:51:04.109" v="718"/>
        <pc:sldMkLst>
          <pc:docMk/>
          <pc:sldMk cId="416693358" sldId="2147473777"/>
        </pc:sldMkLst>
      </pc:sldChg>
      <pc:sldChg chg="add del ord">
        <pc:chgData name="Kim McFarland" userId="1982f2ba-237f-4893-a273-f06a34beffb0" providerId="ADAL" clId="{B1F99BEA-E6B7-475C-8F5B-B19D9522824C}" dt="2025-03-19T11:28:53.816" v="172" actId="2696"/>
        <pc:sldMkLst>
          <pc:docMk/>
          <pc:sldMk cId="829825261" sldId="2147473778"/>
        </pc:sldMkLst>
      </pc:sldChg>
      <pc:sldChg chg="add modCm">
        <pc:chgData name="Kim McFarland" userId="1982f2ba-237f-4893-a273-f06a34beffb0" providerId="ADAL" clId="{B1F99BEA-E6B7-475C-8F5B-B19D9522824C}" dt="2025-03-19T13:51:10.727" v="719"/>
        <pc:sldMkLst>
          <pc:docMk/>
          <pc:sldMk cId="3617456137" sldId="2147473779"/>
        </pc:sldMkLst>
      </pc:sldChg>
      <pc:sldChg chg="add modCm">
        <pc:chgData name="Kim McFarland" userId="1982f2ba-237f-4893-a273-f06a34beffb0" providerId="ADAL" clId="{B1F99BEA-E6B7-475C-8F5B-B19D9522824C}" dt="2025-03-19T13:51:20.791" v="721"/>
        <pc:sldMkLst>
          <pc:docMk/>
          <pc:sldMk cId="3832813083" sldId="2147473780"/>
        </pc:sldMkLst>
      </pc:sldChg>
    </pc:docChg>
  </pc:docChgLst>
  <pc:docChgLst>
    <pc:chgData name="Kim McFarland" userId="1982f2ba-237f-4893-a273-f06a34beffb0" providerId="ADAL" clId="{834FFA87-0C6D-4E2F-B085-9E7F82D733A2}"/>
    <pc:docChg chg="modSld">
      <pc:chgData name="Kim McFarland" userId="1982f2ba-237f-4893-a273-f06a34beffb0" providerId="ADAL" clId="{834FFA87-0C6D-4E2F-B085-9E7F82D733A2}" dt="2025-05-16T01:20:12.537" v="3" actId="20577"/>
      <pc:docMkLst>
        <pc:docMk/>
      </pc:docMkLst>
      <pc:sldChg chg="modSp mod">
        <pc:chgData name="Kim McFarland" userId="1982f2ba-237f-4893-a273-f06a34beffb0" providerId="ADAL" clId="{834FFA87-0C6D-4E2F-B085-9E7F82D733A2}" dt="2025-05-16T01:20:03.710" v="1" actId="20577"/>
        <pc:sldMkLst>
          <pc:docMk/>
          <pc:sldMk cId="1064059520" sldId="2147473703"/>
        </pc:sldMkLst>
        <pc:spChg chg="mod">
          <ac:chgData name="Kim McFarland" userId="1982f2ba-237f-4893-a273-f06a34beffb0" providerId="ADAL" clId="{834FFA87-0C6D-4E2F-B085-9E7F82D733A2}" dt="2025-05-16T01:20:03.710" v="1" actId="20577"/>
          <ac:spMkLst>
            <pc:docMk/>
            <pc:sldMk cId="1064059520" sldId="2147473703"/>
            <ac:spMk id="4" creationId="{05AEDEFB-3C46-7576-18C1-C578B1F0E0CA}"/>
          </ac:spMkLst>
        </pc:spChg>
      </pc:sldChg>
      <pc:sldChg chg="modSp mod">
        <pc:chgData name="Kim McFarland" userId="1982f2ba-237f-4893-a273-f06a34beffb0" providerId="ADAL" clId="{834FFA87-0C6D-4E2F-B085-9E7F82D733A2}" dt="2025-05-16T01:20:12.537" v="3" actId="20577"/>
        <pc:sldMkLst>
          <pc:docMk/>
          <pc:sldMk cId="2104139301" sldId="2147473730"/>
        </pc:sldMkLst>
        <pc:spChg chg="mod">
          <ac:chgData name="Kim McFarland" userId="1982f2ba-237f-4893-a273-f06a34beffb0" providerId="ADAL" clId="{834FFA87-0C6D-4E2F-B085-9E7F82D733A2}" dt="2025-05-16T01:20:12.537" v="3" actId="20577"/>
          <ac:spMkLst>
            <pc:docMk/>
            <pc:sldMk cId="2104139301" sldId="2147473730"/>
            <ac:spMk id="4" creationId="{3E25D810-9F21-0444-88E9-AA627C9AEA52}"/>
          </ac:spMkLst>
        </pc:spChg>
      </pc:sldChg>
    </pc:docChg>
  </pc:docChgLst>
  <pc:docChgLst>
    <pc:chgData name="Dussadee Royal" userId="51beead8-6fa0-4b98-aeba-37044af35e17" providerId="ADAL" clId="{604AAA4E-A651-4ABE-983C-08293AC046C0}"/>
    <pc:docChg chg="undo custSel modSld delMainMaster modMainMaster">
      <pc:chgData name="Dussadee Royal" userId="51beead8-6fa0-4b98-aeba-37044af35e17" providerId="ADAL" clId="{604AAA4E-A651-4ABE-983C-08293AC046C0}" dt="2025-03-19T17:22:43.384" v="19" actId="1076"/>
      <pc:docMkLst>
        <pc:docMk/>
      </pc:docMkLst>
      <pc:sldChg chg="modSp mod">
        <pc:chgData name="Dussadee Royal" userId="51beead8-6fa0-4b98-aeba-37044af35e17" providerId="ADAL" clId="{604AAA4E-A651-4ABE-983C-08293AC046C0}" dt="2025-03-19T17:20:04.161" v="9" actId="2085"/>
        <pc:sldMkLst>
          <pc:docMk/>
          <pc:sldMk cId="3780391054" sldId="2147473672"/>
        </pc:sldMkLst>
      </pc:sldChg>
      <pc:sldChg chg="modSp mod">
        <pc:chgData name="Dussadee Royal" userId="51beead8-6fa0-4b98-aeba-37044af35e17" providerId="ADAL" clId="{604AAA4E-A651-4ABE-983C-08293AC046C0}" dt="2025-03-19T17:22:01.066" v="14" actId="14100"/>
        <pc:sldMkLst>
          <pc:docMk/>
          <pc:sldMk cId="2053646961" sldId="2147473735"/>
        </pc:sldMkLst>
        <pc:spChg chg="mod">
          <ac:chgData name="Dussadee Royal" userId="51beead8-6fa0-4b98-aeba-37044af35e17" providerId="ADAL" clId="{604AAA4E-A651-4ABE-983C-08293AC046C0}" dt="2025-03-19T17:22:01.066" v="14" actId="14100"/>
          <ac:spMkLst>
            <pc:docMk/>
            <pc:sldMk cId="2053646961" sldId="2147473735"/>
            <ac:spMk id="6" creationId="{D95F1564-CE93-F7F4-7069-9C26B41CA6B5}"/>
          </ac:spMkLst>
        </pc:spChg>
      </pc:sldChg>
      <pc:sldChg chg="modSp mod">
        <pc:chgData name="Dussadee Royal" userId="51beead8-6fa0-4b98-aeba-37044af35e17" providerId="ADAL" clId="{604AAA4E-A651-4ABE-983C-08293AC046C0}" dt="2025-03-19T17:21:39.618" v="12" actId="14100"/>
        <pc:sldMkLst>
          <pc:docMk/>
          <pc:sldMk cId="2404202799" sldId="2147473749"/>
        </pc:sldMkLst>
      </pc:sldChg>
      <pc:sldChg chg="modSp">
        <pc:chgData name="Dussadee Royal" userId="51beead8-6fa0-4b98-aeba-37044af35e17" providerId="ADAL" clId="{604AAA4E-A651-4ABE-983C-08293AC046C0}" dt="2025-03-19T17:22:43.384" v="19" actId="1076"/>
        <pc:sldMkLst>
          <pc:docMk/>
          <pc:sldMk cId="3889693062" sldId="2147473759"/>
        </pc:sldMkLst>
        <pc:spChg chg="mod">
          <ac:chgData name="Dussadee Royal" userId="51beead8-6fa0-4b98-aeba-37044af35e17" providerId="ADAL" clId="{604AAA4E-A651-4ABE-983C-08293AC046C0}" dt="2025-03-19T17:22:43.384" v="19" actId="1076"/>
          <ac:spMkLst>
            <pc:docMk/>
            <pc:sldMk cId="3889693062" sldId="2147473759"/>
            <ac:spMk id="5" creationId="{19653A5C-C6D0-9169-A732-F5A8FBF6C5AA}"/>
          </ac:spMkLst>
        </pc:spChg>
      </pc:sldChg>
      <pc:sldChg chg="modSp mod">
        <pc:chgData name="Dussadee Royal" userId="51beead8-6fa0-4b98-aeba-37044af35e17" providerId="ADAL" clId="{604AAA4E-A651-4ABE-983C-08293AC046C0}" dt="2025-03-19T17:22:28.445" v="18" actId="207"/>
        <pc:sldMkLst>
          <pc:docMk/>
          <pc:sldMk cId="3128979210" sldId="2147473760"/>
        </pc:sldMkLst>
      </pc:sldChg>
      <pc:sldChg chg="modSp mod">
        <pc:chgData name="Dussadee Royal" userId="51beead8-6fa0-4b98-aeba-37044af35e17" providerId="ADAL" clId="{604AAA4E-A651-4ABE-983C-08293AC046C0}" dt="2025-03-19T17:19:37.057" v="2" actId="207"/>
        <pc:sldMkLst>
          <pc:docMk/>
          <pc:sldMk cId="2235055689" sldId="2147473763"/>
        </pc:sldMkLst>
        <pc:spChg chg="mod">
          <ac:chgData name="Dussadee Royal" userId="51beead8-6fa0-4b98-aeba-37044af35e17" providerId="ADAL" clId="{604AAA4E-A651-4ABE-983C-08293AC046C0}" dt="2025-03-19T17:19:37.057" v="2" actId="207"/>
          <ac:spMkLst>
            <pc:docMk/>
            <pc:sldMk cId="2235055689" sldId="2147473763"/>
            <ac:spMk id="9" creationId="{8ED75491-65D1-C464-70AE-01FB7AF25FDC}"/>
          </ac:spMkLst>
        </pc:spChg>
      </pc:sldChg>
      <pc:sldChg chg="modSp">
        <pc:chgData name="Dussadee Royal" userId="51beead8-6fa0-4b98-aeba-37044af35e17" providerId="ADAL" clId="{604AAA4E-A651-4ABE-983C-08293AC046C0}" dt="2025-03-19T17:19:47.856" v="8" actId="1037"/>
        <pc:sldMkLst>
          <pc:docMk/>
          <pc:sldMk cId="2421720120" sldId="2147473769"/>
        </pc:sldMkLst>
        <pc:spChg chg="mod">
          <ac:chgData name="Dussadee Royal" userId="51beead8-6fa0-4b98-aeba-37044af35e17" providerId="ADAL" clId="{604AAA4E-A651-4ABE-983C-08293AC046C0}" dt="2025-03-19T17:19:47.856" v="8" actId="1037"/>
          <ac:spMkLst>
            <pc:docMk/>
            <pc:sldMk cId="2421720120" sldId="2147473769"/>
            <ac:spMk id="4" creationId="{8018800D-77A4-00EB-8A36-C42F643E127E}"/>
          </ac:spMkLst>
        </pc:spChg>
      </pc:sldChg>
      <pc:sldMasterChg chg="modSp">
        <pc:chgData name="Dussadee Royal" userId="51beead8-6fa0-4b98-aeba-37044af35e17" providerId="ADAL" clId="{604AAA4E-A651-4ABE-983C-08293AC046C0}" dt="2025-03-19T17:18:56.631" v="1" actId="735"/>
        <pc:sldMasterMkLst>
          <pc:docMk/>
          <pc:sldMasterMk cId="445712330" sldId="2147484654"/>
        </pc:sldMasterMkLst>
      </pc:sldMasterChg>
      <pc:sldMasterChg chg="del">
        <pc:chgData name="Dussadee Royal" userId="51beead8-6fa0-4b98-aeba-37044af35e17" providerId="ADAL" clId="{604AAA4E-A651-4ABE-983C-08293AC046C0}" dt="2025-03-19T17:18:56.620" v="0" actId="2696"/>
        <pc:sldMasterMkLst>
          <pc:docMk/>
          <pc:sldMasterMk cId="2229447460" sldId="2147484680"/>
        </pc:sldMasterMkLst>
      </pc:sldMasterChg>
    </pc:docChg>
  </pc:docChgLst>
  <pc:docChgLst>
    <pc:chgData name="Logan Van Ravenswaay" userId="ff45f3ce-8ae0-4c98-9733-7ffda45a5278" providerId="ADAL" clId="{ADECD2AF-143F-4A54-9F30-6FD9692166F6}"/>
    <pc:docChg chg="undo redo custSel addSld delSld modSld">
      <pc:chgData name="Logan Van Ravenswaay" userId="ff45f3ce-8ae0-4c98-9733-7ffda45a5278" providerId="ADAL" clId="{ADECD2AF-143F-4A54-9F30-6FD9692166F6}" dt="2025-03-19T16:19:35.989" v="495" actId="5793"/>
      <pc:docMkLst>
        <pc:docMk/>
      </pc:docMkLst>
      <pc:sldChg chg="del">
        <pc:chgData name="Logan Van Ravenswaay" userId="ff45f3ce-8ae0-4c98-9733-7ffda45a5278" providerId="ADAL" clId="{ADECD2AF-143F-4A54-9F30-6FD9692166F6}" dt="2025-03-19T14:32:11.989" v="0" actId="47"/>
        <pc:sldMkLst>
          <pc:docMk/>
          <pc:sldMk cId="1611866239" sldId="258"/>
        </pc:sldMkLst>
      </pc:sldChg>
      <pc:sldChg chg="modNotesTx">
        <pc:chgData name="Logan Van Ravenswaay" userId="ff45f3ce-8ae0-4c98-9733-7ffda45a5278" providerId="ADAL" clId="{ADECD2AF-143F-4A54-9F30-6FD9692166F6}" dt="2025-03-19T14:45:23.216" v="94" actId="20577"/>
        <pc:sldMkLst>
          <pc:docMk/>
          <pc:sldMk cId="0" sldId="294"/>
        </pc:sldMkLst>
      </pc:sldChg>
      <pc:sldChg chg="modCm">
        <pc:chgData name="Logan Van Ravenswaay" userId="ff45f3ce-8ae0-4c98-9733-7ffda45a5278" providerId="ADAL" clId="{ADECD2AF-143F-4A54-9F30-6FD9692166F6}" dt="2025-03-19T16:09:55.148" v="218"/>
        <pc:sldMkLst>
          <pc:docMk/>
          <pc:sldMk cId="0" sldId="321"/>
        </pc:sldMkLst>
      </pc:sldChg>
      <pc:sldChg chg="del">
        <pc:chgData name="Logan Van Ravenswaay" userId="ff45f3ce-8ae0-4c98-9733-7ffda45a5278" providerId="ADAL" clId="{ADECD2AF-143F-4A54-9F30-6FD9692166F6}" dt="2025-03-19T14:36:55.755" v="56" actId="47"/>
        <pc:sldMkLst>
          <pc:docMk/>
          <pc:sldMk cId="0" sldId="544"/>
        </pc:sldMkLst>
      </pc:sldChg>
      <pc:sldChg chg="modSp mod">
        <pc:chgData name="Logan Van Ravenswaay" userId="ff45f3ce-8ae0-4c98-9733-7ffda45a5278" providerId="ADAL" clId="{ADECD2AF-143F-4A54-9F30-6FD9692166F6}" dt="2025-03-19T16:17:44.444" v="489" actId="20577"/>
        <pc:sldMkLst>
          <pc:docMk/>
          <pc:sldMk cId="676418025" sldId="545"/>
        </pc:sldMkLst>
        <pc:spChg chg="mod">
          <ac:chgData name="Logan Van Ravenswaay" userId="ff45f3ce-8ae0-4c98-9733-7ffda45a5278" providerId="ADAL" clId="{ADECD2AF-143F-4A54-9F30-6FD9692166F6}" dt="2025-03-19T16:10:59.943" v="249" actId="20577"/>
          <ac:spMkLst>
            <pc:docMk/>
            <pc:sldMk cId="676418025" sldId="545"/>
            <ac:spMk id="4" creationId="{9614FF67-BFC5-4C9D-B291-594F984C173A}"/>
          </ac:spMkLst>
        </pc:spChg>
        <pc:spChg chg="mod">
          <ac:chgData name="Logan Van Ravenswaay" userId="ff45f3ce-8ae0-4c98-9733-7ffda45a5278" providerId="ADAL" clId="{ADECD2AF-143F-4A54-9F30-6FD9692166F6}" dt="2025-03-19T16:17:44.444" v="489" actId="20577"/>
          <ac:spMkLst>
            <pc:docMk/>
            <pc:sldMk cId="676418025" sldId="545"/>
            <ac:spMk id="5" creationId="{817BF1C1-2611-4293-8EFA-3DCB4A89A5B5}"/>
          </ac:spMkLst>
        </pc:spChg>
      </pc:sldChg>
      <pc:sldChg chg="modNotesTx">
        <pc:chgData name="Logan Van Ravenswaay" userId="ff45f3ce-8ae0-4c98-9733-7ffda45a5278" providerId="ADAL" clId="{ADECD2AF-143F-4A54-9F30-6FD9692166F6}" dt="2025-03-19T14:45:20.778" v="93" actId="20577"/>
        <pc:sldMkLst>
          <pc:docMk/>
          <pc:sldMk cId="0" sldId="549"/>
        </pc:sldMkLst>
      </pc:sldChg>
      <pc:sldChg chg="modSp del mod chgLayout">
        <pc:chgData name="Logan Van Ravenswaay" userId="ff45f3ce-8ae0-4c98-9733-7ffda45a5278" providerId="ADAL" clId="{ADECD2AF-143F-4A54-9F30-6FD9692166F6}" dt="2025-03-19T14:37:51.362" v="57" actId="47"/>
        <pc:sldMkLst>
          <pc:docMk/>
          <pc:sldMk cId="0" sldId="2076137072"/>
        </pc:sldMkLst>
      </pc:sldChg>
      <pc:sldChg chg="modSp del mod">
        <pc:chgData name="Logan Van Ravenswaay" userId="ff45f3ce-8ae0-4c98-9733-7ffda45a5278" providerId="ADAL" clId="{ADECD2AF-143F-4A54-9F30-6FD9692166F6}" dt="2025-03-19T14:37:52.550" v="58" actId="47"/>
        <pc:sldMkLst>
          <pc:docMk/>
          <pc:sldMk cId="4213974402" sldId="2076137077"/>
        </pc:sldMkLst>
      </pc:sldChg>
      <pc:sldChg chg="delSp modSp mod modClrScheme chgLayout modNotesTx">
        <pc:chgData name="Logan Van Ravenswaay" userId="ff45f3ce-8ae0-4c98-9733-7ffda45a5278" providerId="ADAL" clId="{ADECD2AF-143F-4A54-9F30-6FD9692166F6}" dt="2025-03-19T15:57:28.755" v="115" actId="20577"/>
        <pc:sldMkLst>
          <pc:docMk/>
          <pc:sldMk cId="145387549" sldId="2147473668"/>
        </pc:sldMkLst>
        <pc:spChg chg="mod ord">
          <ac:chgData name="Logan Van Ravenswaay" userId="ff45f3ce-8ae0-4c98-9733-7ffda45a5278" providerId="ADAL" clId="{ADECD2AF-143F-4A54-9F30-6FD9692166F6}" dt="2025-03-19T14:45:09.813" v="92" actId="404"/>
          <ac:spMkLst>
            <pc:docMk/>
            <pc:sldMk cId="145387549" sldId="2147473668"/>
            <ac:spMk id="3" creationId="{2C41B9C4-2B13-216C-21E9-0C4013D77F43}"/>
          </ac:spMkLst>
        </pc:spChg>
      </pc:sldChg>
      <pc:sldChg chg="delSp modSp mod modClrScheme chgLayout modNotesTx">
        <pc:chgData name="Logan Van Ravenswaay" userId="ff45f3ce-8ae0-4c98-9733-7ffda45a5278" providerId="ADAL" clId="{ADECD2AF-143F-4A54-9F30-6FD9692166F6}" dt="2025-03-19T16:19:35.989" v="495" actId="5793"/>
        <pc:sldMkLst>
          <pc:docMk/>
          <pc:sldMk cId="3972110580" sldId="2147473673"/>
        </pc:sldMkLst>
        <pc:spChg chg="mod ord">
          <ac:chgData name="Logan Van Ravenswaay" userId="ff45f3ce-8ae0-4c98-9733-7ffda45a5278" providerId="ADAL" clId="{ADECD2AF-143F-4A54-9F30-6FD9692166F6}" dt="2025-03-19T14:42:54.594" v="78" actId="700"/>
          <ac:spMkLst>
            <pc:docMk/>
            <pc:sldMk cId="3972110580" sldId="2147473673"/>
            <ac:spMk id="3" creationId="{5366BEC1-1B80-F1BE-9375-AFB7BD02BFA9}"/>
          </ac:spMkLst>
        </pc:spChg>
      </pc:sldChg>
      <pc:sldChg chg="del">
        <pc:chgData name="Logan Van Ravenswaay" userId="ff45f3ce-8ae0-4c98-9733-7ffda45a5278" providerId="ADAL" clId="{ADECD2AF-143F-4A54-9F30-6FD9692166F6}" dt="2025-03-19T14:33:02.141" v="10" actId="47"/>
        <pc:sldMkLst>
          <pc:docMk/>
          <pc:sldMk cId="3901945740" sldId="2147473679"/>
        </pc:sldMkLst>
      </pc:sldChg>
      <pc:sldChg chg="delSp modSp mod modClrScheme chgLayout modNotesTx">
        <pc:chgData name="Logan Van Ravenswaay" userId="ff45f3ce-8ae0-4c98-9733-7ffda45a5278" providerId="ADAL" clId="{ADECD2AF-143F-4A54-9F30-6FD9692166F6}" dt="2025-03-19T16:18:21.678" v="490" actId="20577"/>
        <pc:sldMkLst>
          <pc:docMk/>
          <pc:sldMk cId="291430023" sldId="2147473684"/>
        </pc:sldMkLst>
        <pc:spChg chg="mod ord">
          <ac:chgData name="Logan Van Ravenswaay" userId="ff45f3ce-8ae0-4c98-9733-7ffda45a5278" providerId="ADAL" clId="{ADECD2AF-143F-4A54-9F30-6FD9692166F6}" dt="2025-03-19T14:43:04.327" v="79" actId="700"/>
          <ac:spMkLst>
            <pc:docMk/>
            <pc:sldMk cId="291430023" sldId="2147473684"/>
            <ac:spMk id="3" creationId="{A595F338-22C4-B0B0-0232-5E92CA3797F9}"/>
          </ac:spMkLst>
        </pc:spChg>
      </pc:sldChg>
      <pc:sldChg chg="del">
        <pc:chgData name="Logan Van Ravenswaay" userId="ff45f3ce-8ae0-4c98-9733-7ffda45a5278" providerId="ADAL" clId="{ADECD2AF-143F-4A54-9F30-6FD9692166F6}" dt="2025-03-19T14:33:15.662" v="14" actId="47"/>
        <pc:sldMkLst>
          <pc:docMk/>
          <pc:sldMk cId="3413922759" sldId="2147473691"/>
        </pc:sldMkLst>
      </pc:sldChg>
      <pc:sldChg chg="del">
        <pc:chgData name="Logan Van Ravenswaay" userId="ff45f3ce-8ae0-4c98-9733-7ffda45a5278" providerId="ADAL" clId="{ADECD2AF-143F-4A54-9F30-6FD9692166F6}" dt="2025-03-19T14:33:17.576" v="15" actId="47"/>
        <pc:sldMkLst>
          <pc:docMk/>
          <pc:sldMk cId="3006652984" sldId="2147473696"/>
        </pc:sldMkLst>
      </pc:sldChg>
      <pc:sldChg chg="addSp delSp modSp del mod modNotesTx">
        <pc:chgData name="Logan Van Ravenswaay" userId="ff45f3ce-8ae0-4c98-9733-7ffda45a5278" providerId="ADAL" clId="{ADECD2AF-143F-4A54-9F30-6FD9692166F6}" dt="2025-03-19T16:03:59.929" v="178" actId="47"/>
        <pc:sldMkLst>
          <pc:docMk/>
          <pc:sldMk cId="216108241" sldId="2147473722"/>
        </pc:sldMkLst>
      </pc:sldChg>
      <pc:sldChg chg="del">
        <pc:chgData name="Logan Van Ravenswaay" userId="ff45f3ce-8ae0-4c98-9733-7ffda45a5278" providerId="ADAL" clId="{ADECD2AF-143F-4A54-9F30-6FD9692166F6}" dt="2025-03-19T14:42:34.687" v="77" actId="47"/>
        <pc:sldMkLst>
          <pc:docMk/>
          <pc:sldMk cId="1712591852" sldId="2147473731"/>
        </pc:sldMkLst>
      </pc:sldChg>
      <pc:sldChg chg="del">
        <pc:chgData name="Logan Van Ravenswaay" userId="ff45f3ce-8ae0-4c98-9733-7ffda45a5278" providerId="ADAL" clId="{ADECD2AF-143F-4A54-9F30-6FD9692166F6}" dt="2025-03-19T14:39:00.288" v="76" actId="47"/>
        <pc:sldMkLst>
          <pc:docMk/>
          <pc:sldMk cId="1635741235" sldId="2147473732"/>
        </pc:sldMkLst>
      </pc:sldChg>
      <pc:sldChg chg="modNotesTx">
        <pc:chgData name="Logan Van Ravenswaay" userId="ff45f3ce-8ae0-4c98-9733-7ffda45a5278" providerId="ADAL" clId="{ADECD2AF-143F-4A54-9F30-6FD9692166F6}" dt="2025-03-19T16:18:47.547" v="493" actId="20577"/>
        <pc:sldMkLst>
          <pc:docMk/>
          <pc:sldMk cId="4158903978" sldId="2147473742"/>
        </pc:sldMkLst>
      </pc:sldChg>
      <pc:sldChg chg="modNotesTx">
        <pc:chgData name="Logan Van Ravenswaay" userId="ff45f3ce-8ae0-4c98-9733-7ffda45a5278" providerId="ADAL" clId="{ADECD2AF-143F-4A54-9F30-6FD9692166F6}" dt="2025-03-19T16:18:32.052" v="491" actId="20577"/>
        <pc:sldMkLst>
          <pc:docMk/>
          <pc:sldMk cId="2404202799" sldId="2147473749"/>
        </pc:sldMkLst>
      </pc:sldChg>
      <pc:sldChg chg="del">
        <pc:chgData name="Logan Van Ravenswaay" userId="ff45f3ce-8ae0-4c98-9733-7ffda45a5278" providerId="ADAL" clId="{ADECD2AF-143F-4A54-9F30-6FD9692166F6}" dt="2025-03-19T14:32:52.601" v="7" actId="47"/>
        <pc:sldMkLst>
          <pc:docMk/>
          <pc:sldMk cId="661041452" sldId="2147473751"/>
        </pc:sldMkLst>
      </pc:sldChg>
      <pc:sldChg chg="del">
        <pc:chgData name="Logan Van Ravenswaay" userId="ff45f3ce-8ae0-4c98-9733-7ffda45a5278" providerId="ADAL" clId="{ADECD2AF-143F-4A54-9F30-6FD9692166F6}" dt="2025-03-19T14:38:49.286" v="75" actId="47"/>
        <pc:sldMkLst>
          <pc:docMk/>
          <pc:sldMk cId="1761549546" sldId="2147473753"/>
        </pc:sldMkLst>
      </pc:sldChg>
      <pc:sldChg chg="del">
        <pc:chgData name="Logan Van Ravenswaay" userId="ff45f3ce-8ae0-4c98-9733-7ffda45a5278" providerId="ADAL" clId="{ADECD2AF-143F-4A54-9F30-6FD9692166F6}" dt="2025-03-19T14:33:11.187" v="12" actId="47"/>
        <pc:sldMkLst>
          <pc:docMk/>
          <pc:sldMk cId="3805437438" sldId="2147473757"/>
        </pc:sldMkLst>
      </pc:sldChg>
      <pc:sldChg chg="addSp delSp modSp">
        <pc:chgData name="Logan Van Ravenswaay" userId="ff45f3ce-8ae0-4c98-9733-7ffda45a5278" providerId="ADAL" clId="{ADECD2AF-143F-4A54-9F30-6FD9692166F6}" dt="2025-03-19T15:57:11.305" v="107" actId="478"/>
        <pc:sldMkLst>
          <pc:docMk/>
          <pc:sldMk cId="2235055689" sldId="2147473763"/>
        </pc:sldMkLst>
        <pc:spChg chg="mod">
          <ac:chgData name="Logan Van Ravenswaay" userId="ff45f3ce-8ae0-4c98-9733-7ffda45a5278" providerId="ADAL" clId="{ADECD2AF-143F-4A54-9F30-6FD9692166F6}" dt="2025-03-19T15:57:09.660" v="105" actId="14100"/>
          <ac:spMkLst>
            <pc:docMk/>
            <pc:sldMk cId="2235055689" sldId="2147473763"/>
            <ac:spMk id="5" creationId="{89BA9579-52DE-871A-1F3F-9819C821AF47}"/>
          </ac:spMkLst>
        </pc:spChg>
        <pc:picChg chg="add del">
          <ac:chgData name="Logan Van Ravenswaay" userId="ff45f3ce-8ae0-4c98-9733-7ffda45a5278" providerId="ADAL" clId="{ADECD2AF-143F-4A54-9F30-6FD9692166F6}" dt="2025-03-19T15:57:11.305" v="107" actId="478"/>
          <ac:picMkLst>
            <pc:docMk/>
            <pc:sldMk cId="2235055689" sldId="2147473763"/>
            <ac:picMk id="8" creationId="{2D444D29-F530-7DA2-7A3C-844C891370A5}"/>
          </ac:picMkLst>
        </pc:picChg>
      </pc:sldChg>
      <pc:sldChg chg="del">
        <pc:chgData name="Logan Van Ravenswaay" userId="ff45f3ce-8ae0-4c98-9733-7ffda45a5278" providerId="ADAL" clId="{ADECD2AF-143F-4A54-9F30-6FD9692166F6}" dt="2025-03-19T14:32:14.128" v="2" actId="47"/>
        <pc:sldMkLst>
          <pc:docMk/>
          <pc:sldMk cId="3578311616" sldId="2147473766"/>
        </pc:sldMkLst>
      </pc:sldChg>
      <pc:sldChg chg="del">
        <pc:chgData name="Logan Van Ravenswaay" userId="ff45f3ce-8ae0-4c98-9733-7ffda45a5278" providerId="ADAL" clId="{ADECD2AF-143F-4A54-9F30-6FD9692166F6}" dt="2025-03-19T14:32:15.236" v="3" actId="47"/>
        <pc:sldMkLst>
          <pc:docMk/>
          <pc:sldMk cId="640357013" sldId="2147473769"/>
        </pc:sldMkLst>
      </pc:sldChg>
      <pc:sldChg chg="modNotesTx">
        <pc:chgData name="Logan Van Ravenswaay" userId="ff45f3ce-8ae0-4c98-9733-7ffda45a5278" providerId="ADAL" clId="{ADECD2AF-143F-4A54-9F30-6FD9692166F6}" dt="2025-03-19T16:03:55.226" v="177" actId="20577"/>
        <pc:sldMkLst>
          <pc:docMk/>
          <pc:sldMk cId="2421720120" sldId="2147473769"/>
        </pc:sldMkLst>
      </pc:sldChg>
      <pc:sldChg chg="addSp delSp modSp add del mod modClrScheme chgLayout">
        <pc:chgData name="Logan Van Ravenswaay" userId="ff45f3ce-8ae0-4c98-9733-7ffda45a5278" providerId="ADAL" clId="{ADECD2AF-143F-4A54-9F30-6FD9692166F6}" dt="2025-03-19T16:06:58.382" v="216" actId="47"/>
        <pc:sldMkLst>
          <pc:docMk/>
          <pc:sldMk cId="0" sldId="2147473770"/>
        </pc:sldMkLst>
      </pc:sldChg>
      <pc:sldChg chg="del">
        <pc:chgData name="Logan Van Ravenswaay" userId="ff45f3ce-8ae0-4c98-9733-7ffda45a5278" providerId="ADAL" clId="{ADECD2AF-143F-4A54-9F30-6FD9692166F6}" dt="2025-03-19T14:32:16.161" v="4" actId="47"/>
        <pc:sldMkLst>
          <pc:docMk/>
          <pc:sldMk cId="1139641550" sldId="2147473772"/>
        </pc:sldMkLst>
      </pc:sldChg>
      <pc:sldChg chg="del">
        <pc:chgData name="Logan Van Ravenswaay" userId="ff45f3ce-8ae0-4c98-9733-7ffda45a5278" providerId="ADAL" clId="{ADECD2AF-143F-4A54-9F30-6FD9692166F6}" dt="2025-03-19T14:32:13.168" v="1" actId="47"/>
        <pc:sldMkLst>
          <pc:docMk/>
          <pc:sldMk cId="3439526918" sldId="2147473773"/>
        </pc:sldMkLst>
      </pc:sldChg>
      <pc:sldChg chg="del">
        <pc:chgData name="Logan Van Ravenswaay" userId="ff45f3ce-8ae0-4c98-9733-7ffda45a5278" providerId="ADAL" clId="{ADECD2AF-143F-4A54-9F30-6FD9692166F6}" dt="2025-03-19T14:32:47.111" v="6" actId="47"/>
        <pc:sldMkLst>
          <pc:docMk/>
          <pc:sldMk cId="2630730202" sldId="2147473774"/>
        </pc:sldMkLst>
      </pc:sldChg>
      <pc:sldChg chg="del">
        <pc:chgData name="Logan Van Ravenswaay" userId="ff45f3ce-8ae0-4c98-9733-7ffda45a5278" providerId="ADAL" clId="{ADECD2AF-143F-4A54-9F30-6FD9692166F6}" dt="2025-03-19T14:32:44.945" v="5" actId="47"/>
        <pc:sldMkLst>
          <pc:docMk/>
          <pc:sldMk cId="1503434552" sldId="2147473775"/>
        </pc:sldMkLst>
      </pc:sldChg>
      <pc:sldChg chg="del">
        <pc:chgData name="Logan Van Ravenswaay" userId="ff45f3ce-8ae0-4c98-9733-7ffda45a5278" providerId="ADAL" clId="{ADECD2AF-143F-4A54-9F30-6FD9692166F6}" dt="2025-03-19T14:32:56.298" v="8" actId="47"/>
        <pc:sldMkLst>
          <pc:docMk/>
          <pc:sldMk cId="3420748930" sldId="2147473776"/>
        </pc:sldMkLst>
      </pc:sldChg>
      <pc:sldChg chg="del">
        <pc:chgData name="Logan Van Ravenswaay" userId="ff45f3ce-8ae0-4c98-9733-7ffda45a5278" providerId="ADAL" clId="{ADECD2AF-143F-4A54-9F30-6FD9692166F6}" dt="2025-03-19T14:33:00.928" v="9" actId="47"/>
        <pc:sldMkLst>
          <pc:docMk/>
          <pc:sldMk cId="416693358" sldId="2147473777"/>
        </pc:sldMkLst>
      </pc:sldChg>
      <pc:sldChg chg="del">
        <pc:chgData name="Logan Van Ravenswaay" userId="ff45f3ce-8ae0-4c98-9733-7ffda45a5278" providerId="ADAL" clId="{ADECD2AF-143F-4A54-9F30-6FD9692166F6}" dt="2025-03-19T14:33:07.396" v="11" actId="47"/>
        <pc:sldMkLst>
          <pc:docMk/>
          <pc:sldMk cId="3617456137" sldId="2147473779"/>
        </pc:sldMkLst>
      </pc:sldChg>
      <pc:sldChg chg="del">
        <pc:chgData name="Logan Van Ravenswaay" userId="ff45f3ce-8ae0-4c98-9733-7ffda45a5278" providerId="ADAL" clId="{ADECD2AF-143F-4A54-9F30-6FD9692166F6}" dt="2025-03-19T14:33:13.859" v="13" actId="47"/>
        <pc:sldMkLst>
          <pc:docMk/>
          <pc:sldMk cId="3832813083" sldId="2147473780"/>
        </pc:sldMkLst>
      </pc:sldChg>
    </pc:docChg>
  </pc:docChgLst>
  <pc:docChgLst>
    <pc:chgData name="Jennifer Eimers" userId="e496f3f7-6a48-4339-9b0c-9f426a43f948" providerId="ADAL" clId="{96161467-9C06-4E3F-9280-683A19BB2A38}"/>
    <pc:docChg chg="custSel modSld modMainMaster">
      <pc:chgData name="Jennifer Eimers" userId="e496f3f7-6a48-4339-9b0c-9f426a43f948" providerId="ADAL" clId="{96161467-9C06-4E3F-9280-683A19BB2A38}" dt="2025-03-19T16:55:13.444" v="64" actId="14100"/>
      <pc:docMkLst>
        <pc:docMk/>
      </pc:docMkLst>
      <pc:sldChg chg="modSp mod">
        <pc:chgData name="Jennifer Eimers" userId="e496f3f7-6a48-4339-9b0c-9f426a43f948" providerId="ADAL" clId="{96161467-9C06-4E3F-9280-683A19BB2A38}" dt="2025-03-19T16:52:09.454" v="4" actId="20577"/>
        <pc:sldMkLst>
          <pc:docMk/>
          <pc:sldMk cId="567154163" sldId="465"/>
        </pc:sldMkLst>
        <pc:spChg chg="mod">
          <ac:chgData name="Jennifer Eimers" userId="e496f3f7-6a48-4339-9b0c-9f426a43f948" providerId="ADAL" clId="{96161467-9C06-4E3F-9280-683A19BB2A38}" dt="2025-03-19T16:52:09.454" v="4" actId="20577"/>
          <ac:spMkLst>
            <pc:docMk/>
            <pc:sldMk cId="567154163" sldId="465"/>
            <ac:spMk id="4" creationId="{0AC2909D-3FDB-4549-E4A2-A3BAF40F199C}"/>
          </ac:spMkLst>
        </pc:spChg>
      </pc:sldChg>
      <pc:sldChg chg="modSp mod">
        <pc:chgData name="Jennifer Eimers" userId="e496f3f7-6a48-4339-9b0c-9f426a43f948" providerId="ADAL" clId="{96161467-9C06-4E3F-9280-683A19BB2A38}" dt="2025-03-19T16:53:16.176" v="47" actId="1038"/>
        <pc:sldMkLst>
          <pc:docMk/>
          <pc:sldMk cId="3780391054" sldId="2147473672"/>
        </pc:sldMkLst>
      </pc:sldChg>
      <pc:sldChg chg="modSp mod">
        <pc:chgData name="Jennifer Eimers" userId="e496f3f7-6a48-4339-9b0c-9f426a43f948" providerId="ADAL" clId="{96161467-9C06-4E3F-9280-683A19BB2A38}" dt="2025-03-19T16:53:40.249" v="50" actId="14734"/>
        <pc:sldMkLst>
          <pc:docMk/>
          <pc:sldMk cId="2320228335" sldId="2147473685"/>
        </pc:sldMkLst>
        <pc:graphicFrameChg chg="modGraphic">
          <ac:chgData name="Jennifer Eimers" userId="e496f3f7-6a48-4339-9b0c-9f426a43f948" providerId="ADAL" clId="{96161467-9C06-4E3F-9280-683A19BB2A38}" dt="2025-03-19T16:53:40.249" v="50" actId="14734"/>
          <ac:graphicFrameMkLst>
            <pc:docMk/>
            <pc:sldMk cId="2320228335" sldId="2147473685"/>
            <ac:graphicFrameMk id="2" creationId="{60CA61FB-C532-3FA3-AC61-2EA6C7BE7262}"/>
          </ac:graphicFrameMkLst>
        </pc:graphicFrameChg>
      </pc:sldChg>
      <pc:sldChg chg="modSp mod">
        <pc:chgData name="Jennifer Eimers" userId="e496f3f7-6a48-4339-9b0c-9f426a43f948" providerId="ADAL" clId="{96161467-9C06-4E3F-9280-683A19BB2A38}" dt="2025-03-19T16:52:39.193" v="27" actId="1036"/>
        <pc:sldMkLst>
          <pc:docMk/>
          <pc:sldMk cId="1064059520" sldId="2147473703"/>
        </pc:sldMkLst>
        <pc:spChg chg="mod">
          <ac:chgData name="Jennifer Eimers" userId="e496f3f7-6a48-4339-9b0c-9f426a43f948" providerId="ADAL" clId="{96161467-9C06-4E3F-9280-683A19BB2A38}" dt="2025-03-19T16:52:39.193" v="27" actId="1036"/>
          <ac:spMkLst>
            <pc:docMk/>
            <pc:sldMk cId="1064059520" sldId="2147473703"/>
            <ac:spMk id="4" creationId="{05AEDEFB-3C46-7576-18C1-C578B1F0E0CA}"/>
          </ac:spMkLst>
        </pc:spChg>
      </pc:sldChg>
      <pc:sldChg chg="modSp mod">
        <pc:chgData name="Jennifer Eimers" userId="e496f3f7-6a48-4339-9b0c-9f426a43f948" providerId="ADAL" clId="{96161467-9C06-4E3F-9280-683A19BB2A38}" dt="2025-03-19T16:53:09.905" v="40" actId="1037"/>
        <pc:sldMkLst>
          <pc:docMk/>
          <pc:sldMk cId="1635456459" sldId="2147473709"/>
        </pc:sldMkLst>
        <pc:spChg chg="mod">
          <ac:chgData name="Jennifer Eimers" userId="e496f3f7-6a48-4339-9b0c-9f426a43f948" providerId="ADAL" clId="{96161467-9C06-4E3F-9280-683A19BB2A38}" dt="2025-03-19T16:53:09.905" v="40" actId="1037"/>
          <ac:spMkLst>
            <pc:docMk/>
            <pc:sldMk cId="1635456459" sldId="2147473709"/>
            <ac:spMk id="5" creationId="{F9C43759-51C6-3D9F-5007-B20E1177B2BF}"/>
          </ac:spMkLst>
        </pc:spChg>
      </pc:sldChg>
      <pc:sldChg chg="modSp mod">
        <pc:chgData name="Jennifer Eimers" userId="e496f3f7-6a48-4339-9b0c-9f426a43f948" providerId="ADAL" clId="{96161467-9C06-4E3F-9280-683A19BB2A38}" dt="2025-03-19T16:53:04.324" v="30" actId="14100"/>
        <pc:sldMkLst>
          <pc:docMk/>
          <pc:sldMk cId="220663685" sldId="2147473711"/>
        </pc:sldMkLst>
        <pc:graphicFrameChg chg="mod modGraphic">
          <ac:chgData name="Jennifer Eimers" userId="e496f3f7-6a48-4339-9b0c-9f426a43f948" providerId="ADAL" clId="{96161467-9C06-4E3F-9280-683A19BB2A38}" dt="2025-03-19T16:53:04.324" v="30" actId="14100"/>
          <ac:graphicFrameMkLst>
            <pc:docMk/>
            <pc:sldMk cId="220663685" sldId="2147473711"/>
            <ac:graphicFrameMk id="4" creationId="{F3898DD0-B42A-BF10-2619-4831BD7D6A3C}"/>
          </ac:graphicFrameMkLst>
        </pc:graphicFrameChg>
      </pc:sldChg>
      <pc:sldChg chg="modSp mod">
        <pc:chgData name="Jennifer Eimers" userId="e496f3f7-6a48-4339-9b0c-9f426a43f948" providerId="ADAL" clId="{96161467-9C06-4E3F-9280-683A19BB2A38}" dt="2025-03-19T16:54:28.154" v="54" actId="1076"/>
        <pc:sldMkLst>
          <pc:docMk/>
          <pc:sldMk cId="2689620245" sldId="2147473714"/>
        </pc:sldMkLst>
        <pc:graphicFrameChg chg="mod">
          <ac:chgData name="Jennifer Eimers" userId="e496f3f7-6a48-4339-9b0c-9f426a43f948" providerId="ADAL" clId="{96161467-9C06-4E3F-9280-683A19BB2A38}" dt="2025-03-19T16:54:28.154" v="54" actId="1076"/>
          <ac:graphicFrameMkLst>
            <pc:docMk/>
            <pc:sldMk cId="2689620245" sldId="2147473714"/>
            <ac:graphicFrameMk id="4" creationId="{3223D253-EC9D-BB2F-6ED0-DCD0A67955B1}"/>
          </ac:graphicFrameMkLst>
        </pc:graphicFrameChg>
      </pc:sldChg>
      <pc:sldChg chg="modSp mod">
        <pc:chgData name="Jennifer Eimers" userId="e496f3f7-6a48-4339-9b0c-9f426a43f948" providerId="ADAL" clId="{96161467-9C06-4E3F-9280-683A19BB2A38}" dt="2025-03-19T16:52:33.943" v="19" actId="1035"/>
        <pc:sldMkLst>
          <pc:docMk/>
          <pc:sldMk cId="2104139301" sldId="2147473730"/>
        </pc:sldMkLst>
        <pc:spChg chg="mod">
          <ac:chgData name="Jennifer Eimers" userId="e496f3f7-6a48-4339-9b0c-9f426a43f948" providerId="ADAL" clId="{96161467-9C06-4E3F-9280-683A19BB2A38}" dt="2025-03-19T16:52:24.813" v="6" actId="255"/>
          <ac:spMkLst>
            <pc:docMk/>
            <pc:sldMk cId="2104139301" sldId="2147473730"/>
            <ac:spMk id="3" creationId="{5B5083B2-B48C-1375-F786-15880936F06E}"/>
          </ac:spMkLst>
        </pc:spChg>
        <pc:spChg chg="mod">
          <ac:chgData name="Jennifer Eimers" userId="e496f3f7-6a48-4339-9b0c-9f426a43f948" providerId="ADAL" clId="{96161467-9C06-4E3F-9280-683A19BB2A38}" dt="2025-03-19T16:52:33.943" v="19" actId="1035"/>
          <ac:spMkLst>
            <pc:docMk/>
            <pc:sldMk cId="2104139301" sldId="2147473730"/>
            <ac:spMk id="4" creationId="{3E25D810-9F21-0444-88E9-AA627C9AEA52}"/>
          </ac:spMkLst>
        </pc:spChg>
      </pc:sldChg>
      <pc:sldChg chg="modSp mod">
        <pc:chgData name="Jennifer Eimers" userId="e496f3f7-6a48-4339-9b0c-9f426a43f948" providerId="ADAL" clId="{96161467-9C06-4E3F-9280-683A19BB2A38}" dt="2025-03-19T16:55:13.444" v="64" actId="14100"/>
        <pc:sldMkLst>
          <pc:docMk/>
          <pc:sldMk cId="1088566841" sldId="2147473733"/>
        </pc:sldMkLst>
      </pc:sldChg>
      <pc:sldChg chg="modSp mod">
        <pc:chgData name="Jennifer Eimers" userId="e496f3f7-6a48-4339-9b0c-9f426a43f948" providerId="ADAL" clId="{96161467-9C06-4E3F-9280-683A19BB2A38}" dt="2025-03-19T16:54:09.322" v="53" actId="255"/>
        <pc:sldMkLst>
          <pc:docMk/>
          <pc:sldMk cId="2721602543" sldId="2147473754"/>
        </pc:sldMkLst>
        <pc:spChg chg="mod">
          <ac:chgData name="Jennifer Eimers" userId="e496f3f7-6a48-4339-9b0c-9f426a43f948" providerId="ADAL" clId="{96161467-9C06-4E3F-9280-683A19BB2A38}" dt="2025-03-19T16:54:09.322" v="53" actId="255"/>
          <ac:spMkLst>
            <pc:docMk/>
            <pc:sldMk cId="2721602543" sldId="2147473754"/>
            <ac:spMk id="4" creationId="{2545CE6B-B817-2CAA-37DE-048883F23E13}"/>
          </ac:spMkLst>
        </pc:spChg>
        <pc:spChg chg="mod">
          <ac:chgData name="Jennifer Eimers" userId="e496f3f7-6a48-4339-9b0c-9f426a43f948" providerId="ADAL" clId="{96161467-9C06-4E3F-9280-683A19BB2A38}" dt="2025-03-19T16:54:05.269" v="52" actId="255"/>
          <ac:spMkLst>
            <pc:docMk/>
            <pc:sldMk cId="2721602543" sldId="2147473754"/>
            <ac:spMk id="7" creationId="{6396EA95-5A10-7AE7-BCDD-C54A482295BB}"/>
          </ac:spMkLst>
        </pc:spChg>
      </pc:sldChg>
      <pc:sldChg chg="modSp">
        <pc:chgData name="Jennifer Eimers" userId="e496f3f7-6a48-4339-9b0c-9f426a43f948" providerId="ADAL" clId="{96161467-9C06-4E3F-9280-683A19BB2A38}" dt="2025-03-19T16:52:51.190" v="29" actId="167"/>
        <pc:sldMkLst>
          <pc:docMk/>
          <pc:sldMk cId="2235055689" sldId="2147473763"/>
        </pc:sldMkLst>
        <pc:picChg chg="mod">
          <ac:chgData name="Jennifer Eimers" userId="e496f3f7-6a48-4339-9b0c-9f426a43f948" providerId="ADAL" clId="{96161467-9C06-4E3F-9280-683A19BB2A38}" dt="2025-03-19T16:52:51.190" v="29" actId="167"/>
          <ac:picMkLst>
            <pc:docMk/>
            <pc:sldMk cId="2235055689" sldId="2147473763"/>
            <ac:picMk id="8" creationId="{2D444D29-F530-7DA2-7A3C-844C891370A5}"/>
          </ac:picMkLst>
        </pc:picChg>
      </pc:sldChg>
      <pc:sldMasterChg chg="modSldLayout">
        <pc:chgData name="Jennifer Eimers" userId="e496f3f7-6a48-4339-9b0c-9f426a43f948" providerId="ADAL" clId="{96161467-9C06-4E3F-9280-683A19BB2A38}" dt="2025-03-19T16:51:30.487" v="0" actId="478"/>
        <pc:sldMasterMkLst>
          <pc:docMk/>
          <pc:sldMasterMk cId="445712330" sldId="2147484654"/>
        </pc:sldMasterMkLst>
        <pc:sldLayoutChg chg="delSp mod">
          <pc:chgData name="Jennifer Eimers" userId="e496f3f7-6a48-4339-9b0c-9f426a43f948" providerId="ADAL" clId="{96161467-9C06-4E3F-9280-683A19BB2A38}" dt="2025-03-19T16:51:30.487" v="0" actId="478"/>
          <pc:sldLayoutMkLst>
            <pc:docMk/>
            <pc:sldMasterMk cId="445712330" sldId="2147484654"/>
            <pc:sldLayoutMk cId="2578901415" sldId="2147484655"/>
          </pc:sldLayoutMkLst>
        </pc:sldLayoutChg>
      </pc:sldMasterChg>
    </pc:docChg>
  </pc:docChgLst>
  <pc:docChgLst>
    <pc:chgData name="Andrea Boecler" userId="28e82037-1239-4052-943b-ae184e0bc2af" providerId="ADAL" clId="{9281DE3D-1060-4298-A96A-CE7FC3D88813}"/>
    <pc:docChg chg="modSld">
      <pc:chgData name="Andrea Boecler" userId="28e82037-1239-4052-943b-ae184e0bc2af" providerId="ADAL" clId="{9281DE3D-1060-4298-A96A-CE7FC3D88813}" dt="2025-03-19T20:01:48.652" v="3" actId="20577"/>
      <pc:docMkLst>
        <pc:docMk/>
      </pc:docMkLst>
      <pc:sldChg chg="modSp mod">
        <pc:chgData name="Andrea Boecler" userId="28e82037-1239-4052-943b-ae184e0bc2af" providerId="ADAL" clId="{9281DE3D-1060-4298-A96A-CE7FC3D88813}" dt="2025-03-19T20:01:48.652" v="3" actId="20577"/>
        <pc:sldMkLst>
          <pc:docMk/>
          <pc:sldMk cId="2320228335" sldId="2147473685"/>
        </pc:sldMkLst>
        <pc:graphicFrameChg chg="modGraphic">
          <ac:chgData name="Andrea Boecler" userId="28e82037-1239-4052-943b-ae184e0bc2af" providerId="ADAL" clId="{9281DE3D-1060-4298-A96A-CE7FC3D88813}" dt="2025-03-19T20:01:48.652" v="3" actId="20577"/>
          <ac:graphicFrameMkLst>
            <pc:docMk/>
            <pc:sldMk cId="2320228335" sldId="2147473685"/>
            <ac:graphicFrameMk id="2" creationId="{60CA61FB-C532-3FA3-AC61-2EA6C7BE7262}"/>
          </ac:graphicFrameMkLst>
        </pc:graphicFrameChg>
      </pc:sldChg>
      <pc:sldChg chg="modSp mod">
        <pc:chgData name="Andrea Boecler" userId="28e82037-1239-4052-943b-ae184e0bc2af" providerId="ADAL" clId="{9281DE3D-1060-4298-A96A-CE7FC3D88813}" dt="2025-03-19T20:00:59.936" v="1" actId="20577"/>
        <pc:sldMkLst>
          <pc:docMk/>
          <pc:sldMk cId="220663685" sldId="2147473711"/>
        </pc:sldMkLst>
        <pc:graphicFrameChg chg="modGraphic">
          <ac:chgData name="Andrea Boecler" userId="28e82037-1239-4052-943b-ae184e0bc2af" providerId="ADAL" clId="{9281DE3D-1060-4298-A96A-CE7FC3D88813}" dt="2025-03-19T20:00:59.936" v="1" actId="20577"/>
          <ac:graphicFrameMkLst>
            <pc:docMk/>
            <pc:sldMk cId="220663685" sldId="2147473711"/>
            <ac:graphicFrameMk id="4" creationId="{F3898DD0-B42A-BF10-2619-4831BD7D6A3C}"/>
          </ac:graphicFrameMkLst>
        </pc:graphicFrameChg>
      </pc:sldChg>
    </pc:docChg>
  </pc:docChgLst>
  <pc:docChgLst>
    <pc:chgData name="Andrea Boecler" userId="28e82037-1239-4052-943b-ae184e0bc2af" providerId="ADAL" clId="{EA582733-E18F-4679-8D02-C58A625CC664}"/>
    <pc:docChg chg="custSel modSld">
      <pc:chgData name="Andrea Boecler" userId="28e82037-1239-4052-943b-ae184e0bc2af" providerId="ADAL" clId="{EA582733-E18F-4679-8D02-C58A625CC664}" dt="2025-03-18T16:25:20.831" v="536" actId="20577"/>
      <pc:docMkLst>
        <pc:docMk/>
      </pc:docMkLst>
      <pc:sldChg chg="modSp mod">
        <pc:chgData name="Andrea Boecler" userId="28e82037-1239-4052-943b-ae184e0bc2af" providerId="ADAL" clId="{EA582733-E18F-4679-8D02-C58A625CC664}" dt="2025-03-18T16:22:42.448" v="524" actId="20577"/>
        <pc:sldMkLst>
          <pc:docMk/>
          <pc:sldMk cId="0" sldId="294"/>
        </pc:sldMkLst>
        <pc:spChg chg="mod">
          <ac:chgData name="Andrea Boecler" userId="28e82037-1239-4052-943b-ae184e0bc2af" providerId="ADAL" clId="{EA582733-E18F-4679-8D02-C58A625CC664}" dt="2025-03-18T16:22:42.448" v="524" actId="20577"/>
          <ac:spMkLst>
            <pc:docMk/>
            <pc:sldMk cId="0" sldId="294"/>
            <ac:spMk id="38915" creationId="{EA720D22-EB1C-493A-8B56-A0FAB8B53180}"/>
          </ac:spMkLst>
        </pc:spChg>
      </pc:sldChg>
      <pc:sldChg chg="modSp">
        <pc:chgData name="Andrea Boecler" userId="28e82037-1239-4052-943b-ae184e0bc2af" providerId="ADAL" clId="{EA582733-E18F-4679-8D02-C58A625CC664}" dt="2025-03-18T16:22:07.101" v="522" actId="20577"/>
        <pc:sldMkLst>
          <pc:docMk/>
          <pc:sldMk cId="3780391054" sldId="2147473672"/>
        </pc:sldMkLst>
      </pc:sldChg>
      <pc:sldChg chg="modSp mod">
        <pc:chgData name="Andrea Boecler" userId="28e82037-1239-4052-943b-ae184e0bc2af" providerId="ADAL" clId="{EA582733-E18F-4679-8D02-C58A625CC664}" dt="2025-03-18T16:13:05.764" v="255" actId="20577"/>
        <pc:sldMkLst>
          <pc:docMk/>
          <pc:sldMk cId="3901945740" sldId="2147473679"/>
        </pc:sldMkLst>
      </pc:sldChg>
      <pc:sldChg chg="modSp mod">
        <pc:chgData name="Andrea Boecler" userId="28e82037-1239-4052-943b-ae184e0bc2af" providerId="ADAL" clId="{EA582733-E18F-4679-8D02-C58A625CC664}" dt="2025-03-18T16:13:13.119" v="256" actId="20577"/>
        <pc:sldMkLst>
          <pc:docMk/>
          <pc:sldMk cId="291430023" sldId="2147473684"/>
        </pc:sldMkLst>
        <pc:spChg chg="mod">
          <ac:chgData name="Andrea Boecler" userId="28e82037-1239-4052-943b-ae184e0bc2af" providerId="ADAL" clId="{EA582733-E18F-4679-8D02-C58A625CC664}" dt="2025-03-18T16:13:13.119" v="256" actId="20577"/>
          <ac:spMkLst>
            <pc:docMk/>
            <pc:sldMk cId="291430023" sldId="2147473684"/>
            <ac:spMk id="3" creationId="{A595F338-22C4-B0B0-0232-5E92CA3797F9}"/>
          </ac:spMkLst>
        </pc:spChg>
      </pc:sldChg>
      <pc:sldChg chg="modSp mod modCm modNotesTx">
        <pc:chgData name="Andrea Boecler" userId="28e82037-1239-4052-943b-ae184e0bc2af" providerId="ADAL" clId="{EA582733-E18F-4679-8D02-C58A625CC664}" dt="2025-03-18T16:24:46.715" v="530" actId="313"/>
        <pc:sldMkLst>
          <pc:docMk/>
          <pc:sldMk cId="2320228335" sldId="2147473685"/>
        </pc:sldMkLst>
        <pc:graphicFrameChg chg="modGraphic">
          <ac:chgData name="Andrea Boecler" userId="28e82037-1239-4052-943b-ae184e0bc2af" providerId="ADAL" clId="{EA582733-E18F-4679-8D02-C58A625CC664}" dt="2025-03-18T16:24:43.504" v="529" actId="2"/>
          <ac:graphicFrameMkLst>
            <pc:docMk/>
            <pc:sldMk cId="2320228335" sldId="2147473685"/>
            <ac:graphicFrameMk id="2" creationId="{60CA61FB-C532-3FA3-AC61-2EA6C7BE7262}"/>
          </ac:graphicFrameMkLst>
        </pc:graphicFrameChg>
      </pc:sldChg>
      <pc:sldChg chg="modSp mod">
        <pc:chgData name="Andrea Boecler" userId="28e82037-1239-4052-943b-ae184e0bc2af" providerId="ADAL" clId="{EA582733-E18F-4679-8D02-C58A625CC664}" dt="2025-03-18T16:20:13.224" v="487" actId="20577"/>
        <pc:sldMkLst>
          <pc:docMk/>
          <pc:sldMk cId="3413922759" sldId="2147473691"/>
        </pc:sldMkLst>
      </pc:sldChg>
      <pc:sldChg chg="modSp mod modCm">
        <pc:chgData name="Andrea Boecler" userId="28e82037-1239-4052-943b-ae184e0bc2af" providerId="ADAL" clId="{EA582733-E18F-4679-8D02-C58A625CC664}" dt="2025-03-18T16:11:40.187" v="221" actId="20577"/>
        <pc:sldMkLst>
          <pc:docMk/>
          <pc:sldMk cId="2725838005" sldId="2147473707"/>
        </pc:sldMkLst>
      </pc:sldChg>
      <pc:sldChg chg="modSp modNotesTx">
        <pc:chgData name="Andrea Boecler" userId="28e82037-1239-4052-943b-ae184e0bc2af" providerId="ADAL" clId="{EA582733-E18F-4679-8D02-C58A625CC664}" dt="2025-03-18T16:12:53.355" v="251" actId="20577"/>
        <pc:sldMkLst>
          <pc:docMk/>
          <pc:sldMk cId="2689620245" sldId="2147473714"/>
        </pc:sldMkLst>
        <pc:graphicFrameChg chg="mod">
          <ac:chgData name="Andrea Boecler" userId="28e82037-1239-4052-943b-ae184e0bc2af" providerId="ADAL" clId="{EA582733-E18F-4679-8D02-C58A625CC664}" dt="2025-03-18T16:12:53.355" v="251" actId="20577"/>
          <ac:graphicFrameMkLst>
            <pc:docMk/>
            <pc:sldMk cId="2689620245" sldId="2147473714"/>
            <ac:graphicFrameMk id="4" creationId="{3223D253-EC9D-BB2F-6ED0-DCD0A67955B1}"/>
          </ac:graphicFrameMkLst>
        </pc:graphicFrameChg>
      </pc:sldChg>
      <pc:sldChg chg="modCm">
        <pc:chgData name="Andrea Boecler" userId="28e82037-1239-4052-943b-ae184e0bc2af" providerId="ADAL" clId="{EA582733-E18F-4679-8D02-C58A625CC664}" dt="2025-03-18T16:22:22.282" v="523"/>
        <pc:sldMkLst>
          <pc:docMk/>
          <pc:sldMk cId="2104139301" sldId="2147473730"/>
        </pc:sldMkLst>
      </pc:sldChg>
      <pc:sldChg chg="modSp mod modNotesTx">
        <pc:chgData name="Andrea Boecler" userId="28e82037-1239-4052-943b-ae184e0bc2af" providerId="ADAL" clId="{EA582733-E18F-4679-8D02-C58A625CC664}" dt="2025-03-18T16:20:02.195" v="484" actId="20577"/>
        <pc:sldMkLst>
          <pc:docMk/>
          <pc:sldMk cId="1088566841" sldId="2147473733"/>
        </pc:sldMkLst>
      </pc:sldChg>
      <pc:sldChg chg="modSp mod modNotesTx">
        <pc:chgData name="Andrea Boecler" userId="28e82037-1239-4052-943b-ae184e0bc2af" providerId="ADAL" clId="{EA582733-E18F-4679-8D02-C58A625CC664}" dt="2025-03-18T16:15:38.364" v="329" actId="20577"/>
        <pc:sldMkLst>
          <pc:docMk/>
          <pc:sldMk cId="2053646961" sldId="2147473735"/>
        </pc:sldMkLst>
        <pc:spChg chg="mod">
          <ac:chgData name="Andrea Boecler" userId="28e82037-1239-4052-943b-ae184e0bc2af" providerId="ADAL" clId="{EA582733-E18F-4679-8D02-C58A625CC664}" dt="2025-03-18T16:13:55.839" v="302" actId="6549"/>
          <ac:spMkLst>
            <pc:docMk/>
            <pc:sldMk cId="2053646961" sldId="2147473735"/>
            <ac:spMk id="2" creationId="{EB36CBCB-B19A-F349-65BC-36E21C160AF1}"/>
          </ac:spMkLst>
        </pc:spChg>
        <pc:spChg chg="mod">
          <ac:chgData name="Andrea Boecler" userId="28e82037-1239-4052-943b-ae184e0bc2af" providerId="ADAL" clId="{EA582733-E18F-4679-8D02-C58A625CC664}" dt="2025-03-18T16:14:49.676" v="320" actId="20577"/>
          <ac:spMkLst>
            <pc:docMk/>
            <pc:sldMk cId="2053646961" sldId="2147473735"/>
            <ac:spMk id="3" creationId="{229CFE79-D7D9-0F99-5682-6D9D61F9685D}"/>
          </ac:spMkLst>
        </pc:spChg>
        <pc:spChg chg="mod">
          <ac:chgData name="Andrea Boecler" userId="28e82037-1239-4052-943b-ae184e0bc2af" providerId="ADAL" clId="{EA582733-E18F-4679-8D02-C58A625CC664}" dt="2025-03-18T16:15:38.364" v="329" actId="20577"/>
          <ac:spMkLst>
            <pc:docMk/>
            <pc:sldMk cId="2053646961" sldId="2147473735"/>
            <ac:spMk id="4" creationId="{56E675FE-0A4F-AF68-D29C-9F7B38FE90AA}"/>
          </ac:spMkLst>
        </pc:spChg>
        <pc:spChg chg="mod">
          <ac:chgData name="Andrea Boecler" userId="28e82037-1239-4052-943b-ae184e0bc2af" providerId="ADAL" clId="{EA582733-E18F-4679-8D02-C58A625CC664}" dt="2025-03-18T16:15:27.218" v="328" actId="57"/>
          <ac:spMkLst>
            <pc:docMk/>
            <pc:sldMk cId="2053646961" sldId="2147473735"/>
            <ac:spMk id="5" creationId="{7BCB93FF-8942-AF82-38CC-15D9A0BCF3FF}"/>
          </ac:spMkLst>
        </pc:spChg>
      </pc:sldChg>
      <pc:sldChg chg="modSp mod">
        <pc:chgData name="Andrea Boecler" userId="28e82037-1239-4052-943b-ae184e0bc2af" providerId="ADAL" clId="{EA582733-E18F-4679-8D02-C58A625CC664}" dt="2025-03-18T16:23:50.860" v="525" actId="313"/>
        <pc:sldMkLst>
          <pc:docMk/>
          <pc:sldMk cId="3116880410" sldId="2147473740"/>
        </pc:sldMkLst>
      </pc:sldChg>
      <pc:sldChg chg="modNotesTx">
        <pc:chgData name="Andrea Boecler" userId="28e82037-1239-4052-943b-ae184e0bc2af" providerId="ADAL" clId="{EA582733-E18F-4679-8D02-C58A625CC664}" dt="2025-03-18T16:23:57.768" v="526" actId="2"/>
        <pc:sldMkLst>
          <pc:docMk/>
          <pc:sldMk cId="4158903978" sldId="2147473742"/>
        </pc:sldMkLst>
      </pc:sldChg>
      <pc:sldChg chg="modNotesTx">
        <pc:chgData name="Andrea Boecler" userId="28e82037-1239-4052-943b-ae184e0bc2af" providerId="ADAL" clId="{EA582733-E18F-4679-8D02-C58A625CC664}" dt="2025-03-18T16:25:01.994" v="532" actId="313"/>
        <pc:sldMkLst>
          <pc:docMk/>
          <pc:sldMk cId="847593001" sldId="2147473747"/>
        </pc:sldMkLst>
      </pc:sldChg>
      <pc:sldChg chg="modNotesTx">
        <pc:chgData name="Andrea Boecler" userId="28e82037-1239-4052-943b-ae184e0bc2af" providerId="ADAL" clId="{EA582733-E18F-4679-8D02-C58A625CC664}" dt="2025-03-18T16:25:05.830" v="534" actId="313"/>
        <pc:sldMkLst>
          <pc:docMk/>
          <pc:sldMk cId="364673028" sldId="2147473748"/>
        </pc:sldMkLst>
      </pc:sldChg>
      <pc:sldChg chg="modSp mod modCm modNotesTx">
        <pc:chgData name="Andrea Boecler" userId="28e82037-1239-4052-943b-ae184e0bc2af" providerId="ADAL" clId="{EA582733-E18F-4679-8D02-C58A625CC664}" dt="2025-03-18T16:21:24.045" v="519"/>
        <pc:sldMkLst>
          <pc:docMk/>
          <pc:sldMk cId="2404202799" sldId="2147473749"/>
        </pc:sldMkLst>
      </pc:sldChg>
      <pc:sldChg chg="modSp mod modNotesTx">
        <pc:chgData name="Andrea Boecler" userId="28e82037-1239-4052-943b-ae184e0bc2af" providerId="ADAL" clId="{EA582733-E18F-4679-8D02-C58A625CC664}" dt="2025-03-18T16:20:46.579" v="517" actId="20577"/>
        <pc:sldMkLst>
          <pc:docMk/>
          <pc:sldMk cId="612471813" sldId="2147473752"/>
        </pc:sldMkLst>
        <pc:spChg chg="mod">
          <ac:chgData name="Andrea Boecler" userId="28e82037-1239-4052-943b-ae184e0bc2af" providerId="ADAL" clId="{EA582733-E18F-4679-8D02-C58A625CC664}" dt="2025-03-18T16:20:34.106" v="489" actId="6549"/>
          <ac:spMkLst>
            <pc:docMk/>
            <pc:sldMk cId="612471813" sldId="2147473752"/>
            <ac:spMk id="3" creationId="{DCC775D9-AA9B-37D1-61FD-BD7C43F07F82}"/>
          </ac:spMkLst>
        </pc:spChg>
      </pc:sldChg>
      <pc:sldChg chg="modSp mod">
        <pc:chgData name="Andrea Boecler" userId="28e82037-1239-4052-943b-ae184e0bc2af" providerId="ADAL" clId="{EA582733-E18F-4679-8D02-C58A625CC664}" dt="2025-03-18T16:13:46.466" v="300" actId="20577"/>
        <pc:sldMkLst>
          <pc:docMk/>
          <pc:sldMk cId="1761549546" sldId="2147473753"/>
        </pc:sldMkLst>
      </pc:sldChg>
      <pc:sldChg chg="modSp mod modNotesTx">
        <pc:chgData name="Andrea Boecler" userId="28e82037-1239-4052-943b-ae184e0bc2af" providerId="ADAL" clId="{EA582733-E18F-4679-8D02-C58A625CC664}" dt="2025-03-18T16:09:36.680" v="84" actId="114"/>
        <pc:sldMkLst>
          <pc:docMk/>
          <pc:sldMk cId="2721602543" sldId="2147473754"/>
        </pc:sldMkLst>
        <pc:spChg chg="mod">
          <ac:chgData name="Andrea Boecler" userId="28e82037-1239-4052-943b-ae184e0bc2af" providerId="ADAL" clId="{EA582733-E18F-4679-8D02-C58A625CC664}" dt="2025-03-18T16:08:59.355" v="13" actId="6549"/>
          <ac:spMkLst>
            <pc:docMk/>
            <pc:sldMk cId="2721602543" sldId="2147473754"/>
            <ac:spMk id="7" creationId="{6396EA95-5A10-7AE7-BCDD-C54A482295BB}"/>
          </ac:spMkLst>
        </pc:spChg>
      </pc:sldChg>
      <pc:sldChg chg="modSp mod modNotesTx">
        <pc:chgData name="Andrea Boecler" userId="28e82037-1239-4052-943b-ae184e0bc2af" providerId="ADAL" clId="{EA582733-E18F-4679-8D02-C58A625CC664}" dt="2025-03-18T16:17:33.926" v="411" actId="20577"/>
        <pc:sldMkLst>
          <pc:docMk/>
          <pc:sldMk cId="1558866410" sldId="2147473758"/>
        </pc:sldMkLst>
        <pc:spChg chg="mod">
          <ac:chgData name="Andrea Boecler" userId="28e82037-1239-4052-943b-ae184e0bc2af" providerId="ADAL" clId="{EA582733-E18F-4679-8D02-C58A625CC664}" dt="2025-03-18T16:17:15.964" v="372" actId="20577"/>
          <ac:spMkLst>
            <pc:docMk/>
            <pc:sldMk cId="1558866410" sldId="2147473758"/>
            <ac:spMk id="5" creationId="{9656A245-F37E-DD02-489C-8A2900DDC0B9}"/>
          </ac:spMkLst>
        </pc:spChg>
        <pc:graphicFrameChg chg="modGraphic">
          <ac:chgData name="Andrea Boecler" userId="28e82037-1239-4052-943b-ae184e0bc2af" providerId="ADAL" clId="{EA582733-E18F-4679-8D02-C58A625CC664}" dt="2025-03-18T16:17:00.230" v="370" actId="20577"/>
          <ac:graphicFrameMkLst>
            <pc:docMk/>
            <pc:sldMk cId="1558866410" sldId="2147473758"/>
            <ac:graphicFrameMk id="7" creationId="{A887481E-FA89-EA2A-7E04-A136A85A97B2}"/>
          </ac:graphicFrameMkLst>
        </pc:graphicFrameChg>
      </pc:sldChg>
      <pc:sldChg chg="modSp mod modCm modNotesTx">
        <pc:chgData name="Andrea Boecler" userId="28e82037-1239-4052-943b-ae184e0bc2af" providerId="ADAL" clId="{EA582733-E18F-4679-8D02-C58A625CC664}" dt="2025-03-18T16:21:09.861" v="518"/>
        <pc:sldMkLst>
          <pc:docMk/>
          <pc:sldMk cId="3889693062" sldId="2147473759"/>
        </pc:sldMkLst>
        <pc:spChg chg="mod">
          <ac:chgData name="Andrea Boecler" userId="28e82037-1239-4052-943b-ae184e0bc2af" providerId="ADAL" clId="{EA582733-E18F-4679-8D02-C58A625CC664}" dt="2025-03-18T16:18:40.352" v="459" actId="6549"/>
          <ac:spMkLst>
            <pc:docMk/>
            <pc:sldMk cId="3889693062" sldId="2147473759"/>
            <ac:spMk id="3" creationId="{54FC1627-760B-0B8B-19AB-70AEA22326D7}"/>
          </ac:spMkLst>
        </pc:spChg>
        <pc:spChg chg="mod">
          <ac:chgData name="Andrea Boecler" userId="28e82037-1239-4052-943b-ae184e0bc2af" providerId="ADAL" clId="{EA582733-E18F-4679-8D02-C58A625CC664}" dt="2025-03-18T16:18:07.465" v="447" actId="20577"/>
          <ac:spMkLst>
            <pc:docMk/>
            <pc:sldMk cId="3889693062" sldId="2147473759"/>
            <ac:spMk id="4" creationId="{E1A0CDEE-036C-D7E6-AC86-DDD59B41ED80}"/>
          </ac:spMkLst>
        </pc:spChg>
        <pc:graphicFrameChg chg="modGraphic">
          <ac:chgData name="Andrea Boecler" userId="28e82037-1239-4052-943b-ae184e0bc2af" providerId="ADAL" clId="{EA582733-E18F-4679-8D02-C58A625CC664}" dt="2025-03-18T16:18:21.169" v="458" actId="20577"/>
          <ac:graphicFrameMkLst>
            <pc:docMk/>
            <pc:sldMk cId="3889693062" sldId="2147473759"/>
            <ac:graphicFrameMk id="6" creationId="{D5936423-6EAC-6075-4265-A8F5533F0776}"/>
          </ac:graphicFrameMkLst>
        </pc:graphicFrameChg>
      </pc:sldChg>
      <pc:sldChg chg="modSp mod modNotesTx">
        <pc:chgData name="Andrea Boecler" userId="28e82037-1239-4052-943b-ae184e0bc2af" providerId="ADAL" clId="{EA582733-E18F-4679-8D02-C58A625CC664}" dt="2025-03-18T16:25:20.831" v="536" actId="20577"/>
        <pc:sldMkLst>
          <pc:docMk/>
          <pc:sldMk cId="3128979210" sldId="2147473760"/>
        </pc:sldMkLst>
      </pc:sldChg>
      <pc:sldChg chg="modSp mod">
        <pc:chgData name="Andrea Boecler" userId="28e82037-1239-4052-943b-ae184e0bc2af" providerId="ADAL" clId="{EA582733-E18F-4679-8D02-C58A625CC664}" dt="2025-03-18T16:24:52.091" v="531" actId="313"/>
        <pc:sldMkLst>
          <pc:docMk/>
          <pc:sldMk cId="648163910" sldId="2147473767"/>
        </pc:sldMkLst>
        <pc:spChg chg="mod">
          <ac:chgData name="Andrea Boecler" userId="28e82037-1239-4052-943b-ae184e0bc2af" providerId="ADAL" clId="{EA582733-E18F-4679-8D02-C58A625CC664}" dt="2025-03-18T16:24:52.091" v="531" actId="313"/>
          <ac:spMkLst>
            <pc:docMk/>
            <pc:sldMk cId="648163910" sldId="2147473767"/>
            <ac:spMk id="3" creationId="{AA5F1B20-DB22-684C-40B3-C755D4A559E2}"/>
          </ac:spMkLst>
        </pc:spChg>
      </pc:sldChg>
    </pc:docChg>
  </pc:docChgLst>
  <pc:docChgLst>
    <pc:chgData name="Kim McFarland" userId="1982f2ba-237f-4893-a273-f06a34beffb0" providerId="ADAL" clId="{B2460638-8D44-4FB4-8499-73B78BA8B4FB}"/>
    <pc:docChg chg="modSld">
      <pc:chgData name="Kim McFarland" userId="1982f2ba-237f-4893-a273-f06a34beffb0" providerId="ADAL" clId="{B2460638-8D44-4FB4-8499-73B78BA8B4FB}" dt="2025-03-20T15:11:54.512" v="10" actId="20577"/>
      <pc:docMkLst>
        <pc:docMk/>
      </pc:docMkLst>
      <pc:sldChg chg="modSp mod">
        <pc:chgData name="Kim McFarland" userId="1982f2ba-237f-4893-a273-f06a34beffb0" providerId="ADAL" clId="{B2460638-8D44-4FB4-8499-73B78BA8B4FB}" dt="2025-03-20T15:11:54.512" v="10" actId="20577"/>
        <pc:sldMkLst>
          <pc:docMk/>
          <pc:sldMk cId="0" sldId="294"/>
        </pc:sldMkLst>
        <pc:spChg chg="mod">
          <ac:chgData name="Kim McFarland" userId="1982f2ba-237f-4893-a273-f06a34beffb0" providerId="ADAL" clId="{B2460638-8D44-4FB4-8499-73B78BA8B4FB}" dt="2025-03-20T15:11:54.512" v="10" actId="20577"/>
          <ac:spMkLst>
            <pc:docMk/>
            <pc:sldMk cId="0" sldId="294"/>
            <ac:spMk id="38915" creationId="{EA720D22-EB1C-493A-8B56-A0FAB8B53180}"/>
          </ac:spMkLst>
        </pc:spChg>
      </pc:sldChg>
    </pc:docChg>
  </pc:docChgLst>
  <pc:docChgLst>
    <pc:chgData name="Kim McFarland" userId="1982f2ba-237f-4893-a273-f06a34beffb0" providerId="ADAL" clId="{51EB434E-216F-48DC-846D-2C2478BE1853}"/>
    <pc:docChg chg="undo custSel addSld delSld modSld">
      <pc:chgData name="Kim McFarland" userId="1982f2ba-237f-4893-a273-f06a34beffb0" providerId="ADAL" clId="{51EB434E-216F-48DC-846D-2C2478BE1853}" dt="2025-05-15T19:40:28.131" v="27" actId="1035"/>
      <pc:docMkLst>
        <pc:docMk/>
      </pc:docMkLst>
      <pc:sldChg chg="del">
        <pc:chgData name="Kim McFarland" userId="1982f2ba-237f-4893-a273-f06a34beffb0" providerId="ADAL" clId="{51EB434E-216F-48DC-846D-2C2478BE1853}" dt="2025-05-15T19:00:57.378" v="3" actId="2696"/>
        <pc:sldMkLst>
          <pc:docMk/>
          <pc:sldMk cId="4267866321" sldId="2135714965"/>
        </pc:sldMkLst>
      </pc:sldChg>
      <pc:sldChg chg="del">
        <pc:chgData name="Kim McFarland" userId="1982f2ba-237f-4893-a273-f06a34beffb0" providerId="ADAL" clId="{51EB434E-216F-48DC-846D-2C2478BE1853}" dt="2025-05-15T18:58:09.842" v="1" actId="2696"/>
        <pc:sldMkLst>
          <pc:docMk/>
          <pc:sldMk cId="3780391054" sldId="2147473672"/>
        </pc:sldMkLst>
      </pc:sldChg>
      <pc:sldChg chg="del">
        <pc:chgData name="Kim McFarland" userId="1982f2ba-237f-4893-a273-f06a34beffb0" providerId="ADAL" clId="{51EB434E-216F-48DC-846D-2C2478BE1853}" dt="2025-05-15T19:17:53.593" v="11" actId="2696"/>
        <pc:sldMkLst>
          <pc:docMk/>
          <pc:sldMk cId="2725838005" sldId="2147473707"/>
        </pc:sldMkLst>
      </pc:sldChg>
      <pc:sldChg chg="del">
        <pc:chgData name="Kim McFarland" userId="1982f2ba-237f-4893-a273-f06a34beffb0" providerId="ADAL" clId="{51EB434E-216F-48DC-846D-2C2478BE1853}" dt="2025-05-15T19:31:06.941" v="18" actId="2696"/>
        <pc:sldMkLst>
          <pc:docMk/>
          <pc:sldMk cId="1088566841" sldId="2147473733"/>
        </pc:sldMkLst>
      </pc:sldChg>
      <pc:sldChg chg="del">
        <pc:chgData name="Kim McFarland" userId="1982f2ba-237f-4893-a273-f06a34beffb0" providerId="ADAL" clId="{51EB434E-216F-48DC-846D-2C2478BE1853}" dt="2025-05-15T19:03:02.773" v="5" actId="2696"/>
        <pc:sldMkLst>
          <pc:docMk/>
          <pc:sldMk cId="3116880410" sldId="2147473740"/>
        </pc:sldMkLst>
      </pc:sldChg>
      <pc:sldChg chg="del">
        <pc:chgData name="Kim McFarland" userId="1982f2ba-237f-4893-a273-f06a34beffb0" providerId="ADAL" clId="{51EB434E-216F-48DC-846D-2C2478BE1853}" dt="2025-05-15T19:06:27.202" v="7" actId="2696"/>
        <pc:sldMkLst>
          <pc:docMk/>
          <pc:sldMk cId="3398641258" sldId="2147473741"/>
        </pc:sldMkLst>
      </pc:sldChg>
      <pc:sldChg chg="del">
        <pc:chgData name="Kim McFarland" userId="1982f2ba-237f-4893-a273-f06a34beffb0" providerId="ADAL" clId="{51EB434E-216F-48DC-846D-2C2478BE1853}" dt="2025-05-15T19:08:08.706" v="9" actId="2696"/>
        <pc:sldMkLst>
          <pc:docMk/>
          <pc:sldMk cId="4158903978" sldId="2147473742"/>
        </pc:sldMkLst>
      </pc:sldChg>
      <pc:sldChg chg="del">
        <pc:chgData name="Kim McFarland" userId="1982f2ba-237f-4893-a273-f06a34beffb0" providerId="ADAL" clId="{51EB434E-216F-48DC-846D-2C2478BE1853}" dt="2025-05-15T19:21:22.462" v="13" actId="2696"/>
        <pc:sldMkLst>
          <pc:docMk/>
          <pc:sldMk cId="2404202799" sldId="2147473749"/>
        </pc:sldMkLst>
      </pc:sldChg>
      <pc:sldChg chg="del">
        <pc:chgData name="Kim McFarland" userId="1982f2ba-237f-4893-a273-f06a34beffb0" providerId="ADAL" clId="{51EB434E-216F-48DC-846D-2C2478BE1853}" dt="2025-05-15T19:24:22.904" v="15" actId="2696"/>
        <pc:sldMkLst>
          <pc:docMk/>
          <pc:sldMk cId="3128979210" sldId="2147473760"/>
        </pc:sldMkLst>
      </pc:sldChg>
      <pc:sldChg chg="add">
        <pc:chgData name="Kim McFarland" userId="1982f2ba-237f-4893-a273-f06a34beffb0" providerId="ADAL" clId="{51EB434E-216F-48DC-846D-2C2478BE1853}" dt="2025-05-15T18:58:01.275" v="0"/>
        <pc:sldMkLst>
          <pc:docMk/>
          <pc:sldMk cId="610042444" sldId="2147473770"/>
        </pc:sldMkLst>
      </pc:sldChg>
      <pc:sldChg chg="add">
        <pc:chgData name="Kim McFarland" userId="1982f2ba-237f-4893-a273-f06a34beffb0" providerId="ADAL" clId="{51EB434E-216F-48DC-846D-2C2478BE1853}" dt="2025-05-15T19:00:52.484" v="2"/>
        <pc:sldMkLst>
          <pc:docMk/>
          <pc:sldMk cId="3742907712" sldId="2147473771"/>
        </pc:sldMkLst>
      </pc:sldChg>
      <pc:sldChg chg="add">
        <pc:chgData name="Kim McFarland" userId="1982f2ba-237f-4893-a273-f06a34beffb0" providerId="ADAL" clId="{51EB434E-216F-48DC-846D-2C2478BE1853}" dt="2025-05-15T19:02:58.007" v="4"/>
        <pc:sldMkLst>
          <pc:docMk/>
          <pc:sldMk cId="2552122960" sldId="2147473772"/>
        </pc:sldMkLst>
      </pc:sldChg>
      <pc:sldChg chg="add">
        <pc:chgData name="Kim McFarland" userId="1982f2ba-237f-4893-a273-f06a34beffb0" providerId="ADAL" clId="{51EB434E-216F-48DC-846D-2C2478BE1853}" dt="2025-05-15T19:06:24.017" v="6"/>
        <pc:sldMkLst>
          <pc:docMk/>
          <pc:sldMk cId="2075136321" sldId="2147473773"/>
        </pc:sldMkLst>
      </pc:sldChg>
      <pc:sldChg chg="add">
        <pc:chgData name="Kim McFarland" userId="1982f2ba-237f-4893-a273-f06a34beffb0" providerId="ADAL" clId="{51EB434E-216F-48DC-846D-2C2478BE1853}" dt="2025-05-15T19:08:02.720" v="8"/>
        <pc:sldMkLst>
          <pc:docMk/>
          <pc:sldMk cId="2186283081" sldId="2147473774"/>
        </pc:sldMkLst>
      </pc:sldChg>
      <pc:sldChg chg="add">
        <pc:chgData name="Kim McFarland" userId="1982f2ba-237f-4893-a273-f06a34beffb0" providerId="ADAL" clId="{51EB434E-216F-48DC-846D-2C2478BE1853}" dt="2025-05-15T19:17:48.659" v="10"/>
        <pc:sldMkLst>
          <pc:docMk/>
          <pc:sldMk cId="2721589887" sldId="2147473775"/>
        </pc:sldMkLst>
      </pc:sldChg>
      <pc:sldChg chg="add">
        <pc:chgData name="Kim McFarland" userId="1982f2ba-237f-4893-a273-f06a34beffb0" providerId="ADAL" clId="{51EB434E-216F-48DC-846D-2C2478BE1853}" dt="2025-05-15T19:21:19.954" v="12"/>
        <pc:sldMkLst>
          <pc:docMk/>
          <pc:sldMk cId="16546801" sldId="2147473776"/>
        </pc:sldMkLst>
      </pc:sldChg>
      <pc:sldChg chg="modSp add mod">
        <pc:chgData name="Kim McFarland" userId="1982f2ba-237f-4893-a273-f06a34beffb0" providerId="ADAL" clId="{51EB434E-216F-48DC-846D-2C2478BE1853}" dt="2025-05-15T19:25:22.033" v="16" actId="20577"/>
        <pc:sldMkLst>
          <pc:docMk/>
          <pc:sldMk cId="3866998323" sldId="2147473777"/>
        </pc:sldMkLst>
        <pc:spChg chg="mod">
          <ac:chgData name="Kim McFarland" userId="1982f2ba-237f-4893-a273-f06a34beffb0" providerId="ADAL" clId="{51EB434E-216F-48DC-846D-2C2478BE1853}" dt="2025-05-15T19:25:22.033" v="16" actId="20577"/>
          <ac:spMkLst>
            <pc:docMk/>
            <pc:sldMk cId="3866998323" sldId="2147473777"/>
            <ac:spMk id="5" creationId="{10C83EA6-21E3-B7F3-B072-9E6D93421DFD}"/>
          </ac:spMkLst>
        </pc:spChg>
      </pc:sldChg>
      <pc:sldChg chg="modSp add mod">
        <pc:chgData name="Kim McFarland" userId="1982f2ba-237f-4893-a273-f06a34beffb0" providerId="ADAL" clId="{51EB434E-216F-48DC-846D-2C2478BE1853}" dt="2025-05-15T19:40:28.131" v="27" actId="1035"/>
        <pc:sldMkLst>
          <pc:docMk/>
          <pc:sldMk cId="3985759470" sldId="2147473778"/>
        </pc:sldMkLst>
        <pc:spChg chg="mod">
          <ac:chgData name="Kim McFarland" userId="1982f2ba-237f-4893-a273-f06a34beffb0" providerId="ADAL" clId="{51EB434E-216F-48DC-846D-2C2478BE1853}" dt="2025-05-15T19:40:28.131" v="27" actId="1035"/>
          <ac:spMkLst>
            <pc:docMk/>
            <pc:sldMk cId="3985759470" sldId="2147473778"/>
            <ac:spMk id="5" creationId="{8EE264D0-979B-FCF7-8E42-CB766E1819F3}"/>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32284036599615"/>
          <c:y val="0.14296295245005597"/>
          <c:w val="0.83981917155255481"/>
          <c:h val="0.61982397845589965"/>
        </c:manualLayout>
      </c:layout>
      <c:barChart>
        <c:barDir val="col"/>
        <c:grouping val="clustered"/>
        <c:varyColors val="0"/>
        <c:ser>
          <c:idx val="0"/>
          <c:order val="0"/>
          <c:tx>
            <c:strRef>
              <c:f>Sheet1!$B$1</c:f>
              <c:strCache>
                <c:ptCount val="1"/>
                <c:pt idx="0">
                  <c:v>SM Type</c:v>
                </c:pt>
              </c:strCache>
            </c:strRef>
          </c:tx>
          <c:spPr>
            <a:solidFill>
              <a:srgbClr val="0054A0"/>
            </a:solidFill>
            <a:ln w="6350">
              <a:solidFill>
                <a:schemeClr val="bg1"/>
              </a:solidFill>
            </a:ln>
            <a:effectLst/>
          </c:spPr>
          <c:invertIfNegative val="0"/>
          <c:cat>
            <c:strRef>
              <c:f>Sheet1!$A$2:$A$6</c:f>
              <c:strCache>
                <c:ptCount val="5"/>
                <c:pt idx="0">
                  <c:v>ISM</c:v>
                </c:pt>
                <c:pt idx="1">
                  <c:v>SM</c:v>
                </c:pt>
                <c:pt idx="2">
                  <c:v>SSM</c:v>
                </c:pt>
                <c:pt idx="3">
                  <c:v>AdvSM</c:v>
                </c:pt>
                <c:pt idx="4">
                  <c:v>CM</c:v>
                </c:pt>
              </c:strCache>
            </c:strRef>
          </c:cat>
          <c:val>
            <c:numRef>
              <c:f>Sheet1!$B$2:$B$6</c:f>
              <c:numCache>
                <c:formatCode>General</c:formatCode>
                <c:ptCount val="5"/>
                <c:pt idx="0">
                  <c:v>12</c:v>
                </c:pt>
                <c:pt idx="1">
                  <c:v>12</c:v>
                </c:pt>
                <c:pt idx="2">
                  <c:v>12</c:v>
                </c:pt>
                <c:pt idx="3">
                  <c:v>11</c:v>
                </c:pt>
                <c:pt idx="4">
                  <c:v>7</c:v>
                </c:pt>
              </c:numCache>
            </c:numRef>
          </c:val>
          <c:extLst>
            <c:ext xmlns:c16="http://schemas.microsoft.com/office/drawing/2014/chart" uri="{C3380CC4-5D6E-409C-BE32-E72D297353CC}">
              <c16:uniqueId val="{00000000-075C-D14B-B81D-6035F9554467}"/>
            </c:ext>
          </c:extLst>
        </c:ser>
        <c:dLbls>
          <c:showLegendKey val="0"/>
          <c:showVal val="0"/>
          <c:showCatName val="0"/>
          <c:showSerName val="0"/>
          <c:showPercent val="0"/>
          <c:showBubbleSize val="0"/>
        </c:dLbls>
        <c:gapWidth val="219"/>
        <c:overlap val="-27"/>
        <c:axId val="1489972512"/>
        <c:axId val="1490587328"/>
      </c:barChart>
      <c:catAx>
        <c:axId val="1489972512"/>
        <c:scaling>
          <c:orientation val="minMax"/>
        </c:scaling>
        <c:delete val="0"/>
        <c:axPos val="b"/>
        <c:title>
          <c:tx>
            <c:rich>
              <a:bodyPr rot="0" spcFirstLastPara="1" vertOverflow="ellipsis" vert="horz" wrap="square" anchor="ctr" anchorCtr="1"/>
              <a:lstStyle/>
              <a:p>
                <a:pPr>
                  <a:defRPr sz="1600" b="0" i="0" u="none" strike="noStrike" kern="1200" baseline="0">
                    <a:solidFill>
                      <a:schemeClr val="bg1"/>
                    </a:solidFill>
                    <a:latin typeface="+mn-lt"/>
                    <a:ea typeface="+mn-ea"/>
                    <a:cs typeface="+mn-cs"/>
                  </a:defRPr>
                </a:pPr>
                <a:r>
                  <a:rPr lang="en-US" b="1" dirty="0"/>
                  <a:t>SM Type</a:t>
                </a:r>
              </a:p>
            </c:rich>
          </c:tx>
          <c:layout>
            <c:manualLayout>
              <c:xMode val="edge"/>
              <c:yMode val="edge"/>
              <c:x val="0.49511240677809809"/>
              <c:y val="0.90128813992311263"/>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title>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1490587328"/>
        <c:crosses val="autoZero"/>
        <c:auto val="1"/>
        <c:lblAlgn val="ctr"/>
        <c:lblOffset val="100"/>
        <c:noMultiLvlLbl val="0"/>
      </c:catAx>
      <c:valAx>
        <c:axId val="149058732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bg1"/>
                    </a:solidFill>
                    <a:latin typeface="+mn-lt"/>
                    <a:ea typeface="+mn-ea"/>
                    <a:cs typeface="+mn-cs"/>
                  </a:defRPr>
                </a:pPr>
                <a:r>
                  <a:rPr lang="en-US" b="1" dirty="0"/>
                  <a:t>Mean</a:t>
                </a:r>
                <a:r>
                  <a:rPr lang="en-US" sz="1400" b="1" i="0" u="none" strike="noStrike" kern="1200" baseline="0" dirty="0">
                    <a:solidFill>
                      <a:srgbClr val="000000"/>
                    </a:solidFill>
                  </a:rPr>
                  <a:t>, Yr</a:t>
                </a:r>
                <a:r>
                  <a:rPr lang="en-US" b="1" baseline="0" dirty="0"/>
                  <a:t> (SD)</a:t>
                </a:r>
                <a:endParaRPr lang="en-US" b="1" dirty="0"/>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title>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1489972512"/>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chemeClr val="bg1"/>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78999460701242"/>
          <c:y val="4.7509246826581059E-2"/>
          <c:w val="0.786237146004514"/>
          <c:h val="0.8563291199855958"/>
        </c:manualLayout>
      </c:layout>
      <c:barChart>
        <c:barDir val="col"/>
        <c:grouping val="clustered"/>
        <c:varyColors val="0"/>
        <c:ser>
          <c:idx val="0"/>
          <c:order val="0"/>
          <c:tx>
            <c:strRef>
              <c:f>Sheet1!$B$1</c:f>
              <c:strCache>
                <c:ptCount val="1"/>
                <c:pt idx="0">
                  <c:v>Avapritinib 25 mg</c:v>
                </c:pt>
              </c:strCache>
            </c:strRef>
          </c:tx>
          <c:spPr>
            <a:solidFill>
              <a:srgbClr val="0054A0"/>
            </a:solidFill>
            <a:ln>
              <a:solidFill>
                <a:schemeClr val="bg1"/>
              </a:solidFill>
            </a:ln>
            <a:effectLst/>
          </c:spPr>
          <c:invertIfNegative val="0"/>
          <c:dLbls>
            <c:spPr>
              <a:solidFill>
                <a:srgbClr val="0054A0"/>
              </a:solid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solidFill>
                    <a:latin typeface="+mn-lt"/>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Total Symptom Score</c:v>
                </c:pt>
                <c:pt idx="1">
                  <c:v>Serum Tryptase</c:v>
                </c:pt>
                <c:pt idx="2">
                  <c:v>KIT D816V VAF</c:v>
                </c:pt>
                <c:pt idx="3">
                  <c:v>BM Mast Cell Burden</c:v>
                </c:pt>
              </c:strCache>
            </c:strRef>
          </c:cat>
          <c:val>
            <c:numRef>
              <c:f>Sheet1!$B$2:$B$5</c:f>
              <c:numCache>
                <c:formatCode>0</c:formatCode>
                <c:ptCount val="4"/>
                <c:pt idx="0">
                  <c:v>25</c:v>
                </c:pt>
                <c:pt idx="1">
                  <c:v>54</c:v>
                </c:pt>
                <c:pt idx="2">
                  <c:v>68</c:v>
                </c:pt>
                <c:pt idx="3">
                  <c:v>53</c:v>
                </c:pt>
              </c:numCache>
            </c:numRef>
          </c:val>
          <c:extLst>
            <c:ext xmlns:c16="http://schemas.microsoft.com/office/drawing/2014/chart" uri="{C3380CC4-5D6E-409C-BE32-E72D297353CC}">
              <c16:uniqueId val="{00000000-9A5D-4DEC-A36A-64C5282A4F73}"/>
            </c:ext>
          </c:extLst>
        </c:ser>
        <c:ser>
          <c:idx val="1"/>
          <c:order val="1"/>
          <c:tx>
            <c:strRef>
              <c:f>Sheet1!$C$1</c:f>
              <c:strCache>
                <c:ptCount val="1"/>
                <c:pt idx="0">
                  <c:v>Placebo</c:v>
                </c:pt>
              </c:strCache>
            </c:strRef>
          </c:tx>
          <c:spPr>
            <a:solidFill>
              <a:srgbClr val="E1471D"/>
            </a:solidFill>
            <a:ln>
              <a:solidFill>
                <a:schemeClr val="bg1"/>
              </a:solid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solidFill>
                      <a:latin typeface="+mn-lt"/>
                      <a:ea typeface="+mn-ea"/>
                      <a:cs typeface="+mn-cs"/>
                    </a:defRPr>
                  </a:pPr>
                  <a:endParaRPr lang="en-US"/>
                </a:p>
              </c:txPr>
              <c:dLblPos val="inBase"/>
              <c:showLegendKey val="0"/>
              <c:showVal val="1"/>
              <c:showCatName val="0"/>
              <c:showSerName val="0"/>
              <c:showPercent val="0"/>
              <c:showBubbleSize val="0"/>
              <c:extLst>
                <c:ext xmlns:c16="http://schemas.microsoft.com/office/drawing/2014/chart" uri="{C3380CC4-5D6E-409C-BE32-E72D297353CC}">
                  <c16:uniqueId val="{00000000-1434-554C-BFB6-5B926F67F5F1}"/>
                </c:ext>
              </c:extLst>
            </c:dLbl>
            <c:dLbl>
              <c:idx val="2"/>
              <c:layout>
                <c:manualLayout>
                  <c:x val="0"/>
                  <c:y val="5.9570772083523786E-2"/>
                </c:manualLayout>
              </c:layout>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434-554C-BFB6-5B926F67F5F1}"/>
                </c:ext>
              </c:extLst>
            </c:dLbl>
            <c:dLbl>
              <c:idx val="3"/>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solidFill>
                      <a:latin typeface="+mn-lt"/>
                      <a:ea typeface="+mn-ea"/>
                      <a:cs typeface="+mn-cs"/>
                    </a:defRPr>
                  </a:pPr>
                  <a:endParaRPr lang="en-US"/>
                </a:p>
              </c:txPr>
              <c:dLblPos val="inBase"/>
              <c:showLegendKey val="0"/>
              <c:showVal val="1"/>
              <c:showCatName val="0"/>
              <c:showSerName val="0"/>
              <c:showPercent val="0"/>
              <c:showBubbleSize val="0"/>
              <c:extLst>
                <c:ext xmlns:c16="http://schemas.microsoft.com/office/drawing/2014/chart" uri="{C3380CC4-5D6E-409C-BE32-E72D297353CC}">
                  <c16:uniqueId val="{00000002-1434-554C-BFB6-5B926F67F5F1}"/>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bg1"/>
                    </a:solidFill>
                    <a:latin typeface="+mn-lt"/>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Total Symptom Score</c:v>
                </c:pt>
                <c:pt idx="1">
                  <c:v>Serum Tryptase</c:v>
                </c:pt>
                <c:pt idx="2">
                  <c:v>KIT D816V VAF</c:v>
                </c:pt>
                <c:pt idx="3">
                  <c:v>BM Mast Cell Burden</c:v>
                </c:pt>
              </c:strCache>
            </c:strRef>
          </c:cat>
          <c:val>
            <c:numRef>
              <c:f>Sheet1!$C$2:$C$5</c:f>
              <c:numCache>
                <c:formatCode>0</c:formatCode>
                <c:ptCount val="4"/>
                <c:pt idx="0">
                  <c:v>10</c:v>
                </c:pt>
                <c:pt idx="1">
                  <c:v>0</c:v>
                </c:pt>
                <c:pt idx="2">
                  <c:v>6</c:v>
                </c:pt>
                <c:pt idx="3">
                  <c:v>23</c:v>
                </c:pt>
              </c:numCache>
            </c:numRef>
          </c:val>
          <c:extLst>
            <c:ext xmlns:c16="http://schemas.microsoft.com/office/drawing/2014/chart" uri="{C3380CC4-5D6E-409C-BE32-E72D297353CC}">
              <c16:uniqueId val="{00000001-9A5D-4DEC-A36A-64C5282A4F73}"/>
            </c:ext>
          </c:extLst>
        </c:ser>
        <c:dLbls>
          <c:showLegendKey val="0"/>
          <c:showVal val="0"/>
          <c:showCatName val="0"/>
          <c:showSerName val="0"/>
          <c:showPercent val="0"/>
          <c:showBubbleSize val="0"/>
        </c:dLbls>
        <c:gapWidth val="78"/>
        <c:axId val="1740617743"/>
        <c:axId val="1740601423"/>
      </c:barChart>
      <c:catAx>
        <c:axId val="1740617743"/>
        <c:scaling>
          <c:orientation val="minMax"/>
        </c:scaling>
        <c:delete val="0"/>
        <c:axPos val="b"/>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2000" b="1" i="0" u="none" strike="noStrike" kern="1200" baseline="0">
                <a:solidFill>
                  <a:schemeClr val="bg1"/>
                </a:solidFill>
                <a:latin typeface="+mn-lt"/>
                <a:ea typeface="+mn-ea"/>
                <a:cs typeface="+mn-cs"/>
              </a:defRPr>
            </a:pPr>
            <a:endParaRPr lang="en-US"/>
          </a:p>
        </c:txPr>
        <c:crossAx val="1740601423"/>
        <c:crosses val="autoZero"/>
        <c:auto val="1"/>
        <c:lblAlgn val="ctr"/>
        <c:lblOffset val="100"/>
        <c:noMultiLvlLbl val="0"/>
      </c:catAx>
      <c:valAx>
        <c:axId val="1740601423"/>
        <c:scaling>
          <c:orientation val="minMax"/>
          <c:max val="100"/>
          <c:min val="0"/>
        </c:scaling>
        <c:delete val="0"/>
        <c:axPos val="l"/>
        <c:title>
          <c:tx>
            <c:rich>
              <a:bodyPr rot="-5400000" spcFirstLastPara="1" vertOverflow="ellipsis" vert="horz" wrap="square" anchor="ctr" anchorCtr="1"/>
              <a:lstStyle/>
              <a:p>
                <a:pPr>
                  <a:defRPr sz="2000" b="1" i="0" u="none" strike="noStrike" kern="1200" baseline="0">
                    <a:solidFill>
                      <a:schemeClr val="bg1"/>
                    </a:solidFill>
                    <a:latin typeface="+mn-lt"/>
                    <a:ea typeface="+mn-ea"/>
                    <a:cs typeface="+mn-cs"/>
                  </a:defRPr>
                </a:pPr>
                <a:r>
                  <a:rPr lang="en-US" sz="2000" b="1" dirty="0">
                    <a:solidFill>
                      <a:schemeClr val="bg1"/>
                    </a:solidFill>
                  </a:rPr>
                  <a:t>Patients</a:t>
                </a:r>
                <a:r>
                  <a:rPr lang="en-US" sz="2000" b="1" baseline="0" dirty="0">
                    <a:solidFill>
                      <a:schemeClr val="bg1"/>
                    </a:solidFill>
                  </a:rPr>
                  <a:t> With ≥50% Reduction (%)</a:t>
                </a:r>
                <a:endParaRPr lang="en-US" sz="2000" b="1" dirty="0">
                  <a:solidFill>
                    <a:schemeClr val="bg1"/>
                  </a:solidFill>
                </a:endParaRPr>
              </a:p>
            </c:rich>
          </c:tx>
          <c:overlay val="0"/>
          <c:spPr>
            <a:noFill/>
            <a:ln>
              <a:noFill/>
            </a:ln>
            <a:effectLst/>
          </c:spPr>
          <c:txPr>
            <a:bodyPr rot="-5400000" spcFirstLastPara="1" vertOverflow="ellipsis" vert="horz" wrap="square" anchor="ctr" anchorCtr="1"/>
            <a:lstStyle/>
            <a:p>
              <a:pPr>
                <a:defRPr sz="2000" b="1" i="0" u="none" strike="noStrike" kern="1200" baseline="0">
                  <a:solidFill>
                    <a:schemeClr val="bg1"/>
                  </a:solidFill>
                  <a:latin typeface="+mn-lt"/>
                  <a:ea typeface="+mn-ea"/>
                  <a:cs typeface="+mn-cs"/>
                </a:defRPr>
              </a:pPr>
              <a:endParaRPr lang="en-US"/>
            </a:p>
          </c:txPr>
        </c:title>
        <c:numFmt formatCode="0"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2000" b="0" i="0" u="none" strike="noStrike" kern="1200" baseline="0">
                <a:solidFill>
                  <a:schemeClr val="bg1"/>
                </a:solidFill>
                <a:latin typeface="+mn-lt"/>
                <a:ea typeface="+mn-ea"/>
                <a:cs typeface="+mn-cs"/>
              </a:defRPr>
            </a:pPr>
            <a:endParaRPr lang="en-US"/>
          </a:p>
        </c:txPr>
        <c:crossAx val="1740617743"/>
        <c:crosses val="autoZero"/>
        <c:crossBetween val="between"/>
        <c:majorUnit val="20"/>
      </c:valAx>
      <c:spPr>
        <a:noFill/>
        <a:ln w="25400">
          <a:noFill/>
        </a:ln>
        <a:effectLst/>
      </c:spPr>
    </c:plotArea>
    <c:legend>
      <c:legendPos val="t"/>
      <c:layout>
        <c:manualLayout>
          <c:xMode val="edge"/>
          <c:yMode val="edge"/>
          <c:x val="0.71125474026779922"/>
          <c:y val="0.16382252559726962"/>
          <c:w val="0.25116244007152344"/>
          <c:h val="0.19159259358791755"/>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bg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78999460701242"/>
          <c:y val="4.7509246826581059E-2"/>
          <c:w val="0.786237146004514"/>
          <c:h val="0.8563291199855958"/>
        </c:manualLayout>
      </c:layout>
      <c:barChart>
        <c:barDir val="col"/>
        <c:grouping val="clustered"/>
        <c:varyColors val="0"/>
        <c:ser>
          <c:idx val="0"/>
          <c:order val="0"/>
          <c:tx>
            <c:strRef>
              <c:f>Sheet1!$B$1</c:f>
              <c:strCache>
                <c:ptCount val="1"/>
                <c:pt idx="0">
                  <c:v>96 weeks</c:v>
                </c:pt>
              </c:strCache>
            </c:strRef>
          </c:tx>
          <c:spPr>
            <a:solidFill>
              <a:srgbClr val="0054A0"/>
            </a:solidFill>
            <a:ln>
              <a:solidFill>
                <a:schemeClr val="bg1"/>
              </a:solidFill>
            </a:ln>
            <a:effectLst/>
          </c:spPr>
          <c:invertIfNegative val="0"/>
          <c:cat>
            <c:strRef>
              <c:f>Sheet1!$A$2</c:f>
              <c:strCache>
                <c:ptCount val="1"/>
                <c:pt idx="0">
                  <c:v>TSS</c:v>
                </c:pt>
              </c:strCache>
            </c:strRef>
          </c:cat>
          <c:val>
            <c:numRef>
              <c:f>Sheet1!$B$2</c:f>
              <c:numCache>
                <c:formatCode>General</c:formatCode>
                <c:ptCount val="1"/>
                <c:pt idx="0">
                  <c:v>-17.5</c:v>
                </c:pt>
              </c:numCache>
            </c:numRef>
          </c:val>
          <c:extLst>
            <c:ext xmlns:c16="http://schemas.microsoft.com/office/drawing/2014/chart" uri="{C3380CC4-5D6E-409C-BE32-E72D297353CC}">
              <c16:uniqueId val="{00000000-874C-44EC-9351-176D4B4D1AF5}"/>
            </c:ext>
          </c:extLst>
        </c:ser>
        <c:ser>
          <c:idx val="1"/>
          <c:order val="1"/>
          <c:tx>
            <c:strRef>
              <c:f>Sheet1!$C$1</c:f>
              <c:strCache>
                <c:ptCount val="1"/>
                <c:pt idx="0">
                  <c:v>144 weeks</c:v>
                </c:pt>
              </c:strCache>
            </c:strRef>
          </c:tx>
          <c:spPr>
            <a:solidFill>
              <a:schemeClr val="accent2"/>
            </a:solidFill>
            <a:ln>
              <a:solidFill>
                <a:schemeClr val="bg1"/>
              </a:solidFill>
            </a:ln>
            <a:effectLst/>
          </c:spPr>
          <c:invertIfNegative val="0"/>
          <c:cat>
            <c:strRef>
              <c:f>Sheet1!$A$2</c:f>
              <c:strCache>
                <c:ptCount val="1"/>
                <c:pt idx="0">
                  <c:v>TSS</c:v>
                </c:pt>
              </c:strCache>
            </c:strRef>
          </c:cat>
          <c:val>
            <c:numRef>
              <c:f>Sheet1!$C$2</c:f>
              <c:numCache>
                <c:formatCode>General</c:formatCode>
                <c:ptCount val="1"/>
                <c:pt idx="0">
                  <c:v>-20.100000000000001</c:v>
                </c:pt>
              </c:numCache>
            </c:numRef>
          </c:val>
          <c:extLst>
            <c:ext xmlns:c16="http://schemas.microsoft.com/office/drawing/2014/chart" uri="{C3380CC4-5D6E-409C-BE32-E72D297353CC}">
              <c16:uniqueId val="{00000001-874C-44EC-9351-176D4B4D1AF5}"/>
            </c:ext>
          </c:extLst>
        </c:ser>
        <c:dLbls>
          <c:showLegendKey val="0"/>
          <c:showVal val="0"/>
          <c:showCatName val="0"/>
          <c:showSerName val="0"/>
          <c:showPercent val="0"/>
          <c:showBubbleSize val="0"/>
        </c:dLbls>
        <c:gapWidth val="78"/>
        <c:overlap val="-27"/>
        <c:axId val="1740617743"/>
        <c:axId val="1740601423"/>
      </c:barChart>
      <c:catAx>
        <c:axId val="1740617743"/>
        <c:scaling>
          <c:orientation val="minMax"/>
        </c:scaling>
        <c:delete val="0"/>
        <c:axPos val="b"/>
        <c:numFmt formatCode="General" sourceLinked="1"/>
        <c:majorTickMark val="in"/>
        <c:minorTickMark val="none"/>
        <c:tickLblPos val="none"/>
        <c:spPr>
          <a:noFill/>
          <a:ln w="28575" cap="flat" cmpd="sng" algn="ctr">
            <a:solidFill>
              <a:schemeClr val="bg1"/>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40601423"/>
        <c:crosses val="autoZero"/>
        <c:auto val="1"/>
        <c:lblAlgn val="ctr"/>
        <c:lblOffset val="100"/>
        <c:noMultiLvlLbl val="0"/>
      </c:catAx>
      <c:valAx>
        <c:axId val="1740601423"/>
        <c:scaling>
          <c:orientation val="minMax"/>
          <c:min val="-25"/>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174061774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78999460701242"/>
          <c:y val="4.7509246826581059E-2"/>
          <c:w val="0.786237146004514"/>
          <c:h val="0.8563291199855958"/>
        </c:manualLayout>
      </c:layout>
      <c:barChart>
        <c:barDir val="col"/>
        <c:grouping val="clustered"/>
        <c:varyColors val="0"/>
        <c:ser>
          <c:idx val="0"/>
          <c:order val="0"/>
          <c:tx>
            <c:strRef>
              <c:f>Sheet1!$B$1</c:f>
              <c:strCache>
                <c:ptCount val="1"/>
                <c:pt idx="0">
                  <c:v>96 weeks</c:v>
                </c:pt>
              </c:strCache>
            </c:strRef>
          </c:tx>
          <c:spPr>
            <a:solidFill>
              <a:srgbClr val="0054A0"/>
            </a:solidFill>
            <a:ln>
              <a:solidFill>
                <a:schemeClr val="bg1"/>
              </a:solidFill>
            </a:ln>
            <a:effectLst/>
          </c:spPr>
          <c:invertIfNegative val="0"/>
          <c:cat>
            <c:numRef>
              <c:f>Sheet1!$A$2</c:f>
              <c:numCache>
                <c:formatCode>General</c:formatCode>
                <c:ptCount val="1"/>
              </c:numCache>
            </c:numRef>
          </c:cat>
          <c:val>
            <c:numRef>
              <c:f>Sheet1!$B$2</c:f>
              <c:numCache>
                <c:formatCode>General</c:formatCode>
                <c:ptCount val="1"/>
                <c:pt idx="0">
                  <c:v>-28.5</c:v>
                </c:pt>
              </c:numCache>
            </c:numRef>
          </c:val>
          <c:extLst>
            <c:ext xmlns:c16="http://schemas.microsoft.com/office/drawing/2014/chart" uri="{C3380CC4-5D6E-409C-BE32-E72D297353CC}">
              <c16:uniqueId val="{00000000-13A3-41B7-AB05-151CF93E1691}"/>
            </c:ext>
          </c:extLst>
        </c:ser>
        <c:ser>
          <c:idx val="1"/>
          <c:order val="1"/>
          <c:tx>
            <c:strRef>
              <c:f>Sheet1!$C$1</c:f>
              <c:strCache>
                <c:ptCount val="1"/>
                <c:pt idx="0">
                  <c:v>144 weeks</c:v>
                </c:pt>
              </c:strCache>
            </c:strRef>
          </c:tx>
          <c:spPr>
            <a:solidFill>
              <a:schemeClr val="accent2"/>
            </a:solidFill>
            <a:ln>
              <a:solidFill>
                <a:schemeClr val="bg1"/>
              </a:solidFill>
            </a:ln>
            <a:effectLst/>
          </c:spPr>
          <c:invertIfNegative val="0"/>
          <c:cat>
            <c:numRef>
              <c:f>Sheet1!$A$2</c:f>
              <c:numCache>
                <c:formatCode>General</c:formatCode>
                <c:ptCount val="1"/>
              </c:numCache>
            </c:numRef>
          </c:cat>
          <c:val>
            <c:numRef>
              <c:f>Sheet1!$C$2</c:f>
              <c:numCache>
                <c:formatCode>General</c:formatCode>
                <c:ptCount val="1"/>
                <c:pt idx="0">
                  <c:v>-37.5</c:v>
                </c:pt>
              </c:numCache>
            </c:numRef>
          </c:val>
          <c:extLst>
            <c:ext xmlns:c16="http://schemas.microsoft.com/office/drawing/2014/chart" uri="{C3380CC4-5D6E-409C-BE32-E72D297353CC}">
              <c16:uniqueId val="{00000001-13A3-41B7-AB05-151CF93E1691}"/>
            </c:ext>
          </c:extLst>
        </c:ser>
        <c:dLbls>
          <c:showLegendKey val="0"/>
          <c:showVal val="0"/>
          <c:showCatName val="0"/>
          <c:showSerName val="0"/>
          <c:showPercent val="0"/>
          <c:showBubbleSize val="0"/>
        </c:dLbls>
        <c:gapWidth val="78"/>
        <c:overlap val="-27"/>
        <c:axId val="1740617743"/>
        <c:axId val="1740601423"/>
      </c:barChart>
      <c:catAx>
        <c:axId val="1740617743"/>
        <c:scaling>
          <c:orientation val="minMax"/>
        </c:scaling>
        <c:delete val="0"/>
        <c:axPos val="b"/>
        <c:numFmt formatCode="General" sourceLinked="1"/>
        <c:majorTickMark val="in"/>
        <c:minorTickMark val="none"/>
        <c:tickLblPos val="none"/>
        <c:spPr>
          <a:noFill/>
          <a:ln w="28575" cap="flat" cmpd="sng" algn="ctr">
            <a:solidFill>
              <a:schemeClr val="bg1"/>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40601423"/>
        <c:crosses val="autoZero"/>
        <c:auto val="1"/>
        <c:lblAlgn val="ctr"/>
        <c:lblOffset val="100"/>
        <c:noMultiLvlLbl val="0"/>
      </c:catAx>
      <c:valAx>
        <c:axId val="1740601423"/>
        <c:scaling>
          <c:orientation val="minMax"/>
          <c:min val="-40"/>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1740617743"/>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78999460701242"/>
          <c:y val="4.7509246826581059E-2"/>
          <c:w val="0.786237146004514"/>
          <c:h val="0.8563291199855958"/>
        </c:manualLayout>
      </c:layout>
      <c:barChart>
        <c:barDir val="col"/>
        <c:grouping val="clustered"/>
        <c:varyColors val="0"/>
        <c:ser>
          <c:idx val="0"/>
          <c:order val="0"/>
          <c:tx>
            <c:strRef>
              <c:f>Sheet1!$B$1</c:f>
              <c:strCache>
                <c:ptCount val="1"/>
                <c:pt idx="0">
                  <c:v>96 weeks</c:v>
                </c:pt>
              </c:strCache>
            </c:strRef>
          </c:tx>
          <c:spPr>
            <a:solidFill>
              <a:srgbClr val="0054A0"/>
            </a:solidFill>
            <a:ln>
              <a:solidFill>
                <a:schemeClr val="bg1"/>
              </a:solidFill>
            </a:ln>
            <a:effectLst/>
          </c:spPr>
          <c:invertIfNegative val="0"/>
          <c:cat>
            <c:strRef>
              <c:f>Sheet1!$A$2:$A$4</c:f>
              <c:strCache>
                <c:ptCount val="3"/>
                <c:pt idx="1">
                  <c:v>Category 2</c:v>
                </c:pt>
                <c:pt idx="2">
                  <c:v>Category 3</c:v>
                </c:pt>
              </c:strCache>
            </c:strRef>
          </c:cat>
          <c:val>
            <c:numRef>
              <c:f>Sheet1!$B$2:$B$4</c:f>
              <c:numCache>
                <c:formatCode>General</c:formatCode>
                <c:ptCount val="3"/>
                <c:pt idx="0">
                  <c:v>-3.3</c:v>
                </c:pt>
                <c:pt idx="1">
                  <c:v>-7.1</c:v>
                </c:pt>
                <c:pt idx="2">
                  <c:v>-4.0999999999999996</c:v>
                </c:pt>
              </c:numCache>
            </c:numRef>
          </c:val>
          <c:extLst>
            <c:ext xmlns:c16="http://schemas.microsoft.com/office/drawing/2014/chart" uri="{C3380CC4-5D6E-409C-BE32-E72D297353CC}">
              <c16:uniqueId val="{00000000-6117-4379-B950-A1D495ED843D}"/>
            </c:ext>
          </c:extLst>
        </c:ser>
        <c:ser>
          <c:idx val="1"/>
          <c:order val="1"/>
          <c:tx>
            <c:strRef>
              <c:f>Sheet1!$C$1</c:f>
              <c:strCache>
                <c:ptCount val="1"/>
                <c:pt idx="0">
                  <c:v>144 weeks</c:v>
                </c:pt>
              </c:strCache>
            </c:strRef>
          </c:tx>
          <c:spPr>
            <a:solidFill>
              <a:schemeClr val="accent2"/>
            </a:solidFill>
            <a:ln>
              <a:solidFill>
                <a:schemeClr val="bg1"/>
              </a:solidFill>
            </a:ln>
            <a:effectLst/>
          </c:spPr>
          <c:invertIfNegative val="0"/>
          <c:cat>
            <c:strRef>
              <c:f>Sheet1!$A$2:$A$4</c:f>
              <c:strCache>
                <c:ptCount val="3"/>
                <c:pt idx="1">
                  <c:v>Category 2</c:v>
                </c:pt>
                <c:pt idx="2">
                  <c:v>Category 3</c:v>
                </c:pt>
              </c:strCache>
            </c:strRef>
          </c:cat>
          <c:val>
            <c:numRef>
              <c:f>Sheet1!$C$2:$C$4</c:f>
              <c:numCache>
                <c:formatCode>General</c:formatCode>
                <c:ptCount val="3"/>
                <c:pt idx="0">
                  <c:v>-3.8</c:v>
                </c:pt>
                <c:pt idx="1">
                  <c:v>-8.1</c:v>
                </c:pt>
                <c:pt idx="2">
                  <c:v>-4.8</c:v>
                </c:pt>
              </c:numCache>
            </c:numRef>
          </c:val>
          <c:extLst>
            <c:ext xmlns:c16="http://schemas.microsoft.com/office/drawing/2014/chart" uri="{C3380CC4-5D6E-409C-BE32-E72D297353CC}">
              <c16:uniqueId val="{00000001-6117-4379-B950-A1D495ED843D}"/>
            </c:ext>
          </c:extLst>
        </c:ser>
        <c:dLbls>
          <c:showLegendKey val="0"/>
          <c:showVal val="0"/>
          <c:showCatName val="0"/>
          <c:showSerName val="0"/>
          <c:showPercent val="0"/>
          <c:showBubbleSize val="0"/>
        </c:dLbls>
        <c:gapWidth val="78"/>
        <c:overlap val="-27"/>
        <c:axId val="1740617743"/>
        <c:axId val="1740601423"/>
      </c:barChart>
      <c:catAx>
        <c:axId val="1740617743"/>
        <c:scaling>
          <c:orientation val="minMax"/>
        </c:scaling>
        <c:delete val="0"/>
        <c:axPos val="b"/>
        <c:numFmt formatCode="General" sourceLinked="1"/>
        <c:majorTickMark val="in"/>
        <c:minorTickMark val="none"/>
        <c:tickLblPos val="none"/>
        <c:spPr>
          <a:noFill/>
          <a:ln w="28575" cap="flat" cmpd="sng" algn="ctr">
            <a:solidFill>
              <a:schemeClr val="bg1"/>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40601423"/>
        <c:crosses val="autoZero"/>
        <c:auto val="1"/>
        <c:lblAlgn val="ctr"/>
        <c:lblOffset val="100"/>
        <c:noMultiLvlLbl val="0"/>
      </c:catAx>
      <c:valAx>
        <c:axId val="1740601423"/>
        <c:scaling>
          <c:orientation val="minMax"/>
          <c:min val="-9"/>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1740617743"/>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AVA (n = 172)</c:v>
                </c:pt>
              </c:strCache>
            </c:strRef>
          </c:tx>
          <c:spPr>
            <a:solidFill>
              <a:schemeClr val="accent1"/>
            </a:solidFill>
            <a:ln>
              <a:solidFill>
                <a:schemeClr val="bg1"/>
              </a:solidFill>
            </a:ln>
            <a:effectLst/>
          </c:spPr>
          <c:invertIfNegative val="0"/>
          <c:dLbls>
            <c:delete val="1"/>
          </c:dLbls>
          <c:cat>
            <c:numRef>
              <c:f>Sheet1!$A$2:$A$11</c:f>
              <c:numCache>
                <c:formatCode>General</c:formatCode>
                <c:ptCount val="10"/>
                <c:pt idx="0">
                  <c:v>3</c:v>
                </c:pt>
                <c:pt idx="1">
                  <c:v>6</c:v>
                </c:pt>
                <c:pt idx="2">
                  <c:v>9</c:v>
                </c:pt>
                <c:pt idx="3">
                  <c:v>12</c:v>
                </c:pt>
                <c:pt idx="4">
                  <c:v>18</c:v>
                </c:pt>
                <c:pt idx="5">
                  <c:v>24</c:v>
                </c:pt>
                <c:pt idx="6">
                  <c:v>30</c:v>
                </c:pt>
                <c:pt idx="7">
                  <c:v>36</c:v>
                </c:pt>
                <c:pt idx="8">
                  <c:v>48</c:v>
                </c:pt>
                <c:pt idx="9">
                  <c:v>60</c:v>
                </c:pt>
              </c:numCache>
            </c:numRef>
          </c:cat>
          <c:val>
            <c:numRef>
              <c:f>Sheet1!$B$2:$B$11</c:f>
              <c:numCache>
                <c:formatCode>0.0</c:formatCode>
                <c:ptCount val="10"/>
                <c:pt idx="0">
                  <c:v>98</c:v>
                </c:pt>
                <c:pt idx="1">
                  <c:v>96.4</c:v>
                </c:pt>
                <c:pt idx="2">
                  <c:v>89.6</c:v>
                </c:pt>
                <c:pt idx="3">
                  <c:v>86.4</c:v>
                </c:pt>
                <c:pt idx="4">
                  <c:v>79.5</c:v>
                </c:pt>
                <c:pt idx="5">
                  <c:v>74.5</c:v>
                </c:pt>
                <c:pt idx="6">
                  <c:v>69.599999999999994</c:v>
                </c:pt>
                <c:pt idx="7">
                  <c:v>67.900000000000006</c:v>
                </c:pt>
                <c:pt idx="8">
                  <c:v>61.9</c:v>
                </c:pt>
                <c:pt idx="9">
                  <c:v>36.799999999999997</c:v>
                </c:pt>
              </c:numCache>
            </c:numRef>
          </c:val>
          <c:extLst>
            <c:ext xmlns:c16="http://schemas.microsoft.com/office/drawing/2014/chart" uri="{C3380CC4-5D6E-409C-BE32-E72D297353CC}">
              <c16:uniqueId val="{00000000-CC93-42CD-ABCD-FB8B4D141C4A}"/>
            </c:ext>
          </c:extLst>
        </c:ser>
        <c:ser>
          <c:idx val="1"/>
          <c:order val="1"/>
          <c:tx>
            <c:strRef>
              <c:f>Sheet1!$C$1</c:f>
              <c:strCache>
                <c:ptCount val="1"/>
                <c:pt idx="0">
                  <c:v>BAT (n = 136)</c:v>
                </c:pt>
              </c:strCache>
            </c:strRef>
          </c:tx>
          <c:spPr>
            <a:solidFill>
              <a:schemeClr val="accent3"/>
            </a:solidFill>
            <a:ln>
              <a:solidFill>
                <a:schemeClr val="bg1"/>
              </a:solidFill>
            </a:ln>
            <a:effectLst/>
          </c:spPr>
          <c:invertIfNegative val="0"/>
          <c:dLbls>
            <c:delete val="1"/>
          </c:dLbls>
          <c:cat>
            <c:numRef>
              <c:f>Sheet1!$A$2:$A$11</c:f>
              <c:numCache>
                <c:formatCode>General</c:formatCode>
                <c:ptCount val="10"/>
                <c:pt idx="0">
                  <c:v>3</c:v>
                </c:pt>
                <c:pt idx="1">
                  <c:v>6</c:v>
                </c:pt>
                <c:pt idx="2">
                  <c:v>9</c:v>
                </c:pt>
                <c:pt idx="3">
                  <c:v>12</c:v>
                </c:pt>
                <c:pt idx="4">
                  <c:v>18</c:v>
                </c:pt>
                <c:pt idx="5">
                  <c:v>24</c:v>
                </c:pt>
                <c:pt idx="6">
                  <c:v>30</c:v>
                </c:pt>
                <c:pt idx="7">
                  <c:v>36</c:v>
                </c:pt>
                <c:pt idx="8">
                  <c:v>48</c:v>
                </c:pt>
                <c:pt idx="9">
                  <c:v>60</c:v>
                </c:pt>
              </c:numCache>
            </c:numRef>
          </c:cat>
          <c:val>
            <c:numRef>
              <c:f>Sheet1!$C$2:$C$11</c:f>
              <c:numCache>
                <c:formatCode>0.0</c:formatCode>
                <c:ptCount val="10"/>
                <c:pt idx="0">
                  <c:v>92.8</c:v>
                </c:pt>
                <c:pt idx="1">
                  <c:v>84.8</c:v>
                </c:pt>
                <c:pt idx="2">
                  <c:v>78.2</c:v>
                </c:pt>
                <c:pt idx="3">
                  <c:v>73.8</c:v>
                </c:pt>
                <c:pt idx="4">
                  <c:v>58.1</c:v>
                </c:pt>
                <c:pt idx="5">
                  <c:v>50.9</c:v>
                </c:pt>
                <c:pt idx="6">
                  <c:v>47.6</c:v>
                </c:pt>
                <c:pt idx="7">
                  <c:v>42.7</c:v>
                </c:pt>
                <c:pt idx="8">
                  <c:v>30</c:v>
                </c:pt>
                <c:pt idx="9">
                  <c:v>23.4</c:v>
                </c:pt>
              </c:numCache>
            </c:numRef>
          </c:val>
          <c:extLst>
            <c:ext xmlns:c16="http://schemas.microsoft.com/office/drawing/2014/chart" uri="{C3380CC4-5D6E-409C-BE32-E72D297353CC}">
              <c16:uniqueId val="{00000001-CC93-42CD-ABCD-FB8B4D141C4A}"/>
            </c:ext>
          </c:extLst>
        </c:ser>
        <c:dLbls>
          <c:showLegendKey val="0"/>
          <c:showVal val="1"/>
          <c:showCatName val="0"/>
          <c:showSerName val="0"/>
          <c:showPercent val="0"/>
          <c:showBubbleSize val="0"/>
        </c:dLbls>
        <c:gapWidth val="75"/>
        <c:axId val="1420129312"/>
        <c:axId val="1420130272"/>
      </c:barChart>
      <c:catAx>
        <c:axId val="1420129312"/>
        <c:scaling>
          <c:orientation val="minMax"/>
        </c:scaling>
        <c:delete val="0"/>
        <c:axPos val="b"/>
        <c:title>
          <c:tx>
            <c:rich>
              <a:bodyPr rot="0" spcFirstLastPara="1" vertOverflow="ellipsis" vert="horz" wrap="square" anchor="ctr" anchorCtr="1"/>
              <a:lstStyle/>
              <a:p>
                <a:pPr>
                  <a:defRPr sz="1800" b="1" i="0" u="none" strike="noStrike" kern="1200" baseline="0">
                    <a:solidFill>
                      <a:schemeClr val="bg1"/>
                    </a:solidFill>
                    <a:latin typeface="+mn-lt"/>
                    <a:ea typeface="+mn-ea"/>
                    <a:cs typeface="+mn-cs"/>
                  </a:defRPr>
                </a:pPr>
                <a:r>
                  <a:rPr lang="en-US" dirty="0"/>
                  <a:t>Mo</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bg1"/>
                  </a:solidFill>
                  <a:latin typeface="+mn-lt"/>
                  <a:ea typeface="+mn-ea"/>
                  <a:cs typeface="+mn-cs"/>
                </a:defRPr>
              </a:pPr>
              <a:endParaRPr lang="en-US"/>
            </a:p>
          </c:txPr>
        </c:title>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800" b="0" i="0" u="none" strike="noStrike" kern="1200" baseline="0">
                <a:solidFill>
                  <a:schemeClr val="bg1"/>
                </a:solidFill>
                <a:latin typeface="+mn-lt"/>
                <a:ea typeface="+mn-ea"/>
                <a:cs typeface="+mn-cs"/>
              </a:defRPr>
            </a:pPr>
            <a:endParaRPr lang="en-US"/>
          </a:p>
        </c:txPr>
        <c:crossAx val="1420130272"/>
        <c:crosses val="autoZero"/>
        <c:auto val="1"/>
        <c:lblAlgn val="ctr"/>
        <c:lblOffset val="100"/>
        <c:noMultiLvlLbl val="0"/>
      </c:catAx>
      <c:valAx>
        <c:axId val="1420130272"/>
        <c:scaling>
          <c:orientation val="minMax"/>
        </c:scaling>
        <c:delete val="0"/>
        <c:axPos val="l"/>
        <c:title>
          <c:tx>
            <c:rich>
              <a:bodyPr rot="-5400000" spcFirstLastPara="1" vertOverflow="ellipsis" vert="horz" wrap="square" anchor="ctr" anchorCtr="1"/>
              <a:lstStyle/>
              <a:p>
                <a:pPr>
                  <a:defRPr sz="1800" b="1" i="0" u="none" strike="noStrike" kern="1200" baseline="0">
                    <a:solidFill>
                      <a:schemeClr val="bg1"/>
                    </a:solidFill>
                    <a:latin typeface="+mn-lt"/>
                    <a:ea typeface="+mn-ea"/>
                    <a:cs typeface="+mn-cs"/>
                  </a:defRPr>
                </a:pPr>
                <a:r>
                  <a:rPr lang="en-US" dirty="0"/>
                  <a:t>Survival</a:t>
                </a:r>
                <a:r>
                  <a:rPr lang="en-US" baseline="0" dirty="0"/>
                  <a:t> Rate (IPTW) (%)</a:t>
                </a:r>
                <a:endParaRPr lang="en-US" dirty="0"/>
              </a:p>
            </c:rich>
          </c:tx>
          <c:overlay val="0"/>
          <c:spPr>
            <a:noFill/>
            <a:ln>
              <a:noFill/>
            </a:ln>
            <a:effectLst/>
          </c:spPr>
          <c:txPr>
            <a:bodyPr rot="-5400000" spcFirstLastPara="1" vertOverflow="ellipsis" vert="horz" wrap="square" anchor="ctr" anchorCtr="1"/>
            <a:lstStyle/>
            <a:p>
              <a:pPr>
                <a:defRPr sz="1800" b="1" i="0" u="none" strike="noStrike" kern="1200" baseline="0">
                  <a:solidFill>
                    <a:schemeClr val="bg1"/>
                  </a:solidFill>
                  <a:latin typeface="+mn-lt"/>
                  <a:ea typeface="+mn-ea"/>
                  <a:cs typeface="+mn-cs"/>
                </a:defRPr>
              </a:pPr>
              <a:endParaRPr lang="en-US"/>
            </a:p>
          </c:txPr>
        </c:title>
        <c:numFmt formatCode="0" sourceLinked="0"/>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800" b="0" i="0" u="none" strike="noStrike" kern="1200" baseline="0">
                <a:solidFill>
                  <a:schemeClr val="bg1"/>
                </a:solidFill>
                <a:latin typeface="+mn-lt"/>
                <a:ea typeface="+mn-ea"/>
                <a:cs typeface="+mn-cs"/>
              </a:defRPr>
            </a:pPr>
            <a:endParaRPr lang="en-US"/>
          </a:p>
        </c:txPr>
        <c:crossAx val="1420129312"/>
        <c:crosses val="autoZero"/>
        <c:crossBetween val="between"/>
      </c:valAx>
      <c:spPr>
        <a:noFill/>
        <a:ln>
          <a:noFill/>
        </a:ln>
        <a:effectLst/>
      </c:spPr>
    </c:plotArea>
    <c:legend>
      <c:legendPos val="t"/>
      <c:layout>
        <c:manualLayout>
          <c:xMode val="edge"/>
          <c:yMode val="edge"/>
          <c:x val="0.39494246279324369"/>
          <c:y val="4.3433996036647861E-2"/>
          <c:w val="0.55498434280414388"/>
          <c:h val="0.17691423260657627"/>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800" b="1">
          <a:solidFill>
            <a:schemeClr val="bg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6D33F0-715B-4B93-BBE6-562C9D7EF830}"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37FCD2D6-A63C-4F6F-A0FE-05D5D4529991}">
      <dgm:prSet phldrT="[Text]"/>
      <dgm:spPr>
        <a:solidFill>
          <a:srgbClr val="0054A0"/>
        </a:solidFill>
        <a:ln>
          <a:solidFill>
            <a:srgbClr val="0054A0"/>
          </a:solidFill>
        </a:ln>
      </dgm:spPr>
      <dgm:t>
        <a:bodyPr/>
        <a:lstStyle/>
        <a:p>
          <a:r>
            <a:rPr lang="en-US" b="1" dirty="0"/>
            <a:t>Suspicion</a:t>
          </a:r>
        </a:p>
      </dgm:t>
    </dgm:pt>
    <dgm:pt modelId="{975924B0-E55D-40CF-AE4C-B08D97A7E8A5}" type="parTrans" cxnId="{0B5875B1-CA42-4BFA-912F-D47BD957986F}">
      <dgm:prSet/>
      <dgm:spPr/>
      <dgm:t>
        <a:bodyPr/>
        <a:lstStyle/>
        <a:p>
          <a:endParaRPr lang="en-US"/>
        </a:p>
      </dgm:t>
    </dgm:pt>
    <dgm:pt modelId="{0F48E9BD-07DE-4565-9B2B-6D82B2581FBA}" type="sibTrans" cxnId="{0B5875B1-CA42-4BFA-912F-D47BD957986F}">
      <dgm:prSet/>
      <dgm:spPr/>
      <dgm:t>
        <a:bodyPr/>
        <a:lstStyle/>
        <a:p>
          <a:endParaRPr lang="en-US"/>
        </a:p>
      </dgm:t>
    </dgm:pt>
    <dgm:pt modelId="{A54E878A-3946-40D9-8270-8F85FE066F0F}">
      <dgm:prSet phldrT="[Text]"/>
      <dgm:spPr>
        <a:solidFill>
          <a:srgbClr val="F2F2F2">
            <a:alpha val="90000"/>
          </a:srgbClr>
        </a:solidFill>
        <a:ln>
          <a:solidFill>
            <a:srgbClr val="0054A0">
              <a:alpha val="90000"/>
            </a:srgbClr>
          </a:solidFill>
        </a:ln>
      </dgm:spPr>
      <dgm:t>
        <a:bodyPr/>
        <a:lstStyle/>
        <a:p>
          <a:pPr algn="l">
            <a:buFont typeface="Wingdings" pitchFamily="2" charset="2"/>
            <a:buChar char="§"/>
          </a:pPr>
          <a:r>
            <a:rPr lang="en-US" dirty="0">
              <a:solidFill>
                <a:schemeClr val="bg1"/>
              </a:solidFill>
            </a:rPr>
            <a:t>MC activation symptoms or anaphylaxis and/or elevated serum tryptase</a:t>
          </a:r>
        </a:p>
      </dgm:t>
    </dgm:pt>
    <dgm:pt modelId="{49A8CD9E-ACB3-4746-9716-C5344B239719}" type="parTrans" cxnId="{3B0BDC30-6936-4AB6-B20A-7CEB55F9C5D5}">
      <dgm:prSet/>
      <dgm:spPr/>
      <dgm:t>
        <a:bodyPr/>
        <a:lstStyle/>
        <a:p>
          <a:endParaRPr lang="en-US"/>
        </a:p>
      </dgm:t>
    </dgm:pt>
    <dgm:pt modelId="{E66A1A67-5A1E-48C2-8793-D26CB865F17E}" type="sibTrans" cxnId="{3B0BDC30-6936-4AB6-B20A-7CEB55F9C5D5}">
      <dgm:prSet/>
      <dgm:spPr/>
      <dgm:t>
        <a:bodyPr/>
        <a:lstStyle/>
        <a:p>
          <a:endParaRPr lang="en-US"/>
        </a:p>
      </dgm:t>
    </dgm:pt>
    <dgm:pt modelId="{1B7240EE-46A9-433C-920C-D82F2968EEF4}">
      <dgm:prSet phldrT="[Text]"/>
      <dgm:spPr>
        <a:solidFill>
          <a:srgbClr val="F2F2F2">
            <a:alpha val="90000"/>
          </a:srgbClr>
        </a:solidFill>
        <a:ln>
          <a:solidFill>
            <a:srgbClr val="0054A0">
              <a:alpha val="90000"/>
            </a:srgbClr>
          </a:solidFill>
        </a:ln>
      </dgm:spPr>
      <dgm:t>
        <a:bodyPr/>
        <a:lstStyle/>
        <a:p>
          <a:pPr algn="l">
            <a:buFont typeface="Wingdings" pitchFamily="2" charset="2"/>
            <a:buChar char="§"/>
          </a:pPr>
          <a:r>
            <a:rPr lang="en-US" dirty="0">
              <a:solidFill>
                <a:schemeClr val="bg1"/>
              </a:solidFill>
            </a:rPr>
            <a:t>Adult-onset mastocytosis in the skin (biopsy proven)</a:t>
          </a:r>
        </a:p>
      </dgm:t>
    </dgm:pt>
    <dgm:pt modelId="{A3841C61-89D8-44BB-9535-20EFAB3FD0D4}" type="parTrans" cxnId="{BBE424F3-459B-4280-8FC7-CA5388F4B525}">
      <dgm:prSet/>
      <dgm:spPr/>
      <dgm:t>
        <a:bodyPr/>
        <a:lstStyle/>
        <a:p>
          <a:endParaRPr lang="en-US"/>
        </a:p>
      </dgm:t>
    </dgm:pt>
    <dgm:pt modelId="{EE48FD4E-7BA0-4C68-9927-1B1D7C6303FA}" type="sibTrans" cxnId="{BBE424F3-459B-4280-8FC7-CA5388F4B525}">
      <dgm:prSet/>
      <dgm:spPr/>
      <dgm:t>
        <a:bodyPr/>
        <a:lstStyle/>
        <a:p>
          <a:endParaRPr lang="en-US"/>
        </a:p>
      </dgm:t>
    </dgm:pt>
    <dgm:pt modelId="{42901CF8-D24C-4E45-A646-5463FBD1062D}">
      <dgm:prSet phldrT="[Text]"/>
      <dgm:spPr>
        <a:solidFill>
          <a:srgbClr val="E1471D"/>
        </a:solidFill>
        <a:ln>
          <a:solidFill>
            <a:srgbClr val="E1471D"/>
          </a:solidFill>
        </a:ln>
      </dgm:spPr>
      <dgm:t>
        <a:bodyPr/>
        <a:lstStyle/>
        <a:p>
          <a:r>
            <a:rPr lang="en-US" b="1" dirty="0"/>
            <a:t>Evaluation</a:t>
          </a:r>
        </a:p>
      </dgm:t>
    </dgm:pt>
    <dgm:pt modelId="{14260FA1-D387-4815-8CEF-5875AD298D89}" type="parTrans" cxnId="{33972EFA-D646-4342-90F0-5CC573FF6375}">
      <dgm:prSet/>
      <dgm:spPr/>
      <dgm:t>
        <a:bodyPr/>
        <a:lstStyle/>
        <a:p>
          <a:endParaRPr lang="en-US"/>
        </a:p>
      </dgm:t>
    </dgm:pt>
    <dgm:pt modelId="{5754DD0B-470B-4CA5-8BA3-42B778074202}" type="sibTrans" cxnId="{33972EFA-D646-4342-90F0-5CC573FF6375}">
      <dgm:prSet/>
      <dgm:spPr/>
      <dgm:t>
        <a:bodyPr/>
        <a:lstStyle/>
        <a:p>
          <a:endParaRPr lang="en-US"/>
        </a:p>
      </dgm:t>
    </dgm:pt>
    <dgm:pt modelId="{04C4DE42-C4AB-48D3-BFE9-02064B4632D4}">
      <dgm:prSet phldrT="[Text]"/>
      <dgm:spPr>
        <a:solidFill>
          <a:srgbClr val="F2F2F2">
            <a:alpha val="90000"/>
          </a:srgbClr>
        </a:solidFill>
        <a:ln>
          <a:solidFill>
            <a:srgbClr val="E1471D">
              <a:alpha val="90000"/>
            </a:srgbClr>
          </a:solidFill>
        </a:ln>
      </dgm:spPr>
      <dgm:t>
        <a:bodyPr/>
        <a:lstStyle/>
        <a:p>
          <a:pPr>
            <a:buFont typeface="Wingdings" pitchFamily="2" charset="2"/>
            <a:buChar char="§"/>
          </a:pPr>
          <a:r>
            <a:rPr lang="en-US" dirty="0">
              <a:solidFill>
                <a:schemeClr val="bg1"/>
              </a:solidFill>
            </a:rPr>
            <a:t>Biopsy (BM or involved organ)</a:t>
          </a:r>
        </a:p>
      </dgm:t>
    </dgm:pt>
    <dgm:pt modelId="{41B8E1FC-70FD-4A92-9C70-C4A16A41F164}" type="parTrans" cxnId="{73315C9A-559C-4F48-B57C-9E0D140B2A26}">
      <dgm:prSet/>
      <dgm:spPr/>
      <dgm:t>
        <a:bodyPr/>
        <a:lstStyle/>
        <a:p>
          <a:endParaRPr lang="en-US"/>
        </a:p>
      </dgm:t>
    </dgm:pt>
    <dgm:pt modelId="{751A0488-05C6-4912-B232-7D6AC350E2EE}" type="sibTrans" cxnId="{73315C9A-559C-4F48-B57C-9E0D140B2A26}">
      <dgm:prSet/>
      <dgm:spPr/>
      <dgm:t>
        <a:bodyPr/>
        <a:lstStyle/>
        <a:p>
          <a:endParaRPr lang="en-US"/>
        </a:p>
      </dgm:t>
    </dgm:pt>
    <dgm:pt modelId="{B4326E99-AA13-4DA3-96CB-2ECD4FD73A77}">
      <dgm:prSet phldrT="[Text]"/>
      <dgm:spPr>
        <a:solidFill>
          <a:srgbClr val="F2F2F2">
            <a:alpha val="90000"/>
          </a:srgbClr>
        </a:solidFill>
        <a:ln>
          <a:solidFill>
            <a:srgbClr val="E1471D">
              <a:alpha val="90000"/>
            </a:srgbClr>
          </a:solidFill>
        </a:ln>
      </dgm:spPr>
      <dgm:t>
        <a:bodyPr/>
        <a:lstStyle/>
        <a:p>
          <a:pPr>
            <a:buFont typeface="Wingdings" pitchFamily="2" charset="2"/>
            <a:buChar char="§"/>
          </a:pPr>
          <a:r>
            <a:rPr lang="en-US" dirty="0">
              <a:solidFill>
                <a:schemeClr val="bg1"/>
              </a:solidFill>
            </a:rPr>
            <a:t>Molecular testing for </a:t>
          </a:r>
          <a:r>
            <a:rPr lang="en-US" i="1" dirty="0">
              <a:solidFill>
                <a:schemeClr val="bg1"/>
              </a:solidFill>
            </a:rPr>
            <a:t>KIT</a:t>
          </a:r>
          <a:r>
            <a:rPr lang="en-US" i="0" dirty="0">
              <a:solidFill>
                <a:schemeClr val="bg1"/>
              </a:solidFill>
            </a:rPr>
            <a:t> D816V or other activating </a:t>
          </a:r>
          <a:br>
            <a:rPr lang="en-US" i="0" dirty="0">
              <a:solidFill>
                <a:schemeClr val="bg1"/>
              </a:solidFill>
            </a:rPr>
          </a:br>
          <a:r>
            <a:rPr lang="en-US" i="1" dirty="0">
              <a:solidFill>
                <a:schemeClr val="bg1"/>
              </a:solidFill>
            </a:rPr>
            <a:t>KIT </a:t>
          </a:r>
          <a:r>
            <a:rPr lang="en-US" i="0" dirty="0">
              <a:solidFill>
                <a:schemeClr val="bg1"/>
              </a:solidFill>
            </a:rPr>
            <a:t>mutation</a:t>
          </a:r>
          <a:endParaRPr lang="en-US" dirty="0">
            <a:solidFill>
              <a:schemeClr val="bg1"/>
            </a:solidFill>
          </a:endParaRPr>
        </a:p>
      </dgm:t>
    </dgm:pt>
    <dgm:pt modelId="{1CE10A4B-02FD-4923-AF3F-48DAB93755AD}" type="parTrans" cxnId="{F5C33790-66DA-44E0-A0C7-134174927AC4}">
      <dgm:prSet/>
      <dgm:spPr/>
      <dgm:t>
        <a:bodyPr/>
        <a:lstStyle/>
        <a:p>
          <a:endParaRPr lang="en-US"/>
        </a:p>
      </dgm:t>
    </dgm:pt>
    <dgm:pt modelId="{0112AA08-E12B-44DA-85F9-1FCFF995D4B8}" type="sibTrans" cxnId="{F5C33790-66DA-44E0-A0C7-134174927AC4}">
      <dgm:prSet/>
      <dgm:spPr/>
      <dgm:t>
        <a:bodyPr/>
        <a:lstStyle/>
        <a:p>
          <a:endParaRPr lang="en-US"/>
        </a:p>
      </dgm:t>
    </dgm:pt>
    <dgm:pt modelId="{EDB40451-2135-4EDF-968B-F8376147B382}">
      <dgm:prSet phldrT="[Text]"/>
      <dgm:spPr>
        <a:solidFill>
          <a:srgbClr val="F2F2F2">
            <a:alpha val="90000"/>
          </a:srgbClr>
        </a:solidFill>
        <a:ln>
          <a:solidFill>
            <a:srgbClr val="0054A0">
              <a:alpha val="90000"/>
            </a:srgbClr>
          </a:solidFill>
        </a:ln>
      </dgm:spPr>
      <dgm:t>
        <a:bodyPr/>
        <a:lstStyle/>
        <a:p>
          <a:pPr algn="ctr">
            <a:buFont typeface="Wingdings" pitchFamily="2" charset="2"/>
            <a:buChar char="§"/>
          </a:pPr>
          <a:r>
            <a:rPr lang="en-US" b="1" dirty="0">
              <a:solidFill>
                <a:schemeClr val="bg1"/>
              </a:solidFill>
            </a:rPr>
            <a:t>OR</a:t>
          </a:r>
        </a:p>
      </dgm:t>
    </dgm:pt>
    <dgm:pt modelId="{02D17CA2-9F9C-4792-A658-B883DEB93860}" type="parTrans" cxnId="{A79966EE-11DE-4339-B27A-F76A7F9FC3C6}">
      <dgm:prSet/>
      <dgm:spPr/>
      <dgm:t>
        <a:bodyPr/>
        <a:lstStyle/>
        <a:p>
          <a:endParaRPr lang="en-US"/>
        </a:p>
      </dgm:t>
    </dgm:pt>
    <dgm:pt modelId="{5C21CF4B-C837-46DC-AAAA-3E6DF3C9D5C0}" type="sibTrans" cxnId="{A79966EE-11DE-4339-B27A-F76A7F9FC3C6}">
      <dgm:prSet/>
      <dgm:spPr/>
      <dgm:t>
        <a:bodyPr/>
        <a:lstStyle/>
        <a:p>
          <a:endParaRPr lang="en-US"/>
        </a:p>
      </dgm:t>
    </dgm:pt>
    <dgm:pt modelId="{C8A1A5FF-1988-4FDD-9704-9A25743F4F75}">
      <dgm:prSet phldrT="[Text]"/>
      <dgm:spPr>
        <a:solidFill>
          <a:srgbClr val="F2F2F2">
            <a:alpha val="90000"/>
          </a:srgbClr>
        </a:solidFill>
        <a:ln>
          <a:solidFill>
            <a:srgbClr val="E1471D">
              <a:alpha val="90000"/>
            </a:srgbClr>
          </a:solidFill>
        </a:ln>
      </dgm:spPr>
      <dgm:t>
        <a:bodyPr/>
        <a:lstStyle/>
        <a:p>
          <a:pPr>
            <a:buFont typeface="Wingdings" pitchFamily="2" charset="2"/>
            <a:buChar char="§"/>
          </a:pPr>
          <a:r>
            <a:rPr lang="en-US" dirty="0">
              <a:solidFill>
                <a:schemeClr val="bg1"/>
              </a:solidFill>
            </a:rPr>
            <a:t>MC immunophenotyping</a:t>
          </a:r>
        </a:p>
      </dgm:t>
    </dgm:pt>
    <dgm:pt modelId="{A3ED4F12-307B-4863-909B-D71185E5EF12}" type="parTrans" cxnId="{4AAF3D58-A697-45C3-BE7E-F603B2420D9D}">
      <dgm:prSet/>
      <dgm:spPr/>
    </dgm:pt>
    <dgm:pt modelId="{3A00B8EC-7570-4DB8-B494-4F93DD6D6591}" type="sibTrans" cxnId="{4AAF3D58-A697-45C3-BE7E-F603B2420D9D}">
      <dgm:prSet/>
      <dgm:spPr/>
    </dgm:pt>
    <dgm:pt modelId="{CBA3A89E-0503-48D8-94A0-12490A8DDC17}">
      <dgm:prSet phldrT="[Text]"/>
      <dgm:spPr>
        <a:solidFill>
          <a:srgbClr val="F2F2F2">
            <a:alpha val="90000"/>
          </a:srgbClr>
        </a:solidFill>
        <a:ln>
          <a:solidFill>
            <a:srgbClr val="E1471D">
              <a:alpha val="90000"/>
            </a:srgbClr>
          </a:solidFill>
        </a:ln>
      </dgm:spPr>
      <dgm:t>
        <a:bodyPr/>
        <a:lstStyle/>
        <a:p>
          <a:pPr>
            <a:buFont typeface="Wingdings" pitchFamily="2" charset="2"/>
            <a:buChar char="§"/>
          </a:pPr>
          <a:r>
            <a:rPr lang="en-US" dirty="0">
              <a:solidFill>
                <a:schemeClr val="bg1"/>
              </a:solidFill>
            </a:rPr>
            <a:t>Screen for </a:t>
          </a:r>
          <a:r>
            <a:rPr lang="en-US" i="1" dirty="0">
              <a:solidFill>
                <a:schemeClr val="bg1"/>
              </a:solidFill>
            </a:rPr>
            <a:t>FIP1L1::PDGFRA</a:t>
          </a:r>
          <a:r>
            <a:rPr lang="en-US" i="0" dirty="0">
              <a:solidFill>
                <a:schemeClr val="bg1"/>
              </a:solidFill>
            </a:rPr>
            <a:t> if eosinophilia is present and </a:t>
          </a:r>
          <a:br>
            <a:rPr lang="en-US" i="0" dirty="0">
              <a:solidFill>
                <a:schemeClr val="bg1"/>
              </a:solidFill>
            </a:rPr>
          </a:br>
          <a:r>
            <a:rPr lang="en-US" i="1" dirty="0">
              <a:solidFill>
                <a:schemeClr val="bg1"/>
              </a:solidFill>
            </a:rPr>
            <a:t>KIT</a:t>
          </a:r>
          <a:r>
            <a:rPr lang="en-US" i="0" dirty="0">
              <a:solidFill>
                <a:schemeClr val="bg1"/>
              </a:solidFill>
            </a:rPr>
            <a:t> D816V is negative</a:t>
          </a:r>
          <a:endParaRPr lang="en-US" dirty="0">
            <a:solidFill>
              <a:schemeClr val="bg1"/>
            </a:solidFill>
          </a:endParaRPr>
        </a:p>
      </dgm:t>
    </dgm:pt>
    <dgm:pt modelId="{3B4F36DD-EA04-46CF-AA8D-87E2CB017CC0}" type="parTrans" cxnId="{8B5BB499-63C1-475E-836D-879B0AD8F09A}">
      <dgm:prSet/>
      <dgm:spPr/>
    </dgm:pt>
    <dgm:pt modelId="{2274125B-325F-4454-A7BD-35F0CFA1C249}" type="sibTrans" cxnId="{8B5BB499-63C1-475E-836D-879B0AD8F09A}">
      <dgm:prSet/>
      <dgm:spPr/>
    </dgm:pt>
    <dgm:pt modelId="{E5F28F12-1938-47B3-BE97-4F8CF600F3FE}" type="pres">
      <dgm:prSet presAssocID="{116D33F0-715B-4B93-BBE6-562C9D7EF830}" presName="Name0" presStyleCnt="0">
        <dgm:presLayoutVars>
          <dgm:dir/>
          <dgm:animLvl val="lvl"/>
          <dgm:resizeHandles val="exact"/>
        </dgm:presLayoutVars>
      </dgm:prSet>
      <dgm:spPr/>
    </dgm:pt>
    <dgm:pt modelId="{83E0E2A8-6965-4298-8E3B-8C147B266659}" type="pres">
      <dgm:prSet presAssocID="{37FCD2D6-A63C-4F6F-A0FE-05D5D4529991}" presName="composite" presStyleCnt="0"/>
      <dgm:spPr/>
    </dgm:pt>
    <dgm:pt modelId="{E945BB1E-7F3C-444C-A5E6-C467D63ACC26}" type="pres">
      <dgm:prSet presAssocID="{37FCD2D6-A63C-4F6F-A0FE-05D5D4529991}" presName="parTx" presStyleLbl="alignNode1" presStyleIdx="0" presStyleCnt="2">
        <dgm:presLayoutVars>
          <dgm:chMax val="0"/>
          <dgm:chPref val="0"/>
          <dgm:bulletEnabled val="1"/>
        </dgm:presLayoutVars>
      </dgm:prSet>
      <dgm:spPr/>
    </dgm:pt>
    <dgm:pt modelId="{C637CC78-7DF1-47A8-81C9-63B88F5D0734}" type="pres">
      <dgm:prSet presAssocID="{37FCD2D6-A63C-4F6F-A0FE-05D5D4529991}" presName="desTx" presStyleLbl="alignAccFollowNode1" presStyleIdx="0" presStyleCnt="2">
        <dgm:presLayoutVars>
          <dgm:bulletEnabled val="1"/>
        </dgm:presLayoutVars>
      </dgm:prSet>
      <dgm:spPr/>
    </dgm:pt>
    <dgm:pt modelId="{9F228F98-A33F-41D5-9D9B-6B851AB70D82}" type="pres">
      <dgm:prSet presAssocID="{0F48E9BD-07DE-4565-9B2B-6D82B2581FBA}" presName="space" presStyleCnt="0"/>
      <dgm:spPr/>
    </dgm:pt>
    <dgm:pt modelId="{80CF9A20-4538-466C-BBBA-0D3A224E56B9}" type="pres">
      <dgm:prSet presAssocID="{42901CF8-D24C-4E45-A646-5463FBD1062D}" presName="composite" presStyleCnt="0"/>
      <dgm:spPr/>
    </dgm:pt>
    <dgm:pt modelId="{938D4BEC-50B9-4805-8C0D-1DB0633FC4A2}" type="pres">
      <dgm:prSet presAssocID="{42901CF8-D24C-4E45-A646-5463FBD1062D}" presName="parTx" presStyleLbl="alignNode1" presStyleIdx="1" presStyleCnt="2">
        <dgm:presLayoutVars>
          <dgm:chMax val="0"/>
          <dgm:chPref val="0"/>
          <dgm:bulletEnabled val="1"/>
        </dgm:presLayoutVars>
      </dgm:prSet>
      <dgm:spPr/>
    </dgm:pt>
    <dgm:pt modelId="{F928ABCF-A600-4237-94A6-1120AE71FD8A}" type="pres">
      <dgm:prSet presAssocID="{42901CF8-D24C-4E45-A646-5463FBD1062D}" presName="desTx" presStyleLbl="alignAccFollowNode1" presStyleIdx="1" presStyleCnt="2">
        <dgm:presLayoutVars>
          <dgm:bulletEnabled val="1"/>
        </dgm:presLayoutVars>
      </dgm:prSet>
      <dgm:spPr/>
    </dgm:pt>
  </dgm:ptLst>
  <dgm:cxnLst>
    <dgm:cxn modelId="{D7867A0B-1465-4660-BC7A-A8E1B1B074F4}" type="presOf" srcId="{04C4DE42-C4AB-48D3-BFE9-02064B4632D4}" destId="{F928ABCF-A600-4237-94A6-1120AE71FD8A}" srcOrd="0" destOrd="0" presId="urn:microsoft.com/office/officeart/2005/8/layout/hList1"/>
    <dgm:cxn modelId="{01AB0115-89CC-49AA-BC2A-32F47C4831B4}" type="presOf" srcId="{116D33F0-715B-4B93-BBE6-562C9D7EF830}" destId="{E5F28F12-1938-47B3-BE97-4F8CF600F3FE}" srcOrd="0" destOrd="0" presId="urn:microsoft.com/office/officeart/2005/8/layout/hList1"/>
    <dgm:cxn modelId="{3B0BDC30-6936-4AB6-B20A-7CEB55F9C5D5}" srcId="{37FCD2D6-A63C-4F6F-A0FE-05D5D4529991}" destId="{A54E878A-3946-40D9-8270-8F85FE066F0F}" srcOrd="0" destOrd="0" parTransId="{49A8CD9E-ACB3-4746-9716-C5344B239719}" sibTransId="{E66A1A67-5A1E-48C2-8793-D26CB865F17E}"/>
    <dgm:cxn modelId="{C11C8633-F823-4294-96F3-1E6D998B43C1}" type="presOf" srcId="{CBA3A89E-0503-48D8-94A0-12490A8DDC17}" destId="{F928ABCF-A600-4237-94A6-1120AE71FD8A}" srcOrd="0" destOrd="3" presId="urn:microsoft.com/office/officeart/2005/8/layout/hList1"/>
    <dgm:cxn modelId="{D8B18C34-D3C8-4516-8527-E2E22872B6A6}" type="presOf" srcId="{EDB40451-2135-4EDF-968B-F8376147B382}" destId="{C637CC78-7DF1-47A8-81C9-63B88F5D0734}" srcOrd="0" destOrd="1" presId="urn:microsoft.com/office/officeart/2005/8/layout/hList1"/>
    <dgm:cxn modelId="{FDA5B467-95F0-4EF6-8A03-4E22D30C2BE5}" type="presOf" srcId="{B4326E99-AA13-4DA3-96CB-2ECD4FD73A77}" destId="{F928ABCF-A600-4237-94A6-1120AE71FD8A}" srcOrd="0" destOrd="1" presId="urn:microsoft.com/office/officeart/2005/8/layout/hList1"/>
    <dgm:cxn modelId="{A8CC1C56-CABD-4D38-A30D-EECA73492E58}" type="presOf" srcId="{42901CF8-D24C-4E45-A646-5463FBD1062D}" destId="{938D4BEC-50B9-4805-8C0D-1DB0633FC4A2}" srcOrd="0" destOrd="0" presId="urn:microsoft.com/office/officeart/2005/8/layout/hList1"/>
    <dgm:cxn modelId="{4AAF3D58-A697-45C3-BE7E-F603B2420D9D}" srcId="{42901CF8-D24C-4E45-A646-5463FBD1062D}" destId="{C8A1A5FF-1988-4FDD-9704-9A25743F4F75}" srcOrd="2" destOrd="0" parTransId="{A3ED4F12-307B-4863-909B-D71185E5EF12}" sibTransId="{3A00B8EC-7570-4DB8-B494-4F93DD6D6591}"/>
    <dgm:cxn modelId="{F5C33790-66DA-44E0-A0C7-134174927AC4}" srcId="{42901CF8-D24C-4E45-A646-5463FBD1062D}" destId="{B4326E99-AA13-4DA3-96CB-2ECD4FD73A77}" srcOrd="1" destOrd="0" parTransId="{1CE10A4B-02FD-4923-AF3F-48DAB93755AD}" sibTransId="{0112AA08-E12B-44DA-85F9-1FCFF995D4B8}"/>
    <dgm:cxn modelId="{8B5BB499-63C1-475E-836D-879B0AD8F09A}" srcId="{42901CF8-D24C-4E45-A646-5463FBD1062D}" destId="{CBA3A89E-0503-48D8-94A0-12490A8DDC17}" srcOrd="3" destOrd="0" parTransId="{3B4F36DD-EA04-46CF-AA8D-87E2CB017CC0}" sibTransId="{2274125B-325F-4454-A7BD-35F0CFA1C249}"/>
    <dgm:cxn modelId="{73315C9A-559C-4F48-B57C-9E0D140B2A26}" srcId="{42901CF8-D24C-4E45-A646-5463FBD1062D}" destId="{04C4DE42-C4AB-48D3-BFE9-02064B4632D4}" srcOrd="0" destOrd="0" parTransId="{41B8E1FC-70FD-4A92-9C70-C4A16A41F164}" sibTransId="{751A0488-05C6-4912-B232-7D6AC350E2EE}"/>
    <dgm:cxn modelId="{B56980A2-6217-4D61-9294-B9488C308411}" type="presOf" srcId="{1B7240EE-46A9-433C-920C-D82F2968EEF4}" destId="{C637CC78-7DF1-47A8-81C9-63B88F5D0734}" srcOrd="0" destOrd="2" presId="urn:microsoft.com/office/officeart/2005/8/layout/hList1"/>
    <dgm:cxn modelId="{0B5875B1-CA42-4BFA-912F-D47BD957986F}" srcId="{116D33F0-715B-4B93-BBE6-562C9D7EF830}" destId="{37FCD2D6-A63C-4F6F-A0FE-05D5D4529991}" srcOrd="0" destOrd="0" parTransId="{975924B0-E55D-40CF-AE4C-B08D97A7E8A5}" sibTransId="{0F48E9BD-07DE-4565-9B2B-6D82B2581FBA}"/>
    <dgm:cxn modelId="{299623DB-1F0B-431C-AB1D-7CA9807D9F34}" type="presOf" srcId="{37FCD2D6-A63C-4F6F-A0FE-05D5D4529991}" destId="{E945BB1E-7F3C-444C-A5E6-C467D63ACC26}" srcOrd="0" destOrd="0" presId="urn:microsoft.com/office/officeart/2005/8/layout/hList1"/>
    <dgm:cxn modelId="{7EB5ABDB-36A1-4271-8F50-008F4D2B748F}" type="presOf" srcId="{A54E878A-3946-40D9-8270-8F85FE066F0F}" destId="{C637CC78-7DF1-47A8-81C9-63B88F5D0734}" srcOrd="0" destOrd="0" presId="urn:microsoft.com/office/officeart/2005/8/layout/hList1"/>
    <dgm:cxn modelId="{7DC04ADD-44DE-4DEF-94C8-D7A5ED3BD8A0}" type="presOf" srcId="{C8A1A5FF-1988-4FDD-9704-9A25743F4F75}" destId="{F928ABCF-A600-4237-94A6-1120AE71FD8A}" srcOrd="0" destOrd="2" presId="urn:microsoft.com/office/officeart/2005/8/layout/hList1"/>
    <dgm:cxn modelId="{A79966EE-11DE-4339-B27A-F76A7F9FC3C6}" srcId="{37FCD2D6-A63C-4F6F-A0FE-05D5D4529991}" destId="{EDB40451-2135-4EDF-968B-F8376147B382}" srcOrd="1" destOrd="0" parTransId="{02D17CA2-9F9C-4792-A658-B883DEB93860}" sibTransId="{5C21CF4B-C837-46DC-AAAA-3E6DF3C9D5C0}"/>
    <dgm:cxn modelId="{BBE424F3-459B-4280-8FC7-CA5388F4B525}" srcId="{37FCD2D6-A63C-4F6F-A0FE-05D5D4529991}" destId="{1B7240EE-46A9-433C-920C-D82F2968EEF4}" srcOrd="2" destOrd="0" parTransId="{A3841C61-89D8-44BB-9535-20EFAB3FD0D4}" sibTransId="{EE48FD4E-7BA0-4C68-9927-1B1D7C6303FA}"/>
    <dgm:cxn modelId="{33972EFA-D646-4342-90F0-5CC573FF6375}" srcId="{116D33F0-715B-4B93-BBE6-562C9D7EF830}" destId="{42901CF8-D24C-4E45-A646-5463FBD1062D}" srcOrd="1" destOrd="0" parTransId="{14260FA1-D387-4815-8CEF-5875AD298D89}" sibTransId="{5754DD0B-470B-4CA5-8BA3-42B778074202}"/>
    <dgm:cxn modelId="{6FB9B1A5-BCCD-4B51-8BA1-7D952616AABF}" type="presParOf" srcId="{E5F28F12-1938-47B3-BE97-4F8CF600F3FE}" destId="{83E0E2A8-6965-4298-8E3B-8C147B266659}" srcOrd="0" destOrd="0" presId="urn:microsoft.com/office/officeart/2005/8/layout/hList1"/>
    <dgm:cxn modelId="{206B5EAE-D5CD-4DFF-8027-CD30F97C3BA7}" type="presParOf" srcId="{83E0E2A8-6965-4298-8E3B-8C147B266659}" destId="{E945BB1E-7F3C-444C-A5E6-C467D63ACC26}" srcOrd="0" destOrd="0" presId="urn:microsoft.com/office/officeart/2005/8/layout/hList1"/>
    <dgm:cxn modelId="{C4933618-9798-4E62-A7B5-BE0D6C1DBCEC}" type="presParOf" srcId="{83E0E2A8-6965-4298-8E3B-8C147B266659}" destId="{C637CC78-7DF1-47A8-81C9-63B88F5D0734}" srcOrd="1" destOrd="0" presId="urn:microsoft.com/office/officeart/2005/8/layout/hList1"/>
    <dgm:cxn modelId="{D44E42C9-BC98-40BB-9E0B-BDE0254ED3A0}" type="presParOf" srcId="{E5F28F12-1938-47B3-BE97-4F8CF600F3FE}" destId="{9F228F98-A33F-41D5-9D9B-6B851AB70D82}" srcOrd="1" destOrd="0" presId="urn:microsoft.com/office/officeart/2005/8/layout/hList1"/>
    <dgm:cxn modelId="{6F255254-F42D-4C57-9E96-C05043592E99}" type="presParOf" srcId="{E5F28F12-1938-47B3-BE97-4F8CF600F3FE}" destId="{80CF9A20-4538-466C-BBBA-0D3A224E56B9}" srcOrd="2" destOrd="0" presId="urn:microsoft.com/office/officeart/2005/8/layout/hList1"/>
    <dgm:cxn modelId="{81FA1AC9-4427-46E0-870D-9DD1C24222AF}" type="presParOf" srcId="{80CF9A20-4538-466C-BBBA-0D3A224E56B9}" destId="{938D4BEC-50B9-4805-8C0D-1DB0633FC4A2}" srcOrd="0" destOrd="0" presId="urn:microsoft.com/office/officeart/2005/8/layout/hList1"/>
    <dgm:cxn modelId="{BD9D609C-71B9-4103-BB56-263EA20049ED}" type="presParOf" srcId="{80CF9A20-4538-466C-BBBA-0D3A224E56B9}" destId="{F928ABCF-A600-4237-94A6-1120AE71FD8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D30FD8-15BF-409D-A264-89E769799BF3}"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FE0F35E7-8BBB-4625-B55D-D3C118522DDB}">
      <dgm:prSet custT="1"/>
      <dgm:spPr>
        <a:ln>
          <a:noFill/>
        </a:ln>
      </dgm:spPr>
      <dgm:t>
        <a:bodyPr anchor="t"/>
        <a:lstStyle/>
        <a:p>
          <a:r>
            <a:rPr lang="en-US" sz="3600" b="1" dirty="0"/>
            <a:t>Masitinib</a:t>
          </a:r>
          <a:r>
            <a:rPr lang="en-US" sz="6000" dirty="0"/>
            <a:t> </a:t>
          </a:r>
        </a:p>
      </dgm:t>
    </dgm:pt>
    <dgm:pt modelId="{8BE2ADD5-4C83-4588-B690-18BA05D49E4A}" type="parTrans" cxnId="{8AC7AFBC-5B54-4804-9FBD-F4DB0D69BB99}">
      <dgm:prSet/>
      <dgm:spPr/>
      <dgm:t>
        <a:bodyPr/>
        <a:lstStyle/>
        <a:p>
          <a:endParaRPr lang="en-US" sz="1600"/>
        </a:p>
      </dgm:t>
    </dgm:pt>
    <dgm:pt modelId="{407DC451-7AE5-44AE-BF76-E2B707E8A35C}" type="sibTrans" cxnId="{8AC7AFBC-5B54-4804-9FBD-F4DB0D69BB99}">
      <dgm:prSet/>
      <dgm:spPr/>
      <dgm:t>
        <a:bodyPr/>
        <a:lstStyle/>
        <a:p>
          <a:endParaRPr lang="en-US" sz="1600"/>
        </a:p>
      </dgm:t>
    </dgm:pt>
    <dgm:pt modelId="{999D1BE0-0F66-4ADD-90CB-4BB5119FEC44}">
      <dgm:prSet custT="1"/>
      <dgm:spPr>
        <a:solidFill>
          <a:schemeClr val="tx1">
            <a:lumMod val="95000"/>
            <a:alpha val="90000"/>
          </a:schemeClr>
        </a:solidFill>
        <a:ln>
          <a:noFill/>
        </a:ln>
      </dgm:spPr>
      <dgm:t>
        <a:bodyPr/>
        <a:lstStyle/>
        <a:p>
          <a:pPr marL="287338" indent="-287338">
            <a:buFont typeface="Wingdings" pitchFamily="2" charset="2"/>
            <a:buChar char="§"/>
            <a:tabLst/>
          </a:pPr>
          <a:r>
            <a:rPr lang="en-US" sz="2800" dirty="0">
              <a:solidFill>
                <a:schemeClr val="bg1"/>
              </a:solidFill>
            </a:rPr>
            <a:t>Phase III</a:t>
          </a:r>
        </a:p>
      </dgm:t>
    </dgm:pt>
    <dgm:pt modelId="{55BE61A8-13F1-4FB6-BCDF-3CDEE17B7065}" type="parTrans" cxnId="{3CAE87DE-40C4-4024-8865-3A4E60B2B14B}">
      <dgm:prSet/>
      <dgm:spPr/>
      <dgm:t>
        <a:bodyPr/>
        <a:lstStyle/>
        <a:p>
          <a:endParaRPr lang="en-US" sz="1600"/>
        </a:p>
      </dgm:t>
    </dgm:pt>
    <dgm:pt modelId="{7E35F2D0-1033-4A36-BE84-D3A46061BBFC}" type="sibTrans" cxnId="{3CAE87DE-40C4-4024-8865-3A4E60B2B14B}">
      <dgm:prSet/>
      <dgm:spPr/>
      <dgm:t>
        <a:bodyPr/>
        <a:lstStyle/>
        <a:p>
          <a:endParaRPr lang="en-US" sz="1600"/>
        </a:p>
      </dgm:t>
    </dgm:pt>
    <dgm:pt modelId="{C12728B8-898D-44C5-8177-31C46112400E}">
      <dgm:prSet custT="1"/>
      <dgm:spPr>
        <a:solidFill>
          <a:schemeClr val="accent3"/>
        </a:solidFill>
        <a:ln>
          <a:noFill/>
        </a:ln>
      </dgm:spPr>
      <dgm:t>
        <a:bodyPr anchor="ctr"/>
        <a:lstStyle/>
        <a:p>
          <a:r>
            <a:rPr lang="en-US" sz="4000" b="1" dirty="0"/>
            <a:t>TL-895</a:t>
          </a:r>
        </a:p>
      </dgm:t>
    </dgm:pt>
    <dgm:pt modelId="{B14DE029-1403-4D8F-93EF-0AD31167B548}" type="parTrans" cxnId="{8E789520-CD24-4812-8CE8-926E823EEED0}">
      <dgm:prSet/>
      <dgm:spPr/>
      <dgm:t>
        <a:bodyPr/>
        <a:lstStyle/>
        <a:p>
          <a:endParaRPr lang="en-US" sz="1600"/>
        </a:p>
      </dgm:t>
    </dgm:pt>
    <dgm:pt modelId="{A7C706F0-C2BF-46C2-A75C-B8B80839303C}" type="sibTrans" cxnId="{8E789520-CD24-4812-8CE8-926E823EEED0}">
      <dgm:prSet/>
      <dgm:spPr/>
      <dgm:t>
        <a:bodyPr/>
        <a:lstStyle/>
        <a:p>
          <a:endParaRPr lang="en-US" sz="1600"/>
        </a:p>
      </dgm:t>
    </dgm:pt>
    <dgm:pt modelId="{80AC932F-36CB-4FB3-84D0-D9F6ED95B76E}">
      <dgm:prSet custT="1"/>
      <dgm:spPr>
        <a:solidFill>
          <a:schemeClr val="tx1">
            <a:lumMod val="95000"/>
            <a:alpha val="90000"/>
          </a:schemeClr>
        </a:solidFill>
        <a:ln>
          <a:noFill/>
        </a:ln>
      </dgm:spPr>
      <dgm:t>
        <a:bodyPr/>
        <a:lstStyle/>
        <a:p>
          <a:pPr marL="285750" lvl="1" indent="-285750" algn="l" defTabSz="1244600">
            <a:lnSpc>
              <a:spcPct val="90000"/>
            </a:lnSpc>
            <a:spcBef>
              <a:spcPct val="0"/>
            </a:spcBef>
            <a:spcAft>
              <a:spcPct val="15000"/>
            </a:spcAft>
            <a:buFont typeface="Wingdings" pitchFamily="2" charset="2"/>
            <a:buChar char="§"/>
          </a:pPr>
          <a:r>
            <a:rPr lang="en-US" sz="2800" kern="1200" dirty="0">
              <a:solidFill>
                <a:srgbClr val="000000"/>
              </a:solidFill>
              <a:latin typeface="Calibri"/>
              <a:ea typeface="+mn-ea"/>
              <a:cs typeface="+mn-cs"/>
            </a:rPr>
            <a:t>Phase II/III</a:t>
          </a:r>
        </a:p>
      </dgm:t>
    </dgm:pt>
    <dgm:pt modelId="{ABBA42DB-98B0-4BF5-B6E3-0AA858344D19}" type="parTrans" cxnId="{F9C879E8-7C38-4881-9783-20E3D18B01EC}">
      <dgm:prSet/>
      <dgm:spPr/>
      <dgm:t>
        <a:bodyPr/>
        <a:lstStyle/>
        <a:p>
          <a:endParaRPr lang="en-US" sz="1600"/>
        </a:p>
      </dgm:t>
    </dgm:pt>
    <dgm:pt modelId="{047A154E-5CC4-48F9-B4E6-D151FCE2FB52}" type="sibTrans" cxnId="{F9C879E8-7C38-4881-9783-20E3D18B01EC}">
      <dgm:prSet/>
      <dgm:spPr/>
      <dgm:t>
        <a:bodyPr/>
        <a:lstStyle/>
        <a:p>
          <a:endParaRPr lang="en-US" sz="1600"/>
        </a:p>
      </dgm:t>
    </dgm:pt>
    <dgm:pt modelId="{6BA61966-9A49-46F5-B305-685A15D20F03}">
      <dgm:prSet custT="1"/>
      <dgm:spPr>
        <a:solidFill>
          <a:schemeClr val="tx1">
            <a:lumMod val="95000"/>
            <a:alpha val="90000"/>
          </a:schemeClr>
        </a:solidFill>
        <a:ln>
          <a:noFill/>
        </a:ln>
      </dgm:spPr>
      <dgm:t>
        <a:bodyPr/>
        <a:lstStyle/>
        <a:p>
          <a:pPr marL="285750" lvl="1" indent="-285750" algn="l" defTabSz="1244600">
            <a:lnSpc>
              <a:spcPct val="90000"/>
            </a:lnSpc>
            <a:spcBef>
              <a:spcPct val="0"/>
            </a:spcBef>
            <a:spcAft>
              <a:spcPct val="15000"/>
            </a:spcAft>
            <a:buFont typeface="Wingdings" pitchFamily="2" charset="2"/>
            <a:buChar char="§"/>
          </a:pPr>
          <a:r>
            <a:rPr lang="en-US" sz="2800" kern="1200" dirty="0">
              <a:solidFill>
                <a:srgbClr val="000000"/>
              </a:solidFill>
              <a:latin typeface="Calibri"/>
              <a:ea typeface="+mn-ea"/>
              <a:cs typeface="+mn-cs"/>
            </a:rPr>
            <a:t>ISM or myelofibrosis</a:t>
          </a:r>
        </a:p>
      </dgm:t>
    </dgm:pt>
    <dgm:pt modelId="{F09405E9-D186-4A22-8F96-29A8F0B5579F}" type="parTrans" cxnId="{09DB02CD-4E3C-4D0E-8298-A2E0945145EB}">
      <dgm:prSet/>
      <dgm:spPr/>
      <dgm:t>
        <a:bodyPr/>
        <a:lstStyle/>
        <a:p>
          <a:endParaRPr lang="en-US" sz="1600"/>
        </a:p>
      </dgm:t>
    </dgm:pt>
    <dgm:pt modelId="{8080E692-DAE2-476E-BD95-725D2314CA3B}" type="sibTrans" cxnId="{09DB02CD-4E3C-4D0E-8298-A2E0945145EB}">
      <dgm:prSet/>
      <dgm:spPr/>
      <dgm:t>
        <a:bodyPr/>
        <a:lstStyle/>
        <a:p>
          <a:endParaRPr lang="en-US" sz="1600"/>
        </a:p>
      </dgm:t>
    </dgm:pt>
    <dgm:pt modelId="{589BED51-575C-4F7B-80E0-3F888620E425}">
      <dgm:prSet custT="1"/>
      <dgm:spPr>
        <a:solidFill>
          <a:schemeClr val="tx1">
            <a:lumMod val="95000"/>
            <a:alpha val="90000"/>
          </a:schemeClr>
        </a:solidFill>
        <a:ln>
          <a:noFill/>
        </a:ln>
      </dgm:spPr>
      <dgm:t>
        <a:bodyPr/>
        <a:lstStyle/>
        <a:p>
          <a:pPr marL="287338" indent="-287338">
            <a:buFont typeface="Wingdings" pitchFamily="2" charset="2"/>
            <a:buChar char="§"/>
            <a:tabLst/>
          </a:pPr>
          <a:r>
            <a:rPr lang="en-US" sz="2800" dirty="0">
              <a:solidFill>
                <a:schemeClr val="bg1"/>
              </a:solidFill>
            </a:rPr>
            <a:t>Severe indolent or smoldering SM</a:t>
          </a:r>
        </a:p>
      </dgm:t>
    </dgm:pt>
    <dgm:pt modelId="{A9768EDC-B5C9-49B5-BD91-CCB8698433F0}" type="parTrans" cxnId="{7524B997-BE05-4535-909B-31A058CAAE0F}">
      <dgm:prSet/>
      <dgm:spPr/>
      <dgm:t>
        <a:bodyPr/>
        <a:lstStyle/>
        <a:p>
          <a:endParaRPr lang="en-US" sz="1600"/>
        </a:p>
      </dgm:t>
    </dgm:pt>
    <dgm:pt modelId="{5BDB9314-733C-48C0-ADFC-512E92B6EE25}" type="sibTrans" cxnId="{7524B997-BE05-4535-909B-31A058CAAE0F}">
      <dgm:prSet/>
      <dgm:spPr/>
      <dgm:t>
        <a:bodyPr/>
        <a:lstStyle/>
        <a:p>
          <a:endParaRPr lang="en-US" sz="1600"/>
        </a:p>
      </dgm:t>
    </dgm:pt>
    <dgm:pt modelId="{ADD7454D-2A3D-4BD3-8BDF-58FADA26F7C0}">
      <dgm:prSet custT="1"/>
      <dgm:spPr>
        <a:solidFill>
          <a:schemeClr val="tx1">
            <a:lumMod val="95000"/>
            <a:alpha val="90000"/>
          </a:schemeClr>
        </a:solidFill>
        <a:ln>
          <a:noFill/>
        </a:ln>
      </dgm:spPr>
      <dgm:t>
        <a:bodyPr/>
        <a:lstStyle/>
        <a:p>
          <a:pPr marL="285750" lvl="1" indent="-285750" algn="l" defTabSz="1244600">
            <a:lnSpc>
              <a:spcPct val="90000"/>
            </a:lnSpc>
            <a:spcBef>
              <a:spcPct val="0"/>
            </a:spcBef>
            <a:spcAft>
              <a:spcPct val="15000"/>
            </a:spcAft>
            <a:buFont typeface="Wingdings" pitchFamily="2" charset="2"/>
            <a:buChar char="§"/>
          </a:pPr>
          <a:r>
            <a:rPr lang="en-US" sz="2800" kern="1200" dirty="0">
              <a:solidFill>
                <a:srgbClr val="000000"/>
              </a:solidFill>
              <a:latin typeface="Calibri"/>
              <a:ea typeface="+mn-ea"/>
              <a:cs typeface="+mn-cs"/>
            </a:rPr>
            <a:t>Bruton tyrosine kinase inhibitor</a:t>
          </a:r>
        </a:p>
      </dgm:t>
    </dgm:pt>
    <dgm:pt modelId="{6644E127-7043-4678-AE48-C0117599F8D0}" type="parTrans" cxnId="{805B2EBD-E986-47B0-9A86-934F9B878658}">
      <dgm:prSet/>
      <dgm:spPr/>
      <dgm:t>
        <a:bodyPr/>
        <a:lstStyle/>
        <a:p>
          <a:endParaRPr lang="en-US" sz="1600"/>
        </a:p>
      </dgm:t>
    </dgm:pt>
    <dgm:pt modelId="{B2BC4058-689A-4F17-91BF-C0860E4A0C76}" type="sibTrans" cxnId="{805B2EBD-E986-47B0-9A86-934F9B878658}">
      <dgm:prSet/>
      <dgm:spPr/>
      <dgm:t>
        <a:bodyPr/>
        <a:lstStyle/>
        <a:p>
          <a:endParaRPr lang="en-US" sz="1600"/>
        </a:p>
      </dgm:t>
    </dgm:pt>
    <dgm:pt modelId="{3D1DE780-2BFE-4783-840B-4BCDC4869969}" type="pres">
      <dgm:prSet presAssocID="{36D30FD8-15BF-409D-A264-89E769799BF3}" presName="Name0" presStyleCnt="0">
        <dgm:presLayoutVars>
          <dgm:dir/>
          <dgm:animLvl val="lvl"/>
          <dgm:resizeHandles val="exact"/>
        </dgm:presLayoutVars>
      </dgm:prSet>
      <dgm:spPr/>
    </dgm:pt>
    <dgm:pt modelId="{B59D2B15-5346-4714-AC41-D6CA2B8F1B7E}" type="pres">
      <dgm:prSet presAssocID="{FE0F35E7-8BBB-4625-B55D-D3C118522DDB}" presName="composite" presStyleCnt="0"/>
      <dgm:spPr/>
    </dgm:pt>
    <dgm:pt modelId="{94BDBFBA-F27D-4968-A228-2255ECC9C2D6}" type="pres">
      <dgm:prSet presAssocID="{FE0F35E7-8BBB-4625-B55D-D3C118522DDB}" presName="parTx" presStyleLbl="alignNode1" presStyleIdx="0" presStyleCnt="2">
        <dgm:presLayoutVars>
          <dgm:chMax val="0"/>
          <dgm:chPref val="0"/>
          <dgm:bulletEnabled val="1"/>
        </dgm:presLayoutVars>
      </dgm:prSet>
      <dgm:spPr/>
    </dgm:pt>
    <dgm:pt modelId="{CAFA361B-9D2E-44BD-B00E-6916DC804447}" type="pres">
      <dgm:prSet presAssocID="{FE0F35E7-8BBB-4625-B55D-D3C118522DDB}" presName="desTx" presStyleLbl="alignAccFollowNode1" presStyleIdx="0" presStyleCnt="2">
        <dgm:presLayoutVars>
          <dgm:bulletEnabled val="1"/>
        </dgm:presLayoutVars>
      </dgm:prSet>
      <dgm:spPr/>
    </dgm:pt>
    <dgm:pt modelId="{9DFF3757-F70C-4BB2-ADFE-5FFBB6EF2526}" type="pres">
      <dgm:prSet presAssocID="{407DC451-7AE5-44AE-BF76-E2B707E8A35C}" presName="space" presStyleCnt="0"/>
      <dgm:spPr/>
    </dgm:pt>
    <dgm:pt modelId="{D597830E-F0F9-4548-AD74-C6848FD69786}" type="pres">
      <dgm:prSet presAssocID="{C12728B8-898D-44C5-8177-31C46112400E}" presName="composite" presStyleCnt="0"/>
      <dgm:spPr/>
    </dgm:pt>
    <dgm:pt modelId="{082A9C52-07C4-4A9B-8DB9-D732837738D3}" type="pres">
      <dgm:prSet presAssocID="{C12728B8-898D-44C5-8177-31C46112400E}" presName="parTx" presStyleLbl="alignNode1" presStyleIdx="1" presStyleCnt="2">
        <dgm:presLayoutVars>
          <dgm:chMax val="0"/>
          <dgm:chPref val="0"/>
          <dgm:bulletEnabled val="1"/>
        </dgm:presLayoutVars>
      </dgm:prSet>
      <dgm:spPr/>
    </dgm:pt>
    <dgm:pt modelId="{1B0BDE06-7FE4-493A-896D-AFD19FDCE281}" type="pres">
      <dgm:prSet presAssocID="{C12728B8-898D-44C5-8177-31C46112400E}" presName="desTx" presStyleLbl="alignAccFollowNode1" presStyleIdx="1" presStyleCnt="2">
        <dgm:presLayoutVars>
          <dgm:bulletEnabled val="1"/>
        </dgm:presLayoutVars>
      </dgm:prSet>
      <dgm:spPr/>
    </dgm:pt>
  </dgm:ptLst>
  <dgm:cxnLst>
    <dgm:cxn modelId="{DA073802-7779-4789-A344-4A244D8B0CE5}" type="presOf" srcId="{999D1BE0-0F66-4ADD-90CB-4BB5119FEC44}" destId="{CAFA361B-9D2E-44BD-B00E-6916DC804447}" srcOrd="0" destOrd="0" presId="urn:microsoft.com/office/officeart/2005/8/layout/hList1"/>
    <dgm:cxn modelId="{0D8F940A-C90B-44D6-9655-05518C44B8BE}" type="presOf" srcId="{36D30FD8-15BF-409D-A264-89E769799BF3}" destId="{3D1DE780-2BFE-4783-840B-4BCDC4869969}" srcOrd="0" destOrd="0" presId="urn:microsoft.com/office/officeart/2005/8/layout/hList1"/>
    <dgm:cxn modelId="{8E789520-CD24-4812-8CE8-926E823EEED0}" srcId="{36D30FD8-15BF-409D-A264-89E769799BF3}" destId="{C12728B8-898D-44C5-8177-31C46112400E}" srcOrd="1" destOrd="0" parTransId="{B14DE029-1403-4D8F-93EF-0AD31167B548}" sibTransId="{A7C706F0-C2BF-46C2-A75C-B8B80839303C}"/>
    <dgm:cxn modelId="{EC283C30-D49C-4244-ACA2-FF2ED9CC84B3}" type="presOf" srcId="{6BA61966-9A49-46F5-B305-685A15D20F03}" destId="{1B0BDE06-7FE4-493A-896D-AFD19FDCE281}" srcOrd="0" destOrd="2" presId="urn:microsoft.com/office/officeart/2005/8/layout/hList1"/>
    <dgm:cxn modelId="{6136D23B-3865-4278-B91E-518A4334DD1A}" type="presOf" srcId="{ADD7454D-2A3D-4BD3-8BDF-58FADA26F7C0}" destId="{1B0BDE06-7FE4-493A-896D-AFD19FDCE281}" srcOrd="0" destOrd="1" presId="urn:microsoft.com/office/officeart/2005/8/layout/hList1"/>
    <dgm:cxn modelId="{B9483B69-FCDB-41BF-B93D-31ACA00CD4F7}" type="presOf" srcId="{589BED51-575C-4F7B-80E0-3F888620E425}" destId="{CAFA361B-9D2E-44BD-B00E-6916DC804447}" srcOrd="0" destOrd="1" presId="urn:microsoft.com/office/officeart/2005/8/layout/hList1"/>
    <dgm:cxn modelId="{86098F81-0199-49EA-BBD3-20921E12FBC8}" type="presOf" srcId="{FE0F35E7-8BBB-4625-B55D-D3C118522DDB}" destId="{94BDBFBA-F27D-4968-A228-2255ECC9C2D6}" srcOrd="0" destOrd="0" presId="urn:microsoft.com/office/officeart/2005/8/layout/hList1"/>
    <dgm:cxn modelId="{7524B997-BE05-4535-909B-31A058CAAE0F}" srcId="{FE0F35E7-8BBB-4625-B55D-D3C118522DDB}" destId="{589BED51-575C-4F7B-80E0-3F888620E425}" srcOrd="1" destOrd="0" parTransId="{A9768EDC-B5C9-49B5-BD91-CCB8698433F0}" sibTransId="{5BDB9314-733C-48C0-ADFC-512E92B6EE25}"/>
    <dgm:cxn modelId="{FC1EECA0-0096-4BB3-930D-813DC0E26B0A}" type="presOf" srcId="{C12728B8-898D-44C5-8177-31C46112400E}" destId="{082A9C52-07C4-4A9B-8DB9-D732837738D3}" srcOrd="0" destOrd="0" presId="urn:microsoft.com/office/officeart/2005/8/layout/hList1"/>
    <dgm:cxn modelId="{42C4F7BB-DC90-42CB-A997-27CE4EF447B5}" type="presOf" srcId="{80AC932F-36CB-4FB3-84D0-D9F6ED95B76E}" destId="{1B0BDE06-7FE4-493A-896D-AFD19FDCE281}" srcOrd="0" destOrd="0" presId="urn:microsoft.com/office/officeart/2005/8/layout/hList1"/>
    <dgm:cxn modelId="{8AC7AFBC-5B54-4804-9FBD-F4DB0D69BB99}" srcId="{36D30FD8-15BF-409D-A264-89E769799BF3}" destId="{FE0F35E7-8BBB-4625-B55D-D3C118522DDB}" srcOrd="0" destOrd="0" parTransId="{8BE2ADD5-4C83-4588-B690-18BA05D49E4A}" sibTransId="{407DC451-7AE5-44AE-BF76-E2B707E8A35C}"/>
    <dgm:cxn modelId="{805B2EBD-E986-47B0-9A86-934F9B878658}" srcId="{C12728B8-898D-44C5-8177-31C46112400E}" destId="{ADD7454D-2A3D-4BD3-8BDF-58FADA26F7C0}" srcOrd="1" destOrd="0" parTransId="{6644E127-7043-4678-AE48-C0117599F8D0}" sibTransId="{B2BC4058-689A-4F17-91BF-C0860E4A0C76}"/>
    <dgm:cxn modelId="{09DB02CD-4E3C-4D0E-8298-A2E0945145EB}" srcId="{C12728B8-898D-44C5-8177-31C46112400E}" destId="{6BA61966-9A49-46F5-B305-685A15D20F03}" srcOrd="2" destOrd="0" parTransId="{F09405E9-D186-4A22-8F96-29A8F0B5579F}" sibTransId="{8080E692-DAE2-476E-BD95-725D2314CA3B}"/>
    <dgm:cxn modelId="{3CAE87DE-40C4-4024-8865-3A4E60B2B14B}" srcId="{FE0F35E7-8BBB-4625-B55D-D3C118522DDB}" destId="{999D1BE0-0F66-4ADD-90CB-4BB5119FEC44}" srcOrd="0" destOrd="0" parTransId="{55BE61A8-13F1-4FB6-BCDF-3CDEE17B7065}" sibTransId="{7E35F2D0-1033-4A36-BE84-D3A46061BBFC}"/>
    <dgm:cxn modelId="{F9C879E8-7C38-4881-9783-20E3D18B01EC}" srcId="{C12728B8-898D-44C5-8177-31C46112400E}" destId="{80AC932F-36CB-4FB3-84D0-D9F6ED95B76E}" srcOrd="0" destOrd="0" parTransId="{ABBA42DB-98B0-4BF5-B6E3-0AA858344D19}" sibTransId="{047A154E-5CC4-48F9-B4E6-D151FCE2FB52}"/>
    <dgm:cxn modelId="{1EFB3BA3-36B7-4ABF-82E3-CF09CB2B33FF}" type="presParOf" srcId="{3D1DE780-2BFE-4783-840B-4BCDC4869969}" destId="{B59D2B15-5346-4714-AC41-D6CA2B8F1B7E}" srcOrd="0" destOrd="0" presId="urn:microsoft.com/office/officeart/2005/8/layout/hList1"/>
    <dgm:cxn modelId="{E2CB2552-0D42-4A3D-93A6-E76CA05C3FD8}" type="presParOf" srcId="{B59D2B15-5346-4714-AC41-D6CA2B8F1B7E}" destId="{94BDBFBA-F27D-4968-A228-2255ECC9C2D6}" srcOrd="0" destOrd="0" presId="urn:microsoft.com/office/officeart/2005/8/layout/hList1"/>
    <dgm:cxn modelId="{8325429B-6D9E-444E-855C-8C26218F9541}" type="presParOf" srcId="{B59D2B15-5346-4714-AC41-D6CA2B8F1B7E}" destId="{CAFA361B-9D2E-44BD-B00E-6916DC804447}" srcOrd="1" destOrd="0" presId="urn:microsoft.com/office/officeart/2005/8/layout/hList1"/>
    <dgm:cxn modelId="{872FA206-7DBD-4980-811B-5C1374EC9651}" type="presParOf" srcId="{3D1DE780-2BFE-4783-840B-4BCDC4869969}" destId="{9DFF3757-F70C-4BB2-ADFE-5FFBB6EF2526}" srcOrd="1" destOrd="0" presId="urn:microsoft.com/office/officeart/2005/8/layout/hList1"/>
    <dgm:cxn modelId="{A38A78CC-003C-43CC-958B-C32B6E57399B}" type="presParOf" srcId="{3D1DE780-2BFE-4783-840B-4BCDC4869969}" destId="{D597830E-F0F9-4548-AD74-C6848FD69786}" srcOrd="2" destOrd="0" presId="urn:microsoft.com/office/officeart/2005/8/layout/hList1"/>
    <dgm:cxn modelId="{9E3006FE-83D1-4B3D-B8EF-FAA715795EBA}" type="presParOf" srcId="{D597830E-F0F9-4548-AD74-C6848FD69786}" destId="{082A9C52-07C4-4A9B-8DB9-D732837738D3}" srcOrd="0" destOrd="0" presId="urn:microsoft.com/office/officeart/2005/8/layout/hList1"/>
    <dgm:cxn modelId="{C072517B-5F07-4395-ABDA-F8D3BA56DD01}" type="presParOf" srcId="{D597830E-F0F9-4548-AD74-C6848FD69786}" destId="{1B0BDE06-7FE4-493A-896D-AFD19FDCE28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5BB1E-7F3C-444C-A5E6-C467D63ACC26}">
      <dsp:nvSpPr>
        <dsp:cNvPr id="0" name=""/>
        <dsp:cNvSpPr/>
      </dsp:nvSpPr>
      <dsp:spPr>
        <a:xfrm>
          <a:off x="53" y="51426"/>
          <a:ext cx="5082917" cy="806400"/>
        </a:xfrm>
        <a:prstGeom prst="rect">
          <a:avLst/>
        </a:prstGeom>
        <a:solidFill>
          <a:srgbClr val="0054A0"/>
        </a:solidFill>
        <a:ln w="25400" cap="flat" cmpd="sng" algn="ctr">
          <a:solidFill>
            <a:srgbClr val="0054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t>Suspicion</a:t>
          </a:r>
        </a:p>
      </dsp:txBody>
      <dsp:txXfrm>
        <a:off x="53" y="51426"/>
        <a:ext cx="5082917" cy="806400"/>
      </dsp:txXfrm>
    </dsp:sp>
    <dsp:sp modelId="{C637CC78-7DF1-47A8-81C9-63B88F5D0734}">
      <dsp:nvSpPr>
        <dsp:cNvPr id="0" name=""/>
        <dsp:cNvSpPr/>
      </dsp:nvSpPr>
      <dsp:spPr>
        <a:xfrm>
          <a:off x="53" y="857826"/>
          <a:ext cx="5082917" cy="3742121"/>
        </a:xfrm>
        <a:prstGeom prst="rect">
          <a:avLst/>
        </a:prstGeom>
        <a:solidFill>
          <a:srgbClr val="F2F2F2">
            <a:alpha val="90000"/>
          </a:srgbClr>
        </a:solidFill>
        <a:ln w="25400" cap="flat" cmpd="sng" algn="ctr">
          <a:solidFill>
            <a:srgbClr val="0054A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Font typeface="Wingdings" pitchFamily="2" charset="2"/>
            <a:buChar char="§"/>
          </a:pPr>
          <a:r>
            <a:rPr lang="en-US" sz="2800" kern="1200" dirty="0">
              <a:solidFill>
                <a:schemeClr val="bg1"/>
              </a:solidFill>
            </a:rPr>
            <a:t>MC activation symptoms or anaphylaxis and/or elevated serum tryptase</a:t>
          </a:r>
        </a:p>
        <a:p>
          <a:pPr marL="285750" lvl="1" indent="-285750" algn="ctr" defTabSz="1244600">
            <a:lnSpc>
              <a:spcPct val="90000"/>
            </a:lnSpc>
            <a:spcBef>
              <a:spcPct val="0"/>
            </a:spcBef>
            <a:spcAft>
              <a:spcPct val="15000"/>
            </a:spcAft>
            <a:buFont typeface="Wingdings" pitchFamily="2" charset="2"/>
            <a:buChar char="§"/>
          </a:pPr>
          <a:r>
            <a:rPr lang="en-US" sz="2800" b="1" kern="1200" dirty="0">
              <a:solidFill>
                <a:schemeClr val="bg1"/>
              </a:solidFill>
            </a:rPr>
            <a:t>OR</a:t>
          </a:r>
        </a:p>
        <a:p>
          <a:pPr marL="285750" lvl="1" indent="-285750" algn="l" defTabSz="1244600">
            <a:lnSpc>
              <a:spcPct val="90000"/>
            </a:lnSpc>
            <a:spcBef>
              <a:spcPct val="0"/>
            </a:spcBef>
            <a:spcAft>
              <a:spcPct val="15000"/>
            </a:spcAft>
            <a:buFont typeface="Wingdings" pitchFamily="2" charset="2"/>
            <a:buChar char="§"/>
          </a:pPr>
          <a:r>
            <a:rPr lang="en-US" sz="2800" kern="1200" dirty="0">
              <a:solidFill>
                <a:schemeClr val="bg1"/>
              </a:solidFill>
            </a:rPr>
            <a:t>Adult-onset mastocytosis in the skin (biopsy proven)</a:t>
          </a:r>
        </a:p>
      </dsp:txBody>
      <dsp:txXfrm>
        <a:off x="53" y="857826"/>
        <a:ext cx="5082917" cy="3742121"/>
      </dsp:txXfrm>
    </dsp:sp>
    <dsp:sp modelId="{938D4BEC-50B9-4805-8C0D-1DB0633FC4A2}">
      <dsp:nvSpPr>
        <dsp:cNvPr id="0" name=""/>
        <dsp:cNvSpPr/>
      </dsp:nvSpPr>
      <dsp:spPr>
        <a:xfrm>
          <a:off x="5794579" y="51426"/>
          <a:ext cx="5082917" cy="806400"/>
        </a:xfrm>
        <a:prstGeom prst="rect">
          <a:avLst/>
        </a:prstGeom>
        <a:solidFill>
          <a:srgbClr val="E1471D"/>
        </a:solidFill>
        <a:ln w="25400" cap="flat" cmpd="sng" algn="ctr">
          <a:solidFill>
            <a:srgbClr val="E1471D"/>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t>Evaluation</a:t>
          </a:r>
        </a:p>
      </dsp:txBody>
      <dsp:txXfrm>
        <a:off x="5794579" y="51426"/>
        <a:ext cx="5082917" cy="806400"/>
      </dsp:txXfrm>
    </dsp:sp>
    <dsp:sp modelId="{F928ABCF-A600-4237-94A6-1120AE71FD8A}">
      <dsp:nvSpPr>
        <dsp:cNvPr id="0" name=""/>
        <dsp:cNvSpPr/>
      </dsp:nvSpPr>
      <dsp:spPr>
        <a:xfrm>
          <a:off x="5794579" y="857826"/>
          <a:ext cx="5082917" cy="3742121"/>
        </a:xfrm>
        <a:prstGeom prst="rect">
          <a:avLst/>
        </a:prstGeom>
        <a:solidFill>
          <a:srgbClr val="F2F2F2">
            <a:alpha val="90000"/>
          </a:srgbClr>
        </a:solidFill>
        <a:ln w="25400" cap="flat" cmpd="sng" algn="ctr">
          <a:solidFill>
            <a:srgbClr val="E1471D">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Font typeface="Wingdings" pitchFamily="2" charset="2"/>
            <a:buChar char="§"/>
          </a:pPr>
          <a:r>
            <a:rPr lang="en-US" sz="2800" kern="1200" dirty="0">
              <a:solidFill>
                <a:schemeClr val="bg1"/>
              </a:solidFill>
            </a:rPr>
            <a:t>Biopsy (BM or involved organ)</a:t>
          </a:r>
        </a:p>
        <a:p>
          <a:pPr marL="285750" lvl="1" indent="-285750" algn="l" defTabSz="1244600">
            <a:lnSpc>
              <a:spcPct val="90000"/>
            </a:lnSpc>
            <a:spcBef>
              <a:spcPct val="0"/>
            </a:spcBef>
            <a:spcAft>
              <a:spcPct val="15000"/>
            </a:spcAft>
            <a:buFont typeface="Wingdings" pitchFamily="2" charset="2"/>
            <a:buChar char="§"/>
          </a:pPr>
          <a:r>
            <a:rPr lang="en-US" sz="2800" kern="1200" dirty="0">
              <a:solidFill>
                <a:schemeClr val="bg1"/>
              </a:solidFill>
            </a:rPr>
            <a:t>Molecular testing for </a:t>
          </a:r>
          <a:r>
            <a:rPr lang="en-US" sz="2800" i="1" kern="1200" dirty="0">
              <a:solidFill>
                <a:schemeClr val="bg1"/>
              </a:solidFill>
            </a:rPr>
            <a:t>KIT</a:t>
          </a:r>
          <a:r>
            <a:rPr lang="en-US" sz="2800" i="0" kern="1200" dirty="0">
              <a:solidFill>
                <a:schemeClr val="bg1"/>
              </a:solidFill>
            </a:rPr>
            <a:t> D816V or other activating </a:t>
          </a:r>
          <a:br>
            <a:rPr lang="en-US" sz="2800" i="0" kern="1200" dirty="0">
              <a:solidFill>
                <a:schemeClr val="bg1"/>
              </a:solidFill>
            </a:rPr>
          </a:br>
          <a:r>
            <a:rPr lang="en-US" sz="2800" i="1" kern="1200" dirty="0">
              <a:solidFill>
                <a:schemeClr val="bg1"/>
              </a:solidFill>
            </a:rPr>
            <a:t>KIT </a:t>
          </a:r>
          <a:r>
            <a:rPr lang="en-US" sz="2800" i="0" kern="1200" dirty="0">
              <a:solidFill>
                <a:schemeClr val="bg1"/>
              </a:solidFill>
            </a:rPr>
            <a:t>mutation</a:t>
          </a:r>
          <a:endParaRPr lang="en-US" sz="2800" kern="1200" dirty="0">
            <a:solidFill>
              <a:schemeClr val="bg1"/>
            </a:solidFill>
          </a:endParaRPr>
        </a:p>
        <a:p>
          <a:pPr marL="285750" lvl="1" indent="-285750" algn="l" defTabSz="1244600">
            <a:lnSpc>
              <a:spcPct val="90000"/>
            </a:lnSpc>
            <a:spcBef>
              <a:spcPct val="0"/>
            </a:spcBef>
            <a:spcAft>
              <a:spcPct val="15000"/>
            </a:spcAft>
            <a:buFont typeface="Wingdings" pitchFamily="2" charset="2"/>
            <a:buChar char="§"/>
          </a:pPr>
          <a:r>
            <a:rPr lang="en-US" sz="2800" kern="1200" dirty="0">
              <a:solidFill>
                <a:schemeClr val="bg1"/>
              </a:solidFill>
            </a:rPr>
            <a:t>MC immunophenotyping</a:t>
          </a:r>
        </a:p>
        <a:p>
          <a:pPr marL="285750" lvl="1" indent="-285750" algn="l" defTabSz="1244600">
            <a:lnSpc>
              <a:spcPct val="90000"/>
            </a:lnSpc>
            <a:spcBef>
              <a:spcPct val="0"/>
            </a:spcBef>
            <a:spcAft>
              <a:spcPct val="15000"/>
            </a:spcAft>
            <a:buFont typeface="Wingdings" pitchFamily="2" charset="2"/>
            <a:buChar char="§"/>
          </a:pPr>
          <a:r>
            <a:rPr lang="en-US" sz="2800" kern="1200" dirty="0">
              <a:solidFill>
                <a:schemeClr val="bg1"/>
              </a:solidFill>
            </a:rPr>
            <a:t>Screen for </a:t>
          </a:r>
          <a:r>
            <a:rPr lang="en-US" sz="2800" i="1" kern="1200" dirty="0">
              <a:solidFill>
                <a:schemeClr val="bg1"/>
              </a:solidFill>
            </a:rPr>
            <a:t>FIP1L1::PDGFRA</a:t>
          </a:r>
          <a:r>
            <a:rPr lang="en-US" sz="2800" i="0" kern="1200" dirty="0">
              <a:solidFill>
                <a:schemeClr val="bg1"/>
              </a:solidFill>
            </a:rPr>
            <a:t> if eosinophilia is present and </a:t>
          </a:r>
          <a:br>
            <a:rPr lang="en-US" sz="2800" i="0" kern="1200" dirty="0">
              <a:solidFill>
                <a:schemeClr val="bg1"/>
              </a:solidFill>
            </a:rPr>
          </a:br>
          <a:r>
            <a:rPr lang="en-US" sz="2800" i="1" kern="1200" dirty="0">
              <a:solidFill>
                <a:schemeClr val="bg1"/>
              </a:solidFill>
            </a:rPr>
            <a:t>KIT</a:t>
          </a:r>
          <a:r>
            <a:rPr lang="en-US" sz="2800" i="0" kern="1200" dirty="0">
              <a:solidFill>
                <a:schemeClr val="bg1"/>
              </a:solidFill>
            </a:rPr>
            <a:t> D816V is negative</a:t>
          </a:r>
          <a:endParaRPr lang="en-US" sz="2800" kern="1200" dirty="0">
            <a:solidFill>
              <a:schemeClr val="bg1"/>
            </a:solidFill>
          </a:endParaRPr>
        </a:p>
      </dsp:txBody>
      <dsp:txXfrm>
        <a:off x="5794579" y="857826"/>
        <a:ext cx="5082917" cy="37421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BDBFBA-F27D-4968-A228-2255ECC9C2D6}">
      <dsp:nvSpPr>
        <dsp:cNvPr id="0" name=""/>
        <dsp:cNvSpPr/>
      </dsp:nvSpPr>
      <dsp:spPr>
        <a:xfrm>
          <a:off x="37" y="8136"/>
          <a:ext cx="3607730" cy="1238400"/>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t" anchorCtr="0">
          <a:noAutofit/>
        </a:bodyPr>
        <a:lstStyle/>
        <a:p>
          <a:pPr marL="0" lvl="0" indent="0" algn="ctr" defTabSz="1600200">
            <a:lnSpc>
              <a:spcPct val="90000"/>
            </a:lnSpc>
            <a:spcBef>
              <a:spcPct val="0"/>
            </a:spcBef>
            <a:spcAft>
              <a:spcPct val="35000"/>
            </a:spcAft>
            <a:buNone/>
          </a:pPr>
          <a:r>
            <a:rPr lang="en-US" sz="3600" b="1" kern="1200" dirty="0"/>
            <a:t>Masitinib</a:t>
          </a:r>
          <a:r>
            <a:rPr lang="en-US" sz="6000" kern="1200" dirty="0"/>
            <a:t> </a:t>
          </a:r>
        </a:p>
      </dsp:txBody>
      <dsp:txXfrm>
        <a:off x="37" y="8136"/>
        <a:ext cx="3607730" cy="1238400"/>
      </dsp:txXfrm>
    </dsp:sp>
    <dsp:sp modelId="{CAFA361B-9D2E-44BD-B00E-6916DC804447}">
      <dsp:nvSpPr>
        <dsp:cNvPr id="0" name=""/>
        <dsp:cNvSpPr/>
      </dsp:nvSpPr>
      <dsp:spPr>
        <a:xfrm>
          <a:off x="37" y="1246536"/>
          <a:ext cx="3607730" cy="2124630"/>
        </a:xfrm>
        <a:prstGeom prst="rect">
          <a:avLst/>
        </a:prstGeom>
        <a:solidFill>
          <a:schemeClr val="tx1">
            <a:lumMod val="9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7338" lvl="1" indent="-287338" algn="l" defTabSz="1244600">
            <a:lnSpc>
              <a:spcPct val="90000"/>
            </a:lnSpc>
            <a:spcBef>
              <a:spcPct val="0"/>
            </a:spcBef>
            <a:spcAft>
              <a:spcPct val="15000"/>
            </a:spcAft>
            <a:buFont typeface="Wingdings" pitchFamily="2" charset="2"/>
            <a:buChar char="§"/>
            <a:tabLst/>
          </a:pPr>
          <a:r>
            <a:rPr lang="en-US" sz="2800" kern="1200" dirty="0">
              <a:solidFill>
                <a:schemeClr val="bg1"/>
              </a:solidFill>
            </a:rPr>
            <a:t>Phase III</a:t>
          </a:r>
        </a:p>
        <a:p>
          <a:pPr marL="287338" lvl="1" indent="-287338" algn="l" defTabSz="1244600">
            <a:lnSpc>
              <a:spcPct val="90000"/>
            </a:lnSpc>
            <a:spcBef>
              <a:spcPct val="0"/>
            </a:spcBef>
            <a:spcAft>
              <a:spcPct val="15000"/>
            </a:spcAft>
            <a:buFont typeface="Wingdings" pitchFamily="2" charset="2"/>
            <a:buChar char="§"/>
            <a:tabLst/>
          </a:pPr>
          <a:r>
            <a:rPr lang="en-US" sz="2800" kern="1200" dirty="0">
              <a:solidFill>
                <a:schemeClr val="bg1"/>
              </a:solidFill>
            </a:rPr>
            <a:t>Severe indolent or smoldering SM</a:t>
          </a:r>
        </a:p>
      </dsp:txBody>
      <dsp:txXfrm>
        <a:off x="37" y="1246536"/>
        <a:ext cx="3607730" cy="2124630"/>
      </dsp:txXfrm>
    </dsp:sp>
    <dsp:sp modelId="{082A9C52-07C4-4A9B-8DB9-D732837738D3}">
      <dsp:nvSpPr>
        <dsp:cNvPr id="0" name=""/>
        <dsp:cNvSpPr/>
      </dsp:nvSpPr>
      <dsp:spPr>
        <a:xfrm>
          <a:off x="4112850" y="8136"/>
          <a:ext cx="3607730" cy="1238400"/>
        </a:xfrm>
        <a:prstGeom prst="rect">
          <a:avLst/>
        </a:prstGeom>
        <a:solidFill>
          <a:schemeClr val="accent3"/>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a:lnSpc>
              <a:spcPct val="90000"/>
            </a:lnSpc>
            <a:spcBef>
              <a:spcPct val="0"/>
            </a:spcBef>
            <a:spcAft>
              <a:spcPct val="35000"/>
            </a:spcAft>
            <a:buNone/>
          </a:pPr>
          <a:r>
            <a:rPr lang="en-US" sz="4000" b="1" kern="1200" dirty="0"/>
            <a:t>TL-895</a:t>
          </a:r>
        </a:p>
      </dsp:txBody>
      <dsp:txXfrm>
        <a:off x="4112850" y="8136"/>
        <a:ext cx="3607730" cy="1238400"/>
      </dsp:txXfrm>
    </dsp:sp>
    <dsp:sp modelId="{1B0BDE06-7FE4-493A-896D-AFD19FDCE281}">
      <dsp:nvSpPr>
        <dsp:cNvPr id="0" name=""/>
        <dsp:cNvSpPr/>
      </dsp:nvSpPr>
      <dsp:spPr>
        <a:xfrm>
          <a:off x="4112850" y="1246536"/>
          <a:ext cx="3607730" cy="2124630"/>
        </a:xfrm>
        <a:prstGeom prst="rect">
          <a:avLst/>
        </a:prstGeom>
        <a:solidFill>
          <a:schemeClr val="tx1">
            <a:lumMod val="9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Font typeface="Wingdings" pitchFamily="2" charset="2"/>
            <a:buChar char="§"/>
          </a:pPr>
          <a:r>
            <a:rPr lang="en-US" sz="2800" kern="1200" dirty="0">
              <a:solidFill>
                <a:srgbClr val="000000"/>
              </a:solidFill>
              <a:latin typeface="Calibri"/>
              <a:ea typeface="+mn-ea"/>
              <a:cs typeface="+mn-cs"/>
            </a:rPr>
            <a:t>Phase II/III</a:t>
          </a:r>
        </a:p>
        <a:p>
          <a:pPr marL="285750" lvl="1" indent="-285750" algn="l" defTabSz="1244600">
            <a:lnSpc>
              <a:spcPct val="90000"/>
            </a:lnSpc>
            <a:spcBef>
              <a:spcPct val="0"/>
            </a:spcBef>
            <a:spcAft>
              <a:spcPct val="15000"/>
            </a:spcAft>
            <a:buFont typeface="Wingdings" pitchFamily="2" charset="2"/>
            <a:buChar char="§"/>
          </a:pPr>
          <a:r>
            <a:rPr lang="en-US" sz="2800" kern="1200" dirty="0">
              <a:solidFill>
                <a:srgbClr val="000000"/>
              </a:solidFill>
              <a:latin typeface="Calibri"/>
              <a:ea typeface="+mn-ea"/>
              <a:cs typeface="+mn-cs"/>
            </a:rPr>
            <a:t>Bruton tyrosine kinase inhibitor</a:t>
          </a:r>
        </a:p>
        <a:p>
          <a:pPr marL="285750" lvl="1" indent="-285750" algn="l" defTabSz="1244600">
            <a:lnSpc>
              <a:spcPct val="90000"/>
            </a:lnSpc>
            <a:spcBef>
              <a:spcPct val="0"/>
            </a:spcBef>
            <a:spcAft>
              <a:spcPct val="15000"/>
            </a:spcAft>
            <a:buFont typeface="Wingdings" pitchFamily="2" charset="2"/>
            <a:buChar char="§"/>
          </a:pPr>
          <a:r>
            <a:rPr lang="en-US" sz="2800" kern="1200" dirty="0">
              <a:solidFill>
                <a:srgbClr val="000000"/>
              </a:solidFill>
              <a:latin typeface="Calibri"/>
              <a:ea typeface="+mn-ea"/>
              <a:cs typeface="+mn-cs"/>
            </a:rPr>
            <a:t>ISM or myelofibrosis</a:t>
          </a:r>
        </a:p>
      </dsp:txBody>
      <dsp:txXfrm>
        <a:off x="4112850" y="1246536"/>
        <a:ext cx="3607730" cy="212463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659930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4</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500962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07000"/>
              </a:lnSpc>
              <a:spcAft>
                <a:spcPts val="800"/>
              </a:spcAft>
              <a:buFont typeface="Courier New" panose="02070309020205020404" pitchFamily="49" charset="0"/>
              <a:buChar char="o"/>
              <a:tabLst>
                <a:tab pos="228600" algn="l"/>
              </a:tabLst>
            </a:pPr>
            <a:endParaRPr lang="en-US" dirty="0">
              <a:effectLst/>
              <a:latin typeface="+mn-lt"/>
              <a:ea typeface="Calibri" panose="020F0502020204030204" pitchFamily="34" charset="0"/>
              <a:cs typeface="Calibri" panose="020F0502020204030204" pitchFamily="34" charset="0"/>
            </a:endParaRPr>
          </a:p>
          <a:p>
            <a:pPr marL="742950" marR="0" lvl="1" indent="-285750">
              <a:lnSpc>
                <a:spcPct val="107000"/>
              </a:lnSpc>
              <a:spcAft>
                <a:spcPts val="800"/>
              </a:spcAft>
              <a:buFont typeface="Courier New" panose="02070309020205020404" pitchFamily="49" charset="0"/>
              <a:buChar char="o"/>
              <a:tabLst>
                <a:tab pos="228600" algn="l"/>
              </a:tabLst>
            </a:pPr>
            <a:endParaRPr lang="en-US" dirty="0">
              <a:effectLst/>
              <a:latin typeface="+mn-lt"/>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576194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9628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367825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a:cs typeface="Arial"/>
              </a:rPr>
              <a:t>AdvSM, advanced systemic mastocytosis; CM, cutaneous mastocytosis; ISM, indolent systemic mastocytosis; MC, mast cell; SD, standard deviation; SM, systemic mastocytosis; SSM, smoldering systemic mastocytosis.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D3C9D4-2A4F-46F0-AA3B-A57B9FD212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5172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MC, mast cell;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5064014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C274D-2196-3C19-2F12-1F6E977A5B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8572FA-0BDF-FA37-65A1-BABEC98DF3D1}"/>
              </a:ext>
            </a:extLst>
          </p:cNvPr>
          <p:cNvSpPr>
            <a:spLocks noGrp="1" noRot="1" noChangeAspect="1"/>
          </p:cNvSpPr>
          <p:nvPr>
            <p:ph type="sldImg"/>
          </p:nvPr>
        </p:nvSpPr>
        <p:spPr/>
      </p:sp>
      <p:sp>
        <p:nvSpPr>
          <p:cNvPr id="4" name="Slide Number Placeholder 3">
            <a:extLst>
              <a:ext uri="{FF2B5EF4-FFF2-40B4-BE49-F238E27FC236}">
                <a16:creationId xmlns:a16="http://schemas.microsoft.com/office/drawing/2014/main" id="{1692D5FB-FBBD-0F88-CEF9-2D46B04705C2}"/>
              </a:ext>
            </a:extLst>
          </p:cNvPr>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
        <p:nvSpPr>
          <p:cNvPr id="6" name="Notes Placeholder 5">
            <a:extLst>
              <a:ext uri="{FF2B5EF4-FFF2-40B4-BE49-F238E27FC236}">
                <a16:creationId xmlns:a16="http://schemas.microsoft.com/office/drawing/2014/main" id="{8316FC36-3211-8F3C-5F4B-55091C038B7D}"/>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953786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CM, cutaneous mastocytosis; SM, systemic mastocytosis.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D3C9D4-2A4F-46F0-AA3B-A57B9FD212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770288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CV, cardiovascular; GI, gastrointestinal.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736485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72765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MC, mast cell.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11704696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22729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MC, mast cell;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451650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lnSpc>
                <a:spcPct val="114000"/>
              </a:lnSpc>
              <a:spcBef>
                <a:spcPts val="0"/>
              </a:spcBef>
              <a:spcAft>
                <a:spcPts val="0"/>
              </a:spcAft>
              <a:buFont typeface="Arial" panose="020B0604020202020204" pitchFamily="34" charset="0"/>
              <a:buNone/>
            </a:pPr>
            <a:endParaRPr lang="en-US" dirty="0">
              <a:effectLst/>
              <a:latin typeface="+mn-l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7333620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DXA, </a:t>
            </a:r>
            <a:r>
              <a:rPr lang="en-US" b="0" i="1" dirty="0">
                <a:solidFill>
                  <a:srgbClr val="001D35"/>
                </a:solidFill>
                <a:effectLst/>
                <a:latin typeface="Google Sans"/>
              </a:rPr>
              <a:t>dual-energy x-ray absorptiometry; </a:t>
            </a:r>
            <a:r>
              <a:rPr lang="en-US" i="1" dirty="0"/>
              <a:t>MC, mast cell; MQLQ, Mastocytosis Quality of Life Questionnaire; MSAF, Mastocytosis Symptom Assessment Form;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37706566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CV, cardiovascular; GI, gastrointestinal; LABA, long-acting </a:t>
            </a:r>
            <a:r>
              <a:rPr lang="el-GR" i="1"/>
              <a:t>β</a:t>
            </a:r>
            <a:r>
              <a:rPr lang="en-US" i="1"/>
              <a:t>-adrenergic agonists.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a:p>
        </p:txBody>
      </p:sp>
    </p:spTree>
    <p:extLst>
      <p:ext uri="{BB962C8B-B14F-4D97-AF65-F5344CB8AC3E}">
        <p14:creationId xmlns:p14="http://schemas.microsoft.com/office/powerpoint/2010/main" val="3790838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4000"/>
              </a:lnSpc>
              <a:spcBef>
                <a:spcPts val="0"/>
              </a:spcBef>
              <a:spcAft>
                <a:spcPts val="0"/>
              </a:spcAft>
            </a:pPr>
            <a:r>
              <a:rPr lang="en-US" b="0" i="1" dirty="0">
                <a:effectLst/>
                <a:latin typeface="+mn-lt"/>
                <a:ea typeface="Calibri" panose="020F0502020204030204" pitchFamily="34" charset="0"/>
                <a:cs typeface="Calibri" panose="020F0502020204030204" pitchFamily="34" charset="0"/>
              </a:rPr>
              <a:t>HCT, </a:t>
            </a:r>
            <a:r>
              <a:rPr lang="en-US" b="0" i="1" dirty="0">
                <a:solidFill>
                  <a:srgbClr val="001D35"/>
                </a:solidFill>
                <a:effectLst/>
                <a:latin typeface="Google Sans"/>
              </a:rPr>
              <a:t>hematopoietic cell transplantation; </a:t>
            </a:r>
            <a:r>
              <a:rPr lang="en-US" b="0" i="1" dirty="0">
                <a:effectLst/>
                <a:latin typeface="+mn-lt"/>
                <a:ea typeface="Calibri" panose="020F0502020204030204" pitchFamily="34" charset="0"/>
                <a:cs typeface="Calibri" panose="020F0502020204030204" pitchFamily="34" charset="0"/>
              </a:rPr>
              <a:t>ISM, indolent systemic mastocytosis; SM, systemic mastocytosis; SSM, smoldering systemic mastocytosis.</a:t>
            </a:r>
          </a:p>
          <a:p>
            <a:pPr>
              <a:lnSpc>
                <a:spcPct val="114000"/>
              </a:lnSpc>
              <a:spcBef>
                <a:spcPts val="0"/>
              </a:spcBef>
              <a:spcAft>
                <a:spcPts val="0"/>
              </a:spcAft>
            </a:pPr>
            <a:endParaRPr lang="en-US" b="1" dirty="0">
              <a:effectLst/>
              <a:latin typeface="+mn-lt"/>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3152831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
        <p:nvSpPr>
          <p:cNvPr id="6" name="Notes Placeholder 5">
            <a:extLst>
              <a:ext uri="{FF2B5EF4-FFF2-40B4-BE49-F238E27FC236}">
                <a16:creationId xmlns:a16="http://schemas.microsoft.com/office/drawing/2014/main" id="{FDBD00F7-C5CC-4CE0-76E1-7001DCABC6BE}"/>
              </a:ext>
            </a:extLst>
          </p:cNvPr>
          <p:cNvSpPr>
            <a:spLocks noGrp="1"/>
          </p:cNvSpPr>
          <p:nvPr>
            <p:ph type="body" sz="quarter" idx="3"/>
          </p:nvPr>
        </p:nvSpPr>
        <p:spPr/>
        <p:txBody>
          <a:bodyPr/>
          <a:lstStyle/>
          <a:p>
            <a:r>
              <a:rPr lang="en-US" i="1" dirty="0"/>
              <a:t>ASM, </a:t>
            </a:r>
            <a:r>
              <a:rPr lang="en-US" b="0" i="1" dirty="0">
                <a:solidFill>
                  <a:srgbClr val="001D35"/>
                </a:solidFill>
                <a:effectLst/>
                <a:latin typeface="Google Sans"/>
              </a:rPr>
              <a:t>aggressive systemic mastocytosis; CNS, central nervous system; ISM, indolent systemic mastocytosis; MCL, mast cell leukemia; </a:t>
            </a:r>
            <a:r>
              <a:rPr lang="en-US" i="1" dirty="0"/>
              <a:t>SM, systemic mastocytosis; SM-AHN, </a:t>
            </a:r>
            <a:r>
              <a:rPr lang="en-US" b="0" i="1" dirty="0">
                <a:solidFill>
                  <a:srgbClr val="040C28"/>
                </a:solidFill>
                <a:effectLst/>
                <a:latin typeface="Google Sans"/>
              </a:rPr>
              <a:t>systemic mastocytosis with associated hematologic neoplasm</a:t>
            </a:r>
            <a:r>
              <a:rPr lang="en-US" b="0" i="1" dirty="0">
                <a:solidFill>
                  <a:srgbClr val="1F1F1F"/>
                </a:solidFill>
                <a:effectLst/>
                <a:latin typeface="Google Sans"/>
              </a:rPr>
              <a:t>.</a:t>
            </a:r>
            <a:endParaRPr lang="en-US" i="1" dirty="0"/>
          </a:p>
        </p:txBody>
      </p:sp>
    </p:spTree>
    <p:extLst>
      <p:ext uri="{BB962C8B-B14F-4D97-AF65-F5344CB8AC3E}">
        <p14:creationId xmlns:p14="http://schemas.microsoft.com/office/powerpoint/2010/main" val="31242644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ISM, indolent systemic mastocytosis; TSS, total symptom score.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2342403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VAF, variant allele fraction.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24087753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Calibri"/>
                <a:ea typeface="Calibri"/>
                <a:cs typeface="Calibri"/>
              </a:rPr>
              <a:t>ISM, indolent systemic mastocytosis; MC-QoL, mast cell quality of life; QoL, quality of life; TSS, total symptom score;.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a:pPr>
                <a:defRPr/>
              </a:pPr>
              <a:t>25</a:t>
            </a:fld>
            <a:endParaRPr lang="en-US" altLang="en-US"/>
          </a:p>
        </p:txBody>
      </p:sp>
    </p:spTree>
    <p:extLst>
      <p:ext uri="{BB962C8B-B14F-4D97-AF65-F5344CB8AC3E}">
        <p14:creationId xmlns:p14="http://schemas.microsoft.com/office/powerpoint/2010/main" val="40520796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AVA, avapritinib; BAT, best available therapy; IPTW, inverse probability of treatment weighting;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1252490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ISM, indolent systemic mastocytosis;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24293544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GIST, </a:t>
            </a:r>
            <a:r>
              <a:rPr lang="en-US" b="0" i="1" dirty="0">
                <a:solidFill>
                  <a:srgbClr val="474747"/>
                </a:solidFill>
                <a:effectLst/>
                <a:latin typeface="Roboto" panose="02000000000000000000" pitchFamily="2" charset="0"/>
              </a:rPr>
              <a:t>gastrointestinal stromal tumor; ISM, indolent systemic mastocytosis; SM, systemic mastocytosis; </a:t>
            </a:r>
            <a:r>
              <a:rPr lang="en-US" i="1" dirty="0"/>
              <a:t>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16161031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ISM, indolent systemic mastocytosis; MC, mast cell; SM, systemic mastocytosis.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791445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ISM, indolent systemic mastocytosis; SM, systemic mastocytosis.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28572798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dirty="0"/>
          </a:p>
        </p:txBody>
      </p:sp>
    </p:spTree>
    <p:extLst>
      <p:ext uri="{BB962C8B-B14F-4D97-AF65-F5344CB8AC3E}">
        <p14:creationId xmlns:p14="http://schemas.microsoft.com/office/powerpoint/2010/main" val="32396377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SM, systemic mastocytosis.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dirty="0"/>
          </a:p>
        </p:txBody>
      </p:sp>
    </p:spTree>
    <p:extLst>
      <p:ext uri="{BB962C8B-B14F-4D97-AF65-F5344CB8AC3E}">
        <p14:creationId xmlns:p14="http://schemas.microsoft.com/office/powerpoint/2010/main" val="15166292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ED, emergency department; SM, systemic mastocytosis.</a:t>
            </a:r>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a:p>
        </p:txBody>
      </p:sp>
    </p:spTree>
    <p:extLst>
      <p:ext uri="{BB962C8B-B14F-4D97-AF65-F5344CB8AC3E}">
        <p14:creationId xmlns:p14="http://schemas.microsoft.com/office/powerpoint/2010/main" val="7106839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37C70-65AA-3B8A-ADEA-C364E63499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A2A63-3E2D-E3F3-A1E4-BFD11760F4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3C714-2286-4713-D5B1-C1F7D2F42D8F}"/>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GERD, gastroesophageal reflux disease; HCP, healthcare professional; ISM, indolent systemic mastocytosis; MC, mast cell; PUD, peptic ulcer disease SM, systemic mastocytosis.</a:t>
            </a:r>
          </a:p>
          <a:p>
            <a:endParaRPr lang="en-US" dirty="0"/>
          </a:p>
        </p:txBody>
      </p:sp>
      <p:sp>
        <p:nvSpPr>
          <p:cNvPr id="4" name="Slide Number Placeholder 3">
            <a:extLst>
              <a:ext uri="{FF2B5EF4-FFF2-40B4-BE49-F238E27FC236}">
                <a16:creationId xmlns:a16="http://schemas.microsoft.com/office/drawing/2014/main" id="{46ADF934-87C6-BC5C-772A-910578C369DA}"/>
              </a:ext>
            </a:extLst>
          </p:cNvPr>
          <p:cNvSpPr>
            <a:spLocks noGrp="1"/>
          </p:cNvSpPr>
          <p:nvPr>
            <p:ph type="sldNum" sz="quarter" idx="5"/>
          </p:nvPr>
        </p:nvSpPr>
        <p:spPr/>
        <p:txBody>
          <a:bodyPr/>
          <a:lstStyle/>
          <a:p>
            <a:pPr>
              <a:defRPr/>
            </a:pPr>
            <a:fld id="{2FB72F01-6714-4A31-8C22-8E0F1B091B56}" type="slidenum">
              <a:rPr lang="en-US" altLang="en-US" smtClean="0"/>
              <a:pPr>
                <a:defRPr/>
              </a:pPr>
              <a:t>34</a:t>
            </a:fld>
            <a:endParaRPr lang="en-US" altLang="en-US" dirty="0"/>
          </a:p>
        </p:txBody>
      </p:sp>
    </p:spTree>
    <p:extLst>
      <p:ext uri="{BB962C8B-B14F-4D97-AF65-F5344CB8AC3E}">
        <p14:creationId xmlns:p14="http://schemas.microsoft.com/office/powerpoint/2010/main" val="19610543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dirty="0"/>
          </a:p>
        </p:txBody>
      </p:sp>
    </p:spTree>
    <p:extLst>
      <p:ext uri="{BB962C8B-B14F-4D97-AF65-F5344CB8AC3E}">
        <p14:creationId xmlns:p14="http://schemas.microsoft.com/office/powerpoint/2010/main" val="5643413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GERD, gastroesophageal reflux disease; ISM, indolent systemic </a:t>
            </a:r>
            <a:r>
              <a:rPr lang="en-US" i="1" dirty="0" err="1"/>
              <a:t>mastocytosis</a:t>
            </a:r>
            <a:r>
              <a:rPr lang="en-US" i="1" dirty="0"/>
              <a:t>; MC, mast cell; PUD, peptic ulcer disease; SM, systemic </a:t>
            </a:r>
            <a:r>
              <a:rPr lang="en-US" i="1" dirty="0" err="1"/>
              <a:t>mastocytosis</a:t>
            </a:r>
            <a:r>
              <a:rPr lang="en-US" i="1" dirty="0"/>
              <a: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a:p>
        </p:txBody>
      </p:sp>
    </p:spTree>
    <p:extLst>
      <p:ext uri="{BB962C8B-B14F-4D97-AF65-F5344CB8AC3E}">
        <p14:creationId xmlns:p14="http://schemas.microsoft.com/office/powerpoint/2010/main" val="10551313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HCP, healthcare professional; SM, systemic mastocytosis.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dirty="0"/>
          </a:p>
        </p:txBody>
      </p:sp>
    </p:spTree>
    <p:extLst>
      <p:ext uri="{BB962C8B-B14F-4D97-AF65-F5344CB8AC3E}">
        <p14:creationId xmlns:p14="http://schemas.microsoft.com/office/powerpoint/2010/main" val="41926091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Tree>
    <p:extLst>
      <p:ext uri="{BB962C8B-B14F-4D97-AF65-F5344CB8AC3E}">
        <p14:creationId xmlns:p14="http://schemas.microsoft.com/office/powerpoint/2010/main" val="32489363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proce.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accent1"/>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chemeClr val="accent1"/>
                </a:solidFill>
              </a:defRPr>
            </a:lvl1pPr>
          </a:lstStyle>
          <a:p>
            <a:r>
              <a:rPr lang="en-US"/>
              <a:t>Click to edit Master title style</a:t>
            </a:r>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DD7BC352-2D32-A6F8-69C1-B7C9098E242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8"/>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solidFill>
                  <a:srgbClr val="0054A0"/>
                </a:solidFill>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9" name="Group 8">
            <a:extLst>
              <a:ext uri="{FF2B5EF4-FFF2-40B4-BE49-F238E27FC236}">
                <a16:creationId xmlns:a16="http://schemas.microsoft.com/office/drawing/2014/main" id="{87C08516-1DFE-292F-2F17-5FBE2967D64D}"/>
              </a:ext>
            </a:extLst>
          </p:cNvPr>
          <p:cNvGrpSpPr/>
          <p:nvPr userDrawn="1"/>
        </p:nvGrpSpPr>
        <p:grpSpPr>
          <a:xfrm>
            <a:off x="9361701" y="6303579"/>
            <a:ext cx="2408147" cy="415354"/>
            <a:chOff x="8943076" y="6223181"/>
            <a:chExt cx="2408147" cy="415354"/>
          </a:xfrm>
        </p:grpSpPr>
        <p:sp>
          <p:nvSpPr>
            <p:cNvPr id="10" name="Rectangle 8">
              <a:extLst>
                <a:ext uri="{FF2B5EF4-FFF2-40B4-BE49-F238E27FC236}">
                  <a16:creationId xmlns:a16="http://schemas.microsoft.com/office/drawing/2014/main" id="{499C4AE0-4D78-014E-6213-12754BC2E75D}"/>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11" name="Picture 10">
              <a:extLst>
                <a:ext uri="{FF2B5EF4-FFF2-40B4-BE49-F238E27FC236}">
                  <a16:creationId xmlns:a16="http://schemas.microsoft.com/office/drawing/2014/main" id="{F1E72E0D-0A73-D782-7BA3-ADBCB45B2F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209550992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lvl1pPr>
              <a:defRPr>
                <a:solidFill>
                  <a:srgbClr val="0054A0"/>
                </a:solidFill>
              </a:defRPr>
            </a:lvl1p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1" name="Group 10">
            <a:extLst>
              <a:ext uri="{FF2B5EF4-FFF2-40B4-BE49-F238E27FC236}">
                <a16:creationId xmlns:a16="http://schemas.microsoft.com/office/drawing/2014/main" id="{2E3C107C-DE27-5116-3251-7D90BFC8DD14}"/>
              </a:ext>
            </a:extLst>
          </p:cNvPr>
          <p:cNvGrpSpPr/>
          <p:nvPr userDrawn="1"/>
        </p:nvGrpSpPr>
        <p:grpSpPr>
          <a:xfrm>
            <a:off x="9361701" y="6303579"/>
            <a:ext cx="2408147" cy="415354"/>
            <a:chOff x="8943076" y="6223181"/>
            <a:chExt cx="2408147" cy="415354"/>
          </a:xfrm>
        </p:grpSpPr>
        <p:sp>
          <p:nvSpPr>
            <p:cNvPr id="12" name="Rectangle 8">
              <a:extLst>
                <a:ext uri="{FF2B5EF4-FFF2-40B4-BE49-F238E27FC236}">
                  <a16:creationId xmlns:a16="http://schemas.microsoft.com/office/drawing/2014/main" id="{0B25D003-6C7D-05F7-FD21-43B9AE2BE057}"/>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13" name="Picture 12">
              <a:extLst>
                <a:ext uri="{FF2B5EF4-FFF2-40B4-BE49-F238E27FC236}">
                  <a16:creationId xmlns:a16="http://schemas.microsoft.com/office/drawing/2014/main" id="{E000221B-F359-8395-8114-D8497AA335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9909282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lvl1pPr>
              <a:defRPr>
                <a:solidFill>
                  <a:srgbClr val="0054A0"/>
                </a:solidFill>
              </a:defRPr>
            </a:lvl1p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2" name="Group 11">
            <a:extLst>
              <a:ext uri="{FF2B5EF4-FFF2-40B4-BE49-F238E27FC236}">
                <a16:creationId xmlns:a16="http://schemas.microsoft.com/office/drawing/2014/main" id="{CFD46A1B-8CD8-3C8E-8F28-EFC9C1984FDE}"/>
              </a:ext>
            </a:extLst>
          </p:cNvPr>
          <p:cNvGrpSpPr/>
          <p:nvPr userDrawn="1"/>
        </p:nvGrpSpPr>
        <p:grpSpPr>
          <a:xfrm>
            <a:off x="9361701" y="6303579"/>
            <a:ext cx="2408147" cy="415354"/>
            <a:chOff x="8943076" y="6223181"/>
            <a:chExt cx="2408147" cy="415354"/>
          </a:xfrm>
        </p:grpSpPr>
        <p:sp>
          <p:nvSpPr>
            <p:cNvPr id="13" name="Rectangle 8">
              <a:extLst>
                <a:ext uri="{FF2B5EF4-FFF2-40B4-BE49-F238E27FC236}">
                  <a16:creationId xmlns:a16="http://schemas.microsoft.com/office/drawing/2014/main" id="{E1607197-CB4E-C1AB-E166-3CE3804B04A7}"/>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14" name="Picture 13">
              <a:extLst>
                <a:ext uri="{FF2B5EF4-FFF2-40B4-BE49-F238E27FC236}">
                  <a16:creationId xmlns:a16="http://schemas.microsoft.com/office/drawing/2014/main" id="{C242E320-5602-7404-498B-84780D04CC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3579672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pic>
        <p:nvPicPr>
          <p:cNvPr id="2" name="Picture 1">
            <a:extLst>
              <a:ext uri="{FF2B5EF4-FFF2-40B4-BE49-F238E27FC236}">
                <a16:creationId xmlns:a16="http://schemas.microsoft.com/office/drawing/2014/main" id="{001ED14E-C6AB-1B86-71DD-5074C05BEBF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7"/>
          </a:xfrm>
          <a:prstGeom prst="rect">
            <a:avLst/>
          </a:prstGeom>
        </p:spPr>
      </p:pic>
    </p:spTree>
    <p:extLst>
      <p:ext uri="{BB962C8B-B14F-4D97-AF65-F5344CB8AC3E}">
        <p14:creationId xmlns:p14="http://schemas.microsoft.com/office/powerpoint/2010/main" val="33390233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ARS Slide">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9562941" cy="1103313"/>
          </a:xfrm>
          <a:prstGeom prst="rect">
            <a:avLst/>
          </a:prstGeom>
          <a:solidFill>
            <a:srgbClr val="DCE6F2"/>
          </a:solidFill>
          <a:ln>
            <a:noFill/>
          </a:ln>
        </p:spPr>
        <p:txBody>
          <a:bodyPr/>
          <a:lstStyle>
            <a:lvl1pPr>
              <a:defRPr>
                <a:solidFill>
                  <a:schemeClr val="accent1">
                    <a:lumMod val="75000"/>
                  </a:schemeClr>
                </a:solidFill>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lvl1pPr marL="514350" indent="-514350">
              <a:buFont typeface="+mj-lt"/>
              <a:buAutoNum type="alphaUcPeriod"/>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reeform 5">
            <a:extLst>
              <a:ext uri="{FF2B5EF4-FFF2-40B4-BE49-F238E27FC236}">
                <a16:creationId xmlns:a16="http://schemas.microsoft.com/office/drawing/2014/main" id="{CA8ECB2C-B770-4011-85C3-F3F254CDAE46}"/>
              </a:ext>
            </a:extLst>
          </p:cNvPr>
          <p:cNvSpPr>
            <a:spLocks/>
          </p:cNvSpPr>
          <p:nvPr userDrawn="1"/>
        </p:nvSpPr>
        <p:spPr bwMode="auto">
          <a:xfrm>
            <a:off x="10279702" y="180606"/>
            <a:ext cx="1210121" cy="1218353"/>
          </a:xfrm>
          <a:custGeom>
            <a:avLst/>
            <a:gdLst>
              <a:gd name="T0" fmla="*/ 1166 w 1202"/>
              <a:gd name="T1" fmla="*/ 325 h 1340"/>
              <a:gd name="T2" fmla="*/ 1109 w 1202"/>
              <a:gd name="T3" fmla="*/ 269 h 1340"/>
              <a:gd name="T4" fmla="*/ 825 w 1202"/>
              <a:gd name="T5" fmla="*/ 105 h 1340"/>
              <a:gd name="T6" fmla="*/ 694 w 1202"/>
              <a:gd name="T7" fmla="*/ 30 h 1340"/>
              <a:gd name="T8" fmla="*/ 508 w 1202"/>
              <a:gd name="T9" fmla="*/ 30 h 1340"/>
              <a:gd name="T10" fmla="*/ 381 w 1202"/>
              <a:gd name="T11" fmla="*/ 103 h 1340"/>
              <a:gd name="T12" fmla="*/ 93 w 1202"/>
              <a:gd name="T13" fmla="*/ 269 h 1340"/>
              <a:gd name="T14" fmla="*/ 38 w 1202"/>
              <a:gd name="T15" fmla="*/ 323 h 1340"/>
              <a:gd name="T16" fmla="*/ 0 w 1202"/>
              <a:gd name="T17" fmla="*/ 431 h 1340"/>
              <a:gd name="T18" fmla="*/ 0 w 1202"/>
              <a:gd name="T19" fmla="*/ 877 h 1340"/>
              <a:gd name="T20" fmla="*/ 0 w 1202"/>
              <a:gd name="T21" fmla="*/ 909 h 1340"/>
              <a:gd name="T22" fmla="*/ 93 w 1202"/>
              <a:gd name="T23" fmla="*/ 1071 h 1340"/>
              <a:gd name="T24" fmla="*/ 93 w 1202"/>
              <a:gd name="T25" fmla="*/ 1071 h 1340"/>
              <a:gd name="T26" fmla="*/ 277 w 1202"/>
              <a:gd name="T27" fmla="*/ 1177 h 1340"/>
              <a:gd name="T28" fmla="*/ 508 w 1202"/>
              <a:gd name="T29" fmla="*/ 1310 h 1340"/>
              <a:gd name="T30" fmla="*/ 694 w 1202"/>
              <a:gd name="T31" fmla="*/ 1310 h 1340"/>
              <a:gd name="T32" fmla="*/ 927 w 1202"/>
              <a:gd name="T33" fmla="*/ 1175 h 1340"/>
              <a:gd name="T34" fmla="*/ 1109 w 1202"/>
              <a:gd name="T35" fmla="*/ 1071 h 1340"/>
              <a:gd name="T36" fmla="*/ 1111 w 1202"/>
              <a:gd name="T37" fmla="*/ 1069 h 1340"/>
              <a:gd name="T38" fmla="*/ 1202 w 1202"/>
              <a:gd name="T39" fmla="*/ 909 h 1340"/>
              <a:gd name="T40" fmla="*/ 1202 w 1202"/>
              <a:gd name="T41" fmla="*/ 874 h 1340"/>
              <a:gd name="T42" fmla="*/ 1202 w 1202"/>
              <a:gd name="T43" fmla="*/ 431 h 1340"/>
              <a:gd name="T44" fmla="*/ 1166 w 1202"/>
              <a:gd name="T45" fmla="*/ 325 h 1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02" h="1340">
                <a:moveTo>
                  <a:pt x="1166" y="325"/>
                </a:moveTo>
                <a:cubicBezTo>
                  <a:pt x="1150" y="301"/>
                  <a:pt x="1130" y="281"/>
                  <a:pt x="1109" y="269"/>
                </a:cubicBezTo>
                <a:cubicBezTo>
                  <a:pt x="825" y="105"/>
                  <a:pt x="825" y="105"/>
                  <a:pt x="825" y="105"/>
                </a:cubicBezTo>
                <a:cubicBezTo>
                  <a:pt x="694" y="30"/>
                  <a:pt x="694" y="30"/>
                  <a:pt x="694" y="30"/>
                </a:cubicBezTo>
                <a:cubicBezTo>
                  <a:pt x="643" y="0"/>
                  <a:pt x="559" y="0"/>
                  <a:pt x="508" y="30"/>
                </a:cubicBezTo>
                <a:cubicBezTo>
                  <a:pt x="381" y="103"/>
                  <a:pt x="381" y="103"/>
                  <a:pt x="381" y="103"/>
                </a:cubicBezTo>
                <a:cubicBezTo>
                  <a:pt x="93" y="269"/>
                  <a:pt x="93" y="269"/>
                  <a:pt x="93" y="269"/>
                </a:cubicBezTo>
                <a:cubicBezTo>
                  <a:pt x="72" y="281"/>
                  <a:pt x="53" y="300"/>
                  <a:pt x="38" y="323"/>
                </a:cubicBezTo>
                <a:cubicBezTo>
                  <a:pt x="15" y="356"/>
                  <a:pt x="0" y="396"/>
                  <a:pt x="0" y="431"/>
                </a:cubicBezTo>
                <a:cubicBezTo>
                  <a:pt x="0" y="877"/>
                  <a:pt x="0" y="877"/>
                  <a:pt x="0" y="877"/>
                </a:cubicBezTo>
                <a:cubicBezTo>
                  <a:pt x="0" y="909"/>
                  <a:pt x="0" y="909"/>
                  <a:pt x="0" y="909"/>
                </a:cubicBezTo>
                <a:cubicBezTo>
                  <a:pt x="0" y="968"/>
                  <a:pt x="42" y="1041"/>
                  <a:pt x="93" y="1071"/>
                </a:cubicBezTo>
                <a:cubicBezTo>
                  <a:pt x="93" y="1071"/>
                  <a:pt x="93" y="1071"/>
                  <a:pt x="93" y="1071"/>
                </a:cubicBezTo>
                <a:cubicBezTo>
                  <a:pt x="277" y="1177"/>
                  <a:pt x="277" y="1177"/>
                  <a:pt x="277" y="1177"/>
                </a:cubicBezTo>
                <a:cubicBezTo>
                  <a:pt x="508" y="1310"/>
                  <a:pt x="508" y="1310"/>
                  <a:pt x="508" y="1310"/>
                </a:cubicBezTo>
                <a:cubicBezTo>
                  <a:pt x="559" y="1340"/>
                  <a:pt x="643" y="1340"/>
                  <a:pt x="694" y="1310"/>
                </a:cubicBezTo>
                <a:cubicBezTo>
                  <a:pt x="927" y="1175"/>
                  <a:pt x="927" y="1175"/>
                  <a:pt x="927" y="1175"/>
                </a:cubicBezTo>
                <a:cubicBezTo>
                  <a:pt x="1109" y="1071"/>
                  <a:pt x="1109" y="1071"/>
                  <a:pt x="1109" y="1071"/>
                </a:cubicBezTo>
                <a:cubicBezTo>
                  <a:pt x="1109" y="1070"/>
                  <a:pt x="1110" y="1070"/>
                  <a:pt x="1111" y="1069"/>
                </a:cubicBezTo>
                <a:cubicBezTo>
                  <a:pt x="1161" y="1039"/>
                  <a:pt x="1202" y="968"/>
                  <a:pt x="1202" y="909"/>
                </a:cubicBezTo>
                <a:cubicBezTo>
                  <a:pt x="1202" y="874"/>
                  <a:pt x="1202" y="874"/>
                  <a:pt x="1202" y="874"/>
                </a:cubicBezTo>
                <a:cubicBezTo>
                  <a:pt x="1202" y="431"/>
                  <a:pt x="1202" y="431"/>
                  <a:pt x="1202" y="431"/>
                </a:cubicBezTo>
                <a:cubicBezTo>
                  <a:pt x="1202" y="396"/>
                  <a:pt x="1188" y="357"/>
                  <a:pt x="1166" y="325"/>
                </a:cubicBezTo>
                <a:close/>
              </a:path>
            </a:pathLst>
          </a:custGeom>
          <a:solidFill>
            <a:srgbClr val="FFAD00"/>
          </a:solidFill>
          <a:ln>
            <a:noFill/>
          </a:ln>
        </p:spPr>
        <p:txBody>
          <a:bodyPr vert="horz" wrap="square" lIns="91440" tIns="45720" rIns="91440" bIns="45720" numCol="1" rtlCol="0" anchor="ctr" anchorCtr="0" compatLnSpc="1">
            <a:prstTxWarp prst="textNoShape">
              <a:avLst/>
            </a:prstTxWarp>
          </a:bodyPr>
          <a:lstStyle/>
          <a:p>
            <a:pPr algn="ctr"/>
            <a:r>
              <a:rPr lang="fr-FR" spc="10" baseline="0" dirty="0">
                <a:solidFill>
                  <a:schemeClr val="accent1">
                    <a:lumMod val="75000"/>
                  </a:schemeClr>
                </a:solidFill>
                <a:latin typeface="Roboto Bold" pitchFamily="2" charset="0"/>
                <a:ea typeface="Roboto Bold" pitchFamily="2" charset="0"/>
              </a:rPr>
              <a:t>Audience Response</a:t>
            </a:r>
          </a:p>
        </p:txBody>
      </p:sp>
      <p:grpSp>
        <p:nvGrpSpPr>
          <p:cNvPr id="11" name="Group 10">
            <a:extLst>
              <a:ext uri="{FF2B5EF4-FFF2-40B4-BE49-F238E27FC236}">
                <a16:creationId xmlns:a16="http://schemas.microsoft.com/office/drawing/2014/main" id="{53480A04-B853-1D74-5BCF-0FC65632C6C6}"/>
              </a:ext>
            </a:extLst>
          </p:cNvPr>
          <p:cNvGrpSpPr/>
          <p:nvPr userDrawn="1"/>
        </p:nvGrpSpPr>
        <p:grpSpPr>
          <a:xfrm>
            <a:off x="9361701" y="6303579"/>
            <a:ext cx="2408147" cy="415354"/>
            <a:chOff x="8943076" y="6223181"/>
            <a:chExt cx="2408147" cy="415354"/>
          </a:xfrm>
        </p:grpSpPr>
        <p:sp>
          <p:nvSpPr>
            <p:cNvPr id="12" name="Rectangle 8">
              <a:extLst>
                <a:ext uri="{FF2B5EF4-FFF2-40B4-BE49-F238E27FC236}">
                  <a16:creationId xmlns:a16="http://schemas.microsoft.com/office/drawing/2014/main" id="{8A7C7FAB-7904-5D88-0959-EF7389ECBD96}"/>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13" name="Picture 12">
              <a:extLst>
                <a:ext uri="{FF2B5EF4-FFF2-40B4-BE49-F238E27FC236}">
                  <a16:creationId xmlns:a16="http://schemas.microsoft.com/office/drawing/2014/main" id="{256F8554-ACBD-13E4-F270-27B2199E90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1144768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lvl1pPr>
              <a:defRPr>
                <a:solidFill>
                  <a:schemeClr val="accent1"/>
                </a:solidFill>
              </a:defRPr>
            </a:lvl1pPr>
          </a:lstStyle>
          <a:p>
            <a:r>
              <a:rPr lang="en-US"/>
              <a:t>Click to edit Master title style</a:t>
            </a:r>
          </a:p>
        </p:txBody>
      </p:sp>
      <p:grpSp>
        <p:nvGrpSpPr>
          <p:cNvPr id="7" name="Group 6">
            <a:extLst>
              <a:ext uri="{FF2B5EF4-FFF2-40B4-BE49-F238E27FC236}">
                <a16:creationId xmlns:a16="http://schemas.microsoft.com/office/drawing/2014/main" id="{E71F4025-A12D-4BC7-F6FA-9F1A6FB4FB15}"/>
              </a:ext>
            </a:extLst>
          </p:cNvPr>
          <p:cNvGrpSpPr/>
          <p:nvPr userDrawn="1"/>
        </p:nvGrpSpPr>
        <p:grpSpPr>
          <a:xfrm>
            <a:off x="9361701" y="6303579"/>
            <a:ext cx="2408147" cy="415354"/>
            <a:chOff x="8943076" y="6223181"/>
            <a:chExt cx="2408147" cy="415354"/>
          </a:xfrm>
        </p:grpSpPr>
        <p:sp>
          <p:nvSpPr>
            <p:cNvPr id="8" name="Rectangle 8">
              <a:extLst>
                <a:ext uri="{FF2B5EF4-FFF2-40B4-BE49-F238E27FC236}">
                  <a16:creationId xmlns:a16="http://schemas.microsoft.com/office/drawing/2014/main" id="{C3EB8D5A-96AF-67B7-55D9-D8D936CD8B3D}"/>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9" name="Picture 8">
              <a:extLst>
                <a:ext uri="{FF2B5EF4-FFF2-40B4-BE49-F238E27FC236}">
                  <a16:creationId xmlns:a16="http://schemas.microsoft.com/office/drawing/2014/main" id="{A1C08B08-D23E-AAD7-15AA-37AD890BB7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3500554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8431A72-A533-822A-6B71-847B6F2C5D96}"/>
              </a:ext>
            </a:extLst>
          </p:cNvPr>
          <p:cNvGrpSpPr/>
          <p:nvPr userDrawn="1"/>
        </p:nvGrpSpPr>
        <p:grpSpPr>
          <a:xfrm>
            <a:off x="9361701" y="6303579"/>
            <a:ext cx="2408147" cy="415354"/>
            <a:chOff x="8943076" y="6223181"/>
            <a:chExt cx="2408147" cy="415354"/>
          </a:xfrm>
        </p:grpSpPr>
        <p:sp>
          <p:nvSpPr>
            <p:cNvPr id="6" name="Rectangle 8">
              <a:extLst>
                <a:ext uri="{FF2B5EF4-FFF2-40B4-BE49-F238E27FC236}">
                  <a16:creationId xmlns:a16="http://schemas.microsoft.com/office/drawing/2014/main" id="{4946D392-8B4B-A9E5-6A9B-D1C076B2244F}"/>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7" name="Picture 6">
              <a:extLst>
                <a:ext uri="{FF2B5EF4-FFF2-40B4-BE49-F238E27FC236}">
                  <a16:creationId xmlns:a16="http://schemas.microsoft.com/office/drawing/2014/main" id="{5D11F22D-A543-17B2-E58A-D42C2DC3C8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168563775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2B8B926A-88F4-4F50-9829-BAE9999DEE25}"/>
              </a:ext>
            </a:extLst>
          </p:cNvPr>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10" name="Content Placeholder 7">
            <a:extLst>
              <a:ext uri="{FF2B5EF4-FFF2-40B4-BE49-F238E27FC236}">
                <a16:creationId xmlns:a16="http://schemas.microsoft.com/office/drawing/2014/main" id="{792C588B-FA97-471D-A4F5-96E3F3F9021B}"/>
              </a:ext>
            </a:extLst>
          </p:cNvPr>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15B1C1F6-09AC-4116-B204-15A736997356}"/>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2" name="Content Placeholder 9">
            <a:extLst>
              <a:ext uri="{FF2B5EF4-FFF2-40B4-BE49-F238E27FC236}">
                <a16:creationId xmlns:a16="http://schemas.microsoft.com/office/drawing/2014/main" id="{9274DAFF-3062-470C-8CBE-5B87F2686C39}"/>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chemeClr val="accent1"/>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3" name="Rectangle 12">
            <a:extLst>
              <a:ext uri="{FF2B5EF4-FFF2-40B4-BE49-F238E27FC236}">
                <a16:creationId xmlns:a16="http://schemas.microsoft.com/office/drawing/2014/main" id="{22A5C398-A614-4018-A397-4060589E8D3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4" name="Straight Connector 13">
            <a:extLst>
              <a:ext uri="{FF2B5EF4-FFF2-40B4-BE49-F238E27FC236}">
                <a16:creationId xmlns:a16="http://schemas.microsoft.com/office/drawing/2014/main" id="{73DB2D3C-7141-4BED-84FC-AED05B3411F6}"/>
              </a:ext>
            </a:extLst>
          </p:cNvPr>
          <p:cNvCxnSpPr/>
          <p:nvPr userDrawn="1"/>
        </p:nvCxnSpPr>
        <p:spPr>
          <a:xfrm>
            <a:off x="1" y="6589713"/>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9676D894-0A44-09DC-9AB4-5DC181B5273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7"/>
          </a:xfrm>
          <a:prstGeom prst="rect">
            <a:avLst/>
          </a:prstGeom>
        </p:spPr>
      </p:pic>
    </p:spTree>
    <p:extLst>
      <p:ext uri="{BB962C8B-B14F-4D97-AF65-F5344CB8AC3E}">
        <p14:creationId xmlns:p14="http://schemas.microsoft.com/office/powerpoint/2010/main" val="29052610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 name="Group 1">
            <a:extLst>
              <a:ext uri="{FF2B5EF4-FFF2-40B4-BE49-F238E27FC236}">
                <a16:creationId xmlns:a16="http://schemas.microsoft.com/office/drawing/2014/main" id="{A6A9F86C-EBCF-AFE6-463C-DC5353F962F3}"/>
              </a:ext>
            </a:extLst>
          </p:cNvPr>
          <p:cNvGrpSpPr/>
          <p:nvPr userDrawn="1"/>
        </p:nvGrpSpPr>
        <p:grpSpPr>
          <a:xfrm>
            <a:off x="9361701" y="6303579"/>
            <a:ext cx="2408147" cy="415354"/>
            <a:chOff x="8943076" y="6223181"/>
            <a:chExt cx="2408147" cy="415354"/>
          </a:xfrm>
        </p:grpSpPr>
        <p:sp>
          <p:nvSpPr>
            <p:cNvPr id="3" name="Rectangle 8">
              <a:extLst>
                <a:ext uri="{FF2B5EF4-FFF2-40B4-BE49-F238E27FC236}">
                  <a16:creationId xmlns:a16="http://schemas.microsoft.com/office/drawing/2014/main" id="{A15DAFA0-42D5-B74E-7549-8C27D291EB13}"/>
                </a:ext>
              </a:extLst>
            </p:cNvPr>
            <p:cNvSpPr>
              <a:spLocks noChangeArrowheads="1"/>
            </p:cNvSpPr>
            <p:nvPr/>
          </p:nvSpPr>
          <p:spPr bwMode="auto">
            <a:xfrm>
              <a:off x="8943076" y="6302990"/>
              <a:ext cx="1632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Slide credit: </a:t>
              </a:r>
              <a:r>
                <a:rPr lang="en-US" altLang="en-US" sz="1200" b="0" dirty="0">
                  <a:solidFill>
                    <a:srgbClr val="0054A0"/>
                  </a:solidFill>
                  <a:latin typeface="Calibri" panose="020F0502020204030204" pitchFamily="34" charset="0"/>
                  <a:hlinkClick r:id="rId2">
                    <a:extLst>
                      <a:ext uri="{A12FA001-AC4F-418D-AE19-62706E023703}">
                        <ahyp:hlinkClr xmlns:ahyp="http://schemas.microsoft.com/office/drawing/2018/hyperlinkcolor" val="tx"/>
                      </a:ext>
                    </a:extLst>
                  </a:hlinkClick>
                </a:rPr>
                <a:t>ProCE.com</a:t>
              </a:r>
              <a:endParaRPr lang="en-US" altLang="en-US" sz="1200" b="0" dirty="0">
                <a:solidFill>
                  <a:srgbClr val="0054A0"/>
                </a:solidFill>
                <a:latin typeface="Calibri" panose="020F0502020204030204" pitchFamily="34" charset="0"/>
              </a:endParaRPr>
            </a:p>
          </p:txBody>
        </p:sp>
        <p:pic>
          <p:nvPicPr>
            <p:cNvPr id="4" name="Picture 3">
              <a:extLst>
                <a:ext uri="{FF2B5EF4-FFF2-40B4-BE49-F238E27FC236}">
                  <a16:creationId xmlns:a16="http://schemas.microsoft.com/office/drawing/2014/main" id="{06BF15F6-B9C1-241C-EA6C-839C638F72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88548" y="6223181"/>
              <a:ext cx="762675" cy="415354"/>
            </a:xfrm>
            <a:prstGeom prst="rect">
              <a:avLst/>
            </a:prstGeom>
          </p:spPr>
        </p:pic>
      </p:grpSp>
    </p:spTree>
    <p:extLst>
      <p:ext uri="{BB962C8B-B14F-4D97-AF65-F5344CB8AC3E}">
        <p14:creationId xmlns:p14="http://schemas.microsoft.com/office/powerpoint/2010/main" val="3988442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0054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8" r:id="rId3"/>
    <p:sldLayoutId id="2147484659" r:id="rId4"/>
    <p:sldLayoutId id="2147484674" r:id="rId5"/>
    <p:sldLayoutId id="2147484677" r:id="rId6"/>
    <p:sldLayoutId id="2147484660" r:id="rId7"/>
    <p:sldLayoutId id="2147484661" r:id="rId8"/>
    <p:sldLayoutId id="2147484678" r:id="rId9"/>
    <p:sldLayoutId id="2147484679" r:id="rId10"/>
  </p:sldLayoutIdLst>
  <p:txStyles>
    <p:titleStyle>
      <a:lvl1pPr algn="l" rtl="0" eaLnBrk="1" fontAlgn="base" hangingPunct="1">
        <a:spcBef>
          <a:spcPct val="0"/>
        </a:spcBef>
        <a:spcAft>
          <a:spcPct val="0"/>
        </a:spcAft>
        <a:defRPr sz="3600" b="1">
          <a:solidFill>
            <a:schemeClr val="accent1"/>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contactinfo@ProCE.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hyperlink" Target="https://creativecommons.org/licenses/by/4.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commons.wikimedia.org/wiki/File:Mastocytosis2019.jpg"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hyperlink" Target="https://creativecommons.org/licenses/by-sa/4.0/"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chart" Target="../charts/chart4.xml"/></Relationships>
</file>

<file path=ppt/slides/_rels/slide2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proce.com/" TargetMode="External"/><Relationship Id="rId2" Type="http://schemas.openxmlformats.org/officeDocument/2006/relationships/notesSlide" Target="../notesSlides/notesSlide38.xml"/><Relationship Id="rId1" Type="http://schemas.openxmlformats.org/officeDocument/2006/relationships/slideLayout" Target="../slideLayouts/slideLayout9.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fontScale="90000"/>
          </a:bodyPr>
          <a:lstStyle/>
          <a:p>
            <a:r>
              <a:rPr lang="en-US" altLang="en-US" sz="4000" dirty="0"/>
              <a:t>ProCE Pharmacy Education Series: Tackling the Patient Burden of Systemic Mastocytosis: Pharmacy-Focused Strategies to Improve Patient Outcomes</a:t>
            </a:r>
          </a:p>
        </p:txBody>
      </p:sp>
      <p:sp>
        <p:nvSpPr>
          <p:cNvPr id="6" name="Text Box 21">
            <a:extLst>
              <a:ext uri="{FF2B5EF4-FFF2-40B4-BE49-F238E27FC236}">
                <a16:creationId xmlns:a16="http://schemas.microsoft.com/office/drawing/2014/main" id="{784B3143-5766-044F-863F-67BDE00888E3}"/>
              </a:ext>
            </a:extLst>
          </p:cNvPr>
          <p:cNvSpPr txBox="1">
            <a:spLocks noChangeArrowheads="1"/>
          </p:cNvSpPr>
          <p:nvPr/>
        </p:nvSpPr>
        <p:spPr bwMode="auto">
          <a:xfrm>
            <a:off x="423864" y="6394315"/>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Blueprint Medicines Corporation.</a:t>
            </a:r>
          </a:p>
        </p:txBody>
      </p:sp>
      <p:sp>
        <p:nvSpPr>
          <p:cNvPr id="7" name="Text Box 19">
            <a:extLst>
              <a:ext uri="{FF2B5EF4-FFF2-40B4-BE49-F238E27FC236}">
                <a16:creationId xmlns:a16="http://schemas.microsoft.com/office/drawing/2014/main" id="{F990E81E-7FCE-7D42-B650-95DEB268F80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ProCE, LLC.</a:t>
            </a:r>
          </a:p>
        </p:txBody>
      </p:sp>
      <p:pic>
        <p:nvPicPr>
          <p:cNvPr id="3" name="Picture 2" descr="A blue and green logo&#10;&#10;Description automatically generated">
            <a:extLst>
              <a:ext uri="{FF2B5EF4-FFF2-40B4-BE49-F238E27FC236}">
                <a16:creationId xmlns:a16="http://schemas.microsoft.com/office/drawing/2014/main" id="{EEC43835-0DDF-CB44-57FE-97454ADC94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6977" y="239713"/>
            <a:ext cx="2246128" cy="9016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a:defRPr/>
            </a:pPr>
            <a:r>
              <a:rPr lang="en-GB" dirty="0"/>
              <a:t>These slides may not be published, posted online, or used in commercial presentations without permission. </a:t>
            </a:r>
            <a:r>
              <a:rPr lang="en-US" dirty="0"/>
              <a:t>Please contact</a:t>
            </a:r>
            <a:r>
              <a:rPr lang="en-US" dirty="0">
                <a:solidFill>
                  <a:schemeClr val="bg2">
                    <a:lumMod val="75000"/>
                  </a:schemeClr>
                </a:solidFill>
              </a:rPr>
              <a:t> </a:t>
            </a:r>
            <a:r>
              <a:rPr lang="en-US" dirty="0">
                <a:solidFill>
                  <a:srgbClr val="004B83"/>
                </a:solidFill>
                <a:hlinkClick r:id="rId3">
                  <a:extLst>
                    <a:ext uri="{A12FA001-AC4F-418D-AE19-62706E023703}">
                      <ahyp:hlinkClr xmlns:ahyp="http://schemas.microsoft.com/office/drawing/2018/hyperlinkcolor" val="tx"/>
                    </a:ext>
                  </a:extLst>
                </a:hlinkClick>
              </a:rPr>
              <a:t>info@ProCE.com</a:t>
            </a:r>
            <a:r>
              <a:rPr lang="en-US" dirty="0">
                <a:solidFill>
                  <a:srgbClr val="004B83"/>
                </a:solidFill>
              </a:rPr>
              <a:t> </a:t>
            </a:r>
            <a:r>
              <a:rPr lang="en-US" dirty="0"/>
              <a:t>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9" name="Rectangle 7">
            <a:extLst>
              <a:ext uri="{FF2B5EF4-FFF2-40B4-BE49-F238E27FC236}">
                <a16:creationId xmlns:a16="http://schemas.microsoft.com/office/drawing/2014/main" id="{7A461AF3-35F7-4400-ABFE-FB7268368A0C}"/>
              </a:ext>
            </a:extLst>
          </p:cNvPr>
          <p:cNvSpPr>
            <a:spLocks noChangeArrowheads="1"/>
          </p:cNvSpPr>
          <p:nvPr/>
        </p:nvSpPr>
        <p:spPr bwMode="auto">
          <a:xfrm>
            <a:off x="3288195" y="3546107"/>
            <a:ext cx="43475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u="sng" dirty="0">
                <a:solidFill>
                  <a:srgbClr val="0054A0"/>
                </a:solidFill>
                <a:latin typeface="Calibri" panose="020F0502020204030204" pitchFamily="34" charset="0"/>
              </a:rPr>
              <a:t>ProCE.com</a:t>
            </a:r>
          </a:p>
        </p:txBody>
      </p:sp>
      <p:pic>
        <p:nvPicPr>
          <p:cNvPr id="13" name="Picture 12">
            <a:extLst>
              <a:ext uri="{FF2B5EF4-FFF2-40B4-BE49-F238E27FC236}">
                <a16:creationId xmlns:a16="http://schemas.microsoft.com/office/drawing/2014/main" id="{EE9DCB44-4C65-7C4E-922B-0D6B605F24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95999" y="3311893"/>
            <a:ext cx="1735737" cy="94528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spcBef>
                <a:spcPts val="0"/>
              </a:spcBef>
              <a:spcAft>
                <a:spcPts val="0"/>
              </a:spcAft>
              <a:buNone/>
            </a:pPr>
            <a:r>
              <a:rPr lang="en-US" altLang="en-US" sz="2600" b="1" dirty="0">
                <a:solidFill>
                  <a:schemeClr val="accent1"/>
                </a:solidFill>
              </a:rPr>
              <a:t>Jonathan A. Bernstein, MD</a:t>
            </a:r>
            <a:br>
              <a:rPr lang="en-US" altLang="en-US" sz="2400" b="1" dirty="0">
                <a:solidFill>
                  <a:schemeClr val="accent3"/>
                </a:solidFill>
              </a:rPr>
            </a:br>
            <a:r>
              <a:rPr lang="en-US" altLang="en-US" sz="2400" dirty="0"/>
              <a:t>Adjunct Professor of Clinical Medicine</a:t>
            </a:r>
            <a:br>
              <a:rPr lang="en-US" altLang="en-US" sz="2400" dirty="0"/>
            </a:br>
            <a:r>
              <a:rPr lang="en-US" altLang="en-US" sz="2400" dirty="0"/>
              <a:t>Department of Internal Medicine, Division of Rheumatology, Allergy and Immunology</a:t>
            </a:r>
            <a:br>
              <a:rPr lang="en-US" altLang="en-US" sz="2400" dirty="0"/>
            </a:br>
            <a:r>
              <a:rPr lang="en-US" altLang="en-US" sz="2400" dirty="0"/>
              <a:t>University of Cincinnati Medical Center</a:t>
            </a:r>
            <a:br>
              <a:rPr lang="en-US" altLang="en-US" sz="2400" dirty="0"/>
            </a:br>
            <a:r>
              <a:rPr lang="en-US" altLang="en-US" sz="2400" dirty="0"/>
              <a:t>Partner</a:t>
            </a:r>
            <a:br>
              <a:rPr lang="en-US" altLang="en-US" sz="2400" dirty="0"/>
            </a:br>
            <a:r>
              <a:rPr lang="en-US" altLang="en-US" sz="2400" dirty="0"/>
              <a:t>Advanced Allergy Services</a:t>
            </a:r>
            <a:br>
              <a:rPr lang="en-US" altLang="en-US" sz="2400" dirty="0"/>
            </a:br>
            <a:r>
              <a:rPr lang="en-US" altLang="en-US" sz="2400" dirty="0"/>
              <a:t>Bernstein Clinical Research Center</a:t>
            </a:r>
            <a:br>
              <a:rPr lang="en-US" altLang="en-US" sz="2400"/>
            </a:br>
            <a:r>
              <a:rPr lang="en-US" altLang="en-US" sz="2400"/>
              <a:t>Past </a:t>
            </a:r>
            <a:r>
              <a:rPr lang="en-US" altLang="en-US" sz="2400" dirty="0"/>
              <a:t>President of American Academy of Allergy, Asthma, and </a:t>
            </a:r>
            <a:r>
              <a:rPr lang="en-US" altLang="en-US" sz="2400"/>
              <a:t>Immunology </a:t>
            </a:r>
          </a:p>
          <a:p>
            <a:pPr marL="0" indent="0">
              <a:spcBef>
                <a:spcPts val="0"/>
              </a:spcBef>
              <a:spcAft>
                <a:spcPts val="0"/>
              </a:spcAft>
              <a:buNone/>
            </a:pPr>
            <a:r>
              <a:rPr lang="en-US" altLang="en-US" sz="2400"/>
              <a:t>Cincinnati</a:t>
            </a:r>
            <a:r>
              <a:rPr lang="en-US" altLang="en-US" sz="2400" dirty="0"/>
              <a:t>, Ohio</a:t>
            </a:r>
          </a:p>
          <a:p>
            <a:pPr marL="0" indent="0">
              <a:spcBef>
                <a:spcPts val="1200"/>
              </a:spcBef>
              <a:spcAft>
                <a:spcPts val="0"/>
              </a:spcAft>
              <a:buNone/>
            </a:pPr>
            <a:r>
              <a:rPr lang="en-US" altLang="en-US" sz="2600" b="1" dirty="0">
                <a:solidFill>
                  <a:schemeClr val="accent1"/>
                </a:solidFill>
              </a:rPr>
              <a:t>Ryan Haumschild, PharmD, MS, MBA, CPEL</a:t>
            </a:r>
            <a:br>
              <a:rPr lang="en-US" altLang="en-US" sz="2400" b="1" dirty="0">
                <a:solidFill>
                  <a:schemeClr val="hlink"/>
                </a:solidFill>
              </a:rPr>
            </a:br>
            <a:r>
              <a:rPr lang="en-US" altLang="en-US" sz="2400" dirty="0"/>
              <a:t>Vice President of Pharmacy, Ambulatory</a:t>
            </a:r>
            <a:br>
              <a:rPr lang="en-US" altLang="en-US" sz="2400" dirty="0"/>
            </a:br>
            <a:r>
              <a:rPr lang="en-US" altLang="en-US" sz="2400" dirty="0"/>
              <a:t>Emory Healthcare</a:t>
            </a:r>
            <a:br>
              <a:rPr lang="en-US" altLang="en-US" sz="2400" dirty="0"/>
            </a:br>
            <a:r>
              <a:rPr lang="en-US" altLang="en-US" sz="2400" dirty="0"/>
              <a:t>Winship Cancer Institute</a:t>
            </a:r>
            <a:br>
              <a:rPr lang="en-US" altLang="en-US" sz="2400" dirty="0"/>
            </a:br>
            <a:r>
              <a:rPr lang="en-US" altLang="en-US" sz="2400" dirty="0"/>
              <a:t>Atlanta, Georgia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a:xfrm>
            <a:off x="604675" y="1513047"/>
            <a:ext cx="10877529" cy="4650686"/>
          </a:xfrm>
        </p:spPr>
        <p:txBody>
          <a:bodyPr rtlCol="0">
            <a:normAutofit/>
          </a:bodyPr>
          <a:lstStyle/>
          <a:p>
            <a:pPr marL="0" indent="0">
              <a:buClr>
                <a:schemeClr val="accent6"/>
              </a:buClr>
              <a:buNone/>
              <a:defRPr/>
            </a:pPr>
            <a:r>
              <a:rPr lang="en-US" dirty="0"/>
              <a:t>The </a:t>
            </a:r>
            <a:r>
              <a:rPr lang="en-US" b="1" i="1" dirty="0"/>
              <a:t>faculty</a:t>
            </a:r>
            <a:r>
              <a:rPr lang="en-US" dirty="0"/>
              <a:t> reported the following relevant financial relationships or relationships to products or devices they have with ineligible companies related to the content of this educational activity:</a:t>
            </a:r>
          </a:p>
          <a:p>
            <a:pPr marL="0" indent="0">
              <a:buClr>
                <a:schemeClr val="accent6"/>
              </a:buClr>
              <a:buNone/>
              <a:defRPr/>
            </a:pPr>
            <a:r>
              <a:rPr lang="en-US" b="1" dirty="0">
                <a:solidFill>
                  <a:schemeClr val="accent1"/>
                </a:solidFill>
                <a:latin typeface="Calibri"/>
                <a:cs typeface="Calibri"/>
              </a:rPr>
              <a:t>Jonathan A. Bernstein, MD</a:t>
            </a:r>
            <a:r>
              <a:rPr lang="en-US" b="1" i="1" dirty="0">
                <a:solidFill>
                  <a:schemeClr val="accent1"/>
                </a:solidFill>
                <a:latin typeface="Calibri"/>
                <a:cs typeface="Calibri"/>
              </a:rPr>
              <a:t>: </a:t>
            </a:r>
            <a:r>
              <a:rPr lang="en-US" i="1" dirty="0">
                <a:latin typeface="Calibri"/>
                <a:cs typeface="Calibri"/>
              </a:rPr>
              <a:t>independent contractor: </a:t>
            </a:r>
            <a:r>
              <a:rPr lang="en-US" dirty="0">
                <a:latin typeface="Calibri"/>
                <a:cs typeface="Calibri"/>
              </a:rPr>
              <a:t>Blueprint Medicine, Celldex, Cogent, Jasper, Telios.</a:t>
            </a:r>
            <a:endParaRPr lang="en-US" dirty="0"/>
          </a:p>
          <a:p>
            <a:pPr marL="0" indent="0">
              <a:buClr>
                <a:schemeClr val="accent6"/>
              </a:buClr>
              <a:buNone/>
              <a:defRPr/>
            </a:pPr>
            <a:r>
              <a:rPr lang="en-US" b="1" dirty="0">
                <a:solidFill>
                  <a:schemeClr val="accent1"/>
                </a:solidFill>
                <a:latin typeface="Calibri"/>
                <a:cs typeface="Calibri"/>
              </a:rPr>
              <a:t>Ryan Haumschild, PharmD, MS, MBA, CPEL,</a:t>
            </a:r>
            <a:r>
              <a:rPr lang="en-US" b="1" dirty="0">
                <a:solidFill>
                  <a:srgbClr val="E1471D"/>
                </a:solidFill>
                <a:latin typeface="Calibri"/>
                <a:cs typeface="Calibri"/>
              </a:rPr>
              <a:t> </a:t>
            </a:r>
            <a:r>
              <a:rPr lang="en-US" dirty="0">
                <a:latin typeface="Calibri"/>
                <a:cs typeface="Calibri"/>
              </a:rPr>
              <a:t>has no relevant financial relationships to disclose.</a:t>
            </a:r>
            <a:endParaRPr lang="en-US" dirty="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A0FB5-8674-1DCE-2361-610161DCD8C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F2A81E9C-18E9-0771-55C7-2911542AA738}"/>
              </a:ext>
            </a:extLst>
          </p:cNvPr>
          <p:cNvSpPr>
            <a:spLocks noGrp="1"/>
          </p:cNvSpPr>
          <p:nvPr>
            <p:ph idx="1"/>
          </p:nvPr>
        </p:nvSpPr>
        <p:spPr/>
        <p:txBody>
          <a:bodyPr/>
          <a:lstStyle/>
          <a:p>
            <a:r>
              <a:rPr lang="en-US" dirty="0"/>
              <a:t>Describe the key drivers of SM that lead to its heterogeneous presentation</a:t>
            </a:r>
          </a:p>
          <a:p>
            <a:r>
              <a:rPr lang="en-US" dirty="0"/>
              <a:t>Apply safety and efficacy data for new SM therapies to optimize patient outcomes</a:t>
            </a:r>
          </a:p>
          <a:p>
            <a:r>
              <a:rPr lang="en-US" dirty="0"/>
              <a:t>Implement strategies to address barriers to optimal care in patients with SM</a:t>
            </a:r>
          </a:p>
        </p:txBody>
      </p:sp>
    </p:spTree>
    <p:extLst>
      <p:ext uri="{BB962C8B-B14F-4D97-AF65-F5344CB8AC3E}">
        <p14:creationId xmlns:p14="http://schemas.microsoft.com/office/powerpoint/2010/main" val="2013413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41B9C4-2B13-216C-21E9-0C4013D77F43}"/>
              </a:ext>
            </a:extLst>
          </p:cNvPr>
          <p:cNvSpPr>
            <a:spLocks noGrp="1"/>
          </p:cNvSpPr>
          <p:nvPr>
            <p:ph type="title"/>
          </p:nvPr>
        </p:nvSpPr>
        <p:spPr/>
        <p:txBody>
          <a:bodyPr/>
          <a:lstStyle/>
          <a:p>
            <a:r>
              <a:rPr lang="en-US" dirty="0"/>
              <a:t>What Do You Know About Systemic Mastocytosis?</a:t>
            </a:r>
            <a:br>
              <a:rPr lang="en-US" dirty="0"/>
            </a:br>
            <a:r>
              <a:rPr lang="en-US" sz="3200" dirty="0"/>
              <a:t>Improving Awareness of Systemic Mastocytosis Subtypes/Indolent Systemic Mastocytosis</a:t>
            </a:r>
            <a:br>
              <a:rPr lang="en-US" dirty="0"/>
            </a:br>
            <a:endParaRPr lang="en-US" dirty="0"/>
          </a:p>
        </p:txBody>
      </p:sp>
    </p:spTree>
    <p:extLst>
      <p:ext uri="{BB962C8B-B14F-4D97-AF65-F5344CB8AC3E}">
        <p14:creationId xmlns:p14="http://schemas.microsoft.com/office/powerpoint/2010/main" val="145387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5400F-D1F6-4A89-3D23-0701E6416C47}"/>
              </a:ext>
            </a:extLst>
          </p:cNvPr>
          <p:cNvSpPr>
            <a:spLocks noGrp="1"/>
          </p:cNvSpPr>
          <p:nvPr>
            <p:ph type="title"/>
          </p:nvPr>
        </p:nvSpPr>
        <p:spPr/>
        <p:txBody>
          <a:bodyPr/>
          <a:lstStyle/>
          <a:p>
            <a:r>
              <a:rPr lang="en-US" dirty="0"/>
              <a:t>What Is Mastocytosis?</a:t>
            </a:r>
          </a:p>
        </p:txBody>
      </p:sp>
      <p:sp>
        <p:nvSpPr>
          <p:cNvPr id="3" name="Content Placeholder 2">
            <a:extLst>
              <a:ext uri="{FF2B5EF4-FFF2-40B4-BE49-F238E27FC236}">
                <a16:creationId xmlns:a16="http://schemas.microsoft.com/office/drawing/2014/main" id="{0D2AF830-E110-22BE-9FA4-6C8F5CDD38F8}"/>
              </a:ext>
            </a:extLst>
          </p:cNvPr>
          <p:cNvSpPr>
            <a:spLocks noGrp="1"/>
          </p:cNvSpPr>
          <p:nvPr>
            <p:ph idx="1"/>
          </p:nvPr>
        </p:nvSpPr>
        <p:spPr/>
        <p:txBody>
          <a:bodyPr/>
          <a:lstStyle/>
          <a:p>
            <a:r>
              <a:rPr lang="en-US" b="1" dirty="0"/>
              <a:t>Neoplastic disorder</a:t>
            </a:r>
            <a:r>
              <a:rPr lang="en-US" dirty="0"/>
              <a:t> with substantial </a:t>
            </a:r>
            <a:r>
              <a:rPr lang="en-US" b="1" dirty="0"/>
              <a:t>increase and accumulation of clonal mast cells (MCs)</a:t>
            </a:r>
          </a:p>
          <a:p>
            <a:pPr lvl="1"/>
            <a:r>
              <a:rPr lang="en-US" dirty="0"/>
              <a:t>Cutaneous mastocytosis (CM): skin only</a:t>
            </a:r>
          </a:p>
          <a:p>
            <a:pPr lvl="1"/>
            <a:r>
              <a:rPr lang="en-US" dirty="0"/>
              <a:t>Systemic mastocytosis (SM): extracutaneous organs, with or without skin involvement</a:t>
            </a:r>
          </a:p>
          <a:p>
            <a:pPr lvl="1"/>
            <a:r>
              <a:rPr lang="en-US" dirty="0"/>
              <a:t>Mast cell sarcoma (MSC)</a:t>
            </a:r>
          </a:p>
          <a:p>
            <a:r>
              <a:rPr lang="en-US" dirty="0"/>
              <a:t>SM is not the same as mast cell activation syndrome (MCAS)</a:t>
            </a:r>
          </a:p>
          <a:p>
            <a:pPr lvl="1"/>
            <a:r>
              <a:rPr lang="en-US" dirty="0"/>
              <a:t>MCAS is a hyperactivation disorder of clonal or nonclonal MCs</a:t>
            </a:r>
          </a:p>
          <a:p>
            <a:pPr lvl="1"/>
            <a:r>
              <a:rPr lang="en-US" dirty="0"/>
              <a:t>Symptoms due to mast cell activation can be similar for SM and MCAS</a:t>
            </a:r>
          </a:p>
        </p:txBody>
      </p:sp>
      <p:sp>
        <p:nvSpPr>
          <p:cNvPr id="4" name="TextBox 3">
            <a:extLst>
              <a:ext uri="{FF2B5EF4-FFF2-40B4-BE49-F238E27FC236}">
                <a16:creationId xmlns:a16="http://schemas.microsoft.com/office/drawing/2014/main" id="{05AEDEFB-3C46-7576-18C1-C578B1F0E0CA}"/>
              </a:ext>
            </a:extLst>
          </p:cNvPr>
          <p:cNvSpPr txBox="1"/>
          <p:nvPr/>
        </p:nvSpPr>
        <p:spPr>
          <a:xfrm>
            <a:off x="420962" y="6378450"/>
            <a:ext cx="8416555" cy="276999"/>
          </a:xfrm>
          <a:prstGeom prst="rect">
            <a:avLst/>
          </a:prstGeom>
          <a:noFill/>
        </p:spPr>
        <p:txBody>
          <a:bodyPr wrap="square" rtlCol="0">
            <a:spAutoFit/>
          </a:bodyPr>
          <a:lstStyle/>
          <a:p>
            <a:pPr eaLnBrk="1" fontAlgn="auto" hangingPunct="1">
              <a:spcBef>
                <a:spcPts val="0"/>
              </a:spcBef>
              <a:spcAft>
                <a:spcPts val="0"/>
              </a:spcAf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Akin. J Allergy Clin Immunol Pract. 2024;12:1727. </a:t>
            </a:r>
            <a:endParaRPr kumimoji="0" 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064059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1BEE7-C725-AFCB-EF81-BEBF41A119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36D822-C35C-3A89-2407-9A0B12F8DF4E}"/>
              </a:ext>
            </a:extLst>
          </p:cNvPr>
          <p:cNvSpPr>
            <a:spLocks noGrp="1"/>
          </p:cNvSpPr>
          <p:nvPr>
            <p:ph type="title"/>
          </p:nvPr>
        </p:nvSpPr>
        <p:spPr/>
        <p:txBody>
          <a:bodyPr/>
          <a:lstStyle/>
          <a:p>
            <a:r>
              <a:rPr lang="en-US" dirty="0"/>
              <a:t>Classification of Systemic Mastocytosis</a:t>
            </a:r>
          </a:p>
        </p:txBody>
      </p:sp>
      <p:sp>
        <p:nvSpPr>
          <p:cNvPr id="4" name="TextBox 3">
            <a:extLst>
              <a:ext uri="{FF2B5EF4-FFF2-40B4-BE49-F238E27FC236}">
                <a16:creationId xmlns:a16="http://schemas.microsoft.com/office/drawing/2014/main" id="{530BF363-B8C8-0ED8-80C9-D0C9B18D92A5}"/>
              </a:ext>
            </a:extLst>
          </p:cNvPr>
          <p:cNvSpPr txBox="1"/>
          <p:nvPr/>
        </p:nvSpPr>
        <p:spPr>
          <a:xfrm>
            <a:off x="420962" y="6189468"/>
            <a:ext cx="8416555" cy="461665"/>
          </a:xfrm>
          <a:prstGeom prst="rect">
            <a:avLst/>
          </a:prstGeom>
          <a:noFill/>
        </p:spPr>
        <p:txBody>
          <a:bodyPr wrap="square" rtlCol="0">
            <a:spAutoFit/>
          </a:bodyPr>
          <a:lstStyle/>
          <a:p>
            <a:pPr eaLnBrk="1" fontAlgn="auto" hangingPunct="1">
              <a:spcBef>
                <a:spcPts val="0"/>
              </a:spcBef>
              <a:spcAft>
                <a:spcPts val="0"/>
              </a:spcAf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Ustun. Blood Adv. 2025 Jan 24:bloodadvances.2024012612. </a:t>
            </a:r>
            <a:br>
              <a:rPr kumimoji="0" lang="en-US" sz="1200" b="0" i="0" u="none" strike="noStrike" kern="1200" cap="none" spc="0" normalizeH="0" baseline="0" noProof="0" dirty="0">
                <a:ln>
                  <a:noFill/>
                </a:ln>
                <a:solidFill>
                  <a:srgbClr val="455560"/>
                </a:solidFill>
                <a:effectLst/>
                <a:uLnTx/>
                <a:uFillTx/>
                <a:latin typeface="Calibri"/>
                <a:ea typeface="+mn-ea"/>
                <a:cs typeface="+mn-cs"/>
              </a:rPr>
            </a:br>
            <a:r>
              <a:rPr kumimoji="0" lang="en-US" sz="1200" b="0" i="0" u="none" strike="noStrike" kern="1200" cap="none" spc="0" normalizeH="0" baseline="0" noProof="0" dirty="0">
                <a:ln>
                  <a:noFill/>
                </a:ln>
                <a:solidFill>
                  <a:srgbClr val="455560"/>
                </a:solidFill>
                <a:effectLst/>
                <a:uLnTx/>
                <a:uFillTx/>
                <a:latin typeface="Calibri"/>
                <a:ea typeface="+mn-ea"/>
                <a:cs typeface="+mn-cs"/>
              </a:rPr>
              <a:t>Gotlib. J Natl Compr Canc Netw. 2024;22:e240030.</a:t>
            </a:r>
            <a:endParaRPr kumimoji="0" 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graphicFrame>
        <p:nvGraphicFramePr>
          <p:cNvPr id="6" name="Content Placeholder 5">
            <a:extLst>
              <a:ext uri="{FF2B5EF4-FFF2-40B4-BE49-F238E27FC236}">
                <a16:creationId xmlns:a16="http://schemas.microsoft.com/office/drawing/2014/main" id="{867AB81E-84D9-6A83-9499-88366C43272C}"/>
              </a:ext>
            </a:extLst>
          </p:cNvPr>
          <p:cNvGraphicFramePr>
            <a:graphicFrameLocks noGrp="1"/>
          </p:cNvGraphicFramePr>
          <p:nvPr>
            <p:ph idx="1"/>
            <p:extLst>
              <p:ext uri="{D42A27DB-BD31-4B8C-83A1-F6EECF244321}">
                <p14:modId xmlns:p14="http://schemas.microsoft.com/office/powerpoint/2010/main" val="419915556"/>
              </p:ext>
            </p:extLst>
          </p:nvPr>
        </p:nvGraphicFramePr>
        <p:xfrm>
          <a:off x="719138" y="1600200"/>
          <a:ext cx="10763251" cy="2834640"/>
        </p:xfrm>
        <a:graphic>
          <a:graphicData uri="http://schemas.openxmlformats.org/drawingml/2006/table">
            <a:tbl>
              <a:tblPr firstRow="1" bandRow="1">
                <a:tableStyleId>{93296810-A885-4BE3-A3E7-6D5BEEA58F35}</a:tableStyleId>
              </a:tblPr>
              <a:tblGrid>
                <a:gridCol w="2021205">
                  <a:extLst>
                    <a:ext uri="{9D8B030D-6E8A-4147-A177-3AD203B41FA5}">
                      <a16:colId xmlns:a16="http://schemas.microsoft.com/office/drawing/2014/main" val="2460866412"/>
                    </a:ext>
                  </a:extLst>
                </a:gridCol>
                <a:gridCol w="4371023">
                  <a:extLst>
                    <a:ext uri="{9D8B030D-6E8A-4147-A177-3AD203B41FA5}">
                      <a16:colId xmlns:a16="http://schemas.microsoft.com/office/drawing/2014/main" val="165703516"/>
                    </a:ext>
                  </a:extLst>
                </a:gridCol>
                <a:gridCol w="4371023">
                  <a:extLst>
                    <a:ext uri="{9D8B030D-6E8A-4147-A177-3AD203B41FA5}">
                      <a16:colId xmlns:a16="http://schemas.microsoft.com/office/drawing/2014/main" val="1932742943"/>
                    </a:ext>
                  </a:extLst>
                </a:gridCol>
              </a:tblGrid>
              <a:tr h="205526">
                <a:tc>
                  <a:txBody>
                    <a:bodyPr/>
                    <a:lstStyle/>
                    <a:p>
                      <a:r>
                        <a:rPr lang="en-US" dirty="0"/>
                        <a:t>Broad SM Category</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r>
                        <a:rPr lang="en-US" dirty="0"/>
                        <a:t>WHO </a:t>
                      </a:r>
                      <a:r>
                        <a:rPr lang="en-US" baseline="0" dirty="0"/>
                        <a:t>5th</a:t>
                      </a:r>
                      <a:r>
                        <a:rPr lang="en-US" dirty="0"/>
                        <a:t> Edition</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r>
                        <a:rPr lang="en-US" dirty="0"/>
                        <a:t>International Consensus Classification</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2659087473"/>
                  </a:ext>
                </a:extLst>
              </a:tr>
              <a:tr h="205526">
                <a:tc rowSpan="3">
                  <a:txBody>
                    <a:bodyPr/>
                    <a:lstStyle/>
                    <a:p>
                      <a:r>
                        <a:rPr lang="en-US" b="1" dirty="0">
                          <a:solidFill>
                            <a:schemeClr val="bg1"/>
                          </a:solidFill>
                        </a:rPr>
                        <a:t>Nonadvanced</a:t>
                      </a:r>
                    </a:p>
                  </a:txBody>
                  <a:tcPr marL="45720" marR="45720" anchor="ctr">
                    <a:lnL w="12700" cmpd="sng">
                      <a:noFill/>
                    </a:lnL>
                    <a:lnR w="12700" cmpd="sng">
                      <a:noFill/>
                    </a:lnR>
                    <a:lnT w="381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CDCDD0"/>
                    </a:solidFill>
                  </a:tcPr>
                </a:tc>
                <a:tc>
                  <a:txBody>
                    <a:bodyPr/>
                    <a:lstStyle/>
                    <a:p>
                      <a:r>
                        <a:rPr lang="en-US" dirty="0">
                          <a:solidFill>
                            <a:schemeClr val="bg1"/>
                          </a:solidFill>
                        </a:rPr>
                        <a:t>Bone marrow mastocytosis</a:t>
                      </a:r>
                    </a:p>
                  </a:txBody>
                  <a:tcPr marL="45720" marR="45720" anchor="ctr">
                    <a:lnL w="12700" cmpd="sng">
                      <a:noFill/>
                    </a:lnL>
                    <a:lnR w="12700" cmpd="sng">
                      <a:noFill/>
                    </a:lnR>
                    <a:lnT w="381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CDCDD0"/>
                    </a:solidFill>
                  </a:tcPr>
                </a:tc>
                <a:tc>
                  <a:txBody>
                    <a:bodyPr/>
                    <a:lstStyle/>
                    <a:p>
                      <a:endParaRPr lang="en-US" dirty="0">
                        <a:solidFill>
                          <a:schemeClr val="bg1"/>
                        </a:solidFill>
                      </a:endParaRPr>
                    </a:p>
                  </a:txBody>
                  <a:tcPr marL="45720" marR="45720" anchor="ctr">
                    <a:lnL w="12700" cmpd="sng">
                      <a:noFill/>
                    </a:lnL>
                    <a:lnR w="12700" cmpd="sng">
                      <a:noFill/>
                    </a:lnR>
                    <a:lnT w="381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814405551"/>
                  </a:ext>
                </a:extLst>
              </a:tr>
              <a:tr h="205526">
                <a:tc vMerge="1">
                  <a:txBody>
                    <a:bodyPr/>
                    <a:lstStyle/>
                    <a:p>
                      <a:endParaRPr/>
                    </a:p>
                  </a:txBody>
                  <a:tcPr marL="45720" marR="45720"/>
                </a:tc>
                <a:tc>
                  <a:txBody>
                    <a:bodyPr/>
                    <a:lstStyle/>
                    <a:p>
                      <a:r>
                        <a:rPr lang="en-US" dirty="0">
                          <a:solidFill>
                            <a:schemeClr val="bg1"/>
                          </a:solidFill>
                        </a:rPr>
                        <a:t>Indolent SM </a:t>
                      </a:r>
                    </a:p>
                  </a:txBody>
                  <a:tcPr marL="45720" marR="45720"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D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rPr>
                        <a:t>Indolent SM (bone marrow mastocytosis  included as an indolent SM variant)</a:t>
                      </a:r>
                    </a:p>
                  </a:txBody>
                  <a:tcPr marL="45720" marR="45720"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1224264690"/>
                  </a:ext>
                </a:extLst>
              </a:tr>
              <a:tr h="205526">
                <a:tc vMerge="1">
                  <a:txBody>
                    <a:bodyPr/>
                    <a:lstStyle/>
                    <a:p>
                      <a:endParaRPr dirty="0"/>
                    </a:p>
                  </a:txBody>
                  <a:tcPr marL="45720" marR="45720"/>
                </a:tc>
                <a:tc>
                  <a:txBody>
                    <a:bodyPr/>
                    <a:lstStyle/>
                    <a:p>
                      <a:r>
                        <a:rPr lang="en-US" dirty="0">
                          <a:solidFill>
                            <a:schemeClr val="bg1"/>
                          </a:solidFill>
                        </a:rPr>
                        <a:t>Smoldering SM</a:t>
                      </a:r>
                    </a:p>
                  </a:txBody>
                  <a:tcPr marL="45720" marR="45720"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CDCDD0"/>
                    </a:solidFill>
                  </a:tcPr>
                </a:tc>
                <a:tc>
                  <a:txBody>
                    <a:bodyPr/>
                    <a:lstStyle/>
                    <a:p>
                      <a:r>
                        <a:rPr lang="en-US" dirty="0">
                          <a:solidFill>
                            <a:schemeClr val="bg1"/>
                          </a:solidFill>
                        </a:rPr>
                        <a:t>Smoldering SM </a:t>
                      </a:r>
                    </a:p>
                  </a:txBody>
                  <a:tcPr marL="45720" marR="45720"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3154960179"/>
                  </a:ext>
                </a:extLst>
              </a:tr>
              <a:tr h="205526">
                <a:tc rowSpan="3">
                  <a:txBody>
                    <a:bodyPr/>
                    <a:lstStyle/>
                    <a:p>
                      <a:r>
                        <a:rPr lang="en-US" b="1" dirty="0">
                          <a:solidFill>
                            <a:schemeClr val="bg1"/>
                          </a:solidFill>
                        </a:rPr>
                        <a:t>Advanced</a:t>
                      </a:r>
                    </a:p>
                  </a:txBody>
                  <a:tcPr marL="45720" marR="45720"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tc>
                  <a:txBody>
                    <a:bodyPr/>
                    <a:lstStyle/>
                    <a:p>
                      <a:r>
                        <a:rPr lang="en-US" dirty="0">
                          <a:solidFill>
                            <a:schemeClr val="bg1"/>
                          </a:solidFill>
                        </a:rPr>
                        <a:t>Aggressive SM</a:t>
                      </a:r>
                    </a:p>
                  </a:txBody>
                  <a:tcPr marL="45720" marR="45720"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tc>
                  <a:txBody>
                    <a:bodyPr/>
                    <a:lstStyle/>
                    <a:p>
                      <a:r>
                        <a:rPr lang="en-US" dirty="0">
                          <a:solidFill>
                            <a:schemeClr val="bg1"/>
                          </a:solidFill>
                        </a:rPr>
                        <a:t>Aggressive SM</a:t>
                      </a:r>
                    </a:p>
                  </a:txBody>
                  <a:tcPr marL="45720" marR="45720"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932272372"/>
                  </a:ext>
                </a:extLst>
              </a:tr>
              <a:tr h="359670">
                <a:tc vMerge="1">
                  <a:txBody>
                    <a:bodyPr/>
                    <a:lstStyle/>
                    <a:p>
                      <a:endParaRPr lang="en-US" b="1" dirty="0"/>
                    </a:p>
                  </a:txBody>
                  <a:tcPr marL="45720" marR="45720"/>
                </a:tc>
                <a:tc>
                  <a:txBody>
                    <a:bodyPr/>
                    <a:lstStyle/>
                    <a:p>
                      <a:r>
                        <a:rPr lang="en-US" dirty="0">
                          <a:solidFill>
                            <a:schemeClr val="bg1"/>
                          </a:solidFill>
                        </a:rPr>
                        <a:t>SM with associated hematologic neoplasm</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dirty="0">
                          <a:solidFill>
                            <a:schemeClr val="bg1"/>
                          </a:solidFill>
                        </a:rPr>
                        <a:t>SM with an associated myeloid neoplasm </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795805450"/>
                  </a:ext>
                </a:extLst>
              </a:tr>
              <a:tr h="205526">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txBody>
                  <a:tcPr marL="45720" marR="45720"/>
                </a:tc>
                <a:tc>
                  <a:txBody>
                    <a:bodyPr/>
                    <a:lstStyle/>
                    <a:p>
                      <a:r>
                        <a:rPr lang="en-US" dirty="0">
                          <a:solidFill>
                            <a:schemeClr val="bg1"/>
                          </a:solidFill>
                        </a:rPr>
                        <a:t>Mast cell leukemia</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dirty="0">
                          <a:solidFill>
                            <a:schemeClr val="bg1"/>
                          </a:solidFill>
                        </a:rPr>
                        <a:t>Mast cell leukemia</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373656690"/>
                  </a:ext>
                </a:extLst>
              </a:tr>
            </a:tbl>
          </a:graphicData>
        </a:graphic>
      </p:graphicFrame>
    </p:spTree>
    <p:extLst>
      <p:ext uri="{BB962C8B-B14F-4D97-AF65-F5344CB8AC3E}">
        <p14:creationId xmlns:p14="http://schemas.microsoft.com/office/powerpoint/2010/main" val="3004712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62B5E-534F-E762-CD22-9517791EE337}"/>
              </a:ext>
            </a:extLst>
          </p:cNvPr>
          <p:cNvSpPr>
            <a:spLocks noGrp="1"/>
          </p:cNvSpPr>
          <p:nvPr>
            <p:ph type="title"/>
          </p:nvPr>
        </p:nvSpPr>
        <p:spPr/>
        <p:txBody>
          <a:bodyPr/>
          <a:lstStyle/>
          <a:p>
            <a:r>
              <a:rPr lang="en-US" dirty="0"/>
              <a:t>Systemic Mastocytosis: Epidemiology and Pathway to Diagnosis </a:t>
            </a:r>
          </a:p>
        </p:txBody>
      </p:sp>
      <p:sp>
        <p:nvSpPr>
          <p:cNvPr id="4" name="Content Placeholder 3">
            <a:extLst>
              <a:ext uri="{FF2B5EF4-FFF2-40B4-BE49-F238E27FC236}">
                <a16:creationId xmlns:a16="http://schemas.microsoft.com/office/drawing/2014/main" id="{0AC2909D-3FDB-4549-E4A2-A3BAF40F199C}"/>
              </a:ext>
            </a:extLst>
          </p:cNvPr>
          <p:cNvSpPr>
            <a:spLocks noGrp="1"/>
          </p:cNvSpPr>
          <p:nvPr>
            <p:ph sz="half" idx="1"/>
          </p:nvPr>
        </p:nvSpPr>
        <p:spPr>
          <a:xfrm>
            <a:off x="601820" y="1510730"/>
            <a:ext cx="4646535" cy="4678738"/>
          </a:xfrm>
        </p:spPr>
        <p:txBody>
          <a:bodyPr/>
          <a:lstStyle/>
          <a:p>
            <a:pPr>
              <a:lnSpc>
                <a:spcPct val="100000"/>
              </a:lnSpc>
              <a:spcBef>
                <a:spcPts val="0"/>
              </a:spcBef>
            </a:pPr>
            <a:r>
              <a:rPr lang="en-US" sz="2000" dirty="0"/>
              <a:t>SM prevalence: 1 in 10,000</a:t>
            </a:r>
          </a:p>
          <a:p>
            <a:pPr lvl="1">
              <a:lnSpc>
                <a:spcPct val="100000"/>
              </a:lnSpc>
              <a:spcBef>
                <a:spcPts val="0"/>
              </a:spcBef>
            </a:pPr>
            <a:r>
              <a:rPr lang="en-US" sz="1800" dirty="0"/>
              <a:t>≈32,000 people in the US</a:t>
            </a:r>
          </a:p>
          <a:p>
            <a:pPr lvl="1">
              <a:lnSpc>
                <a:spcPct val="100000"/>
              </a:lnSpc>
              <a:spcBef>
                <a:spcPts val="0"/>
              </a:spcBef>
            </a:pPr>
            <a:r>
              <a:rPr lang="en-US" sz="1800" dirty="0"/>
              <a:t>Orphan disease in US: &lt;200,000 people</a:t>
            </a:r>
          </a:p>
          <a:p>
            <a:pPr>
              <a:lnSpc>
                <a:spcPct val="100000"/>
              </a:lnSpc>
              <a:spcBef>
                <a:spcPts val="0"/>
              </a:spcBef>
            </a:pPr>
            <a:r>
              <a:rPr lang="en-US" sz="2000" dirty="0"/>
              <a:t>Diagnoses within SM (percent of SM patients)</a:t>
            </a:r>
          </a:p>
          <a:p>
            <a:pPr lvl="1">
              <a:lnSpc>
                <a:spcPct val="100000"/>
              </a:lnSpc>
              <a:spcBef>
                <a:spcPts val="0"/>
              </a:spcBef>
            </a:pPr>
            <a:r>
              <a:rPr lang="en-US" sz="1800" dirty="0"/>
              <a:t>ISM: &gt;90%</a:t>
            </a:r>
          </a:p>
          <a:p>
            <a:pPr lvl="1">
              <a:lnSpc>
                <a:spcPct val="100000"/>
              </a:lnSpc>
              <a:spcBef>
                <a:spcPts val="0"/>
              </a:spcBef>
            </a:pPr>
            <a:r>
              <a:rPr lang="en-US" sz="1800" dirty="0"/>
              <a:t>SM with hematologic disorder: 6.0% </a:t>
            </a:r>
            <a:r>
              <a:rPr lang="en-US" sz="1800" b="1" dirty="0"/>
              <a:t>(very rare)</a:t>
            </a:r>
          </a:p>
          <a:p>
            <a:pPr lvl="1">
              <a:lnSpc>
                <a:spcPct val="100000"/>
              </a:lnSpc>
              <a:spcBef>
                <a:spcPts val="0"/>
              </a:spcBef>
            </a:pPr>
            <a:r>
              <a:rPr lang="en-US" sz="1800" dirty="0"/>
              <a:t>MC leukemia: 0.5% </a:t>
            </a:r>
            <a:r>
              <a:rPr lang="en-US" sz="1800" b="1" dirty="0"/>
              <a:t>(very rare)</a:t>
            </a:r>
          </a:p>
          <a:p>
            <a:pPr>
              <a:lnSpc>
                <a:spcPct val="100000"/>
              </a:lnSpc>
              <a:spcBef>
                <a:spcPts val="0"/>
              </a:spcBef>
            </a:pPr>
            <a:r>
              <a:rPr lang="en-US" sz="2000" dirty="0"/>
              <a:t>Mean of 6.5 yr from symptom onset to diagnosis for patients with MC disease</a:t>
            </a:r>
            <a:endParaRPr lang="en-US" sz="2000" baseline="30000" dirty="0"/>
          </a:p>
        </p:txBody>
      </p:sp>
      <p:sp>
        <p:nvSpPr>
          <p:cNvPr id="3" name="TextBox 2">
            <a:extLst>
              <a:ext uri="{FF2B5EF4-FFF2-40B4-BE49-F238E27FC236}">
                <a16:creationId xmlns:a16="http://schemas.microsoft.com/office/drawing/2014/main" id="{7E3D827C-8691-69B3-9E7B-11D7818CA6D2}"/>
              </a:ext>
            </a:extLst>
          </p:cNvPr>
          <p:cNvSpPr txBox="1"/>
          <p:nvPr/>
        </p:nvSpPr>
        <p:spPr>
          <a:xfrm>
            <a:off x="420962" y="6189468"/>
            <a:ext cx="8416555" cy="461665"/>
          </a:xfrm>
          <a:prstGeom prst="rect">
            <a:avLst/>
          </a:prstGeom>
          <a:noFill/>
        </p:spPr>
        <p:txBody>
          <a:bodyPr wrap="square" rtlCol="0">
            <a:spAutoFit/>
          </a:bodyPr>
          <a:lstStyle/>
          <a:p>
            <a:pPr eaLnBrk="1" fontAlgn="auto" hangingPunct="1">
              <a:spcBef>
                <a:spcPts val="0"/>
              </a:spcBef>
              <a:spcAft>
                <a:spcPts val="0"/>
              </a:spcAf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Brockow. Immunol Allergy Clin North Am. 2014;34:283. Tse. J Allergy Clin Immunol Glob. 2024;3:100316. </a:t>
            </a:r>
            <a:br>
              <a:rPr kumimoji="0" lang="en-US" sz="1200" b="0" i="0" u="none" strike="noStrike" kern="1200" cap="none" spc="0" normalizeH="0" baseline="0" noProof="0" dirty="0">
                <a:ln>
                  <a:noFill/>
                </a:ln>
                <a:solidFill>
                  <a:srgbClr val="455560"/>
                </a:solidFill>
                <a:effectLst/>
                <a:uLnTx/>
                <a:uFillTx/>
                <a:latin typeface="Calibri"/>
                <a:ea typeface="+mn-ea"/>
                <a:cs typeface="+mn-cs"/>
              </a:rPr>
            </a:br>
            <a:r>
              <a:rPr kumimoji="0" lang="en-US" sz="1200" b="0" i="0" u="none" strike="noStrike" kern="1200" cap="none" spc="0" normalizeH="0" baseline="0" noProof="0" dirty="0">
                <a:ln>
                  <a:noFill/>
                </a:ln>
                <a:solidFill>
                  <a:srgbClr val="455560"/>
                </a:solidFill>
                <a:effectLst/>
                <a:uLnTx/>
                <a:uFillTx/>
                <a:latin typeface="Calibri"/>
                <a:ea typeface="+mn-ea"/>
                <a:cs typeface="+mn-cs"/>
              </a:rPr>
              <a:t>Van Doormall. J Allergy Clin Immunol. 2013;131:1429. Jennings. J Allergy Clin Immunol Pract. 2014;2:70.</a:t>
            </a:r>
            <a:endParaRPr kumimoji="0" 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
        <p:nvSpPr>
          <p:cNvPr id="9" name="TextBox 8">
            <a:extLst>
              <a:ext uri="{FF2B5EF4-FFF2-40B4-BE49-F238E27FC236}">
                <a16:creationId xmlns:a16="http://schemas.microsoft.com/office/drawing/2014/main" id="{424F208C-864C-AFFB-A363-E39284964A83}"/>
              </a:ext>
            </a:extLst>
          </p:cNvPr>
          <p:cNvSpPr txBox="1"/>
          <p:nvPr/>
        </p:nvSpPr>
        <p:spPr bwMode="auto">
          <a:xfrm>
            <a:off x="6300781" y="1486353"/>
            <a:ext cx="44389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From Symptom Onset to Diagnosis</a:t>
            </a:r>
          </a:p>
        </p:txBody>
      </p:sp>
      <p:graphicFrame>
        <p:nvGraphicFramePr>
          <p:cNvPr id="5" name="Chart 4">
            <a:extLst>
              <a:ext uri="{FF2B5EF4-FFF2-40B4-BE49-F238E27FC236}">
                <a16:creationId xmlns:a16="http://schemas.microsoft.com/office/drawing/2014/main" id="{22EEB5EA-332F-5520-75C7-1972443A0B33}"/>
              </a:ext>
            </a:extLst>
          </p:cNvPr>
          <p:cNvGraphicFramePr/>
          <p:nvPr>
            <p:extLst>
              <p:ext uri="{D42A27DB-BD31-4B8C-83A1-F6EECF244321}">
                <p14:modId xmlns:p14="http://schemas.microsoft.com/office/powerpoint/2010/main" val="3596070470"/>
              </p:ext>
            </p:extLst>
          </p:nvPr>
        </p:nvGraphicFramePr>
        <p:xfrm>
          <a:off x="5248355" y="1245259"/>
          <a:ext cx="6420031" cy="4509448"/>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63FBE376-FFEB-1993-FB7D-6C8F1F20F6BD}"/>
              </a:ext>
            </a:extLst>
          </p:cNvPr>
          <p:cNvSpPr txBox="1"/>
          <p:nvPr/>
        </p:nvSpPr>
        <p:spPr bwMode="auto">
          <a:xfrm>
            <a:off x="6300781" y="4945180"/>
            <a:ext cx="8210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 = 80)</a:t>
            </a:r>
          </a:p>
        </p:txBody>
      </p:sp>
      <p:sp>
        <p:nvSpPr>
          <p:cNvPr id="8" name="TextBox 7">
            <a:extLst>
              <a:ext uri="{FF2B5EF4-FFF2-40B4-BE49-F238E27FC236}">
                <a16:creationId xmlns:a16="http://schemas.microsoft.com/office/drawing/2014/main" id="{A7A9FA7C-35DE-1DBA-5A95-9003F2C72D41}"/>
              </a:ext>
            </a:extLst>
          </p:cNvPr>
          <p:cNvSpPr txBox="1"/>
          <p:nvPr/>
        </p:nvSpPr>
        <p:spPr bwMode="auto">
          <a:xfrm>
            <a:off x="7280020" y="4945180"/>
            <a:ext cx="9252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 = 149)</a:t>
            </a:r>
          </a:p>
        </p:txBody>
      </p:sp>
      <p:sp>
        <p:nvSpPr>
          <p:cNvPr id="10" name="TextBox 9">
            <a:extLst>
              <a:ext uri="{FF2B5EF4-FFF2-40B4-BE49-F238E27FC236}">
                <a16:creationId xmlns:a16="http://schemas.microsoft.com/office/drawing/2014/main" id="{37AF74A4-E620-E3B5-9FDA-53651737ED31}"/>
              </a:ext>
            </a:extLst>
          </p:cNvPr>
          <p:cNvSpPr txBox="1"/>
          <p:nvPr/>
        </p:nvSpPr>
        <p:spPr bwMode="auto">
          <a:xfrm>
            <a:off x="8426987" y="4945180"/>
            <a:ext cx="8210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 = 13)</a:t>
            </a:r>
          </a:p>
        </p:txBody>
      </p:sp>
      <p:sp>
        <p:nvSpPr>
          <p:cNvPr id="11" name="TextBox 10">
            <a:extLst>
              <a:ext uri="{FF2B5EF4-FFF2-40B4-BE49-F238E27FC236}">
                <a16:creationId xmlns:a16="http://schemas.microsoft.com/office/drawing/2014/main" id="{6E68A7C0-B266-13E2-336B-5A9A55D7902B}"/>
              </a:ext>
            </a:extLst>
          </p:cNvPr>
          <p:cNvSpPr txBox="1"/>
          <p:nvPr/>
        </p:nvSpPr>
        <p:spPr bwMode="auto">
          <a:xfrm>
            <a:off x="9483218" y="4945180"/>
            <a:ext cx="8210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 = 13)</a:t>
            </a:r>
          </a:p>
        </p:txBody>
      </p:sp>
      <p:sp>
        <p:nvSpPr>
          <p:cNvPr id="12" name="TextBox 11">
            <a:extLst>
              <a:ext uri="{FF2B5EF4-FFF2-40B4-BE49-F238E27FC236}">
                <a16:creationId xmlns:a16="http://schemas.microsoft.com/office/drawing/2014/main" id="{17C57603-2284-7AAE-9EBC-432697993745}"/>
              </a:ext>
            </a:extLst>
          </p:cNvPr>
          <p:cNvSpPr txBox="1"/>
          <p:nvPr/>
        </p:nvSpPr>
        <p:spPr bwMode="auto">
          <a:xfrm>
            <a:off x="10572107" y="4945180"/>
            <a:ext cx="8210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 = 61)</a:t>
            </a:r>
          </a:p>
        </p:txBody>
      </p:sp>
      <p:sp>
        <p:nvSpPr>
          <p:cNvPr id="13" name="TextBox 12">
            <a:extLst>
              <a:ext uri="{FF2B5EF4-FFF2-40B4-BE49-F238E27FC236}">
                <a16:creationId xmlns:a16="http://schemas.microsoft.com/office/drawing/2014/main" id="{55AF5FE8-1436-E325-FCC9-7D7F3A9040C0}"/>
              </a:ext>
            </a:extLst>
          </p:cNvPr>
          <p:cNvSpPr txBox="1"/>
          <p:nvPr/>
        </p:nvSpPr>
        <p:spPr bwMode="auto">
          <a:xfrm>
            <a:off x="6300781" y="1952672"/>
            <a:ext cx="772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 (12)</a:t>
            </a:r>
          </a:p>
        </p:txBody>
      </p:sp>
      <p:sp>
        <p:nvSpPr>
          <p:cNvPr id="14" name="TextBox 13">
            <a:extLst>
              <a:ext uri="{FF2B5EF4-FFF2-40B4-BE49-F238E27FC236}">
                <a16:creationId xmlns:a16="http://schemas.microsoft.com/office/drawing/2014/main" id="{985975F7-91E0-6FDA-5B8E-8244CBABE537}"/>
              </a:ext>
            </a:extLst>
          </p:cNvPr>
          <p:cNvSpPr txBox="1"/>
          <p:nvPr/>
        </p:nvSpPr>
        <p:spPr bwMode="auto">
          <a:xfrm>
            <a:off x="7353207" y="1952672"/>
            <a:ext cx="772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 (13)</a:t>
            </a:r>
          </a:p>
        </p:txBody>
      </p:sp>
      <p:sp>
        <p:nvSpPr>
          <p:cNvPr id="15" name="TextBox 14">
            <a:extLst>
              <a:ext uri="{FF2B5EF4-FFF2-40B4-BE49-F238E27FC236}">
                <a16:creationId xmlns:a16="http://schemas.microsoft.com/office/drawing/2014/main" id="{B054214E-AF53-EC3D-BE68-F2375CA470DB}"/>
              </a:ext>
            </a:extLst>
          </p:cNvPr>
          <p:cNvSpPr txBox="1"/>
          <p:nvPr/>
        </p:nvSpPr>
        <p:spPr bwMode="auto">
          <a:xfrm>
            <a:off x="8426987" y="1943103"/>
            <a:ext cx="772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 (11)</a:t>
            </a:r>
          </a:p>
        </p:txBody>
      </p:sp>
      <p:sp>
        <p:nvSpPr>
          <p:cNvPr id="16" name="TextBox 15">
            <a:extLst>
              <a:ext uri="{FF2B5EF4-FFF2-40B4-BE49-F238E27FC236}">
                <a16:creationId xmlns:a16="http://schemas.microsoft.com/office/drawing/2014/main" id="{2667D804-8F86-8A9E-DFD0-378783655181}"/>
              </a:ext>
            </a:extLst>
          </p:cNvPr>
          <p:cNvSpPr txBox="1"/>
          <p:nvPr/>
        </p:nvSpPr>
        <p:spPr bwMode="auto">
          <a:xfrm>
            <a:off x="9507262" y="2112380"/>
            <a:ext cx="772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 (14)</a:t>
            </a:r>
          </a:p>
        </p:txBody>
      </p:sp>
      <p:sp>
        <p:nvSpPr>
          <p:cNvPr id="17" name="TextBox 16">
            <a:extLst>
              <a:ext uri="{FF2B5EF4-FFF2-40B4-BE49-F238E27FC236}">
                <a16:creationId xmlns:a16="http://schemas.microsoft.com/office/drawing/2014/main" id="{3EC5D426-476B-7006-3EAE-9D79536E8EA2}"/>
              </a:ext>
            </a:extLst>
          </p:cNvPr>
          <p:cNvSpPr txBox="1"/>
          <p:nvPr/>
        </p:nvSpPr>
        <p:spPr bwMode="auto">
          <a:xfrm>
            <a:off x="10648249" y="2950135"/>
            <a:ext cx="6687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 (14)</a:t>
            </a:r>
          </a:p>
        </p:txBody>
      </p:sp>
    </p:spTree>
    <p:extLst>
      <p:ext uri="{BB962C8B-B14F-4D97-AF65-F5344CB8AC3E}">
        <p14:creationId xmlns:p14="http://schemas.microsoft.com/office/powerpoint/2010/main" val="567154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ED03B-E248-0EF5-C323-4E190EA43218}"/>
              </a:ext>
            </a:extLst>
          </p:cNvPr>
          <p:cNvSpPr>
            <a:spLocks noGrp="1"/>
          </p:cNvSpPr>
          <p:nvPr>
            <p:ph type="title"/>
          </p:nvPr>
        </p:nvSpPr>
        <p:spPr>
          <a:xfrm>
            <a:off x="609759" y="238127"/>
            <a:ext cx="10872444" cy="1103313"/>
          </a:xfrm>
        </p:spPr>
        <p:txBody>
          <a:bodyPr/>
          <a:lstStyle/>
          <a:p>
            <a:r>
              <a:rPr lang="en-US" dirty="0"/>
              <a:t>Why Is Systemic Mastocytosis Presentation So Heterogeneous?</a:t>
            </a:r>
          </a:p>
        </p:txBody>
      </p:sp>
      <p:sp>
        <p:nvSpPr>
          <p:cNvPr id="3" name="Content Placeholder 2">
            <a:extLst>
              <a:ext uri="{FF2B5EF4-FFF2-40B4-BE49-F238E27FC236}">
                <a16:creationId xmlns:a16="http://schemas.microsoft.com/office/drawing/2014/main" id="{5B5083B2-B48C-1375-F786-15880936F06E}"/>
              </a:ext>
            </a:extLst>
          </p:cNvPr>
          <p:cNvSpPr>
            <a:spLocks noGrp="1"/>
          </p:cNvSpPr>
          <p:nvPr>
            <p:ph idx="1"/>
          </p:nvPr>
        </p:nvSpPr>
        <p:spPr>
          <a:xfrm>
            <a:off x="604675" y="1513047"/>
            <a:ext cx="10877529" cy="4650686"/>
          </a:xfrm>
        </p:spPr>
        <p:txBody>
          <a:bodyPr/>
          <a:lstStyle/>
          <a:p>
            <a:pPr>
              <a:lnSpc>
                <a:spcPct val="100000"/>
              </a:lnSpc>
            </a:pPr>
            <a:r>
              <a:rPr lang="en-US" sz="2200" dirty="0"/>
              <a:t>Variability in MCs and MC activation</a:t>
            </a:r>
          </a:p>
          <a:p>
            <a:pPr lvl="1">
              <a:lnSpc>
                <a:spcPct val="100000"/>
              </a:lnSpc>
            </a:pPr>
            <a:r>
              <a:rPr lang="en-US" sz="2000" dirty="0"/>
              <a:t>Anatomic and microenvironmental impact on MCs</a:t>
            </a:r>
          </a:p>
          <a:p>
            <a:pPr lvl="1">
              <a:lnSpc>
                <a:spcPct val="100000"/>
              </a:lnSpc>
            </a:pPr>
            <a:r>
              <a:rPr lang="en-US" sz="2000" dirty="0"/>
              <a:t>Surface receptors directing MC response (eg, CD2, CD25, CD30)</a:t>
            </a:r>
          </a:p>
          <a:p>
            <a:pPr lvl="1">
              <a:lnSpc>
                <a:spcPct val="100000"/>
              </a:lnSpc>
            </a:pPr>
            <a:r>
              <a:rPr lang="en-US" sz="2000" dirty="0"/>
              <a:t>Mediator profiles</a:t>
            </a:r>
          </a:p>
          <a:p>
            <a:pPr>
              <a:lnSpc>
                <a:spcPct val="100000"/>
              </a:lnSpc>
            </a:pPr>
            <a:r>
              <a:rPr lang="en-US" sz="2200" dirty="0"/>
              <a:t>Impact of high MC counts in a range of tissues/organs; organ damage/failure caused by MC infiltration is particularly evident in advanced SM</a:t>
            </a:r>
          </a:p>
          <a:p>
            <a:pPr>
              <a:lnSpc>
                <a:spcPct val="100000"/>
              </a:lnSpc>
            </a:pPr>
            <a:r>
              <a:rPr lang="en-US" sz="2200" dirty="0"/>
              <a:t>Mutational heterogeneity</a:t>
            </a:r>
          </a:p>
          <a:p>
            <a:pPr lvl="1">
              <a:lnSpc>
                <a:spcPct val="100000"/>
              </a:lnSpc>
            </a:pPr>
            <a:r>
              <a:rPr lang="en-US" sz="2000" dirty="0"/>
              <a:t>90% of patients with SM carry a somatic point mutation of </a:t>
            </a:r>
            <a:r>
              <a:rPr lang="en-US" sz="2000" i="1" dirty="0"/>
              <a:t>KIT</a:t>
            </a:r>
          </a:p>
          <a:p>
            <a:pPr lvl="1">
              <a:lnSpc>
                <a:spcPct val="100000"/>
              </a:lnSpc>
            </a:pPr>
            <a:r>
              <a:rPr lang="en-US" sz="2000" dirty="0"/>
              <a:t>Somatic mutations in other genes (TET2, SRSF2, ASXL1, RUNX1, JAK2, RAS) have been associated with advanced SM</a:t>
            </a:r>
          </a:p>
        </p:txBody>
      </p:sp>
      <p:sp>
        <p:nvSpPr>
          <p:cNvPr id="4" name="TextBox 3">
            <a:extLst>
              <a:ext uri="{FF2B5EF4-FFF2-40B4-BE49-F238E27FC236}">
                <a16:creationId xmlns:a16="http://schemas.microsoft.com/office/drawing/2014/main" id="{3E25D810-9F21-0444-88E9-AA627C9AEA52}"/>
              </a:ext>
            </a:extLst>
          </p:cNvPr>
          <p:cNvSpPr txBox="1"/>
          <p:nvPr/>
        </p:nvSpPr>
        <p:spPr>
          <a:xfrm>
            <a:off x="399232" y="6381368"/>
            <a:ext cx="8865066" cy="276999"/>
          </a:xfrm>
          <a:prstGeom prst="rect">
            <a:avLst/>
          </a:prstGeom>
          <a:noFill/>
        </p:spPr>
        <p:txBody>
          <a:bodyPr wrap="square" rtlCol="0">
            <a:spAutoFit/>
          </a:bodyPr>
          <a:lstStyle/>
          <a:p>
            <a:r>
              <a:rPr kumimoji="0" lang="en-US" sz="1200" b="0" i="0" u="none" strike="noStrike" kern="1200" cap="none" spc="0" normalizeH="0" baseline="0" noProof="0">
                <a:ln>
                  <a:noFill/>
                </a:ln>
                <a:solidFill>
                  <a:srgbClr val="455560"/>
                </a:solidFill>
                <a:effectLst/>
                <a:uLnTx/>
                <a:uFillTx/>
                <a:latin typeface="Calibri"/>
                <a:ea typeface="+mn-ea"/>
                <a:cs typeface="+mn-cs"/>
              </a:rPr>
              <a:t>Akin. </a:t>
            </a:r>
            <a:r>
              <a:rPr kumimoji="0" lang="en-US" sz="1200" b="0" i="0" u="none" strike="noStrike" kern="1200" cap="none" spc="0" normalizeH="0" baseline="0" noProof="0" dirty="0">
                <a:ln>
                  <a:noFill/>
                </a:ln>
                <a:solidFill>
                  <a:srgbClr val="455560"/>
                </a:solidFill>
                <a:effectLst/>
                <a:uLnTx/>
                <a:uFillTx/>
                <a:latin typeface="Calibri"/>
                <a:ea typeface="+mn-ea"/>
                <a:cs typeface="+mn-cs"/>
              </a:rPr>
              <a:t>J Allergy Clin Immunol Pract. 2024.12:1727. Rufer. Leukemia. 2025;39:675. Ustun. Blood Adv. 2025;[Epub].</a:t>
            </a:r>
            <a:endParaRPr kumimoji="0" 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104139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0AE71-8CDB-775E-A3D4-423D1A5FF8EB}"/>
            </a:ext>
          </a:extLst>
        </p:cNvPr>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2D444D29-F530-7DA2-7A3C-844C891370A5}"/>
              </a:ext>
            </a:extLst>
          </p:cNvPr>
          <p:cNvPicPr>
            <a:picLocks noGrp="1" noChangeAspect="1"/>
          </p:cNvPicPr>
          <p:nvPr>
            <p:ph sz="half" idx="2"/>
          </p:nvPr>
        </p:nvPicPr>
        <p:blipFill>
          <a:blip r:embed="rId3"/>
          <a:stretch>
            <a:fillRect/>
          </a:stretch>
        </p:blipFill>
        <p:spPr>
          <a:xfrm>
            <a:off x="5333985" y="1449678"/>
            <a:ext cx="6284119" cy="4631055"/>
          </a:xfrm>
        </p:spPr>
      </p:pic>
      <p:sp>
        <p:nvSpPr>
          <p:cNvPr id="3" name="Title 2">
            <a:extLst>
              <a:ext uri="{FF2B5EF4-FFF2-40B4-BE49-F238E27FC236}">
                <a16:creationId xmlns:a16="http://schemas.microsoft.com/office/drawing/2014/main" id="{23D0C0D1-2A8C-B89B-2116-B0127A662D0E}"/>
              </a:ext>
            </a:extLst>
          </p:cNvPr>
          <p:cNvSpPr>
            <a:spLocks noGrp="1"/>
          </p:cNvSpPr>
          <p:nvPr>
            <p:ph type="title"/>
          </p:nvPr>
        </p:nvSpPr>
        <p:spPr/>
        <p:txBody>
          <a:bodyPr/>
          <a:lstStyle/>
          <a:p>
            <a:r>
              <a:rPr lang="en-US" i="1" dirty="0"/>
              <a:t>KIT</a:t>
            </a:r>
            <a:r>
              <a:rPr lang="en-US" dirty="0"/>
              <a:t> Mutations as Drivers of Systemic Mastocytosis</a:t>
            </a:r>
          </a:p>
        </p:txBody>
      </p:sp>
      <p:sp>
        <p:nvSpPr>
          <p:cNvPr id="5" name="Content Placeholder 4">
            <a:extLst>
              <a:ext uri="{FF2B5EF4-FFF2-40B4-BE49-F238E27FC236}">
                <a16:creationId xmlns:a16="http://schemas.microsoft.com/office/drawing/2014/main" id="{89BA9579-52DE-871A-1F3F-9819C821AF47}"/>
              </a:ext>
            </a:extLst>
          </p:cNvPr>
          <p:cNvSpPr>
            <a:spLocks noGrp="1"/>
          </p:cNvSpPr>
          <p:nvPr>
            <p:ph sz="half" idx="1"/>
          </p:nvPr>
        </p:nvSpPr>
        <p:spPr/>
        <p:txBody>
          <a:bodyPr/>
          <a:lstStyle/>
          <a:p>
            <a:r>
              <a:rPr lang="en-US" dirty="0"/>
              <a:t>&gt;90% of people with mastocytosis have a </a:t>
            </a:r>
            <a:br>
              <a:rPr lang="en-US" dirty="0"/>
            </a:br>
            <a:r>
              <a:rPr lang="en-US" i="1" dirty="0"/>
              <a:t>KIT</a:t>
            </a:r>
            <a:r>
              <a:rPr lang="en-US" dirty="0"/>
              <a:t> somatic point mutation</a:t>
            </a:r>
          </a:p>
          <a:p>
            <a:pPr lvl="1"/>
            <a:r>
              <a:rPr lang="en-US" dirty="0"/>
              <a:t>Result: ligand-independent activation (gain of function) </a:t>
            </a:r>
          </a:p>
          <a:p>
            <a:pPr lvl="1"/>
            <a:r>
              <a:rPr lang="en-US" dirty="0"/>
              <a:t>Ultimate result: mast cell survival and accumulation</a:t>
            </a:r>
          </a:p>
          <a:p>
            <a:r>
              <a:rPr lang="en-US" dirty="0"/>
              <a:t>D816V is most common mutation (85%-90% of adult cases), but there are also others</a:t>
            </a:r>
          </a:p>
        </p:txBody>
      </p:sp>
      <p:sp>
        <p:nvSpPr>
          <p:cNvPr id="9" name="TextBox 8">
            <a:extLst>
              <a:ext uri="{FF2B5EF4-FFF2-40B4-BE49-F238E27FC236}">
                <a16:creationId xmlns:a16="http://schemas.microsoft.com/office/drawing/2014/main" id="{8ED75491-65D1-C464-70AE-01FB7AF25FDC}"/>
              </a:ext>
            </a:extLst>
          </p:cNvPr>
          <p:cNvSpPr txBox="1"/>
          <p:nvPr/>
        </p:nvSpPr>
        <p:spPr>
          <a:xfrm>
            <a:off x="430206" y="6188972"/>
            <a:ext cx="8057977" cy="46166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dirty="0">
                <a:solidFill>
                  <a:schemeClr val="bg2"/>
                </a:solidFill>
                <a:latin typeface="+mn-lt"/>
              </a:rPr>
              <a:t>Cilloni</a:t>
            </a:r>
            <a:r>
              <a:rPr kumimoji="0" lang="en-US" sz="12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Int J Mol Sci. 2024;25:10885. </a:t>
            </a:r>
            <a:r>
              <a:rPr lang="en-US" sz="1200" b="0" u="sng" dirty="0">
                <a:solidFill>
                  <a:schemeClr val="bg2"/>
                </a:solidFill>
                <a:effectLst/>
                <a:latin typeface="+mn-l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CC BY 4.0</a:t>
            </a:r>
            <a:r>
              <a:rPr lang="en-US" sz="1200" b="0" dirty="0">
                <a:solidFill>
                  <a:schemeClr val="bg2"/>
                </a:solidFill>
                <a:effectLst/>
                <a:latin typeface="+mn-lt"/>
                <a:ea typeface="Calibri" panose="020F0502020204030204" pitchFamily="34" charset="0"/>
              </a:rPr>
              <a:t>. No changes made.</a:t>
            </a:r>
            <a:r>
              <a:rPr kumimoji="0" lang="en-US" sz="12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mn-lt"/>
                <a:ea typeface="+mn-ea"/>
                <a:cs typeface="+mn-cs"/>
              </a:rPr>
              <a:t>Ustun. Blood Adv. 2025;[Epub].</a:t>
            </a:r>
            <a:endParaRPr kumimoji="0" lang="en-US" sz="1200" b="0"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Tree>
    <p:extLst>
      <p:ext uri="{BB962C8B-B14F-4D97-AF65-F5344CB8AC3E}">
        <p14:creationId xmlns:p14="http://schemas.microsoft.com/office/powerpoint/2010/main" val="2235055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2FA80-02A1-9F52-F113-75F424857EA8}"/>
              </a:ext>
            </a:extLst>
          </p:cNvPr>
          <p:cNvSpPr>
            <a:spLocks noGrp="1"/>
          </p:cNvSpPr>
          <p:nvPr>
            <p:ph type="title"/>
          </p:nvPr>
        </p:nvSpPr>
        <p:spPr/>
        <p:txBody>
          <a:bodyPr/>
          <a:lstStyle/>
          <a:p>
            <a:r>
              <a:rPr lang="en-US" dirty="0"/>
              <a:t>Skin Lesions of Mastocytosis</a:t>
            </a:r>
          </a:p>
        </p:txBody>
      </p:sp>
      <p:sp>
        <p:nvSpPr>
          <p:cNvPr id="5" name="Content Placeholder 4">
            <a:extLst>
              <a:ext uri="{FF2B5EF4-FFF2-40B4-BE49-F238E27FC236}">
                <a16:creationId xmlns:a16="http://schemas.microsoft.com/office/drawing/2014/main" id="{FB8497B9-876E-9B59-87C9-7D51B79BD411}"/>
              </a:ext>
            </a:extLst>
          </p:cNvPr>
          <p:cNvSpPr>
            <a:spLocks noGrp="1"/>
          </p:cNvSpPr>
          <p:nvPr>
            <p:ph sz="half" idx="1"/>
          </p:nvPr>
        </p:nvSpPr>
        <p:spPr>
          <a:xfrm>
            <a:off x="615188" y="1491796"/>
            <a:ext cx="5309278" cy="4678738"/>
          </a:xfrm>
        </p:spPr>
        <p:txBody>
          <a:bodyPr/>
          <a:lstStyle/>
          <a:p>
            <a:r>
              <a:rPr lang="en-US" dirty="0">
                <a:latin typeface="Calibri"/>
                <a:cs typeface="Calibri"/>
              </a:rPr>
              <a:t>Maculopapular lesions (small, monomorphic) </a:t>
            </a:r>
            <a:r>
              <a:rPr lang="en-US" b="1" dirty="0">
                <a:latin typeface="Calibri"/>
                <a:cs typeface="Calibri"/>
              </a:rPr>
              <a:t>can be present as part of indolent SM or as isolated CM in adults</a:t>
            </a:r>
            <a:endParaRPr lang="en-US" dirty="0">
              <a:latin typeface="Calibri"/>
              <a:cs typeface="Calibri"/>
            </a:endParaRPr>
          </a:p>
          <a:p>
            <a:r>
              <a:rPr lang="en-US" dirty="0">
                <a:latin typeface="Calibri"/>
                <a:cs typeface="Calibri"/>
              </a:rPr>
              <a:t>Typically larger and polymorphic lesions in children</a:t>
            </a:r>
          </a:p>
          <a:p>
            <a:r>
              <a:rPr lang="en-US" dirty="0">
                <a:latin typeface="Calibri"/>
                <a:cs typeface="Calibri"/>
              </a:rPr>
              <a:t>Present in &gt;80% of patients</a:t>
            </a:r>
          </a:p>
          <a:p>
            <a:r>
              <a:rPr lang="en-US" dirty="0">
                <a:latin typeface="Calibri"/>
                <a:cs typeface="Calibri"/>
              </a:rPr>
              <a:t>In adults, often start on thighs, spread to trunk, distal extremities, and neck over time</a:t>
            </a:r>
          </a:p>
        </p:txBody>
      </p:sp>
      <p:sp>
        <p:nvSpPr>
          <p:cNvPr id="4" name="TextBox 8">
            <a:extLst>
              <a:ext uri="{FF2B5EF4-FFF2-40B4-BE49-F238E27FC236}">
                <a16:creationId xmlns:a16="http://schemas.microsoft.com/office/drawing/2014/main" id="{8018800D-77A4-00EB-8A36-C42F643E127E}"/>
              </a:ext>
            </a:extLst>
          </p:cNvPr>
          <p:cNvSpPr txBox="1">
            <a:spLocks noChangeArrowheads="1"/>
          </p:cNvSpPr>
          <p:nvPr/>
        </p:nvSpPr>
        <p:spPr bwMode="auto">
          <a:xfrm>
            <a:off x="405556" y="6186205"/>
            <a:ext cx="64550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2899"/>
              </a:buClr>
              <a:buSzPct val="135000"/>
              <a:buFont typeface="Times" panose="02020603050405020304" pitchFamily="18" charset="0"/>
              <a:buChar char="•"/>
              <a:defRPr sz="2800">
                <a:solidFill>
                  <a:schemeClr val="tx1"/>
                </a:solidFill>
                <a:latin typeface="Century Gothic" panose="020B0502020202020204" pitchFamily="34" charset="0"/>
                <a:ea typeface="ＭＳ Ｐゴシック" panose="020B0600070205080204" pitchFamily="34" charset="-128"/>
                <a:cs typeface="Century Gothic" panose="020B0502020202020204" pitchFamily="34" charset="0"/>
              </a:defRPr>
            </a:lvl1pPr>
            <a:lvl2pPr marL="742950" indent="-285750">
              <a:spcBef>
                <a:spcPct val="20000"/>
              </a:spcBef>
              <a:buClr>
                <a:srgbClr val="E62899"/>
              </a:buClr>
              <a:buChar char="–"/>
              <a:defRPr sz="2400">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2pPr>
            <a:lvl3pPr marL="1143000" indent="-228600">
              <a:spcBef>
                <a:spcPct val="20000"/>
              </a:spcBef>
              <a:buClr>
                <a:srgbClr val="E62899"/>
              </a:buClr>
              <a:buFont typeface="Times" panose="02020603050405020304" pitchFamily="18" charset="0"/>
              <a:buChar char="•"/>
              <a:defRPr sz="2000">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3pPr>
            <a:lvl4pPr marL="1600200" indent="-228600">
              <a:spcBef>
                <a:spcPct val="20000"/>
              </a:spcBef>
              <a:buClr>
                <a:srgbClr val="E62899"/>
              </a:buClr>
              <a:buChar char="–"/>
              <a:defRPr>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4pPr>
            <a:lvl5pPr marL="2057400" indent="-228600">
              <a:spcBef>
                <a:spcPct val="20000"/>
              </a:spcBef>
              <a:buClr>
                <a:srgbClr val="E62899"/>
              </a:buClr>
              <a:defRPr>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5pPr>
            <a:lvl6pPr marL="2514600" indent="-228600" eaLnBrk="0" fontAlgn="base" hangingPunct="0">
              <a:spcBef>
                <a:spcPct val="20000"/>
              </a:spcBef>
              <a:spcAft>
                <a:spcPct val="0"/>
              </a:spcAft>
              <a:buClr>
                <a:srgbClr val="E62899"/>
              </a:buClr>
              <a:defRPr>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6pPr>
            <a:lvl7pPr marL="2971800" indent="-228600" eaLnBrk="0" fontAlgn="base" hangingPunct="0">
              <a:spcBef>
                <a:spcPct val="20000"/>
              </a:spcBef>
              <a:spcAft>
                <a:spcPct val="0"/>
              </a:spcAft>
              <a:buClr>
                <a:srgbClr val="E62899"/>
              </a:buClr>
              <a:defRPr>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7pPr>
            <a:lvl8pPr marL="3429000" indent="-228600" eaLnBrk="0" fontAlgn="base" hangingPunct="0">
              <a:spcBef>
                <a:spcPct val="20000"/>
              </a:spcBef>
              <a:spcAft>
                <a:spcPct val="0"/>
              </a:spcAft>
              <a:buClr>
                <a:srgbClr val="E62899"/>
              </a:buClr>
              <a:defRPr>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8pPr>
            <a:lvl9pPr marL="3886200" indent="-228600" eaLnBrk="0" fontAlgn="base" hangingPunct="0">
              <a:spcBef>
                <a:spcPct val="20000"/>
              </a:spcBef>
              <a:spcAft>
                <a:spcPct val="0"/>
              </a:spcAft>
              <a:buClr>
                <a:srgbClr val="E62899"/>
              </a:buClr>
              <a:defRPr>
                <a:solidFill>
                  <a:schemeClr val="tx1"/>
                </a:solidFill>
                <a:latin typeface="Century Gothic" panose="020B0502020202020204" pitchFamily="34" charset="0"/>
                <a:ea typeface="ＭＳ Ｐゴシック" panose="020B0600070205080204" pitchFamily="34" charset="-128"/>
                <a:cs typeface="ＭＳ Ｐゴシック" panose="020B0600070205080204" pitchFamily="34" charset="-128"/>
              </a:defRPr>
            </a:lvl9pPr>
          </a:lstStyle>
          <a:p>
            <a:pPr eaLnBrk="1" fontAlgn="auto" hangingPunct="1">
              <a:spcBef>
                <a:spcPct val="0"/>
              </a:spcBef>
              <a:spcAft>
                <a:spcPts val="0"/>
              </a:spcAft>
              <a:buClrTx/>
              <a:buSzTx/>
              <a:buNone/>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Hartmann. J Allergy Clin Immunol. 2016;137:35. </a:t>
            </a:r>
            <a:r>
              <a:rPr kumimoji="0" lang="en-US" sz="1200" b="0" i="0" u="none" strike="noStrike" kern="1200" cap="none" spc="0" normalizeH="0" baseline="0" noProof="0" dirty="0">
                <a:ln>
                  <a:noFill/>
                </a:ln>
                <a:solidFill>
                  <a:schemeClr val="bg2"/>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https://commons.wikimedia.org/wiki/File:Mastocytosis2019.jpg</a:t>
            </a:r>
            <a:r>
              <a:rPr kumimoji="0" lang="en-US" sz="1200" b="0" i="0" u="none" strike="noStrike" kern="1200" cap="none" spc="0" normalizeH="0" baseline="0" noProof="0" dirty="0">
                <a:ln>
                  <a:noFill/>
                </a:ln>
                <a:solidFill>
                  <a:schemeClr val="bg2"/>
                </a:solidFill>
                <a:effectLst/>
                <a:uLnTx/>
                <a:uFillTx/>
                <a:latin typeface="Calibri"/>
                <a:ea typeface="+mn-ea"/>
                <a:cs typeface="+mn-cs"/>
              </a:rPr>
              <a:t>. </a:t>
            </a:r>
            <a:r>
              <a:rPr lang="en-US" sz="1200" b="0" u="sng" dirty="0">
                <a:solidFill>
                  <a:schemeClr val="bg2"/>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CC BY-SA 4.0</a:t>
            </a:r>
            <a:r>
              <a:rPr lang="en-US" sz="1200" b="0" dirty="0">
                <a:solidFill>
                  <a:schemeClr val="bg2"/>
                </a:solidFill>
                <a:effectLst/>
                <a:latin typeface="Calibri" panose="020F0502020204030204" pitchFamily="34" charset="0"/>
                <a:ea typeface="Calibri" panose="020F0502020204030204" pitchFamily="34" charset="0"/>
              </a:rPr>
              <a:t>. No changes made.</a:t>
            </a:r>
            <a:endParaRPr kumimoji="0" lang="en-US" sz="1200" b="0" i="0" u="none" strike="noStrike" kern="1200" cap="none" spc="0" normalizeH="0" baseline="0" noProof="0" dirty="0">
              <a:ln>
                <a:noFill/>
              </a:ln>
              <a:solidFill>
                <a:schemeClr val="bg2"/>
              </a:solidFill>
              <a:effectLst/>
              <a:uLnTx/>
              <a:uFillTx/>
              <a:latin typeface="Calibri"/>
              <a:ea typeface="+mn-ea"/>
              <a:cs typeface="Arial" panose="020B0604020202020204" pitchFamily="34" charset="0"/>
            </a:endParaRPr>
          </a:p>
        </p:txBody>
      </p:sp>
      <p:pic>
        <p:nvPicPr>
          <p:cNvPr id="7" name="Content Placeholder 6" descr="A person's back with freckles on their back&#10;&#10;AI-generated content may be incorrect.">
            <a:extLst>
              <a:ext uri="{FF2B5EF4-FFF2-40B4-BE49-F238E27FC236}">
                <a16:creationId xmlns:a16="http://schemas.microsoft.com/office/drawing/2014/main" id="{1C94C091-67BF-64DF-6055-04422B3C97A9}"/>
              </a:ext>
            </a:extLst>
          </p:cNvPr>
          <p:cNvPicPr>
            <a:picLocks noGrp="1"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a:off x="6965263" y="1600200"/>
            <a:ext cx="4152109" cy="4589463"/>
          </a:xfrm>
        </p:spPr>
      </p:pic>
    </p:spTree>
    <p:extLst>
      <p:ext uri="{BB962C8B-B14F-4D97-AF65-F5344CB8AC3E}">
        <p14:creationId xmlns:p14="http://schemas.microsoft.com/office/powerpoint/2010/main" val="2421720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D894EC-4CB9-703E-9C63-C05FFB1FB79E}"/>
              </a:ext>
            </a:extLst>
          </p:cNvPr>
          <p:cNvSpPr>
            <a:spLocks noGrp="1"/>
          </p:cNvSpPr>
          <p:nvPr>
            <p:ph type="title"/>
          </p:nvPr>
        </p:nvSpPr>
        <p:spPr/>
        <p:txBody>
          <a:bodyPr/>
          <a:lstStyle/>
          <a:p>
            <a:r>
              <a:rPr lang="en-US" dirty="0"/>
              <a:t>Systemic Mastocytosis Clinical Presentation</a:t>
            </a:r>
          </a:p>
        </p:txBody>
      </p:sp>
      <p:graphicFrame>
        <p:nvGraphicFramePr>
          <p:cNvPr id="4" name="Content Placeholder 3">
            <a:extLst>
              <a:ext uri="{FF2B5EF4-FFF2-40B4-BE49-F238E27FC236}">
                <a16:creationId xmlns:a16="http://schemas.microsoft.com/office/drawing/2014/main" id="{F3898DD0-B42A-BF10-2619-4831BD7D6A3C}"/>
              </a:ext>
            </a:extLst>
          </p:cNvPr>
          <p:cNvGraphicFramePr>
            <a:graphicFrameLocks noGrp="1"/>
          </p:cNvGraphicFramePr>
          <p:nvPr>
            <p:ph idx="1"/>
            <p:extLst>
              <p:ext uri="{D42A27DB-BD31-4B8C-83A1-F6EECF244321}">
                <p14:modId xmlns:p14="http://schemas.microsoft.com/office/powerpoint/2010/main" val="271673321"/>
              </p:ext>
            </p:extLst>
          </p:nvPr>
        </p:nvGraphicFramePr>
        <p:xfrm>
          <a:off x="495300" y="1601376"/>
          <a:ext cx="11263310" cy="4501150"/>
        </p:xfrm>
        <a:graphic>
          <a:graphicData uri="http://schemas.openxmlformats.org/drawingml/2006/table">
            <a:tbl>
              <a:tblPr firstRow="1" bandRow="1">
                <a:tableStyleId>{93296810-A885-4BE3-A3E7-6D5BEEA58F35}</a:tableStyleId>
              </a:tblPr>
              <a:tblGrid>
                <a:gridCol w="7174448">
                  <a:extLst>
                    <a:ext uri="{9D8B030D-6E8A-4147-A177-3AD203B41FA5}">
                      <a16:colId xmlns:a16="http://schemas.microsoft.com/office/drawing/2014/main" val="3324058905"/>
                    </a:ext>
                  </a:extLst>
                </a:gridCol>
                <a:gridCol w="227159">
                  <a:extLst>
                    <a:ext uri="{9D8B030D-6E8A-4147-A177-3AD203B41FA5}">
                      <a16:colId xmlns:a16="http://schemas.microsoft.com/office/drawing/2014/main" val="4213134100"/>
                    </a:ext>
                  </a:extLst>
                </a:gridCol>
                <a:gridCol w="227159">
                  <a:extLst>
                    <a:ext uri="{9D8B030D-6E8A-4147-A177-3AD203B41FA5}">
                      <a16:colId xmlns:a16="http://schemas.microsoft.com/office/drawing/2014/main" val="2201562739"/>
                    </a:ext>
                  </a:extLst>
                </a:gridCol>
                <a:gridCol w="227159">
                  <a:extLst>
                    <a:ext uri="{9D8B030D-6E8A-4147-A177-3AD203B41FA5}">
                      <a16:colId xmlns:a16="http://schemas.microsoft.com/office/drawing/2014/main" val="2482236258"/>
                    </a:ext>
                  </a:extLst>
                </a:gridCol>
                <a:gridCol w="227159">
                  <a:extLst>
                    <a:ext uri="{9D8B030D-6E8A-4147-A177-3AD203B41FA5}">
                      <a16:colId xmlns:a16="http://schemas.microsoft.com/office/drawing/2014/main" val="1967868259"/>
                    </a:ext>
                  </a:extLst>
                </a:gridCol>
                <a:gridCol w="227159">
                  <a:extLst>
                    <a:ext uri="{9D8B030D-6E8A-4147-A177-3AD203B41FA5}">
                      <a16:colId xmlns:a16="http://schemas.microsoft.com/office/drawing/2014/main" val="1874158014"/>
                    </a:ext>
                  </a:extLst>
                </a:gridCol>
                <a:gridCol w="227159">
                  <a:extLst>
                    <a:ext uri="{9D8B030D-6E8A-4147-A177-3AD203B41FA5}">
                      <a16:colId xmlns:a16="http://schemas.microsoft.com/office/drawing/2014/main" val="117938105"/>
                    </a:ext>
                  </a:extLst>
                </a:gridCol>
                <a:gridCol w="227159">
                  <a:extLst>
                    <a:ext uri="{9D8B030D-6E8A-4147-A177-3AD203B41FA5}">
                      <a16:colId xmlns:a16="http://schemas.microsoft.com/office/drawing/2014/main" val="205965931"/>
                    </a:ext>
                  </a:extLst>
                </a:gridCol>
                <a:gridCol w="227159">
                  <a:extLst>
                    <a:ext uri="{9D8B030D-6E8A-4147-A177-3AD203B41FA5}">
                      <a16:colId xmlns:a16="http://schemas.microsoft.com/office/drawing/2014/main" val="2402835095"/>
                    </a:ext>
                  </a:extLst>
                </a:gridCol>
                <a:gridCol w="227159">
                  <a:extLst>
                    <a:ext uri="{9D8B030D-6E8A-4147-A177-3AD203B41FA5}">
                      <a16:colId xmlns:a16="http://schemas.microsoft.com/office/drawing/2014/main" val="3741158706"/>
                    </a:ext>
                  </a:extLst>
                </a:gridCol>
                <a:gridCol w="227159">
                  <a:extLst>
                    <a:ext uri="{9D8B030D-6E8A-4147-A177-3AD203B41FA5}">
                      <a16:colId xmlns:a16="http://schemas.microsoft.com/office/drawing/2014/main" val="2241431631"/>
                    </a:ext>
                  </a:extLst>
                </a:gridCol>
                <a:gridCol w="227159">
                  <a:extLst>
                    <a:ext uri="{9D8B030D-6E8A-4147-A177-3AD203B41FA5}">
                      <a16:colId xmlns:a16="http://schemas.microsoft.com/office/drawing/2014/main" val="3807732703"/>
                    </a:ext>
                  </a:extLst>
                </a:gridCol>
                <a:gridCol w="227159">
                  <a:extLst>
                    <a:ext uri="{9D8B030D-6E8A-4147-A177-3AD203B41FA5}">
                      <a16:colId xmlns:a16="http://schemas.microsoft.com/office/drawing/2014/main" val="4116698740"/>
                    </a:ext>
                  </a:extLst>
                </a:gridCol>
                <a:gridCol w="227159">
                  <a:extLst>
                    <a:ext uri="{9D8B030D-6E8A-4147-A177-3AD203B41FA5}">
                      <a16:colId xmlns:a16="http://schemas.microsoft.com/office/drawing/2014/main" val="2569958827"/>
                    </a:ext>
                  </a:extLst>
                </a:gridCol>
                <a:gridCol w="227159">
                  <a:extLst>
                    <a:ext uri="{9D8B030D-6E8A-4147-A177-3AD203B41FA5}">
                      <a16:colId xmlns:a16="http://schemas.microsoft.com/office/drawing/2014/main" val="1135504571"/>
                    </a:ext>
                  </a:extLst>
                </a:gridCol>
                <a:gridCol w="227159">
                  <a:extLst>
                    <a:ext uri="{9D8B030D-6E8A-4147-A177-3AD203B41FA5}">
                      <a16:colId xmlns:a16="http://schemas.microsoft.com/office/drawing/2014/main" val="2288853596"/>
                    </a:ext>
                  </a:extLst>
                </a:gridCol>
                <a:gridCol w="227159">
                  <a:extLst>
                    <a:ext uri="{9D8B030D-6E8A-4147-A177-3AD203B41FA5}">
                      <a16:colId xmlns:a16="http://schemas.microsoft.com/office/drawing/2014/main" val="2248623225"/>
                    </a:ext>
                  </a:extLst>
                </a:gridCol>
                <a:gridCol w="227159">
                  <a:extLst>
                    <a:ext uri="{9D8B030D-6E8A-4147-A177-3AD203B41FA5}">
                      <a16:colId xmlns:a16="http://schemas.microsoft.com/office/drawing/2014/main" val="4095785714"/>
                    </a:ext>
                  </a:extLst>
                </a:gridCol>
                <a:gridCol w="227159">
                  <a:extLst>
                    <a:ext uri="{9D8B030D-6E8A-4147-A177-3AD203B41FA5}">
                      <a16:colId xmlns:a16="http://schemas.microsoft.com/office/drawing/2014/main" val="4155771110"/>
                    </a:ext>
                  </a:extLst>
                </a:gridCol>
              </a:tblGrid>
              <a:tr h="1366790">
                <a:tc>
                  <a:txBody>
                    <a:bodyPr/>
                    <a:lstStyle/>
                    <a:p>
                      <a:r>
                        <a:rPr lang="en-US" sz="1800" dirty="0"/>
                        <a:t>System: Presentation</a:t>
                      </a:r>
                    </a:p>
                    <a:p>
                      <a:endParaRPr lang="en-US" sz="1800" dirty="0"/>
                    </a:p>
                    <a:p>
                      <a:pPr algn="ctr"/>
                      <a:r>
                        <a:rPr lang="en-US" sz="1800" dirty="0"/>
                        <a:t>Cutaneous, GI, CV, and bone symptoms/signs </a:t>
                      </a:r>
                    </a:p>
                    <a:p>
                      <a:pPr algn="ctr"/>
                      <a:r>
                        <a:rPr lang="en-US" sz="1800" dirty="0"/>
                        <a:t>are among the most common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Histamine</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Tryptase</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IL-6</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PAF</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PGD2</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Neurotensin</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TNF</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CRH</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IL-8</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IL-33</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PGD2</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Chymase</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INF</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Renin</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VIP</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Serotonin</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RANKL</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1800" dirty="0"/>
                        <a:t>CysLTs</a:t>
                      </a:r>
                    </a:p>
                  </a:txBody>
                  <a:tcPr vert="vert27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824528335"/>
                  </a:ext>
                </a:extLst>
              </a:tr>
              <a:tr h="370840">
                <a:tc>
                  <a:txBody>
                    <a:bodyPr/>
                    <a:lstStyle/>
                    <a:p>
                      <a:r>
                        <a:rPr lang="en-US" sz="1800" b="1" dirty="0">
                          <a:solidFill>
                            <a:schemeClr val="bg1"/>
                          </a:solidFill>
                        </a:rPr>
                        <a:t>Cutaneous: </a:t>
                      </a:r>
                      <a:r>
                        <a:rPr lang="en-US" sz="1800" dirty="0">
                          <a:solidFill>
                            <a:schemeClr val="bg1"/>
                          </a:solidFill>
                        </a:rPr>
                        <a:t>pruritus, flushing, urticaria, angioedema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623760635"/>
                  </a:ext>
                </a:extLst>
              </a:tr>
              <a:tr h="370840">
                <a:tc>
                  <a:txBody>
                    <a:bodyPr/>
                    <a:lstStyle/>
                    <a:p>
                      <a:r>
                        <a:rPr lang="en-US" sz="1800" b="1" dirty="0">
                          <a:solidFill>
                            <a:schemeClr val="bg1"/>
                          </a:solidFill>
                        </a:rPr>
                        <a:t>CV: </a:t>
                      </a:r>
                      <a:r>
                        <a:rPr lang="en-US" sz="1800" dirty="0">
                          <a:solidFill>
                            <a:schemeClr val="bg1"/>
                          </a:solidFill>
                        </a:rPr>
                        <a:t>syncope, near syncope, lightheadedness, tachycardia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693377729"/>
                  </a:ext>
                </a:extLst>
              </a:tr>
              <a:tr h="370840">
                <a:tc>
                  <a:txBody>
                    <a:bodyPr/>
                    <a:lstStyle/>
                    <a:p>
                      <a:r>
                        <a:rPr lang="en-US" sz="1800" b="1" dirty="0">
                          <a:solidFill>
                            <a:schemeClr val="bg1"/>
                          </a:solidFill>
                        </a:rPr>
                        <a:t>GI: </a:t>
                      </a:r>
                      <a:r>
                        <a:rPr lang="en-US" sz="1800" dirty="0">
                          <a:solidFill>
                            <a:schemeClr val="bg1"/>
                          </a:solidFill>
                        </a:rPr>
                        <a:t>abdominal cramping, esophageal reflux, nausea, vomiting, diarrhea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59542538"/>
                  </a:ext>
                </a:extLst>
              </a:tr>
              <a:tr h="370840">
                <a:tc>
                  <a:txBody>
                    <a:bodyPr/>
                    <a:lstStyle/>
                    <a:p>
                      <a:r>
                        <a:rPr lang="en-US" sz="1800" b="1" dirty="0">
                          <a:solidFill>
                            <a:schemeClr val="bg1"/>
                          </a:solidFill>
                        </a:rPr>
                        <a:t>Musculoskeletal: </a:t>
                      </a:r>
                      <a:r>
                        <a:rPr lang="en-US" sz="1800" dirty="0">
                          <a:solidFill>
                            <a:schemeClr val="bg1"/>
                          </a:solidFill>
                        </a:rPr>
                        <a:t>bone pain, aches, osteopenia, osteoporosis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364846308"/>
                  </a:ext>
                </a:extLst>
              </a:tr>
              <a:tr h="370840">
                <a:tc>
                  <a:txBody>
                    <a:bodyPr/>
                    <a:lstStyle/>
                    <a:p>
                      <a:r>
                        <a:rPr lang="en-US" sz="1800" b="1" dirty="0">
                          <a:solidFill>
                            <a:schemeClr val="bg1"/>
                          </a:solidFill>
                        </a:rPr>
                        <a:t>Neurologic: </a:t>
                      </a:r>
                      <a:r>
                        <a:rPr lang="en-US" sz="1800" dirty="0">
                          <a:solidFill>
                            <a:schemeClr val="bg1"/>
                          </a:solidFill>
                        </a:rPr>
                        <a:t>anxiety, depression, decreased concentration, memory impairment, insomnia, migraines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b="1"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889604905"/>
                  </a:ext>
                </a:extLst>
              </a:tr>
              <a:tr h="370840">
                <a:tc>
                  <a:txBody>
                    <a:bodyPr/>
                    <a:lstStyle/>
                    <a:p>
                      <a:r>
                        <a:rPr lang="en-US" sz="1800" b="1" dirty="0">
                          <a:solidFill>
                            <a:schemeClr val="bg1"/>
                          </a:solidFill>
                        </a:rPr>
                        <a:t>Respiratory: </a:t>
                      </a:r>
                      <a:r>
                        <a:rPr lang="en-US" sz="1800" dirty="0">
                          <a:solidFill>
                            <a:schemeClr val="bg1"/>
                          </a:solidFill>
                        </a:rPr>
                        <a:t>nasal congestion and pruritus, shortness of breath, wheezing, throat swelling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983806723"/>
                  </a:ext>
                </a:extLst>
              </a:tr>
              <a:tr h="370840">
                <a:tc>
                  <a:txBody>
                    <a:bodyPr/>
                    <a:lstStyle/>
                    <a:p>
                      <a:r>
                        <a:rPr lang="en-US" sz="1800" b="1" dirty="0">
                          <a:solidFill>
                            <a:schemeClr val="bg1"/>
                          </a:solidFill>
                        </a:rPr>
                        <a:t>Systemic: </a:t>
                      </a:r>
                      <a:r>
                        <a:rPr lang="en-US" sz="1800" dirty="0">
                          <a:solidFill>
                            <a:schemeClr val="bg1"/>
                          </a:solidFill>
                        </a:rPr>
                        <a:t>fatigue, generalized malaise, weight loss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8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516259747"/>
                  </a:ext>
                </a:extLst>
              </a:tr>
            </a:tbl>
          </a:graphicData>
        </a:graphic>
      </p:graphicFrame>
      <p:sp>
        <p:nvSpPr>
          <p:cNvPr id="2" name="TextBox 1">
            <a:extLst>
              <a:ext uri="{FF2B5EF4-FFF2-40B4-BE49-F238E27FC236}">
                <a16:creationId xmlns:a16="http://schemas.microsoft.com/office/drawing/2014/main" id="{B5900ED8-9388-A549-8E94-1316CF9AE453}"/>
              </a:ext>
            </a:extLst>
          </p:cNvPr>
          <p:cNvSpPr txBox="1"/>
          <p:nvPr/>
        </p:nvSpPr>
        <p:spPr>
          <a:xfrm>
            <a:off x="438549" y="6368084"/>
            <a:ext cx="5880735" cy="276999"/>
          </a:xfrm>
          <a:prstGeom prst="rect">
            <a:avLst/>
          </a:prstGeom>
          <a:noFill/>
        </p:spPr>
        <p:txBody>
          <a:bodyPr wrap="square" rtlCol="0">
            <a:spAutoFit/>
          </a:bodyPr>
          <a:lstStyle/>
          <a:p>
            <a:pPr eaLnBrk="1" fontAlgn="auto" hangingPunct="1">
              <a:spcBef>
                <a:spcPts val="0"/>
              </a:spcBef>
              <a:spcAft>
                <a:spcPts val="0"/>
              </a:spcAf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Veitch. Hematology Am Soc Hematol Educ Program. 2023</a:t>
            </a:r>
            <a:r>
              <a:rPr lang="en-US" sz="1200" b="0" dirty="0">
                <a:solidFill>
                  <a:srgbClr val="455560"/>
                </a:solidFill>
                <a:latin typeface="Calibri"/>
                <a:cs typeface="+mn-cs"/>
              </a:rPr>
              <a:t>;2023:396.</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20663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AE4DA3-6AAC-53DC-1B45-B8287F761F3D}"/>
              </a:ext>
            </a:extLst>
          </p:cNvPr>
          <p:cNvSpPr>
            <a:spLocks noGrp="1"/>
          </p:cNvSpPr>
          <p:nvPr>
            <p:ph type="title"/>
          </p:nvPr>
        </p:nvSpPr>
        <p:spPr/>
        <p:txBody>
          <a:bodyPr/>
          <a:lstStyle/>
          <a:p>
            <a:r>
              <a:rPr lang="en-US" dirty="0"/>
              <a:t>Common Triggers in Systemic Mastocytosis</a:t>
            </a:r>
          </a:p>
        </p:txBody>
      </p:sp>
      <p:sp>
        <p:nvSpPr>
          <p:cNvPr id="2" name="Content Placeholder 1">
            <a:extLst>
              <a:ext uri="{FF2B5EF4-FFF2-40B4-BE49-F238E27FC236}">
                <a16:creationId xmlns:a16="http://schemas.microsoft.com/office/drawing/2014/main" id="{376386CB-9D92-0076-A057-476660321F1C}"/>
              </a:ext>
            </a:extLst>
          </p:cNvPr>
          <p:cNvSpPr>
            <a:spLocks noGrp="1"/>
          </p:cNvSpPr>
          <p:nvPr>
            <p:ph sz="half" idx="1"/>
          </p:nvPr>
        </p:nvSpPr>
        <p:spPr/>
        <p:txBody>
          <a:bodyPr/>
          <a:lstStyle/>
          <a:p>
            <a:r>
              <a:rPr lang="en-US" sz="3200" b="0" kern="0" dirty="0"/>
              <a:t>Extremes or change in temperature</a:t>
            </a:r>
          </a:p>
          <a:p>
            <a:r>
              <a:rPr lang="en-US" sz="3200" b="0" kern="0" dirty="0"/>
              <a:t>Stress</a:t>
            </a:r>
          </a:p>
          <a:p>
            <a:r>
              <a:rPr lang="en-US" sz="3200" b="0" kern="0" dirty="0"/>
              <a:t>Fatigue</a:t>
            </a:r>
          </a:p>
          <a:p>
            <a:r>
              <a:rPr lang="en-US" sz="3200" b="0" kern="0" dirty="0"/>
              <a:t>Food/beverage</a:t>
            </a:r>
          </a:p>
          <a:p>
            <a:endParaRPr lang="en-US" sz="3200" dirty="0"/>
          </a:p>
        </p:txBody>
      </p:sp>
      <p:sp>
        <p:nvSpPr>
          <p:cNvPr id="6" name="Content Placeholder 5">
            <a:extLst>
              <a:ext uri="{FF2B5EF4-FFF2-40B4-BE49-F238E27FC236}">
                <a16:creationId xmlns:a16="http://schemas.microsoft.com/office/drawing/2014/main" id="{10AEDF64-AE29-FF96-F188-DF63AE74C1FA}"/>
              </a:ext>
            </a:extLst>
          </p:cNvPr>
          <p:cNvSpPr>
            <a:spLocks noGrp="1"/>
          </p:cNvSpPr>
          <p:nvPr>
            <p:ph sz="half" idx="2"/>
          </p:nvPr>
        </p:nvSpPr>
        <p:spPr/>
        <p:txBody>
          <a:bodyPr/>
          <a:lstStyle/>
          <a:p>
            <a:r>
              <a:rPr lang="en-US" sz="3200" b="0" kern="0" dirty="0"/>
              <a:t>Medications</a:t>
            </a:r>
          </a:p>
          <a:p>
            <a:r>
              <a:rPr lang="en-US" sz="3200" b="0" kern="0" dirty="0"/>
              <a:t>Infection</a:t>
            </a:r>
          </a:p>
          <a:p>
            <a:r>
              <a:rPr lang="en-US" sz="3200" b="0" kern="0" dirty="0">
                <a:latin typeface="Calibri"/>
                <a:cs typeface="Calibri"/>
              </a:rPr>
              <a:t>Hymenoptera venom</a:t>
            </a:r>
          </a:p>
          <a:p>
            <a:r>
              <a:rPr lang="en-US" sz="3200" b="0" kern="0" dirty="0">
                <a:latin typeface="Calibri"/>
                <a:cs typeface="Calibri"/>
              </a:rPr>
              <a:t>Surgery/procedures</a:t>
            </a:r>
            <a:endParaRPr lang="en-US" sz="3200" dirty="0"/>
          </a:p>
        </p:txBody>
      </p:sp>
      <p:sp>
        <p:nvSpPr>
          <p:cNvPr id="5" name="TextBox 4">
            <a:extLst>
              <a:ext uri="{FF2B5EF4-FFF2-40B4-BE49-F238E27FC236}">
                <a16:creationId xmlns:a16="http://schemas.microsoft.com/office/drawing/2014/main" id="{F9C43759-51C6-3D9F-5007-B20E1177B2BF}"/>
              </a:ext>
            </a:extLst>
          </p:cNvPr>
          <p:cNvSpPr txBox="1"/>
          <p:nvPr/>
        </p:nvSpPr>
        <p:spPr>
          <a:xfrm>
            <a:off x="415659" y="6367868"/>
            <a:ext cx="5880735" cy="276999"/>
          </a:xfrm>
          <a:prstGeom prst="rect">
            <a:avLst/>
          </a:prstGeom>
          <a:noFill/>
        </p:spPr>
        <p:txBody>
          <a:bodyPr wrap="square" rtlCol="0">
            <a:spAutoFit/>
          </a:bodyPr>
          <a:lstStyle/>
          <a:p>
            <a:pPr eaLnBrk="1" fontAlgn="auto" hangingPunct="1">
              <a:spcBef>
                <a:spcPts val="0"/>
              </a:spcBef>
              <a:spcAft>
                <a:spcPts val="0"/>
              </a:spcAf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Jennings. Immunol Allergy Clin North Am. 2018;38:505. </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
        <p:nvSpPr>
          <p:cNvPr id="14" name="Rectangle 3">
            <a:extLst>
              <a:ext uri="{FF2B5EF4-FFF2-40B4-BE49-F238E27FC236}">
                <a16:creationId xmlns:a16="http://schemas.microsoft.com/office/drawing/2014/main" id="{56C0FBBA-69A5-8449-20F4-7E1DF3505529}"/>
              </a:ext>
            </a:extLst>
          </p:cNvPr>
          <p:cNvSpPr>
            <a:spLocks noChangeArrowheads="1"/>
          </p:cNvSpPr>
          <p:nvPr/>
        </p:nvSpPr>
        <p:spPr bwMode="auto">
          <a:xfrm>
            <a:off x="304800" y="212467"/>
            <a:ext cx="65" cy="18466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5B616B"/>
              </a:solidFill>
              <a:effectLst/>
              <a:latin typeface="BlinkMacSystemFont"/>
            </a:endParaRPr>
          </a:p>
        </p:txBody>
      </p:sp>
    </p:spTree>
    <p:extLst>
      <p:ext uri="{BB962C8B-B14F-4D97-AF65-F5344CB8AC3E}">
        <p14:creationId xmlns:p14="http://schemas.microsoft.com/office/powerpoint/2010/main" val="1635456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43CEE-B1F4-A180-CCA5-46191F8C11F7}"/>
              </a:ext>
            </a:extLst>
          </p:cNvPr>
          <p:cNvSpPr>
            <a:spLocks noGrp="1"/>
          </p:cNvSpPr>
          <p:nvPr>
            <p:ph type="title"/>
          </p:nvPr>
        </p:nvSpPr>
        <p:spPr/>
        <p:txBody>
          <a:bodyPr/>
          <a:lstStyle/>
          <a:p>
            <a:r>
              <a:rPr lang="en-US" dirty="0"/>
              <a:t>Diagnostic Algorithm for Mastocytosis</a:t>
            </a:r>
          </a:p>
        </p:txBody>
      </p:sp>
      <p:graphicFrame>
        <p:nvGraphicFramePr>
          <p:cNvPr id="4" name="Content Placeholder 3">
            <a:extLst>
              <a:ext uri="{FF2B5EF4-FFF2-40B4-BE49-F238E27FC236}">
                <a16:creationId xmlns:a16="http://schemas.microsoft.com/office/drawing/2014/main" id="{21E2F1E2-7599-6B9D-C177-AA37ADB21012}"/>
              </a:ext>
            </a:extLst>
          </p:cNvPr>
          <p:cNvGraphicFramePr>
            <a:graphicFrameLocks noGrp="1"/>
          </p:cNvGraphicFramePr>
          <p:nvPr>
            <p:ph idx="1"/>
          </p:nvPr>
        </p:nvGraphicFramePr>
        <p:xfrm>
          <a:off x="692000" y="1549758"/>
          <a:ext cx="10877550" cy="4651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Arrow: Right 4">
            <a:extLst>
              <a:ext uri="{FF2B5EF4-FFF2-40B4-BE49-F238E27FC236}">
                <a16:creationId xmlns:a16="http://schemas.microsoft.com/office/drawing/2014/main" id="{B18CA8A0-EA84-38A2-826B-777884B61754}"/>
              </a:ext>
            </a:extLst>
          </p:cNvPr>
          <p:cNvSpPr/>
          <p:nvPr/>
        </p:nvSpPr>
        <p:spPr bwMode="auto">
          <a:xfrm>
            <a:off x="5843695" y="3657477"/>
            <a:ext cx="574159" cy="435935"/>
          </a:xfrm>
          <a:prstGeom prst="rightArrow">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 name="TextBox 2">
            <a:extLst>
              <a:ext uri="{FF2B5EF4-FFF2-40B4-BE49-F238E27FC236}">
                <a16:creationId xmlns:a16="http://schemas.microsoft.com/office/drawing/2014/main" id="{D7401064-8E9F-7C8C-C3FD-9F4A7942F01C}"/>
              </a:ext>
            </a:extLst>
          </p:cNvPr>
          <p:cNvSpPr txBox="1"/>
          <p:nvPr/>
        </p:nvSpPr>
        <p:spPr>
          <a:xfrm>
            <a:off x="441371" y="6371084"/>
            <a:ext cx="8057977"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610042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626F4-DE27-D6C9-770C-66DAFE4DA183}"/>
              </a:ext>
            </a:extLst>
          </p:cNvPr>
          <p:cNvSpPr>
            <a:spLocks noGrp="1"/>
          </p:cNvSpPr>
          <p:nvPr>
            <p:ph type="title"/>
          </p:nvPr>
        </p:nvSpPr>
        <p:spPr/>
        <p:txBody>
          <a:bodyPr/>
          <a:lstStyle/>
          <a:p>
            <a:r>
              <a:rPr lang="en-US" dirty="0"/>
              <a:t>Diagnostic Criteria for Systemic Mastocytosis </a:t>
            </a:r>
          </a:p>
        </p:txBody>
      </p:sp>
      <p:graphicFrame>
        <p:nvGraphicFramePr>
          <p:cNvPr id="4" name="Content Placeholder 3">
            <a:extLst>
              <a:ext uri="{FF2B5EF4-FFF2-40B4-BE49-F238E27FC236}">
                <a16:creationId xmlns:a16="http://schemas.microsoft.com/office/drawing/2014/main" id="{1105A680-0E86-B6BD-7FC3-0D046309B7F1}"/>
              </a:ext>
            </a:extLst>
          </p:cNvPr>
          <p:cNvGraphicFramePr>
            <a:graphicFrameLocks noGrp="1"/>
          </p:cNvGraphicFramePr>
          <p:nvPr>
            <p:ph idx="4294967295"/>
          </p:nvPr>
        </p:nvGraphicFramePr>
        <p:xfrm>
          <a:off x="701675" y="1585352"/>
          <a:ext cx="10788650" cy="2011680"/>
        </p:xfrm>
        <a:graphic>
          <a:graphicData uri="http://schemas.openxmlformats.org/drawingml/2006/table">
            <a:tbl>
              <a:tblPr firstRow="1" bandRow="1">
                <a:tableStyleId>{5C22544A-7EE6-4342-B048-85BDC9FD1C3A}</a:tableStyleId>
              </a:tblPr>
              <a:tblGrid>
                <a:gridCol w="1039486">
                  <a:extLst>
                    <a:ext uri="{9D8B030D-6E8A-4147-A177-3AD203B41FA5}">
                      <a16:colId xmlns:a16="http://schemas.microsoft.com/office/drawing/2014/main" val="4281420223"/>
                    </a:ext>
                  </a:extLst>
                </a:gridCol>
                <a:gridCol w="9749164">
                  <a:extLst>
                    <a:ext uri="{9D8B030D-6E8A-4147-A177-3AD203B41FA5}">
                      <a16:colId xmlns:a16="http://schemas.microsoft.com/office/drawing/2014/main" val="848828634"/>
                    </a:ext>
                  </a:extLst>
                </a:gridCol>
              </a:tblGrid>
              <a:tr h="0">
                <a:tc>
                  <a:txBody>
                    <a:bodyPr/>
                    <a:lstStyle/>
                    <a:p>
                      <a:r>
                        <a:rPr lang="en-US" sz="2000" b="1" dirty="0">
                          <a:solidFill>
                            <a:srgbClr val="FFFFFF"/>
                          </a:solidFill>
                        </a:rPr>
                        <a:t>Major</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r>
                        <a:rPr lang="en-US" sz="2000" b="0" dirty="0">
                          <a:solidFill>
                            <a:schemeClr val="bg1"/>
                          </a:solidFill>
                        </a:rPr>
                        <a:t>Multifocal dense aggregates of mast cells (≥15 cells in aggregates) in bone marrow </a:t>
                      </a:r>
                      <a:br>
                        <a:rPr lang="en-US" sz="2000" b="0" dirty="0">
                          <a:solidFill>
                            <a:schemeClr val="bg1"/>
                          </a:solidFill>
                        </a:rPr>
                      </a:br>
                      <a:r>
                        <a:rPr lang="en-US" sz="2000" b="0" dirty="0">
                          <a:solidFill>
                            <a:schemeClr val="bg1"/>
                          </a:solidFill>
                        </a:rPr>
                        <a:t>and/or other extracutaneous organs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63887565"/>
                  </a:ext>
                </a:extLst>
              </a:tr>
              <a:tr h="0">
                <a:tc>
                  <a:txBody>
                    <a:bodyPr/>
                    <a:lstStyle/>
                    <a:p>
                      <a:r>
                        <a:rPr lang="en-US" sz="2000" b="1" dirty="0">
                          <a:solidFill>
                            <a:schemeClr val="tx1"/>
                          </a:solidFill>
                        </a:rPr>
                        <a:t>Minor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0054A0"/>
                    </a:solidFill>
                  </a:tcPr>
                </a:tc>
                <a:tc>
                  <a:txBody>
                    <a:bodyPr/>
                    <a:lstStyle/>
                    <a:p>
                      <a:pPr marL="285750" indent="-285750">
                        <a:buFont typeface="Wingdings" panose="05000000000000000000" pitchFamily="2" charset="2"/>
                        <a:buChar char="§"/>
                      </a:pPr>
                      <a:r>
                        <a:rPr lang="en-US" sz="2000" dirty="0">
                          <a:solidFill>
                            <a:schemeClr val="bg1"/>
                          </a:solidFill>
                        </a:rPr>
                        <a:t>≥25% of mast cells with atypical morphology</a:t>
                      </a:r>
                    </a:p>
                    <a:p>
                      <a:pPr marL="285750" indent="-285750">
                        <a:buFont typeface="Wingdings" panose="05000000000000000000" pitchFamily="2" charset="2"/>
                        <a:buChar char="§"/>
                      </a:pPr>
                      <a:r>
                        <a:rPr lang="en-US" sz="2000" dirty="0">
                          <a:solidFill>
                            <a:schemeClr val="bg1"/>
                          </a:solidFill>
                        </a:rPr>
                        <a:t>Aberrant CD2, CD25, and/or CD30 expression on mast cells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i="1" dirty="0">
                          <a:solidFill>
                            <a:schemeClr val="bg1"/>
                          </a:solidFill>
                        </a:rPr>
                        <a:t>KIT</a:t>
                      </a:r>
                      <a:r>
                        <a:rPr lang="en-US" sz="2000" dirty="0">
                          <a:solidFill>
                            <a:schemeClr val="bg1"/>
                          </a:solidFill>
                        </a:rPr>
                        <a:t> D816V or other activating </a:t>
                      </a:r>
                      <a:r>
                        <a:rPr lang="en-US" sz="2000" i="1" dirty="0">
                          <a:solidFill>
                            <a:schemeClr val="bg1"/>
                          </a:solidFill>
                        </a:rPr>
                        <a:t>KIT</a:t>
                      </a:r>
                      <a:r>
                        <a:rPr lang="en-US" sz="2000" dirty="0">
                          <a:solidFill>
                            <a:schemeClr val="bg1"/>
                          </a:solidFill>
                        </a:rPr>
                        <a:t> mutation </a:t>
                      </a:r>
                    </a:p>
                    <a:p>
                      <a:pPr marL="285750" indent="-285750">
                        <a:buFont typeface="Wingdings" panose="05000000000000000000" pitchFamily="2" charset="2"/>
                        <a:buChar char="§"/>
                      </a:pPr>
                      <a:r>
                        <a:rPr lang="en-US" sz="2000" dirty="0">
                          <a:solidFill>
                            <a:schemeClr val="bg1"/>
                          </a:solidFill>
                        </a:rPr>
                        <a:t>Baseline serum tryptase &gt;20 ng/mL in the absence of associated myeloid neoplasm</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57611351"/>
                  </a:ext>
                </a:extLst>
              </a:tr>
            </a:tbl>
          </a:graphicData>
        </a:graphic>
      </p:graphicFrame>
      <p:graphicFrame>
        <p:nvGraphicFramePr>
          <p:cNvPr id="5" name="Table 4">
            <a:extLst>
              <a:ext uri="{FF2B5EF4-FFF2-40B4-BE49-F238E27FC236}">
                <a16:creationId xmlns:a16="http://schemas.microsoft.com/office/drawing/2014/main" id="{43FE82B5-18C6-8443-C975-E9F2916841C6}"/>
              </a:ext>
            </a:extLst>
          </p:cNvPr>
          <p:cNvGraphicFramePr>
            <a:graphicFrameLocks noGrp="1"/>
          </p:cNvGraphicFramePr>
          <p:nvPr/>
        </p:nvGraphicFramePr>
        <p:xfrm>
          <a:off x="1981981" y="4174100"/>
          <a:ext cx="8128000" cy="148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74137415"/>
                    </a:ext>
                  </a:extLst>
                </a:gridCol>
                <a:gridCol w="4064000">
                  <a:extLst>
                    <a:ext uri="{9D8B030D-6E8A-4147-A177-3AD203B41FA5}">
                      <a16:colId xmlns:a16="http://schemas.microsoft.com/office/drawing/2014/main" val="1282322681"/>
                    </a:ext>
                  </a:extLst>
                </a:gridCol>
              </a:tblGrid>
              <a:tr h="370840">
                <a:tc>
                  <a:txBody>
                    <a:bodyPr/>
                    <a:lstStyle/>
                    <a:p>
                      <a:pPr algn="ctr"/>
                      <a:r>
                        <a:rPr lang="en-US" dirty="0">
                          <a:solidFill>
                            <a:srgbClr val="FFFFFF"/>
                          </a:solidFill>
                        </a:rPr>
                        <a:t>WHO</a:t>
                      </a:r>
                      <a:r>
                        <a:rPr lang="en-US" dirty="0"/>
                        <a:t> </a:t>
                      </a:r>
                      <a:r>
                        <a:rPr lang="en-US" baseline="0" dirty="0"/>
                        <a:t>5th</a:t>
                      </a:r>
                      <a:r>
                        <a:rPr lang="en-US" dirty="0"/>
                        <a:t> Edition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t>International Consensus Classification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1808397871"/>
                  </a:ext>
                </a:extLst>
              </a:tr>
              <a:tr h="370840">
                <a:tc>
                  <a:txBody>
                    <a:bodyPr/>
                    <a:lstStyle/>
                    <a:p>
                      <a:pPr algn="ctr"/>
                      <a:r>
                        <a:rPr lang="en-US" dirty="0">
                          <a:solidFill>
                            <a:schemeClr val="bg1"/>
                          </a:solidFill>
                        </a:rPr>
                        <a:t>1 major + 1 minor criteria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1 major criterion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15815360"/>
                  </a:ext>
                </a:extLst>
              </a:tr>
              <a:tr h="370840">
                <a:tc>
                  <a:txBody>
                    <a:bodyPr/>
                    <a:lstStyle/>
                    <a:p>
                      <a:pPr algn="ctr"/>
                      <a:r>
                        <a:rPr lang="en-US" dirty="0">
                          <a:solidFill>
                            <a:schemeClr val="bg1"/>
                          </a:solidFill>
                        </a:rPr>
                        <a:t>OR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OR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03806029"/>
                  </a:ext>
                </a:extLst>
              </a:tr>
              <a:tr h="370840">
                <a:tc>
                  <a:txBody>
                    <a:bodyPr/>
                    <a:lstStyle/>
                    <a:p>
                      <a:pPr algn="ctr"/>
                      <a:r>
                        <a:rPr lang="en-US" dirty="0">
                          <a:solidFill>
                            <a:schemeClr val="bg1"/>
                          </a:solidFill>
                        </a:rPr>
                        <a:t>≥3 minor criteria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rPr>
                        <a:t>≥3 minor criteria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12271343"/>
                  </a:ext>
                </a:extLst>
              </a:tr>
            </a:tbl>
          </a:graphicData>
        </a:graphic>
      </p:graphicFrame>
      <p:sp>
        <p:nvSpPr>
          <p:cNvPr id="6" name="TextBox 5">
            <a:extLst>
              <a:ext uri="{FF2B5EF4-FFF2-40B4-BE49-F238E27FC236}">
                <a16:creationId xmlns:a16="http://schemas.microsoft.com/office/drawing/2014/main" id="{A484FE19-5053-9E6E-5845-4B9C20B4654E}"/>
              </a:ext>
            </a:extLst>
          </p:cNvPr>
          <p:cNvSpPr txBox="1"/>
          <p:nvPr/>
        </p:nvSpPr>
        <p:spPr>
          <a:xfrm>
            <a:off x="441371" y="6371084"/>
            <a:ext cx="8057977"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742907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E7167-8673-7DFB-85A9-CD4A30440C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DBFC1E-C6B8-AF90-F19E-397F883F61DE}"/>
              </a:ext>
            </a:extLst>
          </p:cNvPr>
          <p:cNvSpPr>
            <a:spLocks noGrp="1"/>
          </p:cNvSpPr>
          <p:nvPr>
            <p:ph type="title"/>
          </p:nvPr>
        </p:nvSpPr>
        <p:spPr/>
        <p:txBody>
          <a:bodyPr/>
          <a:lstStyle/>
          <a:p>
            <a:r>
              <a:rPr lang="en-US" dirty="0"/>
              <a:t>Identifying Systemic Mastocytosis Subtypes</a:t>
            </a:r>
          </a:p>
        </p:txBody>
      </p:sp>
      <p:graphicFrame>
        <p:nvGraphicFramePr>
          <p:cNvPr id="5" name="Content Placeholder 4">
            <a:extLst>
              <a:ext uri="{FF2B5EF4-FFF2-40B4-BE49-F238E27FC236}">
                <a16:creationId xmlns:a16="http://schemas.microsoft.com/office/drawing/2014/main" id="{43798D51-D452-BDD5-F3CB-8901BEB458E0}"/>
              </a:ext>
            </a:extLst>
          </p:cNvPr>
          <p:cNvGraphicFramePr>
            <a:graphicFrameLocks noGrp="1"/>
          </p:cNvGraphicFramePr>
          <p:nvPr>
            <p:ph idx="1"/>
            <p:extLst>
              <p:ext uri="{D42A27DB-BD31-4B8C-83A1-F6EECF244321}">
                <p14:modId xmlns:p14="http://schemas.microsoft.com/office/powerpoint/2010/main" val="645286661"/>
              </p:ext>
            </p:extLst>
          </p:nvPr>
        </p:nvGraphicFramePr>
        <p:xfrm>
          <a:off x="719138" y="1601792"/>
          <a:ext cx="10787063" cy="3975059"/>
        </p:xfrm>
        <a:graphic>
          <a:graphicData uri="http://schemas.openxmlformats.org/drawingml/2006/table">
            <a:tbl>
              <a:tblPr firstRow="1" bandRow="1">
                <a:tableStyleId>{93296810-A885-4BE3-A3E7-6D5BEEA58F35}</a:tableStyleId>
              </a:tblPr>
              <a:tblGrid>
                <a:gridCol w="2743148">
                  <a:extLst>
                    <a:ext uri="{9D8B030D-6E8A-4147-A177-3AD203B41FA5}">
                      <a16:colId xmlns:a16="http://schemas.microsoft.com/office/drawing/2014/main" val="362682052"/>
                    </a:ext>
                  </a:extLst>
                </a:gridCol>
                <a:gridCol w="839123">
                  <a:extLst>
                    <a:ext uri="{9D8B030D-6E8A-4147-A177-3AD203B41FA5}">
                      <a16:colId xmlns:a16="http://schemas.microsoft.com/office/drawing/2014/main" val="219591919"/>
                    </a:ext>
                  </a:extLst>
                </a:gridCol>
                <a:gridCol w="1502301">
                  <a:extLst>
                    <a:ext uri="{9D8B030D-6E8A-4147-A177-3AD203B41FA5}">
                      <a16:colId xmlns:a16="http://schemas.microsoft.com/office/drawing/2014/main" val="1440249679"/>
                    </a:ext>
                  </a:extLst>
                </a:gridCol>
                <a:gridCol w="5702491">
                  <a:extLst>
                    <a:ext uri="{9D8B030D-6E8A-4147-A177-3AD203B41FA5}">
                      <a16:colId xmlns:a16="http://schemas.microsoft.com/office/drawing/2014/main" val="250809835"/>
                    </a:ext>
                  </a:extLst>
                </a:gridCol>
              </a:tblGrid>
              <a:tr h="500339">
                <a:tc>
                  <a:txBody>
                    <a:bodyPr/>
                    <a:lstStyle/>
                    <a:p>
                      <a:r>
                        <a:rPr lang="en-US" sz="1600" dirty="0"/>
                        <a:t>SM Variant </a:t>
                      </a:r>
                    </a:p>
                    <a:p>
                      <a:r>
                        <a:rPr lang="en-US" sz="1600" dirty="0"/>
                        <a:t>(SM criteria met)</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1600" dirty="0"/>
                        <a:t>Skin Lesions</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1600" dirty="0"/>
                        <a:t>B- or C-Findings</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1600" kern="1200" dirty="0">
                          <a:solidFill>
                            <a:schemeClr val="tx1"/>
                          </a:solidFill>
                          <a:latin typeface="+mn-lt"/>
                          <a:ea typeface="+mn-ea"/>
                          <a:cs typeface="+mn-cs"/>
                        </a:rPr>
                        <a:t>Other</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301429491"/>
                  </a:ext>
                </a:extLst>
              </a:tr>
              <a:tr h="500339">
                <a:tc>
                  <a:txBody>
                    <a:bodyPr/>
                    <a:lstStyle/>
                    <a:p>
                      <a:r>
                        <a:rPr lang="en-US" sz="1600" b="0" dirty="0">
                          <a:solidFill>
                            <a:schemeClr val="bg1"/>
                          </a:solidFill>
                        </a:rPr>
                        <a:t>Indolent SM</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Typical</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 B-finding</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r>
                        <a:rPr lang="en-US" sz="1600" dirty="0">
                          <a:solidFill>
                            <a:schemeClr val="bg1"/>
                          </a:solidFill>
                        </a:rPr>
                        <a:t>Without skin lesions: ≤1 B-finding and/or basal tryptase </a:t>
                      </a:r>
                      <a:br>
                        <a:rPr lang="en-US" sz="1600" dirty="0">
                          <a:solidFill>
                            <a:schemeClr val="bg1"/>
                          </a:solidFill>
                        </a:rPr>
                      </a:br>
                      <a:r>
                        <a:rPr lang="en-US" sz="1600" dirty="0">
                          <a:solidFill>
                            <a:schemeClr val="bg1"/>
                          </a:solidFill>
                        </a:rPr>
                        <a:t>≥125 ng/mL and/or dense SM in extramedullary organ</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227992522"/>
                  </a:ext>
                </a:extLst>
              </a:tr>
              <a:tr h="500339">
                <a:tc>
                  <a:txBody>
                    <a:bodyPr/>
                    <a:lstStyle/>
                    <a:p>
                      <a:r>
                        <a:rPr lang="en-US" sz="1600" b="0" dirty="0">
                          <a:solidFill>
                            <a:schemeClr val="bg1"/>
                          </a:solidFill>
                        </a:rPr>
                        <a:t>Bone marrow mastocytosis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None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None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285750" indent="-285750">
                        <a:buFont typeface="Wingdings" pitchFamily="2" charset="2"/>
                        <a:buChar char="§"/>
                      </a:pPr>
                      <a:r>
                        <a:rPr lang="en-US" sz="1600" dirty="0">
                          <a:solidFill>
                            <a:schemeClr val="bg1"/>
                          </a:solidFill>
                        </a:rPr>
                        <a:t>Basal tryptase &lt;125 ng/mL</a:t>
                      </a:r>
                    </a:p>
                    <a:p>
                      <a:pPr marL="285750" indent="-285750">
                        <a:buFont typeface="Wingdings" pitchFamily="2" charset="2"/>
                        <a:buChar char="§"/>
                      </a:pPr>
                      <a:r>
                        <a:rPr lang="en-US" sz="1600" dirty="0">
                          <a:solidFill>
                            <a:schemeClr val="bg1"/>
                          </a:solidFill>
                        </a:rPr>
                        <a:t>No dense SM infiltrates in extramedullary organ</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058852607"/>
                  </a:ext>
                </a:extLst>
              </a:tr>
              <a:tr h="500339">
                <a:tc>
                  <a:txBody>
                    <a:bodyPr/>
                    <a:lstStyle/>
                    <a:p>
                      <a:r>
                        <a:rPr lang="en-US" sz="1600" b="0" dirty="0">
                          <a:solidFill>
                            <a:schemeClr val="bg1"/>
                          </a:solidFill>
                        </a:rPr>
                        <a:t>Smoldering SM</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≥2 B-findings</a:t>
                      </a:r>
                    </a:p>
                    <a:p>
                      <a:pPr algn="ctr"/>
                      <a:r>
                        <a:rPr lang="en-US" sz="1600" dirty="0">
                          <a:solidFill>
                            <a:schemeClr val="bg1"/>
                          </a:solidFill>
                        </a:rPr>
                        <a:t>No C-findings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015761486"/>
                  </a:ext>
                </a:extLst>
              </a:tr>
              <a:tr h="500339">
                <a:tc>
                  <a:txBody>
                    <a:bodyPr/>
                    <a:lstStyle/>
                    <a:p>
                      <a:r>
                        <a:rPr lang="en-US" sz="1600" b="0" dirty="0">
                          <a:solidFill>
                            <a:schemeClr val="bg1"/>
                          </a:solidFill>
                        </a:rPr>
                        <a:t>SM with associated hematologic neoplasm</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285750" indent="-285750">
                        <a:buFont typeface="Wingdings" pitchFamily="2" charset="2"/>
                        <a:buChar char="§"/>
                      </a:pPr>
                      <a:r>
                        <a:rPr lang="en-US" sz="1600" dirty="0">
                          <a:solidFill>
                            <a:schemeClr val="bg1"/>
                          </a:solidFill>
                        </a:rPr>
                        <a:t>WHO criteria for hematologic neoplasm</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183425677"/>
                  </a:ext>
                </a:extLst>
              </a:tr>
              <a:tr h="500339">
                <a:tc>
                  <a:txBody>
                    <a:bodyPr/>
                    <a:lstStyle/>
                    <a:p>
                      <a:r>
                        <a:rPr lang="en-US" sz="1600" b="0" dirty="0">
                          <a:solidFill>
                            <a:schemeClr val="bg1"/>
                          </a:solidFill>
                        </a:rPr>
                        <a:t>Aggressive SM</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dirty="0">
                          <a:solidFill>
                            <a:schemeClr val="bg1"/>
                          </a:solidFill>
                        </a:rPr>
                        <a:t>≥1 C-finding</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581019640"/>
                  </a:ext>
                </a:extLst>
              </a:tr>
              <a:tr h="500339">
                <a:tc>
                  <a:txBody>
                    <a:bodyPr/>
                    <a:lstStyle/>
                    <a:p>
                      <a:r>
                        <a:rPr lang="en-US" sz="1600" b="0" dirty="0">
                          <a:solidFill>
                            <a:schemeClr val="bg1"/>
                          </a:solidFill>
                        </a:rPr>
                        <a:t>MC leukemia</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endParaRPr lang="en-US" sz="1600" dirty="0">
                        <a:solidFill>
                          <a:schemeClr val="bg1"/>
                        </a:solidFill>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dirty="0">
                          <a:solidFill>
                            <a:schemeClr val="bg1"/>
                          </a:solidFill>
                        </a:rPr>
                        <a:t>C-findings variable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285750" indent="-285750">
                        <a:buFont typeface="Wingdings" pitchFamily="2" charset="2"/>
                        <a:buChar char="§"/>
                      </a:pPr>
                      <a:r>
                        <a:rPr lang="en-US" sz="1600" dirty="0">
                          <a:solidFill>
                            <a:schemeClr val="bg1"/>
                          </a:solidFill>
                        </a:rPr>
                        <a:t>≥20% MC in BM smears</a:t>
                      </a:r>
                    </a:p>
                    <a:p>
                      <a:pPr marL="285750" indent="-285750">
                        <a:buFont typeface="Wingdings" pitchFamily="2" charset="2"/>
                        <a:buChar char="§"/>
                      </a:pPr>
                      <a:r>
                        <a:rPr lang="en-US" sz="1600" dirty="0">
                          <a:solidFill>
                            <a:schemeClr val="bg1"/>
                          </a:solidFill>
                        </a:rPr>
                        <a:t>Peripheral blood: ≥10% MC (classic), &lt;10% MC (aleukemic)</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139428492"/>
                  </a:ext>
                </a:extLst>
              </a:tr>
            </a:tbl>
          </a:graphicData>
        </a:graphic>
      </p:graphicFrame>
      <p:sp>
        <p:nvSpPr>
          <p:cNvPr id="7" name="TextBox 6">
            <a:extLst>
              <a:ext uri="{FF2B5EF4-FFF2-40B4-BE49-F238E27FC236}">
                <a16:creationId xmlns:a16="http://schemas.microsoft.com/office/drawing/2014/main" id="{B2FD458D-3F0B-3BD7-AA34-2098F11C11F9}"/>
              </a:ext>
            </a:extLst>
          </p:cNvPr>
          <p:cNvSpPr txBox="1"/>
          <p:nvPr/>
        </p:nvSpPr>
        <p:spPr>
          <a:xfrm>
            <a:off x="402734" y="6371084"/>
            <a:ext cx="8057977"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Valent. Hemasphere. 2021;5:e646.</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
        <p:nvSpPr>
          <p:cNvPr id="3" name="TextBox 2">
            <a:extLst>
              <a:ext uri="{FF2B5EF4-FFF2-40B4-BE49-F238E27FC236}">
                <a16:creationId xmlns:a16="http://schemas.microsoft.com/office/drawing/2014/main" id="{756F5A5F-B563-A93F-DAED-39D60B34B41D}"/>
              </a:ext>
            </a:extLst>
          </p:cNvPr>
          <p:cNvSpPr txBox="1"/>
          <p:nvPr/>
        </p:nvSpPr>
        <p:spPr bwMode="auto">
          <a:xfrm>
            <a:off x="624507" y="5637710"/>
            <a:ext cx="113027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dirty="0">
                <a:solidFill>
                  <a:schemeClr val="bg1"/>
                </a:solidFill>
                <a:latin typeface="Calibri" panose="020F0502020204030204" pitchFamily="34" charset="0"/>
              </a:rPr>
              <a:t>B-findings: higher SM burden (high MC burden, non-MC cytopenia, hepatomegaly, splenomegaly, lymphadenopathy)</a:t>
            </a:r>
          </a:p>
          <a:p>
            <a:pPr algn="l">
              <a:lnSpc>
                <a:spcPct val="100000"/>
              </a:lnSpc>
              <a:spcBef>
                <a:spcPts val="0"/>
              </a:spcBef>
              <a:spcAft>
                <a:spcPct val="0"/>
              </a:spcAft>
              <a:buClrTx/>
              <a:buFontTx/>
              <a:buNone/>
            </a:pPr>
            <a:r>
              <a:rPr lang="en-US" dirty="0">
                <a:solidFill>
                  <a:schemeClr val="bg1"/>
                </a:solidFill>
                <a:latin typeface="Calibri" panose="020F0502020204030204" pitchFamily="34" charset="0"/>
              </a:rPr>
              <a:t>C-findings: organ damage due to MC infiltration</a:t>
            </a:r>
          </a:p>
        </p:txBody>
      </p:sp>
    </p:spTree>
    <p:extLst>
      <p:ext uri="{BB962C8B-B14F-4D97-AF65-F5344CB8AC3E}">
        <p14:creationId xmlns:p14="http://schemas.microsoft.com/office/powerpoint/2010/main" val="2687851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1F235-3DC4-477E-00E6-1665A79549A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366BEC1-1B80-F1BE-9375-AFB7BD02BFA9}"/>
              </a:ext>
            </a:extLst>
          </p:cNvPr>
          <p:cNvSpPr>
            <a:spLocks noGrp="1"/>
          </p:cNvSpPr>
          <p:nvPr>
            <p:ph type="title"/>
          </p:nvPr>
        </p:nvSpPr>
        <p:spPr/>
        <p:txBody>
          <a:bodyPr/>
          <a:lstStyle/>
          <a:p>
            <a:r>
              <a:rPr lang="en-US" dirty="0"/>
              <a:t>New and Emerging Therapies for </a:t>
            </a:r>
            <a:br>
              <a:rPr lang="en-US" dirty="0"/>
            </a:br>
            <a:r>
              <a:rPr lang="en-US" dirty="0"/>
              <a:t>Systemic Mastocytosis</a:t>
            </a:r>
          </a:p>
        </p:txBody>
      </p:sp>
    </p:spTree>
    <p:extLst>
      <p:ext uri="{BB962C8B-B14F-4D97-AF65-F5344CB8AC3E}">
        <p14:creationId xmlns:p14="http://schemas.microsoft.com/office/powerpoint/2010/main" val="39721105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C0ED4-9166-2F6E-8F8B-FADD6E8BE57E}"/>
              </a:ext>
            </a:extLst>
          </p:cNvPr>
          <p:cNvSpPr>
            <a:spLocks noGrp="1"/>
          </p:cNvSpPr>
          <p:nvPr>
            <p:ph type="title"/>
          </p:nvPr>
        </p:nvSpPr>
        <p:spPr/>
        <p:txBody>
          <a:bodyPr/>
          <a:lstStyle/>
          <a:p>
            <a:r>
              <a:rPr lang="en-US" dirty="0"/>
              <a:t>Considerations for Nonadvanced and Aggressive/ Advanced SM</a:t>
            </a:r>
          </a:p>
        </p:txBody>
      </p:sp>
      <p:sp>
        <p:nvSpPr>
          <p:cNvPr id="3" name="Content Placeholder 2">
            <a:extLst>
              <a:ext uri="{FF2B5EF4-FFF2-40B4-BE49-F238E27FC236}">
                <a16:creationId xmlns:a16="http://schemas.microsoft.com/office/drawing/2014/main" id="{F396BC7A-8A90-3F60-A14C-EB0EC4DDA020}"/>
              </a:ext>
            </a:extLst>
          </p:cNvPr>
          <p:cNvSpPr>
            <a:spLocks noGrp="1"/>
          </p:cNvSpPr>
          <p:nvPr>
            <p:ph idx="1"/>
          </p:nvPr>
        </p:nvSpPr>
        <p:spPr/>
        <p:txBody>
          <a:bodyPr/>
          <a:lstStyle/>
          <a:p>
            <a:r>
              <a:rPr lang="en-US" dirty="0">
                <a:latin typeface="Calibri"/>
                <a:ea typeface="Calibri"/>
                <a:cs typeface="Calibri"/>
              </a:rPr>
              <a:t>Referral to specialized centers is strongly recommended</a:t>
            </a:r>
          </a:p>
          <a:p>
            <a:r>
              <a:rPr lang="en-US" dirty="0">
                <a:latin typeface="Calibri"/>
                <a:ea typeface="Calibri"/>
                <a:cs typeface="Calibri"/>
              </a:rPr>
              <a:t>Baseline DXA scan</a:t>
            </a:r>
          </a:p>
          <a:p>
            <a:r>
              <a:rPr lang="en-US" dirty="0">
                <a:latin typeface="Calibri"/>
                <a:ea typeface="Calibri"/>
                <a:cs typeface="Calibri"/>
              </a:rPr>
              <a:t>Counsel patients regarding signs and symptoms of disease</a:t>
            </a:r>
          </a:p>
          <a:p>
            <a:r>
              <a:rPr lang="en-US" dirty="0">
                <a:latin typeface="Calibri"/>
                <a:ea typeface="Calibri"/>
                <a:cs typeface="Calibri"/>
              </a:rPr>
              <a:t>Counsel patients to avoid known triggers of MC activation, such as extreme temperature fluctuations, stress, insect stings, venom (eg, Hymenoptera, spiders)</a:t>
            </a:r>
            <a:endParaRPr lang="en-US" dirty="0">
              <a:ea typeface="Calibri"/>
              <a:cs typeface="Calibri"/>
            </a:endParaRPr>
          </a:p>
          <a:p>
            <a:r>
              <a:rPr lang="en-US" dirty="0">
                <a:latin typeface="Calibri"/>
                <a:ea typeface="Calibri"/>
                <a:cs typeface="Calibri"/>
              </a:rPr>
              <a:t>Carry injectable epinephrine (2 autoinjectors) to manage anaphylaxis</a:t>
            </a:r>
          </a:p>
          <a:p>
            <a:r>
              <a:rPr lang="en-US" dirty="0"/>
              <a:t>Assess symptom burden and quality of life using questionnaires (MQLQ, MSAF)</a:t>
            </a:r>
          </a:p>
        </p:txBody>
      </p:sp>
      <p:sp>
        <p:nvSpPr>
          <p:cNvPr id="4" name="TextBox 3">
            <a:extLst>
              <a:ext uri="{FF2B5EF4-FFF2-40B4-BE49-F238E27FC236}">
                <a16:creationId xmlns:a16="http://schemas.microsoft.com/office/drawing/2014/main" id="{15C1CD3C-5906-0C82-AC64-96F2CFBBD3AC}"/>
              </a:ext>
            </a:extLst>
          </p:cNvPr>
          <p:cNvSpPr txBox="1"/>
          <p:nvPr/>
        </p:nvSpPr>
        <p:spPr>
          <a:xfrm>
            <a:off x="441371" y="6371084"/>
            <a:ext cx="8057977"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552122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F687-48D0-B33B-1B1B-A9FABE057DC8}"/>
              </a:ext>
            </a:extLst>
          </p:cNvPr>
          <p:cNvSpPr>
            <a:spLocks noGrp="1"/>
          </p:cNvSpPr>
          <p:nvPr>
            <p:ph type="title"/>
          </p:nvPr>
        </p:nvSpPr>
        <p:spPr/>
        <p:txBody>
          <a:bodyPr/>
          <a:lstStyle/>
          <a:p>
            <a:r>
              <a:rPr lang="en-US" dirty="0"/>
              <a:t>Stepwise Prophylactic Treatment Approach for Chronic Mast Cell Mediator-Related Symptoms</a:t>
            </a:r>
          </a:p>
        </p:txBody>
      </p:sp>
      <p:graphicFrame>
        <p:nvGraphicFramePr>
          <p:cNvPr id="5" name="Content Placeholder 4">
            <a:extLst>
              <a:ext uri="{FF2B5EF4-FFF2-40B4-BE49-F238E27FC236}">
                <a16:creationId xmlns:a16="http://schemas.microsoft.com/office/drawing/2014/main" id="{B2888171-363A-655B-3AB3-A743CCEBBC14}"/>
              </a:ext>
            </a:extLst>
          </p:cNvPr>
          <p:cNvGraphicFramePr>
            <a:graphicFrameLocks noGrp="1"/>
          </p:cNvGraphicFramePr>
          <p:nvPr>
            <p:ph idx="1"/>
          </p:nvPr>
        </p:nvGraphicFramePr>
        <p:xfrm>
          <a:off x="719138" y="1601376"/>
          <a:ext cx="10763251" cy="4376315"/>
        </p:xfrm>
        <a:graphic>
          <a:graphicData uri="http://schemas.openxmlformats.org/drawingml/2006/table">
            <a:tbl>
              <a:tblPr firstRow="1" bandRow="1">
                <a:tableStyleId>{93296810-A885-4BE3-A3E7-6D5BEEA58F35}</a:tableStyleId>
              </a:tblPr>
              <a:tblGrid>
                <a:gridCol w="3749919">
                  <a:extLst>
                    <a:ext uri="{9D8B030D-6E8A-4147-A177-3AD203B41FA5}">
                      <a16:colId xmlns:a16="http://schemas.microsoft.com/office/drawing/2014/main" val="4127171533"/>
                    </a:ext>
                  </a:extLst>
                </a:gridCol>
                <a:gridCol w="3506666">
                  <a:extLst>
                    <a:ext uri="{9D8B030D-6E8A-4147-A177-3AD203B41FA5}">
                      <a16:colId xmlns:a16="http://schemas.microsoft.com/office/drawing/2014/main" val="4195438054"/>
                    </a:ext>
                  </a:extLst>
                </a:gridCol>
                <a:gridCol w="3506666">
                  <a:extLst>
                    <a:ext uri="{9D8B030D-6E8A-4147-A177-3AD203B41FA5}">
                      <a16:colId xmlns:a16="http://schemas.microsoft.com/office/drawing/2014/main" val="1666850023"/>
                    </a:ext>
                  </a:extLst>
                </a:gridCol>
              </a:tblGrid>
              <a:tr h="267974">
                <a:tc>
                  <a:txBody>
                    <a:bodyPr/>
                    <a:lstStyle/>
                    <a:p>
                      <a:r>
                        <a:rPr lang="en-US" sz="1600"/>
                        <a:t>Organ Involvement</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gridSpan="2">
                  <a:txBody>
                    <a:bodyPr/>
                    <a:lstStyle/>
                    <a:p>
                      <a:r>
                        <a:rPr lang="en-US" sz="1600"/>
                        <a:t>Stepwise Treatment</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hMerge="1">
                  <a:txBody>
                    <a:bodyPr/>
                    <a:lstStyle/>
                    <a:p>
                      <a:endParaRPr lang="en-US"/>
                    </a:p>
                  </a:txBody>
                  <a:tcPr>
                    <a:solidFill>
                      <a:srgbClr val="0054A0"/>
                    </a:solidFill>
                  </a:tcPr>
                </a:tc>
                <a:extLst>
                  <a:ext uri="{0D108BD9-81ED-4DB2-BD59-A6C34878D82A}">
                    <a16:rowId xmlns:a16="http://schemas.microsoft.com/office/drawing/2014/main" val="396427732"/>
                  </a:ext>
                </a:extLst>
              </a:tr>
              <a:tr h="657755">
                <a:tc>
                  <a:txBody>
                    <a:bodyPr/>
                    <a:lstStyle/>
                    <a:p>
                      <a:r>
                        <a:rPr lang="en-US" sz="1600">
                          <a:solidFill>
                            <a:schemeClr val="bg1"/>
                          </a:solidFill>
                        </a:rPr>
                        <a:t>Skin: pruritus, flushing, urticaria, angioedema dermatographism</a:t>
                      </a:r>
                      <a:endParaRPr lang="en-US" sz="1600" dirty="0">
                        <a:solidFill>
                          <a:schemeClr val="bg1"/>
                        </a:solidFill>
                      </a:endParaRP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342900" indent="-342900">
                        <a:buAutoNum type="arabicPeriod"/>
                      </a:pPr>
                      <a:r>
                        <a:rPr lang="en-US" sz="1600" dirty="0">
                          <a:solidFill>
                            <a:schemeClr val="bg1"/>
                          </a:solidFill>
                        </a:rPr>
                        <a:t>H1 blockers and H2 blockers</a:t>
                      </a:r>
                    </a:p>
                    <a:p>
                      <a:pPr marL="342900" indent="-342900">
                        <a:buAutoNum type="arabicPeriod"/>
                      </a:pPr>
                      <a:r>
                        <a:rPr lang="en-US" sz="1600" dirty="0">
                          <a:solidFill>
                            <a:schemeClr val="bg1"/>
                          </a:solidFill>
                        </a:rPr>
                        <a:t>Leukotriene receptor antagonist</a:t>
                      </a:r>
                    </a:p>
                    <a:p>
                      <a:pPr marL="342900" indent="-342900">
                        <a:buAutoNum type="arabicPeriod"/>
                      </a:pPr>
                      <a:r>
                        <a:rPr lang="en-US" sz="1600" dirty="0">
                          <a:solidFill>
                            <a:schemeClr val="bg1"/>
                          </a:solidFill>
                        </a:rPr>
                        <a:t>Aspirin</a:t>
                      </a:r>
                    </a:p>
                  </a:txBody>
                  <a:tcPr marL="45720" marR="45720">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US" sz="1600" dirty="0">
                          <a:solidFill>
                            <a:schemeClr val="bg1"/>
                          </a:solidFill>
                        </a:rPr>
                        <a:t>4. Ketotifen</a:t>
                      </a:r>
                      <a:r>
                        <a:rPr lang="en-US" sz="1600" baseline="0" dirty="0">
                          <a:solidFill>
                            <a:schemeClr val="bg1"/>
                          </a:solidFill>
                        </a:rPr>
                        <a:t>*</a:t>
                      </a:r>
                    </a:p>
                    <a:p>
                      <a:r>
                        <a:rPr lang="en-US" sz="1600" dirty="0">
                          <a:solidFill>
                            <a:schemeClr val="bg1"/>
                          </a:solidFill>
                        </a:rPr>
                        <a:t>5. Topical cromolyn sodium (cream/ointment 1%-4%)</a:t>
                      </a:r>
                      <a:r>
                        <a:rPr lang="en-US" sz="1600" baseline="30000" dirty="0">
                          <a:solidFill>
                            <a:schemeClr val="bg1"/>
                          </a:solidFill>
                        </a:rPr>
                        <a:t>†</a:t>
                      </a:r>
                      <a:endParaRPr lang="en-US" sz="1600" dirty="0">
                        <a:solidFill>
                          <a:schemeClr val="bg1"/>
                        </a:solidFill>
                      </a:endParaRPr>
                    </a:p>
                  </a:txBody>
                  <a:tcPr marL="45720" marR="45720">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663781208"/>
                  </a:ext>
                </a:extLst>
              </a:tr>
              <a:tr h="657755">
                <a:tc>
                  <a:txBody>
                    <a:bodyPr/>
                    <a:lstStyle/>
                    <a:p>
                      <a:r>
                        <a:rPr lang="en-US" sz="1600">
                          <a:solidFill>
                            <a:schemeClr val="bg1"/>
                          </a:solidFill>
                        </a:rPr>
                        <a:t>GI: diarrhea, abdominal cramping, nausea, vomiting</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342900" indent="-342900">
                        <a:buAutoNum type="arabicPeriod"/>
                      </a:pPr>
                      <a:r>
                        <a:rPr lang="en-US" sz="1600">
                          <a:solidFill>
                            <a:schemeClr val="bg1"/>
                          </a:solidFill>
                        </a:rPr>
                        <a:t>H2 blockers</a:t>
                      </a:r>
                    </a:p>
                    <a:p>
                      <a:pPr marL="342900" indent="-342900">
                        <a:buAutoNum type="arabicPeriod"/>
                      </a:pPr>
                      <a:r>
                        <a:rPr lang="en-US" sz="1600">
                          <a:solidFill>
                            <a:schemeClr val="bg1"/>
                          </a:solidFill>
                        </a:rPr>
                        <a:t>Cromolyn sodium</a:t>
                      </a:r>
                    </a:p>
                    <a:p>
                      <a:pPr marL="342900" indent="-342900">
                        <a:buAutoNum type="arabicPeriod"/>
                      </a:pPr>
                      <a:r>
                        <a:rPr lang="en-US" sz="1600">
                          <a:solidFill>
                            <a:schemeClr val="bg1"/>
                          </a:solidFill>
                        </a:rPr>
                        <a:t>Proton pump inhibitors</a:t>
                      </a:r>
                    </a:p>
                  </a:txBody>
                  <a:tcPr marL="45720" marR="4572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sz="1600">
                          <a:solidFill>
                            <a:schemeClr val="bg1"/>
                          </a:solidFill>
                        </a:rPr>
                        <a:t>4. Leukotriene receptor antagonist</a:t>
                      </a:r>
                    </a:p>
                    <a:p>
                      <a:r>
                        <a:rPr lang="en-US" sz="1600">
                          <a:solidFill>
                            <a:schemeClr val="bg1"/>
                          </a:solidFill>
                        </a:rPr>
                        <a:t>5. Ketotifen*</a:t>
                      </a:r>
                    </a:p>
                  </a:txBody>
                  <a:tcPr marL="45720" marR="4572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965293242"/>
                  </a:ext>
                </a:extLst>
              </a:tr>
              <a:tr h="462865">
                <a:tc>
                  <a:txBody>
                    <a:bodyPr/>
                    <a:lstStyle/>
                    <a:p>
                      <a:r>
                        <a:rPr lang="en-US" sz="1600">
                          <a:solidFill>
                            <a:schemeClr val="bg1"/>
                          </a:solidFill>
                        </a:rPr>
                        <a:t>Neurologic: headache, poor concentration and memory, brain fog</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342900" indent="-342900">
                        <a:buAutoNum type="arabicPeriod"/>
                      </a:pPr>
                      <a:r>
                        <a:rPr lang="en-US" sz="1600" dirty="0">
                          <a:solidFill>
                            <a:schemeClr val="bg1"/>
                          </a:solidFill>
                        </a:rPr>
                        <a:t>H1 blockers and H2 blockers</a:t>
                      </a:r>
                    </a:p>
                    <a:p>
                      <a:pPr marL="342900" indent="-342900">
                        <a:buAutoNum type="arabicPeriod"/>
                      </a:pPr>
                      <a:r>
                        <a:rPr lang="en-US" sz="1600" dirty="0">
                          <a:solidFill>
                            <a:schemeClr val="bg1"/>
                          </a:solidFill>
                        </a:rPr>
                        <a:t>Cromolyn sodium</a:t>
                      </a:r>
                    </a:p>
                  </a:txBody>
                  <a:tcPr marL="45720" marR="4572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US" sz="1600">
                          <a:solidFill>
                            <a:schemeClr val="bg1"/>
                          </a:solidFill>
                        </a:rPr>
                        <a:t>3. Aspirin</a:t>
                      </a:r>
                    </a:p>
                    <a:p>
                      <a:r>
                        <a:rPr lang="en-US" sz="1600">
                          <a:solidFill>
                            <a:schemeClr val="bg1"/>
                          </a:solidFill>
                        </a:rPr>
                        <a:t>4. Ketotifen*</a:t>
                      </a:r>
                    </a:p>
                  </a:txBody>
                  <a:tcPr marL="45720" marR="4572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110550002"/>
                  </a:ext>
                </a:extLst>
              </a:tr>
              <a:tr h="462865">
                <a:tc>
                  <a:txBody>
                    <a:bodyPr/>
                    <a:lstStyle/>
                    <a:p>
                      <a:r>
                        <a:rPr lang="en-US" sz="1600">
                          <a:solidFill>
                            <a:schemeClr val="bg1"/>
                          </a:solidFill>
                        </a:rPr>
                        <a:t>CV: presyncope, tachycardia</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342900" indent="-342900">
                        <a:buAutoNum type="arabicPeriod"/>
                      </a:pPr>
                      <a:r>
                        <a:rPr lang="en-US" sz="1600" dirty="0">
                          <a:solidFill>
                            <a:schemeClr val="bg1"/>
                          </a:solidFill>
                        </a:rPr>
                        <a:t>H1 blockers and H2 blockers</a:t>
                      </a:r>
                    </a:p>
                    <a:p>
                      <a:pPr marL="342900" indent="-342900">
                        <a:buAutoNum type="arabicPeriod"/>
                      </a:pPr>
                      <a:r>
                        <a:rPr lang="en-US" sz="1600" dirty="0">
                          <a:solidFill>
                            <a:schemeClr val="bg1"/>
                          </a:solidFill>
                        </a:rPr>
                        <a:t>Corticosteroids</a:t>
                      </a:r>
                    </a:p>
                  </a:txBody>
                  <a:tcPr marL="45720" marR="4572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sz="1600">
                          <a:solidFill>
                            <a:schemeClr val="bg1"/>
                          </a:solidFill>
                        </a:rPr>
                        <a:t>3. Omalizumab</a:t>
                      </a:r>
                    </a:p>
                  </a:txBody>
                  <a:tcPr marL="45720" marR="4572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05030860"/>
                  </a:ext>
                </a:extLst>
              </a:tr>
              <a:tr h="462865">
                <a:tc>
                  <a:txBody>
                    <a:bodyPr/>
                    <a:lstStyle/>
                    <a:p>
                      <a:r>
                        <a:rPr lang="en-US" sz="1600">
                          <a:solidFill>
                            <a:schemeClr val="bg1"/>
                          </a:solidFill>
                        </a:rPr>
                        <a:t>Pulmonary: wheezing, throat swelling</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342900" indent="-342900">
                        <a:buAutoNum type="arabicPeriod"/>
                      </a:pPr>
                      <a:r>
                        <a:rPr lang="en-US" sz="1600" dirty="0">
                          <a:solidFill>
                            <a:schemeClr val="bg1"/>
                          </a:solidFill>
                        </a:rPr>
                        <a:t>H1 blockers and H2 blockers</a:t>
                      </a:r>
                    </a:p>
                    <a:p>
                      <a:pPr marL="342900" indent="-342900">
                        <a:buAutoNum type="arabicPeriod"/>
                      </a:pPr>
                      <a:r>
                        <a:rPr lang="en-US" sz="1600" dirty="0">
                          <a:solidFill>
                            <a:schemeClr val="bg1"/>
                          </a:solidFill>
                        </a:rPr>
                        <a:t>Corticosteroids</a:t>
                      </a:r>
                    </a:p>
                  </a:txBody>
                  <a:tcPr marL="45720" marR="4572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US" sz="1600" dirty="0">
                          <a:solidFill>
                            <a:schemeClr val="bg1"/>
                          </a:solidFill>
                        </a:rPr>
                        <a:t>3. Omalizumab</a:t>
                      </a:r>
                    </a:p>
                  </a:txBody>
                  <a:tcPr marL="45720" marR="4572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180890118"/>
                  </a:ext>
                </a:extLst>
              </a:tr>
              <a:tr h="657755">
                <a:tc>
                  <a:txBody>
                    <a:bodyPr/>
                    <a:lstStyle/>
                    <a:p>
                      <a:r>
                        <a:rPr lang="en-US" sz="1600">
                          <a:solidFill>
                            <a:schemeClr val="bg1"/>
                          </a:solidFill>
                        </a:rPr>
                        <a:t>Naso-ocular: nasal stuffiness, nasal pruritus, conjunctival injection</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342900" indent="-342900">
                        <a:buAutoNum type="arabicPeriod"/>
                      </a:pPr>
                      <a:r>
                        <a:rPr lang="en-US" sz="1600" dirty="0">
                          <a:solidFill>
                            <a:schemeClr val="bg1"/>
                          </a:solidFill>
                        </a:rPr>
                        <a:t>H1 blockers</a:t>
                      </a:r>
                    </a:p>
                    <a:p>
                      <a:pPr marL="342900" indent="-342900">
                        <a:buAutoNum type="arabicPeriod"/>
                      </a:pPr>
                      <a:r>
                        <a:rPr lang="en-US" sz="1600" dirty="0">
                          <a:solidFill>
                            <a:schemeClr val="bg1"/>
                          </a:solidFill>
                        </a:rPr>
                        <a:t>Corticosteroids</a:t>
                      </a:r>
                    </a:p>
                  </a:txBody>
                  <a:tcPr marL="45720" marR="4572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sz="1600" dirty="0">
                          <a:solidFill>
                            <a:schemeClr val="bg1"/>
                          </a:solidFill>
                        </a:rPr>
                        <a:t>3. Cromolyn sodium</a:t>
                      </a:r>
                    </a:p>
                  </a:txBody>
                  <a:tcPr marL="45720" marR="4572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67730706"/>
                  </a:ext>
                </a:extLst>
              </a:tr>
            </a:tbl>
          </a:graphicData>
        </a:graphic>
      </p:graphicFrame>
      <p:sp>
        <p:nvSpPr>
          <p:cNvPr id="4" name="TextBox 3">
            <a:extLst>
              <a:ext uri="{FF2B5EF4-FFF2-40B4-BE49-F238E27FC236}">
                <a16:creationId xmlns:a16="http://schemas.microsoft.com/office/drawing/2014/main" id="{48F34FD1-2A1D-B971-366B-2395AC187870}"/>
              </a:ext>
            </a:extLst>
          </p:cNvPr>
          <p:cNvSpPr txBox="1"/>
          <p:nvPr/>
        </p:nvSpPr>
        <p:spPr>
          <a:xfrm>
            <a:off x="443482" y="6037821"/>
            <a:ext cx="8057977"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dirty="0">
                <a:solidFill>
                  <a:srgbClr val="455560"/>
                </a:solidFill>
                <a:latin typeface="Calibri"/>
                <a:cs typeface="+mn-cs"/>
              </a:rPr>
              <a:t>*</a:t>
            </a:r>
            <a:r>
              <a:rPr kumimoji="0" lang="en-US" sz="1200" b="0" i="0" u="none" strike="noStrike" kern="1200" cap="none" spc="0" normalizeH="0" baseline="0" noProof="0" dirty="0">
                <a:ln>
                  <a:noFill/>
                </a:ln>
                <a:solidFill>
                  <a:srgbClr val="455560"/>
                </a:solidFill>
                <a:effectLst/>
                <a:uLnTx/>
                <a:uFillTx/>
                <a:latin typeface="Calibri"/>
                <a:ea typeface="+mn-ea"/>
                <a:cs typeface="+mn-cs"/>
              </a:rPr>
              <a:t>Available as a compounded agent. </a:t>
            </a:r>
            <a:r>
              <a:rPr lang="en-US" sz="1200" baseline="30000" dirty="0">
                <a:solidFill>
                  <a:schemeClr val="bg1"/>
                </a:solidFill>
              </a:rPr>
              <a:t>†</a:t>
            </a:r>
            <a:r>
              <a:rPr lang="en-US" sz="1200" b="0" dirty="0">
                <a:solidFill>
                  <a:srgbClr val="455560"/>
                </a:solidFill>
                <a:latin typeface="Calibri"/>
                <a:cs typeface="+mn-cs"/>
              </a:rPr>
              <a:t>Standard doses need to be titrated. Higher doses may be necessary for symptoms refractory to standard dose treatment</a:t>
            </a:r>
            <a:r>
              <a:rPr kumimoji="0" lang="en-US" sz="1200" b="0" i="0" u="none" strike="noStrike" kern="1200" cap="none" spc="0" normalizeH="0" baseline="0" noProof="0" dirty="0">
                <a:ln>
                  <a:noFill/>
                </a:ln>
                <a:solidFill>
                  <a:srgbClr val="455560"/>
                </a:solidFill>
                <a:effectLst/>
                <a:uLnTx/>
                <a:uFillTx/>
                <a:latin typeface="Calibri"/>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075136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94DF99-EDB6-FA92-5FD0-7137EFED76DA}"/>
              </a:ext>
            </a:extLst>
          </p:cNvPr>
          <p:cNvSpPr>
            <a:spLocks noGrp="1"/>
          </p:cNvSpPr>
          <p:nvPr>
            <p:ph type="title"/>
          </p:nvPr>
        </p:nvSpPr>
        <p:spPr/>
        <p:txBody>
          <a:bodyPr/>
          <a:lstStyle/>
          <a:p>
            <a:r>
              <a:rPr lang="en-US" dirty="0"/>
              <a:t>Options Other Than Antimediator Therapies</a:t>
            </a:r>
          </a:p>
        </p:txBody>
      </p:sp>
      <p:sp>
        <p:nvSpPr>
          <p:cNvPr id="5" name="Content Placeholder 4">
            <a:extLst>
              <a:ext uri="{FF2B5EF4-FFF2-40B4-BE49-F238E27FC236}">
                <a16:creationId xmlns:a16="http://schemas.microsoft.com/office/drawing/2014/main" id="{211EB526-6049-FB2F-7666-1DB23106A8FF}"/>
              </a:ext>
            </a:extLst>
          </p:cNvPr>
          <p:cNvSpPr>
            <a:spLocks noGrp="1"/>
          </p:cNvSpPr>
          <p:nvPr>
            <p:ph sz="half" idx="1"/>
          </p:nvPr>
        </p:nvSpPr>
        <p:spPr>
          <a:xfrm>
            <a:off x="616568" y="1414868"/>
            <a:ext cx="5309278" cy="4678738"/>
          </a:xfrm>
        </p:spPr>
        <p:txBody>
          <a:bodyPr>
            <a:noAutofit/>
          </a:bodyPr>
          <a:lstStyle/>
          <a:p>
            <a:pPr marL="0" indent="0">
              <a:lnSpc>
                <a:spcPct val="120000"/>
              </a:lnSpc>
              <a:spcBef>
                <a:spcPts val="0"/>
              </a:spcBef>
              <a:spcAft>
                <a:spcPts val="0"/>
              </a:spcAft>
              <a:buNone/>
            </a:pPr>
            <a:r>
              <a:rPr lang="en-US" sz="2400" b="1" dirty="0">
                <a:solidFill>
                  <a:schemeClr val="accent2"/>
                </a:solidFill>
              </a:rPr>
              <a:t>Symptomatic ISM or SSM</a:t>
            </a:r>
          </a:p>
          <a:p>
            <a:pPr>
              <a:lnSpc>
                <a:spcPct val="120000"/>
              </a:lnSpc>
              <a:spcBef>
                <a:spcPts val="0"/>
              </a:spcBef>
              <a:spcAft>
                <a:spcPts val="0"/>
              </a:spcAft>
            </a:pPr>
            <a:r>
              <a:rPr lang="en-US" sz="2400" b="1" dirty="0"/>
              <a:t>Preferred regimens</a:t>
            </a:r>
          </a:p>
          <a:p>
            <a:pPr lvl="1">
              <a:lnSpc>
                <a:spcPct val="120000"/>
              </a:lnSpc>
              <a:spcBef>
                <a:spcPts val="0"/>
              </a:spcBef>
              <a:spcAft>
                <a:spcPts val="0"/>
              </a:spcAft>
            </a:pPr>
            <a:r>
              <a:rPr lang="en-US" sz="2000" b="1" dirty="0"/>
              <a:t>Clinical trial</a:t>
            </a:r>
          </a:p>
          <a:p>
            <a:pPr lvl="1">
              <a:lnSpc>
                <a:spcPct val="120000"/>
              </a:lnSpc>
              <a:spcBef>
                <a:spcPts val="0"/>
              </a:spcBef>
              <a:spcAft>
                <a:spcPts val="0"/>
              </a:spcAft>
            </a:pPr>
            <a:r>
              <a:rPr lang="en-US" sz="2000" b="1" dirty="0"/>
              <a:t>Avapritinib (ISM only, if platelets ≥50 x 10</a:t>
            </a:r>
            <a:r>
              <a:rPr lang="en-US" sz="2000" b="1" baseline="30000" dirty="0"/>
              <a:t>9</a:t>
            </a:r>
            <a:r>
              <a:rPr lang="en-US" sz="2000" b="1" dirty="0"/>
              <a:t>/L)</a:t>
            </a:r>
          </a:p>
          <a:p>
            <a:pPr>
              <a:lnSpc>
                <a:spcPct val="120000"/>
              </a:lnSpc>
              <a:spcBef>
                <a:spcPts val="0"/>
              </a:spcBef>
              <a:spcAft>
                <a:spcPts val="0"/>
              </a:spcAft>
            </a:pPr>
            <a:r>
              <a:rPr lang="en-US" sz="2400" dirty="0"/>
              <a:t>Inadequate response/intolerance</a:t>
            </a:r>
          </a:p>
          <a:p>
            <a:pPr lvl="1">
              <a:lnSpc>
                <a:spcPct val="120000"/>
              </a:lnSpc>
              <a:spcBef>
                <a:spcPts val="0"/>
              </a:spcBef>
              <a:spcAft>
                <a:spcPts val="0"/>
              </a:spcAft>
            </a:pPr>
            <a:r>
              <a:rPr lang="en-US" sz="2000" dirty="0"/>
              <a:t>Preferred: clinical trial</a:t>
            </a:r>
          </a:p>
          <a:p>
            <a:pPr lvl="1">
              <a:lnSpc>
                <a:spcPct val="120000"/>
              </a:lnSpc>
              <a:spcBef>
                <a:spcPts val="0"/>
              </a:spcBef>
              <a:spcAft>
                <a:spcPts val="0"/>
              </a:spcAft>
            </a:pPr>
            <a:r>
              <a:rPr lang="en-US" sz="2000" dirty="0"/>
              <a:t>In certain circumstances: cladribine OR peginterferon alfa-2a ± prednisone OR midostaurin</a:t>
            </a:r>
          </a:p>
        </p:txBody>
      </p:sp>
      <p:sp>
        <p:nvSpPr>
          <p:cNvPr id="6" name="Content Placeholder 5">
            <a:extLst>
              <a:ext uri="{FF2B5EF4-FFF2-40B4-BE49-F238E27FC236}">
                <a16:creationId xmlns:a16="http://schemas.microsoft.com/office/drawing/2014/main" id="{AAE437FB-5E57-5C91-7FB1-54ABE91F4B3E}"/>
              </a:ext>
            </a:extLst>
          </p:cNvPr>
          <p:cNvSpPr>
            <a:spLocks noGrp="1"/>
          </p:cNvSpPr>
          <p:nvPr>
            <p:ph sz="half" idx="2"/>
          </p:nvPr>
        </p:nvSpPr>
        <p:spPr>
          <a:xfrm>
            <a:off x="6267382" y="1414868"/>
            <a:ext cx="5229570" cy="4679462"/>
          </a:xfrm>
        </p:spPr>
        <p:txBody>
          <a:bodyPr>
            <a:normAutofit fontScale="92500" lnSpcReduction="10000"/>
          </a:bodyPr>
          <a:lstStyle/>
          <a:p>
            <a:pPr marL="0" indent="0">
              <a:lnSpc>
                <a:spcPct val="130000"/>
              </a:lnSpc>
              <a:spcBef>
                <a:spcPts val="0"/>
              </a:spcBef>
              <a:spcAft>
                <a:spcPts val="0"/>
              </a:spcAft>
              <a:buNone/>
            </a:pPr>
            <a:r>
              <a:rPr lang="en-US" sz="2600" b="1" dirty="0">
                <a:solidFill>
                  <a:schemeClr val="accent2"/>
                </a:solidFill>
              </a:rPr>
              <a:t>Aggressive SM</a:t>
            </a:r>
          </a:p>
          <a:p>
            <a:pPr>
              <a:lnSpc>
                <a:spcPct val="130000"/>
              </a:lnSpc>
              <a:spcBef>
                <a:spcPts val="0"/>
              </a:spcBef>
              <a:spcAft>
                <a:spcPts val="0"/>
              </a:spcAft>
            </a:pPr>
            <a:r>
              <a:rPr lang="en-US" sz="2400" b="1" dirty="0"/>
              <a:t>Preferred regimens</a:t>
            </a:r>
          </a:p>
          <a:p>
            <a:pPr lvl="1">
              <a:lnSpc>
                <a:spcPct val="130000"/>
              </a:lnSpc>
              <a:spcBef>
                <a:spcPts val="0"/>
              </a:spcBef>
              <a:spcAft>
                <a:spcPts val="0"/>
              </a:spcAft>
            </a:pPr>
            <a:r>
              <a:rPr lang="en-US" sz="2000" b="1" dirty="0"/>
              <a:t>Clinical trial</a:t>
            </a:r>
          </a:p>
          <a:p>
            <a:pPr lvl="1">
              <a:lnSpc>
                <a:spcPct val="130000"/>
              </a:lnSpc>
              <a:spcBef>
                <a:spcPts val="0"/>
              </a:spcBef>
              <a:spcAft>
                <a:spcPts val="0"/>
              </a:spcAft>
            </a:pPr>
            <a:r>
              <a:rPr lang="en-US" sz="2000" b="1" dirty="0"/>
              <a:t>Avapritinib (ISM only, if platelets ≥50 x 10</a:t>
            </a:r>
            <a:r>
              <a:rPr lang="en-US" sz="2000" b="1" baseline="30000" dirty="0"/>
              <a:t>9</a:t>
            </a:r>
            <a:r>
              <a:rPr lang="en-US" sz="2000" b="1" dirty="0"/>
              <a:t>/L)</a:t>
            </a:r>
          </a:p>
          <a:p>
            <a:pPr lvl="1">
              <a:lnSpc>
                <a:spcPct val="130000"/>
              </a:lnSpc>
              <a:spcBef>
                <a:spcPts val="0"/>
              </a:spcBef>
              <a:spcAft>
                <a:spcPts val="0"/>
              </a:spcAft>
            </a:pPr>
            <a:r>
              <a:rPr lang="en-US" sz="2000" b="1" dirty="0"/>
              <a:t>Midostaurin</a:t>
            </a:r>
          </a:p>
          <a:p>
            <a:pPr>
              <a:lnSpc>
                <a:spcPct val="130000"/>
              </a:lnSpc>
              <a:spcBef>
                <a:spcPts val="0"/>
              </a:spcBef>
              <a:spcAft>
                <a:spcPts val="0"/>
              </a:spcAft>
            </a:pPr>
            <a:r>
              <a:rPr lang="en-US" sz="2400" dirty="0"/>
              <a:t>Other recommended</a:t>
            </a:r>
          </a:p>
          <a:p>
            <a:pPr lvl="1">
              <a:lnSpc>
                <a:spcPct val="130000"/>
              </a:lnSpc>
              <a:spcBef>
                <a:spcPts val="0"/>
              </a:spcBef>
              <a:spcAft>
                <a:spcPts val="0"/>
              </a:spcAft>
            </a:pPr>
            <a:r>
              <a:rPr lang="en-US" sz="2000" dirty="0"/>
              <a:t>Cladribine</a:t>
            </a:r>
          </a:p>
          <a:p>
            <a:pPr lvl="1">
              <a:lnSpc>
                <a:spcPct val="130000"/>
              </a:lnSpc>
              <a:spcBef>
                <a:spcPts val="0"/>
              </a:spcBef>
              <a:spcAft>
                <a:spcPts val="0"/>
              </a:spcAft>
            </a:pPr>
            <a:r>
              <a:rPr lang="en-US" sz="2000" dirty="0"/>
              <a:t>Peginterferon alfa-2a ± prednisone</a:t>
            </a:r>
          </a:p>
          <a:p>
            <a:pPr>
              <a:lnSpc>
                <a:spcPct val="130000"/>
              </a:lnSpc>
              <a:spcBef>
                <a:spcPts val="0"/>
              </a:spcBef>
              <a:spcAft>
                <a:spcPts val="0"/>
              </a:spcAft>
            </a:pPr>
            <a:r>
              <a:rPr lang="en-US" sz="2400" dirty="0"/>
              <a:t>Some circumstances (imatinib)</a:t>
            </a:r>
          </a:p>
          <a:p>
            <a:pPr>
              <a:lnSpc>
                <a:spcPct val="130000"/>
              </a:lnSpc>
              <a:spcBef>
                <a:spcPts val="0"/>
              </a:spcBef>
              <a:spcAft>
                <a:spcPts val="0"/>
              </a:spcAft>
            </a:pPr>
            <a:r>
              <a:rPr lang="en-US" sz="2400" dirty="0"/>
              <a:t>Inadequate response/intolerance: subsequent line, allogeneic HCT</a:t>
            </a:r>
          </a:p>
          <a:p>
            <a:pPr lvl="1">
              <a:lnSpc>
                <a:spcPct val="130000"/>
              </a:lnSpc>
              <a:spcBef>
                <a:spcPts val="0"/>
              </a:spcBef>
              <a:spcAft>
                <a:spcPts val="0"/>
              </a:spcAft>
            </a:pPr>
            <a:endParaRPr lang="en-US" sz="2000" dirty="0"/>
          </a:p>
        </p:txBody>
      </p:sp>
      <p:sp>
        <p:nvSpPr>
          <p:cNvPr id="2" name="TextBox 1">
            <a:extLst>
              <a:ext uri="{FF2B5EF4-FFF2-40B4-BE49-F238E27FC236}">
                <a16:creationId xmlns:a16="http://schemas.microsoft.com/office/drawing/2014/main" id="{F37AAA05-A889-1BEB-8F4F-E214A6E952B3}"/>
              </a:ext>
            </a:extLst>
          </p:cNvPr>
          <p:cNvSpPr txBox="1"/>
          <p:nvPr/>
        </p:nvSpPr>
        <p:spPr>
          <a:xfrm>
            <a:off x="441371" y="6371084"/>
            <a:ext cx="8057977"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186283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4FAF66B-DE0D-F62F-C20D-67899FBD6EF8}"/>
              </a:ext>
            </a:extLst>
          </p:cNvPr>
          <p:cNvSpPr>
            <a:spLocks noGrp="1"/>
          </p:cNvSpPr>
          <p:nvPr>
            <p:ph type="title"/>
          </p:nvPr>
        </p:nvSpPr>
        <p:spPr/>
        <p:txBody>
          <a:bodyPr/>
          <a:lstStyle/>
          <a:p>
            <a:r>
              <a:rPr lang="en-US" dirty="0"/>
              <a:t>Characteristics of KIT</a:t>
            </a:r>
            <a:r>
              <a:rPr lang="en-US" i="1" dirty="0"/>
              <a:t> </a:t>
            </a:r>
            <a:r>
              <a:rPr lang="en-US" dirty="0"/>
              <a:t>Inhibitors</a:t>
            </a:r>
          </a:p>
        </p:txBody>
      </p:sp>
      <p:graphicFrame>
        <p:nvGraphicFramePr>
          <p:cNvPr id="2" name="Content Placeholder 1">
            <a:extLst>
              <a:ext uri="{FF2B5EF4-FFF2-40B4-BE49-F238E27FC236}">
                <a16:creationId xmlns:a16="http://schemas.microsoft.com/office/drawing/2014/main" id="{60CA61FB-C532-3FA3-AC61-2EA6C7BE7262}"/>
              </a:ext>
            </a:extLst>
          </p:cNvPr>
          <p:cNvGraphicFramePr>
            <a:graphicFrameLocks noGrp="1"/>
          </p:cNvGraphicFramePr>
          <p:nvPr>
            <p:ph idx="1"/>
            <p:extLst>
              <p:ext uri="{D42A27DB-BD31-4B8C-83A1-F6EECF244321}">
                <p14:modId xmlns:p14="http://schemas.microsoft.com/office/powerpoint/2010/main" val="3611814355"/>
              </p:ext>
            </p:extLst>
          </p:nvPr>
        </p:nvGraphicFramePr>
        <p:xfrm>
          <a:off x="719138" y="1606455"/>
          <a:ext cx="10787063" cy="4389120"/>
        </p:xfrm>
        <a:graphic>
          <a:graphicData uri="http://schemas.openxmlformats.org/drawingml/2006/table">
            <a:tbl>
              <a:tblPr firstRow="1" bandRow="1">
                <a:tableStyleId>{93296810-A885-4BE3-A3E7-6D5BEEA58F35}</a:tableStyleId>
              </a:tblPr>
              <a:tblGrid>
                <a:gridCol w="1447413">
                  <a:extLst>
                    <a:ext uri="{9D8B030D-6E8A-4147-A177-3AD203B41FA5}">
                      <a16:colId xmlns:a16="http://schemas.microsoft.com/office/drawing/2014/main" val="2073665393"/>
                    </a:ext>
                  </a:extLst>
                </a:gridCol>
                <a:gridCol w="3649363">
                  <a:extLst>
                    <a:ext uri="{9D8B030D-6E8A-4147-A177-3AD203B41FA5}">
                      <a16:colId xmlns:a16="http://schemas.microsoft.com/office/drawing/2014/main" val="2501513116"/>
                    </a:ext>
                  </a:extLst>
                </a:gridCol>
                <a:gridCol w="5690287">
                  <a:extLst>
                    <a:ext uri="{9D8B030D-6E8A-4147-A177-3AD203B41FA5}">
                      <a16:colId xmlns:a16="http://schemas.microsoft.com/office/drawing/2014/main" val="1010333584"/>
                    </a:ext>
                  </a:extLst>
                </a:gridCol>
              </a:tblGrid>
              <a:tr h="327376">
                <a:tc>
                  <a:txBody>
                    <a:bodyPr/>
                    <a:lstStyle/>
                    <a:p>
                      <a:r>
                        <a:rPr lang="en-US" dirty="0"/>
                        <a:t>Agent</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Mechanism</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Notes</a:t>
                      </a:r>
                    </a:p>
                  </a:txBody>
                  <a:tcPr marL="45720" marR="45720">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2134201135"/>
                  </a:ext>
                </a:extLst>
              </a:tr>
              <a:tr h="565060">
                <a:tc>
                  <a:txBody>
                    <a:bodyPr/>
                    <a:lstStyle/>
                    <a:p>
                      <a:r>
                        <a:rPr lang="en-US" dirty="0">
                          <a:solidFill>
                            <a:schemeClr val="bg1"/>
                          </a:solidFill>
                        </a:rPr>
                        <a:t>Midostaurin</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dirty="0">
                          <a:solidFill>
                            <a:schemeClr val="bg1"/>
                          </a:solidFill>
                        </a:rPr>
                        <a:t>Multikinase inhibitor; </a:t>
                      </a:r>
                      <a:br>
                        <a:rPr lang="en-US" dirty="0">
                          <a:solidFill>
                            <a:schemeClr val="bg1"/>
                          </a:solidFill>
                        </a:rPr>
                      </a:br>
                      <a:r>
                        <a:rPr lang="en-US" dirty="0">
                          <a:solidFill>
                            <a:schemeClr val="bg1"/>
                          </a:solidFill>
                        </a:rPr>
                        <a:t>activity against D816V and WT </a:t>
                      </a:r>
                      <a:r>
                        <a:rPr lang="en-US" i="0" dirty="0">
                          <a:solidFill>
                            <a:schemeClr val="bg1"/>
                          </a:solidFill>
                        </a:rPr>
                        <a:t>KIT</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dirty="0">
                          <a:solidFill>
                            <a:schemeClr val="bg1"/>
                          </a:solidFill>
                        </a:rPr>
                        <a:t>FDA approved for treatment of advanced SM (ASM, </a:t>
                      </a:r>
                      <a:br>
                        <a:rPr lang="en-US" dirty="0">
                          <a:solidFill>
                            <a:schemeClr val="bg1"/>
                          </a:solidFill>
                        </a:rPr>
                      </a:br>
                      <a:r>
                        <a:rPr lang="en-US" dirty="0">
                          <a:solidFill>
                            <a:schemeClr val="bg1"/>
                          </a:solidFill>
                        </a:rPr>
                        <a:t>SM-AHN, MCL) in adults</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939501589"/>
                  </a:ext>
                </a:extLst>
              </a:tr>
              <a:tr h="565060">
                <a:tc>
                  <a:txBody>
                    <a:bodyPr/>
                    <a:lstStyle/>
                    <a:p>
                      <a:r>
                        <a:rPr lang="en-US" dirty="0">
                          <a:solidFill>
                            <a:schemeClr val="bg1"/>
                          </a:solidFill>
                        </a:rPr>
                        <a:t>Imatinib</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i="0" dirty="0">
                          <a:solidFill>
                            <a:schemeClr val="bg1"/>
                          </a:solidFill>
                        </a:rPr>
                        <a:t>KIT inhibitor</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dirty="0">
                          <a:solidFill>
                            <a:schemeClr val="bg1"/>
                          </a:solidFill>
                        </a:rPr>
                        <a:t>FDA approved for treatment of ASM in adults without </a:t>
                      </a:r>
                      <a:r>
                        <a:rPr lang="en-US" i="1" dirty="0">
                          <a:solidFill>
                            <a:schemeClr val="bg1"/>
                          </a:solidFill>
                        </a:rPr>
                        <a:t>KIT </a:t>
                      </a:r>
                      <a:r>
                        <a:rPr lang="en-US" i="0" dirty="0">
                          <a:solidFill>
                            <a:schemeClr val="bg1"/>
                          </a:solidFill>
                        </a:rPr>
                        <a:t>D816V mutation (or unknown mutation status)</a:t>
                      </a:r>
                      <a:endParaRPr lang="en-US" dirty="0">
                        <a:solidFill>
                          <a:schemeClr val="bg1"/>
                        </a:solidFill>
                      </a:endParaRP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323740119"/>
                  </a:ext>
                </a:extLst>
              </a:tr>
              <a:tr h="1049398">
                <a:tc>
                  <a:txBody>
                    <a:bodyPr/>
                    <a:lstStyle/>
                    <a:p>
                      <a:r>
                        <a:rPr lang="en-US" b="1" dirty="0">
                          <a:solidFill>
                            <a:schemeClr val="bg1"/>
                          </a:solidFill>
                        </a:rPr>
                        <a:t>Avapritinib</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b="1" dirty="0">
                          <a:solidFill>
                            <a:schemeClr val="bg1"/>
                          </a:solidFill>
                        </a:rPr>
                        <a:t>Highly selective </a:t>
                      </a:r>
                      <a:r>
                        <a:rPr lang="en-US" b="1" i="0" dirty="0">
                          <a:solidFill>
                            <a:schemeClr val="bg1"/>
                          </a:solidFill>
                        </a:rPr>
                        <a:t>KIT</a:t>
                      </a:r>
                      <a:r>
                        <a:rPr lang="en-US" b="1" i="1" dirty="0">
                          <a:solidFill>
                            <a:schemeClr val="bg1"/>
                          </a:solidFill>
                        </a:rPr>
                        <a:t> </a:t>
                      </a:r>
                      <a:r>
                        <a:rPr lang="en-US" b="1" i="0" dirty="0">
                          <a:solidFill>
                            <a:schemeClr val="bg1"/>
                          </a:solidFill>
                        </a:rPr>
                        <a:t>D816V </a:t>
                      </a:r>
                      <a:r>
                        <a:rPr lang="en-US" b="1" dirty="0">
                          <a:solidFill>
                            <a:schemeClr val="bg1"/>
                          </a:solidFill>
                        </a:rPr>
                        <a:t>inhibitor </a:t>
                      </a:r>
                      <a:r>
                        <a:rPr lang="en-US" b="1" i="0" dirty="0">
                          <a:solidFill>
                            <a:schemeClr val="bg1"/>
                          </a:solidFill>
                        </a:rPr>
                        <a:t> (negligible activity against WT KIT)</a:t>
                      </a:r>
                      <a:endParaRPr lang="en-US" b="1" dirty="0">
                        <a:solidFill>
                          <a:schemeClr val="bg1"/>
                        </a:solidFill>
                      </a:endParaRP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r>
                        <a:rPr lang="en-US" b="1" dirty="0">
                          <a:solidFill>
                            <a:schemeClr val="bg1"/>
                          </a:solidFill>
                        </a:rPr>
                        <a:t>FDA approved for advanced SM (ASM, SM-AHN, MCL) and ISM in adults with platelet counts ≥50 x 10</a:t>
                      </a:r>
                      <a:r>
                        <a:rPr lang="en-US" b="1" baseline="30000" dirty="0">
                          <a:solidFill>
                            <a:schemeClr val="bg1"/>
                          </a:solidFill>
                        </a:rPr>
                        <a:t>9</a:t>
                      </a:r>
                      <a:r>
                        <a:rPr lang="en-US" b="1" baseline="0" dirty="0">
                          <a:solidFill>
                            <a:schemeClr val="bg1"/>
                          </a:solidFill>
                        </a:rPr>
                        <a:t>/L</a:t>
                      </a:r>
                    </a:p>
                    <a:p>
                      <a:pPr marL="285750" lvl="0" indent="-285750">
                        <a:buFont typeface="Wingdings" pitchFamily="2" charset="2"/>
                        <a:buChar char="§"/>
                      </a:pPr>
                      <a:r>
                        <a:rPr lang="en-US" b="1" baseline="0" dirty="0">
                          <a:solidFill>
                            <a:schemeClr val="bg1"/>
                          </a:solidFill>
                        </a:rPr>
                        <a:t>Crosses blood–brain barrier</a:t>
                      </a:r>
                    </a:p>
                    <a:p>
                      <a:pPr marL="285750" indent="-285750">
                        <a:buFont typeface="Wingdings" pitchFamily="2" charset="2"/>
                        <a:buChar char="§"/>
                      </a:pPr>
                      <a:r>
                        <a:rPr lang="en-US" b="1" baseline="0" dirty="0">
                          <a:solidFill>
                            <a:schemeClr val="bg1"/>
                          </a:solidFill>
                        </a:rPr>
                        <a:t>Higher potency vs midostaurin based on </a:t>
                      </a:r>
                      <a:r>
                        <a:rPr lang="en-US" b="1" i="0" baseline="0" dirty="0">
                          <a:solidFill>
                            <a:schemeClr val="bg1"/>
                          </a:solidFill>
                        </a:rPr>
                        <a:t>KIT</a:t>
                      </a:r>
                      <a:r>
                        <a:rPr lang="en-US" b="1" i="1" baseline="0" dirty="0">
                          <a:solidFill>
                            <a:schemeClr val="bg1"/>
                          </a:solidFill>
                        </a:rPr>
                        <a:t> </a:t>
                      </a:r>
                      <a:r>
                        <a:rPr lang="en-US" b="1" i="0" baseline="0" dirty="0">
                          <a:solidFill>
                            <a:schemeClr val="bg1"/>
                          </a:solidFill>
                        </a:rPr>
                        <a:t>D816V IC</a:t>
                      </a:r>
                      <a:r>
                        <a:rPr lang="en-US" b="1" i="0" baseline="-25000" dirty="0">
                          <a:solidFill>
                            <a:schemeClr val="bg1"/>
                          </a:solidFill>
                        </a:rPr>
                        <a:t>50</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702022464"/>
                  </a:ext>
                </a:extLst>
              </a:tr>
              <a:tr h="565060">
                <a:tc>
                  <a:txBody>
                    <a:bodyPr/>
                    <a:lstStyle/>
                    <a:p>
                      <a:r>
                        <a:rPr lang="en-US" b="1" dirty="0">
                          <a:solidFill>
                            <a:schemeClr val="bg1"/>
                          </a:solidFill>
                        </a:rPr>
                        <a:t>Elenestinib </a:t>
                      </a:r>
                    </a:p>
                    <a:p>
                      <a:r>
                        <a:rPr lang="en-US" b="1" dirty="0">
                          <a:solidFill>
                            <a:schemeClr val="bg1"/>
                          </a:solidFill>
                        </a:rPr>
                        <a:t>(BLU-263)</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b="1" dirty="0">
                          <a:solidFill>
                            <a:schemeClr val="bg1"/>
                          </a:solidFill>
                        </a:rPr>
                        <a:t>Selective </a:t>
                      </a:r>
                      <a:r>
                        <a:rPr lang="en-US" b="1" i="0" dirty="0">
                          <a:solidFill>
                            <a:schemeClr val="bg1"/>
                          </a:solidFill>
                        </a:rPr>
                        <a:t>KIT</a:t>
                      </a:r>
                      <a:r>
                        <a:rPr lang="en-US" b="1" i="1" dirty="0">
                          <a:solidFill>
                            <a:schemeClr val="bg1"/>
                          </a:solidFill>
                        </a:rPr>
                        <a:t> </a:t>
                      </a:r>
                      <a:r>
                        <a:rPr lang="en-US" b="1" i="0" dirty="0">
                          <a:solidFill>
                            <a:schemeClr val="bg1"/>
                          </a:solidFill>
                        </a:rPr>
                        <a:t>D816V inhibitor</a:t>
                      </a:r>
                      <a:endParaRPr lang="en-US" b="1" dirty="0">
                        <a:solidFill>
                          <a:schemeClr val="bg1"/>
                        </a:solidFill>
                      </a:endParaRP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285750" indent="-285750">
                        <a:buFont typeface="Wingdings" pitchFamily="2" charset="2"/>
                        <a:buChar char="§"/>
                      </a:pPr>
                      <a:r>
                        <a:rPr lang="en-US" b="1" i="1" dirty="0">
                          <a:solidFill>
                            <a:schemeClr val="bg1"/>
                          </a:solidFill>
                        </a:rPr>
                        <a:t>Investigational</a:t>
                      </a:r>
                    </a:p>
                    <a:p>
                      <a:pPr marL="285750" indent="-285750">
                        <a:buFont typeface="Wingdings" pitchFamily="2" charset="2"/>
                        <a:buChar char="§"/>
                      </a:pPr>
                      <a:r>
                        <a:rPr lang="en-US" b="1" dirty="0">
                          <a:solidFill>
                            <a:schemeClr val="bg1"/>
                          </a:solidFill>
                        </a:rPr>
                        <a:t>Limited CNS penetration and daily dosing</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480111557"/>
                  </a:ext>
                </a:extLst>
              </a:tr>
              <a:tr h="807229">
                <a:tc>
                  <a:txBody>
                    <a:bodyPr/>
                    <a:lstStyle/>
                    <a:p>
                      <a:r>
                        <a:rPr lang="en-US" b="1" dirty="0">
                          <a:solidFill>
                            <a:schemeClr val="bg1"/>
                          </a:solidFill>
                        </a:rPr>
                        <a:t>Bezuclastinib </a:t>
                      </a:r>
                    </a:p>
                    <a:p>
                      <a:r>
                        <a:rPr lang="en-US" b="1" dirty="0">
                          <a:solidFill>
                            <a:schemeClr val="bg1"/>
                          </a:solidFill>
                        </a:rPr>
                        <a:t>(CGT9486)</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Selective </a:t>
                      </a:r>
                      <a:r>
                        <a:rPr lang="en-US" b="1" i="0" dirty="0">
                          <a:solidFill>
                            <a:schemeClr val="bg1"/>
                          </a:solidFill>
                        </a:rPr>
                        <a:t>KIT</a:t>
                      </a:r>
                      <a:r>
                        <a:rPr lang="en-US" b="1" i="1" dirty="0">
                          <a:solidFill>
                            <a:schemeClr val="bg1"/>
                          </a:solidFill>
                        </a:rPr>
                        <a:t> </a:t>
                      </a:r>
                      <a:r>
                        <a:rPr lang="en-US" b="1" i="0" dirty="0">
                          <a:solidFill>
                            <a:schemeClr val="bg1"/>
                          </a:solidFill>
                        </a:rPr>
                        <a:t>D816V inhibitor</a:t>
                      </a:r>
                      <a:endParaRPr lang="en-US" b="1" dirty="0">
                        <a:solidFill>
                          <a:schemeClr val="bg1"/>
                        </a:solidFill>
                      </a:endParaRP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r>
                        <a:rPr lang="en-US" b="1" i="1" dirty="0">
                          <a:solidFill>
                            <a:schemeClr val="bg1"/>
                          </a:solidFill>
                        </a:rPr>
                        <a:t>Investigational</a:t>
                      </a:r>
                    </a:p>
                    <a:p>
                      <a:pPr marL="285750" indent="-285750">
                        <a:buFont typeface="Wingdings" pitchFamily="2" charset="2"/>
                        <a:buChar char="§"/>
                      </a:pPr>
                      <a:r>
                        <a:rPr lang="en-US" b="1" dirty="0">
                          <a:solidFill>
                            <a:schemeClr val="bg1"/>
                          </a:solidFill>
                        </a:rPr>
                        <a:t>Low CNS penetration, high selectivity, favorable pharmacokinetics</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215730004"/>
                  </a:ext>
                </a:extLst>
              </a:tr>
            </a:tbl>
          </a:graphicData>
        </a:graphic>
      </p:graphicFrame>
      <p:sp>
        <p:nvSpPr>
          <p:cNvPr id="5" name="TextBox 4">
            <a:extLst>
              <a:ext uri="{FF2B5EF4-FFF2-40B4-BE49-F238E27FC236}">
                <a16:creationId xmlns:a16="http://schemas.microsoft.com/office/drawing/2014/main" id="{9F90B80C-F4B9-630C-B4A2-29480E43EBEF}"/>
              </a:ext>
            </a:extLst>
          </p:cNvPr>
          <p:cNvSpPr txBox="1"/>
          <p:nvPr/>
        </p:nvSpPr>
        <p:spPr>
          <a:xfrm>
            <a:off x="445966" y="6385236"/>
            <a:ext cx="6920749"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dirty="0">
                <a:solidFill>
                  <a:srgbClr val="455560"/>
                </a:solidFill>
                <a:latin typeface="Calibri"/>
                <a:cs typeface="+mn-cs"/>
              </a:rPr>
              <a:t>Tremblay. J Blood Med. 2024;15:421. </a:t>
            </a:r>
            <a:r>
              <a:rPr kumimoji="0" lang="en-US" sz="1200" b="0" i="0" u="none" strike="noStrike" kern="1200" cap="none" spc="0" normalizeH="0" baseline="0" noProof="0" dirty="0">
                <a:ln>
                  <a:noFill/>
                </a:ln>
                <a:solidFill>
                  <a:srgbClr val="455560"/>
                </a:solidFill>
                <a:effectLst/>
                <a:uLnTx/>
                <a:uFillTx/>
                <a:latin typeface="Calibri"/>
                <a:ea typeface="Calibri"/>
                <a:cs typeface="Calibri"/>
              </a:rPr>
              <a:t>Midostaurin PI. Imatinib PI. </a:t>
            </a:r>
            <a:r>
              <a:rPr lang="en-US" sz="1200" b="0" dirty="0">
                <a:solidFill>
                  <a:srgbClr val="455560"/>
                </a:solidFill>
                <a:latin typeface="Calibri"/>
                <a:ea typeface="Calibri"/>
                <a:cs typeface="Calibri"/>
              </a:rPr>
              <a:t>Avapritinib</a:t>
            </a:r>
            <a:r>
              <a:rPr kumimoji="0" lang="en-US" sz="1200" b="0" i="0" u="none" strike="noStrike" kern="1200" cap="none" spc="0" normalizeH="0" baseline="0" noProof="0" dirty="0">
                <a:ln>
                  <a:noFill/>
                </a:ln>
                <a:solidFill>
                  <a:srgbClr val="455560"/>
                </a:solidFill>
                <a:effectLst/>
                <a:uLnTx/>
                <a:uFillTx/>
                <a:latin typeface="Calibri"/>
                <a:ea typeface="Calibri"/>
                <a:cs typeface="Calibri"/>
              </a:rPr>
              <a:t> PI</a:t>
            </a:r>
            <a:r>
              <a:rPr kumimoji="0" lang="en-US" sz="1200" b="0" i="0" u="none" strike="noStrike" kern="1200" cap="none" spc="0" normalizeH="0" baseline="0" noProof="0" dirty="0">
                <a:ln>
                  <a:noFill/>
                </a:ln>
                <a:solidFill>
                  <a:srgbClr val="455560"/>
                </a:solidFill>
                <a:effectLst/>
                <a:uLnTx/>
                <a:uFillTx/>
                <a:latin typeface="Calibri"/>
                <a:ea typeface="+mn-ea"/>
                <a:cs typeface="+mn-cs"/>
              </a:rPr>
              <a:t>.</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3202283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9F277-C23D-75E5-4551-11125E01A50B}"/>
              </a:ext>
            </a:extLst>
          </p:cNvPr>
          <p:cNvSpPr>
            <a:spLocks noGrp="1"/>
          </p:cNvSpPr>
          <p:nvPr>
            <p:ph type="title"/>
          </p:nvPr>
        </p:nvSpPr>
        <p:spPr/>
        <p:txBody>
          <a:bodyPr/>
          <a:lstStyle/>
          <a:p>
            <a:r>
              <a:rPr lang="en-US" dirty="0"/>
              <a:t>Avapritinib vs Placebo in ISM: PIONEER Part 2</a:t>
            </a:r>
          </a:p>
        </p:txBody>
      </p:sp>
      <p:sp>
        <p:nvSpPr>
          <p:cNvPr id="3" name="Content Placeholder 2">
            <a:extLst>
              <a:ext uri="{FF2B5EF4-FFF2-40B4-BE49-F238E27FC236}">
                <a16:creationId xmlns:a16="http://schemas.microsoft.com/office/drawing/2014/main" id="{AA5F1B20-DB22-684C-40B3-C755D4A559E2}"/>
              </a:ext>
            </a:extLst>
          </p:cNvPr>
          <p:cNvSpPr>
            <a:spLocks noGrp="1"/>
          </p:cNvSpPr>
          <p:nvPr>
            <p:ph idx="1"/>
          </p:nvPr>
        </p:nvSpPr>
        <p:spPr/>
        <p:txBody>
          <a:bodyPr>
            <a:normAutofit/>
          </a:bodyPr>
          <a:lstStyle/>
          <a:p>
            <a:r>
              <a:rPr lang="en-US" dirty="0"/>
              <a:t>Patients (N = 212) with moderate to severe ISM symptoms (TSS ≥28)</a:t>
            </a:r>
          </a:p>
          <a:p>
            <a:r>
              <a:rPr lang="en-US" dirty="0"/>
              <a:t>Uncontrolled symptoms despite ≥2 antimediator drugs</a:t>
            </a:r>
          </a:p>
          <a:p>
            <a:r>
              <a:rPr lang="en-US" dirty="0"/>
              <a:t>Groups</a:t>
            </a:r>
          </a:p>
          <a:p>
            <a:pPr lvl="1"/>
            <a:r>
              <a:rPr lang="en-US" dirty="0"/>
              <a:t>Avapritinib 25 mg once daily (n = 141)</a:t>
            </a:r>
          </a:p>
          <a:p>
            <a:pPr lvl="1"/>
            <a:r>
              <a:rPr lang="en-US" dirty="0"/>
              <a:t>Placebo (n = 71) best supportive care</a:t>
            </a:r>
          </a:p>
          <a:p>
            <a:r>
              <a:rPr lang="en-US" dirty="0"/>
              <a:t>Following 24 wk with avapritinib or placebo, patients were eligible to receive avapritinib for up to 5 yr</a:t>
            </a:r>
          </a:p>
          <a:p>
            <a:pPr lvl="1"/>
            <a:endParaRPr lang="en-US" dirty="0"/>
          </a:p>
        </p:txBody>
      </p:sp>
      <p:sp>
        <p:nvSpPr>
          <p:cNvPr id="4" name="TextBox 3">
            <a:extLst>
              <a:ext uri="{FF2B5EF4-FFF2-40B4-BE49-F238E27FC236}">
                <a16:creationId xmlns:a16="http://schemas.microsoft.com/office/drawing/2014/main" id="{E095DFEA-EDE8-482D-F8AA-3222CA5D3E46}"/>
              </a:ext>
            </a:extLst>
          </p:cNvPr>
          <p:cNvSpPr txBox="1"/>
          <p:nvPr/>
        </p:nvSpPr>
        <p:spPr>
          <a:xfrm>
            <a:off x="447663" y="6377216"/>
            <a:ext cx="4270310" cy="276999"/>
          </a:xfrm>
          <a:prstGeom prst="rect">
            <a:avLst/>
          </a:prstGeom>
          <a:noFill/>
        </p:spPr>
        <p:txBody>
          <a:bodyPr wrap="square" lIns="91440" tIns="45720" rIns="91440" bIns="45720" rtlCol="0" anchor="t">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dirty="0">
                <a:solidFill>
                  <a:srgbClr val="455560"/>
                </a:solidFill>
                <a:latin typeface="Calibri"/>
                <a:cs typeface="Calibri"/>
              </a:rPr>
              <a:t>Gotlib</a:t>
            </a:r>
            <a:r>
              <a:rPr kumimoji="0" lang="en-US" sz="1200" b="0" i="0" u="none" strike="noStrike" kern="1200" cap="none" spc="0" normalizeH="0" baseline="0" noProof="0" dirty="0">
                <a:ln>
                  <a:noFill/>
                </a:ln>
                <a:solidFill>
                  <a:srgbClr val="455560"/>
                </a:solidFill>
                <a:effectLst/>
                <a:uLnTx/>
                <a:uFillTx/>
                <a:latin typeface="Calibri"/>
                <a:cs typeface="Calibri"/>
              </a:rPr>
              <a:t>. NEJM Evidence. 2023;2:EVIDoa2200339.</a:t>
            </a:r>
          </a:p>
        </p:txBody>
      </p:sp>
    </p:spTree>
    <p:extLst>
      <p:ext uri="{BB962C8B-B14F-4D97-AF65-F5344CB8AC3E}">
        <p14:creationId xmlns:p14="http://schemas.microsoft.com/office/powerpoint/2010/main" val="648163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70AF7-2042-32B8-CFBC-D1818159FE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169C2A-15C3-B801-D7EC-E76446635505}"/>
              </a:ext>
            </a:extLst>
          </p:cNvPr>
          <p:cNvSpPr>
            <a:spLocks noGrp="1"/>
          </p:cNvSpPr>
          <p:nvPr>
            <p:ph type="title"/>
          </p:nvPr>
        </p:nvSpPr>
        <p:spPr/>
        <p:txBody>
          <a:bodyPr/>
          <a:lstStyle/>
          <a:p>
            <a:r>
              <a:rPr lang="en-US" dirty="0"/>
              <a:t>Avapritinib vs Placebo in ISM: PIONEER Part 2—Results</a:t>
            </a:r>
          </a:p>
        </p:txBody>
      </p:sp>
      <p:sp>
        <p:nvSpPr>
          <p:cNvPr id="4" name="TextBox 3">
            <a:extLst>
              <a:ext uri="{FF2B5EF4-FFF2-40B4-BE49-F238E27FC236}">
                <a16:creationId xmlns:a16="http://schemas.microsoft.com/office/drawing/2014/main" id="{AFC3C489-F109-48C2-6EAC-F578422DBFA4}"/>
              </a:ext>
            </a:extLst>
          </p:cNvPr>
          <p:cNvSpPr txBox="1"/>
          <p:nvPr/>
        </p:nvSpPr>
        <p:spPr>
          <a:xfrm>
            <a:off x="447663" y="6377216"/>
            <a:ext cx="4270310" cy="276999"/>
          </a:xfrm>
          <a:prstGeom prst="rect">
            <a:avLst/>
          </a:prstGeom>
          <a:noFill/>
        </p:spPr>
        <p:txBody>
          <a:bodyPr wrap="square" lIns="91440" tIns="45720" rIns="91440" bIns="45720" rtlCol="0" anchor="t">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dirty="0">
                <a:solidFill>
                  <a:srgbClr val="455560"/>
                </a:solidFill>
                <a:latin typeface="Calibri"/>
                <a:cs typeface="Calibri"/>
              </a:rPr>
              <a:t>Gotlib</a:t>
            </a:r>
            <a:r>
              <a:rPr kumimoji="0" lang="en-US" sz="1200" b="0" i="0" u="none" strike="noStrike" kern="1200" cap="none" spc="0" normalizeH="0" baseline="0" noProof="0" dirty="0">
                <a:ln>
                  <a:noFill/>
                </a:ln>
                <a:solidFill>
                  <a:srgbClr val="455560"/>
                </a:solidFill>
                <a:effectLst/>
                <a:uLnTx/>
                <a:uFillTx/>
                <a:latin typeface="Calibri"/>
                <a:cs typeface="Calibri"/>
              </a:rPr>
              <a:t>. NEJM Evidence. 2023;2:EVIDoa2200339.</a:t>
            </a:r>
          </a:p>
        </p:txBody>
      </p:sp>
      <p:graphicFrame>
        <p:nvGraphicFramePr>
          <p:cNvPr id="13" name="Content Placeholder 12">
            <a:extLst>
              <a:ext uri="{FF2B5EF4-FFF2-40B4-BE49-F238E27FC236}">
                <a16:creationId xmlns:a16="http://schemas.microsoft.com/office/drawing/2014/main" id="{A69D97F3-DAB2-32BD-29E5-2B1D39CC8CA4}"/>
              </a:ext>
            </a:extLst>
          </p:cNvPr>
          <p:cNvGraphicFramePr>
            <a:graphicFrameLocks noGrp="1"/>
          </p:cNvGraphicFramePr>
          <p:nvPr>
            <p:ph idx="1"/>
            <p:extLst>
              <p:ext uri="{D42A27DB-BD31-4B8C-83A1-F6EECF244321}">
                <p14:modId xmlns:p14="http://schemas.microsoft.com/office/powerpoint/2010/main" val="2958591567"/>
              </p:ext>
            </p:extLst>
          </p:nvPr>
        </p:nvGraphicFramePr>
        <p:xfrm>
          <a:off x="604838" y="1512888"/>
          <a:ext cx="10877550" cy="4651375"/>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3">
            <a:extLst>
              <a:ext uri="{FF2B5EF4-FFF2-40B4-BE49-F238E27FC236}">
                <a16:creationId xmlns:a16="http://schemas.microsoft.com/office/drawing/2014/main" id="{E6C7E512-6BBA-2DA1-F993-0C14CF027CC9}"/>
              </a:ext>
            </a:extLst>
          </p:cNvPr>
          <p:cNvSpPr txBox="1"/>
          <p:nvPr/>
        </p:nvSpPr>
        <p:spPr bwMode="auto">
          <a:xfrm>
            <a:off x="2379739" y="1267803"/>
            <a:ext cx="74325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dirty="0">
                <a:solidFill>
                  <a:srgbClr val="E1471D"/>
                </a:solidFill>
                <a:latin typeface="Calibri" panose="020F0502020204030204" pitchFamily="34" charset="0"/>
              </a:rPr>
              <a:t>Significantly greater improvement in symptom score and measures of mast cell burden with avapritinib vs placebo</a:t>
            </a:r>
          </a:p>
        </p:txBody>
      </p:sp>
      <p:sp>
        <p:nvSpPr>
          <p:cNvPr id="15" name="TextBox 14">
            <a:extLst>
              <a:ext uri="{FF2B5EF4-FFF2-40B4-BE49-F238E27FC236}">
                <a16:creationId xmlns:a16="http://schemas.microsoft.com/office/drawing/2014/main" id="{6C6459E3-4B9A-6AF2-F3C8-8DA883947E66}"/>
              </a:ext>
            </a:extLst>
          </p:cNvPr>
          <p:cNvSpPr txBox="1"/>
          <p:nvPr/>
        </p:nvSpPr>
        <p:spPr bwMode="auto">
          <a:xfrm>
            <a:off x="2928491" y="4258101"/>
            <a:ext cx="9332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 .005</a:t>
            </a:r>
          </a:p>
        </p:txBody>
      </p:sp>
      <p:sp>
        <p:nvSpPr>
          <p:cNvPr id="16" name="TextBox 15">
            <a:extLst>
              <a:ext uri="{FF2B5EF4-FFF2-40B4-BE49-F238E27FC236}">
                <a16:creationId xmlns:a16="http://schemas.microsoft.com/office/drawing/2014/main" id="{A80E7C30-9641-CAD7-D781-A37D2906A3A5}"/>
              </a:ext>
            </a:extLst>
          </p:cNvPr>
          <p:cNvSpPr txBox="1"/>
          <p:nvPr/>
        </p:nvSpPr>
        <p:spPr bwMode="auto">
          <a:xfrm>
            <a:off x="5018027" y="3081833"/>
            <a:ext cx="8803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&lt;.001</a:t>
            </a:r>
          </a:p>
        </p:txBody>
      </p:sp>
      <p:sp>
        <p:nvSpPr>
          <p:cNvPr id="17" name="TextBox 16">
            <a:extLst>
              <a:ext uri="{FF2B5EF4-FFF2-40B4-BE49-F238E27FC236}">
                <a16:creationId xmlns:a16="http://schemas.microsoft.com/office/drawing/2014/main" id="{0D38AF54-BBCC-9E21-CF3B-5236E3818B0F}"/>
              </a:ext>
            </a:extLst>
          </p:cNvPr>
          <p:cNvSpPr txBox="1"/>
          <p:nvPr/>
        </p:nvSpPr>
        <p:spPr bwMode="auto">
          <a:xfrm>
            <a:off x="7258534" y="2620775"/>
            <a:ext cx="8803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&lt;.001</a:t>
            </a:r>
          </a:p>
        </p:txBody>
      </p:sp>
      <p:sp>
        <p:nvSpPr>
          <p:cNvPr id="18" name="TextBox 17">
            <a:extLst>
              <a:ext uri="{FF2B5EF4-FFF2-40B4-BE49-F238E27FC236}">
                <a16:creationId xmlns:a16="http://schemas.microsoft.com/office/drawing/2014/main" id="{ACB1FD04-93C5-F9E3-71D3-274F0BEE01C8}"/>
              </a:ext>
            </a:extLst>
          </p:cNvPr>
          <p:cNvSpPr txBox="1"/>
          <p:nvPr/>
        </p:nvSpPr>
        <p:spPr bwMode="auto">
          <a:xfrm>
            <a:off x="9372076" y="3196542"/>
            <a:ext cx="8803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&lt;.001</a:t>
            </a:r>
          </a:p>
        </p:txBody>
      </p:sp>
    </p:spTree>
    <p:extLst>
      <p:ext uri="{BB962C8B-B14F-4D97-AF65-F5344CB8AC3E}">
        <p14:creationId xmlns:p14="http://schemas.microsoft.com/office/powerpoint/2010/main" val="738086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BFE1F-8A80-D61D-ACE8-A87488F58FB3}"/>
              </a:ext>
            </a:extLst>
          </p:cNvPr>
          <p:cNvSpPr>
            <a:spLocks noGrp="1"/>
          </p:cNvSpPr>
          <p:nvPr>
            <p:ph type="title"/>
          </p:nvPr>
        </p:nvSpPr>
        <p:spPr/>
        <p:txBody>
          <a:bodyPr/>
          <a:lstStyle/>
          <a:p>
            <a:r>
              <a:rPr lang="en-US" dirty="0">
                <a:latin typeface="Calibri"/>
                <a:ea typeface="Calibri"/>
                <a:cs typeface="Calibri"/>
              </a:rPr>
              <a:t>Long-term Improvements in QoL and Symptoms With </a:t>
            </a:r>
            <a:r>
              <a:rPr lang="en-US" dirty="0" err="1">
                <a:latin typeface="Calibri"/>
                <a:ea typeface="Calibri"/>
                <a:cs typeface="Calibri"/>
              </a:rPr>
              <a:t>Avapritinib</a:t>
            </a:r>
            <a:r>
              <a:rPr lang="en-US" dirty="0">
                <a:latin typeface="Calibri"/>
                <a:ea typeface="Calibri"/>
                <a:cs typeface="Calibri"/>
              </a:rPr>
              <a:t> in ISM: PIONEER</a:t>
            </a:r>
            <a:endParaRPr lang="en-US" dirty="0">
              <a:ea typeface="Calibri"/>
              <a:cs typeface="Calibri"/>
            </a:endParaRPr>
          </a:p>
        </p:txBody>
      </p:sp>
      <p:sp>
        <p:nvSpPr>
          <p:cNvPr id="3" name="Content Placeholder 2">
            <a:extLst>
              <a:ext uri="{FF2B5EF4-FFF2-40B4-BE49-F238E27FC236}">
                <a16:creationId xmlns:a16="http://schemas.microsoft.com/office/drawing/2014/main" id="{116C230B-DA00-FEA8-5108-1B491BCD362B}"/>
              </a:ext>
            </a:extLst>
          </p:cNvPr>
          <p:cNvSpPr>
            <a:spLocks noGrp="1"/>
          </p:cNvSpPr>
          <p:nvPr>
            <p:ph idx="1"/>
          </p:nvPr>
        </p:nvSpPr>
        <p:spPr>
          <a:xfrm>
            <a:off x="604675" y="1513047"/>
            <a:ext cx="10877529" cy="572427"/>
          </a:xfrm>
        </p:spPr>
        <p:txBody>
          <a:bodyPr/>
          <a:lstStyle/>
          <a:p>
            <a:r>
              <a:rPr lang="en-US">
                <a:latin typeface="Calibri"/>
                <a:ea typeface="Calibri"/>
                <a:cs typeface="Calibri"/>
              </a:rPr>
              <a:t>Mean change in TSS: -17.51 (Wk 96) and -20.07 (Wk 144)</a:t>
            </a:r>
            <a:endParaRPr lang="en-US"/>
          </a:p>
        </p:txBody>
      </p:sp>
      <p:sp>
        <p:nvSpPr>
          <p:cNvPr id="6" name="TextBox 5">
            <a:extLst>
              <a:ext uri="{FF2B5EF4-FFF2-40B4-BE49-F238E27FC236}">
                <a16:creationId xmlns:a16="http://schemas.microsoft.com/office/drawing/2014/main" id="{96A8B95D-9240-8D6C-B18D-8092537D9F00}"/>
              </a:ext>
            </a:extLst>
          </p:cNvPr>
          <p:cNvSpPr txBox="1"/>
          <p:nvPr/>
        </p:nvSpPr>
        <p:spPr>
          <a:xfrm>
            <a:off x="437749" y="6196733"/>
            <a:ext cx="5251775" cy="461665"/>
          </a:xfrm>
          <a:prstGeom prst="rect">
            <a:avLst/>
          </a:prstGeom>
          <a:noFill/>
        </p:spPr>
        <p:txBody>
          <a:bodyPr wrap="square" lIns="91440" tIns="45720" rIns="91440" bIns="45720" rtlCol="0" anchor="t">
            <a:spAutoFit/>
          </a:bodyPr>
          <a:lstStyle/>
          <a:p>
            <a:pPr>
              <a:defRPr/>
            </a:pPr>
            <a:r>
              <a:rPr lang="en-US" sz="1200" b="0" dirty="0">
                <a:solidFill>
                  <a:srgbClr val="455560"/>
                </a:solidFill>
                <a:latin typeface="Calibri"/>
                <a:ea typeface="Calibri"/>
                <a:cs typeface="Calibri"/>
              </a:rPr>
              <a:t>Data cut-off: September 2024</a:t>
            </a:r>
          </a:p>
          <a:p>
            <a:pPr>
              <a:defRPr/>
            </a:pPr>
            <a:r>
              <a:rPr lang="en-US" sz="1200" b="0" dirty="0">
                <a:solidFill>
                  <a:srgbClr val="455560"/>
                </a:solidFill>
                <a:latin typeface="Calibri"/>
                <a:ea typeface="Calibri"/>
                <a:cs typeface="Calibri"/>
              </a:rPr>
              <a:t>Castells. 2025 AAAAI/WAO Joint Congress. </a:t>
            </a:r>
            <a:r>
              <a:rPr lang="en-US" sz="1200" b="0" dirty="0" err="1">
                <a:solidFill>
                  <a:srgbClr val="455560"/>
                </a:solidFill>
                <a:latin typeface="Calibri"/>
                <a:ea typeface="Calibri"/>
                <a:cs typeface="Calibri"/>
              </a:rPr>
              <a:t>Abstr</a:t>
            </a:r>
            <a:r>
              <a:rPr lang="en-US" sz="1200" b="0" dirty="0">
                <a:solidFill>
                  <a:srgbClr val="455560"/>
                </a:solidFill>
                <a:latin typeface="Calibri"/>
                <a:ea typeface="Calibri"/>
                <a:cs typeface="Calibri"/>
              </a:rPr>
              <a:t> 534.</a:t>
            </a:r>
            <a:endParaRPr lang="en-US" sz="1200" b="0" dirty="0">
              <a:solidFill>
                <a:srgbClr val="455560"/>
              </a:solidFill>
              <a:latin typeface="Calibri" panose="020F0502020204030204" pitchFamily="34" charset="0"/>
              <a:ea typeface="Calibri"/>
              <a:cs typeface="Calibri" panose="020F0502020204030204" pitchFamily="34" charset="0"/>
            </a:endParaRPr>
          </a:p>
        </p:txBody>
      </p:sp>
      <p:grpSp>
        <p:nvGrpSpPr>
          <p:cNvPr id="9" name="Group 8">
            <a:extLst>
              <a:ext uri="{FF2B5EF4-FFF2-40B4-BE49-F238E27FC236}">
                <a16:creationId xmlns:a16="http://schemas.microsoft.com/office/drawing/2014/main" id="{9D3167B7-EA60-4B19-B2AB-CC73A01F1AA0}"/>
              </a:ext>
            </a:extLst>
          </p:cNvPr>
          <p:cNvGrpSpPr/>
          <p:nvPr/>
        </p:nvGrpSpPr>
        <p:grpSpPr>
          <a:xfrm>
            <a:off x="4882389" y="5790215"/>
            <a:ext cx="3837865" cy="584775"/>
            <a:chOff x="4869440" y="5867888"/>
            <a:chExt cx="3467907" cy="584775"/>
          </a:xfrm>
        </p:grpSpPr>
        <p:sp>
          <p:nvSpPr>
            <p:cNvPr id="5" name="TextBox 4">
              <a:extLst>
                <a:ext uri="{FF2B5EF4-FFF2-40B4-BE49-F238E27FC236}">
                  <a16:creationId xmlns:a16="http://schemas.microsoft.com/office/drawing/2014/main" id="{2D2251A6-ECF8-F654-7424-E25459A185A1}"/>
                </a:ext>
              </a:extLst>
            </p:cNvPr>
            <p:cNvSpPr txBox="1"/>
            <p:nvPr/>
          </p:nvSpPr>
          <p:spPr bwMode="auto">
            <a:xfrm>
              <a:off x="4958500" y="5867888"/>
              <a:ext cx="33788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a:solidFill>
                    <a:schemeClr val="bg1"/>
                  </a:solidFill>
                  <a:latin typeface="Calibri" panose="020F0502020204030204" pitchFamily="34" charset="0"/>
                </a:rPr>
                <a:t>Change in symptom score at 96 wk</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Change in symptom score at 144 wk</a:t>
              </a:r>
            </a:p>
          </p:txBody>
        </p:sp>
        <p:sp>
          <p:nvSpPr>
            <p:cNvPr id="7" name="Rectangle 6">
              <a:extLst>
                <a:ext uri="{FF2B5EF4-FFF2-40B4-BE49-F238E27FC236}">
                  <a16:creationId xmlns:a16="http://schemas.microsoft.com/office/drawing/2014/main" id="{49969BE2-A705-6A86-DC34-0CB27D1D2E87}"/>
                </a:ext>
              </a:extLst>
            </p:cNvPr>
            <p:cNvSpPr/>
            <p:nvPr/>
          </p:nvSpPr>
          <p:spPr bwMode="auto">
            <a:xfrm>
              <a:off x="4869440" y="5976594"/>
              <a:ext cx="128016" cy="128016"/>
            </a:xfrm>
            <a:prstGeom prst="rect">
              <a:avLst/>
            </a:prstGeom>
            <a:solidFill>
              <a:srgbClr val="0054A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 name="Rectangle 7">
              <a:extLst>
                <a:ext uri="{FF2B5EF4-FFF2-40B4-BE49-F238E27FC236}">
                  <a16:creationId xmlns:a16="http://schemas.microsoft.com/office/drawing/2014/main" id="{FAAAB561-9818-AC04-F850-C6E5256E69A3}"/>
                </a:ext>
              </a:extLst>
            </p:cNvPr>
            <p:cNvSpPr/>
            <p:nvPr/>
          </p:nvSpPr>
          <p:spPr bwMode="auto">
            <a:xfrm>
              <a:off x="4869440" y="6229593"/>
              <a:ext cx="128016" cy="1280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0" name="Rectangle 9">
            <a:extLst>
              <a:ext uri="{FF2B5EF4-FFF2-40B4-BE49-F238E27FC236}">
                <a16:creationId xmlns:a16="http://schemas.microsoft.com/office/drawing/2014/main" id="{B5346BD4-67A7-B9D0-E8AF-FB21FACBA235}"/>
              </a:ext>
            </a:extLst>
          </p:cNvPr>
          <p:cNvSpPr/>
          <p:nvPr/>
        </p:nvSpPr>
        <p:spPr bwMode="auto">
          <a:xfrm>
            <a:off x="476338" y="2827833"/>
            <a:ext cx="243624" cy="267568"/>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0D4DA415-4A5B-BF7E-48AE-83AC7A65E35C}"/>
              </a:ext>
            </a:extLst>
          </p:cNvPr>
          <p:cNvSpPr txBox="1"/>
          <p:nvPr/>
        </p:nvSpPr>
        <p:spPr bwMode="auto">
          <a:xfrm>
            <a:off x="1400427" y="2317565"/>
            <a:ext cx="2614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Total Symptom Score</a:t>
            </a:r>
          </a:p>
        </p:txBody>
      </p:sp>
      <p:sp>
        <p:nvSpPr>
          <p:cNvPr id="13" name="TextBox 12">
            <a:extLst>
              <a:ext uri="{FF2B5EF4-FFF2-40B4-BE49-F238E27FC236}">
                <a16:creationId xmlns:a16="http://schemas.microsoft.com/office/drawing/2014/main" id="{E95BD1DE-F600-E7DA-E3A8-376404C51CC4}"/>
              </a:ext>
            </a:extLst>
          </p:cNvPr>
          <p:cNvSpPr txBox="1"/>
          <p:nvPr/>
        </p:nvSpPr>
        <p:spPr bwMode="auto">
          <a:xfrm rot="16200000">
            <a:off x="-1005468" y="4113466"/>
            <a:ext cx="33818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Symptoms Change </a:t>
            </a:r>
            <a:br>
              <a:rPr lang="en-US" sz="1600">
                <a:solidFill>
                  <a:schemeClr val="bg1"/>
                </a:solidFill>
                <a:latin typeface="Calibri" panose="020F0502020204030204" pitchFamily="34" charset="0"/>
              </a:rPr>
            </a:br>
            <a:r>
              <a:rPr lang="en-US" sz="1600">
                <a:solidFill>
                  <a:schemeClr val="bg1"/>
                </a:solidFill>
                <a:latin typeface="Calibri" panose="020F0502020204030204" pitchFamily="34" charset="0"/>
              </a:rPr>
              <a:t>(Mean TSS Change From Baseline)</a:t>
            </a:r>
          </a:p>
        </p:txBody>
      </p:sp>
      <p:sp>
        <p:nvSpPr>
          <p:cNvPr id="24" name="TextBox 23">
            <a:extLst>
              <a:ext uri="{FF2B5EF4-FFF2-40B4-BE49-F238E27FC236}">
                <a16:creationId xmlns:a16="http://schemas.microsoft.com/office/drawing/2014/main" id="{0A7D7CFD-A9BE-FA9C-EC01-045128957C97}"/>
              </a:ext>
            </a:extLst>
          </p:cNvPr>
          <p:cNvSpPr txBox="1"/>
          <p:nvPr/>
        </p:nvSpPr>
        <p:spPr bwMode="auto">
          <a:xfrm>
            <a:off x="1488152" y="2636411"/>
            <a:ext cx="12033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Avapritinib</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96 Wk</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(n = 164)</a:t>
            </a:r>
          </a:p>
        </p:txBody>
      </p:sp>
      <p:sp>
        <p:nvSpPr>
          <p:cNvPr id="44" name="TextBox 43">
            <a:extLst>
              <a:ext uri="{FF2B5EF4-FFF2-40B4-BE49-F238E27FC236}">
                <a16:creationId xmlns:a16="http://schemas.microsoft.com/office/drawing/2014/main" id="{C4ED879C-6DFF-DDA0-F215-B5296A918843}"/>
              </a:ext>
            </a:extLst>
          </p:cNvPr>
          <p:cNvSpPr txBox="1"/>
          <p:nvPr/>
        </p:nvSpPr>
        <p:spPr bwMode="auto">
          <a:xfrm>
            <a:off x="2531340" y="2636411"/>
            <a:ext cx="12033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Avapritinib</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144 Wk</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(n=113)</a:t>
            </a:r>
          </a:p>
        </p:txBody>
      </p:sp>
      <p:sp>
        <p:nvSpPr>
          <p:cNvPr id="60" name="TextBox 59">
            <a:extLst>
              <a:ext uri="{FF2B5EF4-FFF2-40B4-BE49-F238E27FC236}">
                <a16:creationId xmlns:a16="http://schemas.microsoft.com/office/drawing/2014/main" id="{CDE9B176-2514-223E-FF47-77F6D1FA93A0}"/>
              </a:ext>
            </a:extLst>
          </p:cNvPr>
          <p:cNvSpPr txBox="1"/>
          <p:nvPr/>
        </p:nvSpPr>
        <p:spPr bwMode="auto">
          <a:xfrm>
            <a:off x="4783823" y="2317565"/>
            <a:ext cx="36166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Individual Domain Symptom Scores</a:t>
            </a:r>
          </a:p>
        </p:txBody>
      </p:sp>
      <p:sp>
        <p:nvSpPr>
          <p:cNvPr id="67" name="TextBox 66">
            <a:extLst>
              <a:ext uri="{FF2B5EF4-FFF2-40B4-BE49-F238E27FC236}">
                <a16:creationId xmlns:a16="http://schemas.microsoft.com/office/drawing/2014/main" id="{DD7B68D8-8EAB-5D4C-E1D5-0D40CFAA8284}"/>
              </a:ext>
            </a:extLst>
          </p:cNvPr>
          <p:cNvSpPr txBox="1"/>
          <p:nvPr/>
        </p:nvSpPr>
        <p:spPr bwMode="auto">
          <a:xfrm>
            <a:off x="4867491" y="2769829"/>
            <a:ext cx="151103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Gastrointestinal Domain</a:t>
            </a:r>
          </a:p>
        </p:txBody>
      </p:sp>
      <p:sp>
        <p:nvSpPr>
          <p:cNvPr id="68" name="TextBox 67">
            <a:extLst>
              <a:ext uri="{FF2B5EF4-FFF2-40B4-BE49-F238E27FC236}">
                <a16:creationId xmlns:a16="http://schemas.microsoft.com/office/drawing/2014/main" id="{B8DAF414-9BE8-E110-8412-F50B451608E6}"/>
              </a:ext>
            </a:extLst>
          </p:cNvPr>
          <p:cNvSpPr txBox="1"/>
          <p:nvPr/>
        </p:nvSpPr>
        <p:spPr bwMode="auto">
          <a:xfrm>
            <a:off x="5988207" y="2769829"/>
            <a:ext cx="10475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Skin Domain</a:t>
            </a:r>
          </a:p>
        </p:txBody>
      </p:sp>
      <p:sp>
        <p:nvSpPr>
          <p:cNvPr id="77" name="TextBox 76">
            <a:extLst>
              <a:ext uri="{FF2B5EF4-FFF2-40B4-BE49-F238E27FC236}">
                <a16:creationId xmlns:a16="http://schemas.microsoft.com/office/drawing/2014/main" id="{C8E454BD-365E-C699-8117-806BFAC40842}"/>
              </a:ext>
            </a:extLst>
          </p:cNvPr>
          <p:cNvSpPr txBox="1"/>
          <p:nvPr/>
        </p:nvSpPr>
        <p:spPr bwMode="auto">
          <a:xfrm>
            <a:off x="6721973" y="2769829"/>
            <a:ext cx="1328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Neurocognitive Domain</a:t>
            </a:r>
          </a:p>
        </p:txBody>
      </p:sp>
      <p:sp>
        <p:nvSpPr>
          <p:cNvPr id="89" name="TextBox 88">
            <a:extLst>
              <a:ext uri="{FF2B5EF4-FFF2-40B4-BE49-F238E27FC236}">
                <a16:creationId xmlns:a16="http://schemas.microsoft.com/office/drawing/2014/main" id="{E86C50F2-DE2C-602E-B296-0E1837AC1EF7}"/>
              </a:ext>
            </a:extLst>
          </p:cNvPr>
          <p:cNvSpPr txBox="1"/>
          <p:nvPr/>
        </p:nvSpPr>
        <p:spPr bwMode="auto">
          <a:xfrm>
            <a:off x="9336505" y="2040566"/>
            <a:ext cx="24363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br>
              <a:rPr lang="en-US">
                <a:solidFill>
                  <a:schemeClr val="bg1"/>
                </a:solidFill>
                <a:latin typeface="Calibri" panose="020F0502020204030204" pitchFamily="34" charset="0"/>
              </a:rPr>
            </a:br>
            <a:r>
              <a:rPr lang="en-US">
                <a:solidFill>
                  <a:schemeClr val="bg1"/>
                </a:solidFill>
                <a:latin typeface="Calibri" panose="020F0502020204030204" pitchFamily="34" charset="0"/>
              </a:rPr>
              <a:t>Mastocytosis QoL Score</a:t>
            </a:r>
          </a:p>
        </p:txBody>
      </p:sp>
      <p:sp>
        <p:nvSpPr>
          <p:cNvPr id="61" name="TextBox 60">
            <a:extLst>
              <a:ext uri="{FF2B5EF4-FFF2-40B4-BE49-F238E27FC236}">
                <a16:creationId xmlns:a16="http://schemas.microsoft.com/office/drawing/2014/main" id="{7544C2BC-4852-783C-D829-D871D1606E68}"/>
              </a:ext>
            </a:extLst>
          </p:cNvPr>
          <p:cNvSpPr txBox="1"/>
          <p:nvPr/>
        </p:nvSpPr>
        <p:spPr bwMode="auto">
          <a:xfrm rot="16200000">
            <a:off x="2844638" y="4105610"/>
            <a:ext cx="33818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Symptoms Change </a:t>
            </a:r>
            <a:br>
              <a:rPr lang="en-US" sz="1600">
                <a:solidFill>
                  <a:schemeClr val="bg1"/>
                </a:solidFill>
                <a:latin typeface="Calibri" panose="020F0502020204030204" pitchFamily="34" charset="0"/>
              </a:rPr>
            </a:br>
            <a:r>
              <a:rPr lang="en-US" sz="1600">
                <a:solidFill>
                  <a:schemeClr val="bg1"/>
                </a:solidFill>
                <a:latin typeface="Calibri" panose="020F0502020204030204" pitchFamily="34" charset="0"/>
              </a:rPr>
              <a:t>(Mean Symptom Score Change)</a:t>
            </a:r>
          </a:p>
        </p:txBody>
      </p:sp>
      <p:sp>
        <p:nvSpPr>
          <p:cNvPr id="90" name="TextBox 89">
            <a:extLst>
              <a:ext uri="{FF2B5EF4-FFF2-40B4-BE49-F238E27FC236}">
                <a16:creationId xmlns:a16="http://schemas.microsoft.com/office/drawing/2014/main" id="{8AC1347F-F8CA-5E17-9204-4455461D2B42}"/>
              </a:ext>
            </a:extLst>
          </p:cNvPr>
          <p:cNvSpPr txBox="1"/>
          <p:nvPr/>
        </p:nvSpPr>
        <p:spPr bwMode="auto">
          <a:xfrm rot="16200000">
            <a:off x="6915736" y="4115038"/>
            <a:ext cx="33818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QoL Change (Mean % Change From Baseline in MC-QoL)</a:t>
            </a:r>
          </a:p>
        </p:txBody>
      </p:sp>
      <p:graphicFrame>
        <p:nvGraphicFramePr>
          <p:cNvPr id="16" name="Chart 15">
            <a:extLst>
              <a:ext uri="{FF2B5EF4-FFF2-40B4-BE49-F238E27FC236}">
                <a16:creationId xmlns:a16="http://schemas.microsoft.com/office/drawing/2014/main" id="{C5E5239C-12C9-F8E7-06E6-CBD7AF611C65}"/>
              </a:ext>
            </a:extLst>
          </p:cNvPr>
          <p:cNvGraphicFramePr/>
          <p:nvPr/>
        </p:nvGraphicFramePr>
        <p:xfrm>
          <a:off x="894041" y="3206392"/>
          <a:ext cx="3176347" cy="26103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hart 17">
            <a:extLst>
              <a:ext uri="{FF2B5EF4-FFF2-40B4-BE49-F238E27FC236}">
                <a16:creationId xmlns:a16="http://schemas.microsoft.com/office/drawing/2014/main" id="{74CA95A9-A857-9AAE-D55C-B3C491490074}"/>
              </a:ext>
            </a:extLst>
          </p:cNvPr>
          <p:cNvGraphicFramePr/>
          <p:nvPr/>
        </p:nvGraphicFramePr>
        <p:xfrm>
          <a:off x="8853711" y="3229938"/>
          <a:ext cx="3176347" cy="2619955"/>
        </p:xfrm>
        <a:graphic>
          <a:graphicData uri="http://schemas.openxmlformats.org/drawingml/2006/chart">
            <c:chart xmlns:c="http://schemas.openxmlformats.org/drawingml/2006/chart" xmlns:r="http://schemas.openxmlformats.org/officeDocument/2006/relationships" r:id="rId4"/>
          </a:graphicData>
        </a:graphic>
      </p:graphicFrame>
      <p:sp>
        <p:nvSpPr>
          <p:cNvPr id="20" name="TextBox 19">
            <a:extLst>
              <a:ext uri="{FF2B5EF4-FFF2-40B4-BE49-F238E27FC236}">
                <a16:creationId xmlns:a16="http://schemas.microsoft.com/office/drawing/2014/main" id="{8C114C7D-CEA6-29AB-908C-42008242468E}"/>
              </a:ext>
            </a:extLst>
          </p:cNvPr>
          <p:cNvSpPr txBox="1"/>
          <p:nvPr/>
        </p:nvSpPr>
        <p:spPr bwMode="auto">
          <a:xfrm>
            <a:off x="9398697" y="2568837"/>
            <a:ext cx="12033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Avapritinib</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96 Wk</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(n = 140)</a:t>
            </a:r>
          </a:p>
        </p:txBody>
      </p:sp>
      <p:sp>
        <p:nvSpPr>
          <p:cNvPr id="22" name="TextBox 21">
            <a:extLst>
              <a:ext uri="{FF2B5EF4-FFF2-40B4-BE49-F238E27FC236}">
                <a16:creationId xmlns:a16="http://schemas.microsoft.com/office/drawing/2014/main" id="{56D44B9C-C939-638F-C974-2C9B3AFB8BD1}"/>
              </a:ext>
            </a:extLst>
          </p:cNvPr>
          <p:cNvSpPr txBox="1"/>
          <p:nvPr/>
        </p:nvSpPr>
        <p:spPr bwMode="auto">
          <a:xfrm>
            <a:off x="10441885" y="2568837"/>
            <a:ext cx="12033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Avapritinib</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144 Wk</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(n=117)</a:t>
            </a:r>
          </a:p>
        </p:txBody>
      </p:sp>
      <p:graphicFrame>
        <p:nvGraphicFramePr>
          <p:cNvPr id="25" name="Chart 24">
            <a:extLst>
              <a:ext uri="{FF2B5EF4-FFF2-40B4-BE49-F238E27FC236}">
                <a16:creationId xmlns:a16="http://schemas.microsoft.com/office/drawing/2014/main" id="{A72973BC-705E-5929-FDBE-AF30345CFBDC}"/>
              </a:ext>
            </a:extLst>
          </p:cNvPr>
          <p:cNvGraphicFramePr/>
          <p:nvPr/>
        </p:nvGraphicFramePr>
        <p:xfrm>
          <a:off x="4792408" y="3210659"/>
          <a:ext cx="3176347" cy="261995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7215898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CD538-C6C7-EE2F-232C-7B45BE9FF5A5}"/>
              </a:ext>
            </a:extLst>
          </p:cNvPr>
          <p:cNvSpPr>
            <a:spLocks noGrp="1"/>
          </p:cNvSpPr>
          <p:nvPr>
            <p:ph type="title"/>
          </p:nvPr>
        </p:nvSpPr>
        <p:spPr/>
        <p:txBody>
          <a:bodyPr/>
          <a:lstStyle/>
          <a:p>
            <a:r>
              <a:rPr lang="en-US" dirty="0"/>
              <a:t>Avapritinib vs Best Available Therapy in Advanced SM</a:t>
            </a:r>
          </a:p>
        </p:txBody>
      </p:sp>
      <p:sp>
        <p:nvSpPr>
          <p:cNvPr id="3" name="Content Placeholder 2">
            <a:extLst>
              <a:ext uri="{FF2B5EF4-FFF2-40B4-BE49-F238E27FC236}">
                <a16:creationId xmlns:a16="http://schemas.microsoft.com/office/drawing/2014/main" id="{08651465-C873-B7AA-6F36-DFE9359515A4}"/>
              </a:ext>
            </a:extLst>
          </p:cNvPr>
          <p:cNvSpPr>
            <a:spLocks noGrp="1"/>
          </p:cNvSpPr>
          <p:nvPr>
            <p:ph sz="half" idx="1"/>
          </p:nvPr>
        </p:nvSpPr>
        <p:spPr/>
        <p:txBody>
          <a:bodyPr>
            <a:noAutofit/>
          </a:bodyPr>
          <a:lstStyle/>
          <a:p>
            <a:r>
              <a:rPr lang="en-US" sz="2000" dirty="0"/>
              <a:t>Pooled data from several studies</a:t>
            </a:r>
          </a:p>
          <a:p>
            <a:pPr lvl="1"/>
            <a:r>
              <a:rPr lang="en-US" sz="1800" dirty="0"/>
              <a:t>Avapritinib group: phase I EXPLORER, </a:t>
            </a:r>
            <a:br>
              <a:rPr lang="en-US" sz="1800" dirty="0"/>
            </a:br>
            <a:r>
              <a:rPr lang="en-US" sz="1800" dirty="0"/>
              <a:t>phase II PATHFINDER</a:t>
            </a:r>
          </a:p>
          <a:p>
            <a:pPr lvl="1"/>
            <a:r>
              <a:rPr lang="en-US" sz="1800" dirty="0"/>
              <a:t>Best available therapy group: retrospective chart review (6 sites)</a:t>
            </a:r>
          </a:p>
          <a:p>
            <a:r>
              <a:rPr lang="en-US" sz="2000" dirty="0"/>
              <a:t>Outcomes (AVA vs BAT)</a:t>
            </a:r>
          </a:p>
          <a:p>
            <a:pPr lvl="1"/>
            <a:r>
              <a:rPr lang="en-US" sz="1800" b="1" dirty="0"/>
              <a:t>Better survival</a:t>
            </a:r>
            <a:r>
              <a:rPr lang="en-US" sz="1800" dirty="0"/>
              <a:t>, HR: 0.48 (95% CI: 0.29-0.79; </a:t>
            </a:r>
            <a:br>
              <a:rPr lang="en-US" sz="1800" dirty="0"/>
            </a:br>
            <a:r>
              <a:rPr lang="en-US" sz="1800" i="1" dirty="0"/>
              <a:t>P</a:t>
            </a:r>
            <a:r>
              <a:rPr lang="en-US" sz="1800" dirty="0"/>
              <a:t> = .004)</a:t>
            </a:r>
          </a:p>
          <a:p>
            <a:pPr lvl="1"/>
            <a:r>
              <a:rPr lang="en-US" sz="1800" b="1" dirty="0"/>
              <a:t>Longer duration of treatment</a:t>
            </a:r>
            <a:r>
              <a:rPr lang="en-US" sz="1800" dirty="0"/>
              <a:t>, HR: 0.36 </a:t>
            </a:r>
            <a:br>
              <a:rPr lang="en-US" sz="1800" dirty="0"/>
            </a:br>
            <a:r>
              <a:rPr lang="en-US" sz="1800" dirty="0"/>
              <a:t>(95% CI: 0.26-0.51; </a:t>
            </a:r>
            <a:r>
              <a:rPr lang="en-US" sz="1800" i="1" dirty="0"/>
              <a:t>P</a:t>
            </a:r>
            <a:r>
              <a:rPr lang="en-US" sz="1800" dirty="0"/>
              <a:t> &lt;.001)</a:t>
            </a:r>
          </a:p>
          <a:p>
            <a:pPr lvl="1"/>
            <a:r>
              <a:rPr lang="en-US" sz="1800" dirty="0"/>
              <a:t>60% </a:t>
            </a:r>
            <a:r>
              <a:rPr lang="en-US" sz="1800" b="1" dirty="0"/>
              <a:t>greater reduction in serum tryptase levels</a:t>
            </a:r>
            <a:r>
              <a:rPr lang="en-US" sz="1800" dirty="0"/>
              <a:t>, </a:t>
            </a:r>
            <a:r>
              <a:rPr lang="en-US" sz="1800" i="1" dirty="0"/>
              <a:t>P</a:t>
            </a:r>
            <a:r>
              <a:rPr lang="en-US" sz="1800" dirty="0"/>
              <a:t> &lt;.001</a:t>
            </a:r>
          </a:p>
        </p:txBody>
      </p:sp>
      <p:graphicFrame>
        <p:nvGraphicFramePr>
          <p:cNvPr id="7" name="Content Placeholder 6">
            <a:extLst>
              <a:ext uri="{FF2B5EF4-FFF2-40B4-BE49-F238E27FC236}">
                <a16:creationId xmlns:a16="http://schemas.microsoft.com/office/drawing/2014/main" id="{897C717D-CEB5-C54C-88C9-ED9D6FD2699E}"/>
              </a:ext>
            </a:extLst>
          </p:cNvPr>
          <p:cNvGraphicFramePr>
            <a:graphicFrameLocks noGrp="1"/>
          </p:cNvGraphicFramePr>
          <p:nvPr>
            <p:ph sz="half" idx="2"/>
            <p:extLst>
              <p:ext uri="{D42A27DB-BD31-4B8C-83A1-F6EECF244321}">
                <p14:modId xmlns:p14="http://schemas.microsoft.com/office/powerpoint/2010/main" val="1463675970"/>
              </p:ext>
            </p:extLst>
          </p:nvPr>
        </p:nvGraphicFramePr>
        <p:xfrm>
          <a:off x="6253163" y="1511300"/>
          <a:ext cx="5229225" cy="4678363"/>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79C211B9-B25E-913A-BDA1-3985291A7E7D}"/>
              </a:ext>
            </a:extLst>
          </p:cNvPr>
          <p:cNvSpPr txBox="1"/>
          <p:nvPr/>
        </p:nvSpPr>
        <p:spPr bwMode="auto">
          <a:xfrm>
            <a:off x="9103057" y="2688610"/>
            <a:ext cx="17950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&lt;.05 after 3 mo</a:t>
            </a:r>
          </a:p>
        </p:txBody>
      </p:sp>
      <p:sp>
        <p:nvSpPr>
          <p:cNvPr id="9" name="TextBox 8">
            <a:extLst>
              <a:ext uri="{FF2B5EF4-FFF2-40B4-BE49-F238E27FC236}">
                <a16:creationId xmlns:a16="http://schemas.microsoft.com/office/drawing/2014/main" id="{518292C0-1D9B-C4CC-A0E2-814306E14D5F}"/>
              </a:ext>
            </a:extLst>
          </p:cNvPr>
          <p:cNvSpPr txBox="1"/>
          <p:nvPr/>
        </p:nvSpPr>
        <p:spPr>
          <a:xfrm>
            <a:off x="434783" y="6367500"/>
            <a:ext cx="4753369" cy="276999"/>
          </a:xfrm>
          <a:prstGeom prst="rect">
            <a:avLst/>
          </a:prstGeom>
          <a:noFill/>
        </p:spPr>
        <p:txBody>
          <a:bodyPr wrap="square" lIns="91440" tIns="45720" rIns="91440" bIns="45720" rtlCol="0" anchor="t">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cs typeface="Calibri"/>
              </a:rPr>
              <a:t>Reiter. </a:t>
            </a:r>
            <a:r>
              <a:rPr lang="en-US" sz="1200" b="0" dirty="0">
                <a:solidFill>
                  <a:srgbClr val="455560"/>
                </a:solidFill>
                <a:latin typeface="Calibri"/>
                <a:cs typeface="Calibri"/>
              </a:rPr>
              <a:t>Leukemia</a:t>
            </a:r>
            <a:r>
              <a:rPr kumimoji="0" lang="en-US" sz="1200" b="0" i="0" u="none" strike="noStrike" kern="1200" cap="none" spc="0" normalizeH="0" baseline="0" noProof="0" dirty="0">
                <a:ln>
                  <a:noFill/>
                </a:ln>
                <a:solidFill>
                  <a:srgbClr val="455560"/>
                </a:solidFill>
                <a:effectLst/>
                <a:uLnTx/>
                <a:uFillTx/>
                <a:latin typeface="Calibri"/>
                <a:cs typeface="Calibri"/>
              </a:rPr>
              <a:t>. 2022;36:2108. Reiter. Blood Adv. 2022;6:5750.</a:t>
            </a:r>
          </a:p>
        </p:txBody>
      </p:sp>
      <p:sp>
        <p:nvSpPr>
          <p:cNvPr id="10" name="TextBox 9">
            <a:extLst>
              <a:ext uri="{FF2B5EF4-FFF2-40B4-BE49-F238E27FC236}">
                <a16:creationId xmlns:a16="http://schemas.microsoft.com/office/drawing/2014/main" id="{5DE31A33-46FE-B294-BB41-FD4B816F221D}"/>
              </a:ext>
            </a:extLst>
          </p:cNvPr>
          <p:cNvSpPr txBox="1"/>
          <p:nvPr/>
        </p:nvSpPr>
        <p:spPr bwMode="auto">
          <a:xfrm>
            <a:off x="377134" y="5958648"/>
            <a:ext cx="95920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2000" i="1" dirty="0">
                <a:solidFill>
                  <a:schemeClr val="bg1"/>
                </a:solidFill>
                <a:latin typeface="Calibri" panose="020F0502020204030204" pitchFamily="34" charset="0"/>
              </a:rPr>
              <a:t>Avapritinib response rates are also high in patients who received prior systemic therapy </a:t>
            </a:r>
          </a:p>
        </p:txBody>
      </p:sp>
    </p:spTree>
    <p:extLst>
      <p:ext uri="{BB962C8B-B14F-4D97-AF65-F5344CB8AC3E}">
        <p14:creationId xmlns:p14="http://schemas.microsoft.com/office/powerpoint/2010/main" val="847593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AF270-3EFB-5C18-9E7F-CB365E860B20}"/>
              </a:ext>
            </a:extLst>
          </p:cNvPr>
          <p:cNvSpPr>
            <a:spLocks noGrp="1"/>
          </p:cNvSpPr>
          <p:nvPr>
            <p:ph type="title"/>
          </p:nvPr>
        </p:nvSpPr>
        <p:spPr/>
        <p:txBody>
          <a:bodyPr/>
          <a:lstStyle/>
          <a:p>
            <a:r>
              <a:rPr lang="en-US" dirty="0"/>
              <a:t>Avapritinib: Dosing and Administration</a:t>
            </a:r>
          </a:p>
        </p:txBody>
      </p:sp>
      <p:sp>
        <p:nvSpPr>
          <p:cNvPr id="6" name="Content Placeholder 5">
            <a:extLst>
              <a:ext uri="{FF2B5EF4-FFF2-40B4-BE49-F238E27FC236}">
                <a16:creationId xmlns:a16="http://schemas.microsoft.com/office/drawing/2014/main" id="{F1AE6592-CE62-67CE-DA34-5F5AA0D483AB}"/>
              </a:ext>
            </a:extLst>
          </p:cNvPr>
          <p:cNvSpPr>
            <a:spLocks noGrp="1"/>
          </p:cNvSpPr>
          <p:nvPr>
            <p:ph idx="1"/>
          </p:nvPr>
        </p:nvSpPr>
        <p:spPr/>
        <p:txBody>
          <a:bodyPr>
            <a:normAutofit/>
          </a:bodyPr>
          <a:lstStyle/>
          <a:p>
            <a:pPr marL="0" indent="0">
              <a:buNone/>
            </a:pPr>
            <a:r>
              <a:rPr lang="en-US" b="1" u="sng" dirty="0"/>
              <a:t>Dosage and Administration</a:t>
            </a:r>
          </a:p>
          <a:p>
            <a:r>
              <a:rPr lang="en-US" b="1" dirty="0"/>
              <a:t>ISM dosage: </a:t>
            </a:r>
            <a:r>
              <a:rPr lang="en-US" dirty="0"/>
              <a:t>25 mg orally once daily</a:t>
            </a:r>
          </a:p>
          <a:p>
            <a:r>
              <a:rPr lang="en-US" b="1" dirty="0"/>
              <a:t>Advanced SM dosage: </a:t>
            </a:r>
            <a:r>
              <a:rPr lang="en-US" dirty="0"/>
              <a:t>200 mg orally once daily</a:t>
            </a:r>
          </a:p>
          <a:p>
            <a:r>
              <a:rPr lang="en-US" dirty="0"/>
              <a:t>Administer on an empty stomach (at least 1 hr before or 2 hr after a meal)</a:t>
            </a:r>
          </a:p>
          <a:p>
            <a:r>
              <a:rPr lang="en-US" dirty="0"/>
              <a:t>Do not repeat dose if vomiting occurs; do not make up for missed dose within 8 hr of next dose</a:t>
            </a:r>
          </a:p>
          <a:p>
            <a:r>
              <a:rPr lang="en-US" dirty="0"/>
              <a:t>See prescribing information regarding dose reduction/modification for adverse reactions</a:t>
            </a:r>
          </a:p>
        </p:txBody>
      </p:sp>
      <p:sp>
        <p:nvSpPr>
          <p:cNvPr id="5" name="TextBox 4">
            <a:extLst>
              <a:ext uri="{FF2B5EF4-FFF2-40B4-BE49-F238E27FC236}">
                <a16:creationId xmlns:a16="http://schemas.microsoft.com/office/drawing/2014/main" id="{7BEEB337-BC13-6315-A14B-991F5DB81E3C}"/>
              </a:ext>
            </a:extLst>
          </p:cNvPr>
          <p:cNvSpPr txBox="1"/>
          <p:nvPr/>
        </p:nvSpPr>
        <p:spPr>
          <a:xfrm>
            <a:off x="460542" y="6377216"/>
            <a:ext cx="4270310" cy="276999"/>
          </a:xfrm>
          <a:prstGeom prst="rect">
            <a:avLst/>
          </a:prstGeom>
          <a:noFill/>
        </p:spPr>
        <p:txBody>
          <a:bodyPr wrap="square" lIns="91440" tIns="45720" rIns="91440" bIns="45720" rtlCol="0" anchor="t">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cs typeface="Calibri"/>
              </a:rPr>
              <a:t>Avapritinib PI.</a:t>
            </a:r>
          </a:p>
        </p:txBody>
      </p:sp>
    </p:spTree>
    <p:extLst>
      <p:ext uri="{BB962C8B-B14F-4D97-AF65-F5344CB8AC3E}">
        <p14:creationId xmlns:p14="http://schemas.microsoft.com/office/powerpoint/2010/main" val="364673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BBA61-CB38-2D6B-0D7C-94E623739DA1}"/>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545CE6B-B817-2CAA-37DE-048883F23E13}"/>
              </a:ext>
            </a:extLst>
          </p:cNvPr>
          <p:cNvSpPr>
            <a:spLocks noGrp="1"/>
          </p:cNvSpPr>
          <p:nvPr>
            <p:ph sz="half" idx="2"/>
          </p:nvPr>
        </p:nvSpPr>
        <p:spPr/>
        <p:txBody>
          <a:bodyPr/>
          <a:lstStyle/>
          <a:p>
            <a:pPr>
              <a:lnSpc>
                <a:spcPct val="100000"/>
              </a:lnSpc>
              <a:spcBef>
                <a:spcPts val="0"/>
              </a:spcBef>
            </a:pPr>
            <a:r>
              <a:rPr lang="en-US" sz="2200" b="1" dirty="0"/>
              <a:t>Embryo-fetal toxicity</a:t>
            </a:r>
            <a:endParaRPr lang="en-US" sz="2200" dirty="0"/>
          </a:p>
          <a:p>
            <a:pPr lvl="1">
              <a:lnSpc>
                <a:spcPct val="100000"/>
              </a:lnSpc>
              <a:spcBef>
                <a:spcPts val="0"/>
              </a:spcBef>
            </a:pPr>
            <a:r>
              <a:rPr lang="en-US" sz="2000" dirty="0"/>
              <a:t>Can cause fetal harm</a:t>
            </a:r>
          </a:p>
          <a:p>
            <a:pPr lvl="1">
              <a:lnSpc>
                <a:spcPct val="100000"/>
              </a:lnSpc>
              <a:spcBef>
                <a:spcPts val="0"/>
              </a:spcBef>
            </a:pPr>
            <a:r>
              <a:rPr lang="en-US" sz="2000" dirty="0"/>
              <a:t>Advise people of reproductive potential of potential risk to fetus and effective contraception</a:t>
            </a:r>
          </a:p>
          <a:p>
            <a:pPr marL="457200" lvl="1" indent="0">
              <a:lnSpc>
                <a:spcPct val="100000"/>
              </a:lnSpc>
              <a:spcBef>
                <a:spcPts val="0"/>
              </a:spcBef>
              <a:buNone/>
            </a:pPr>
            <a:r>
              <a:rPr lang="en-US" sz="2000" i="1" dirty="0"/>
              <a:t>NOTE: Per guidelines on SM management and pregnancy, cladribine and TKIs are not recommended</a:t>
            </a:r>
          </a:p>
        </p:txBody>
      </p:sp>
      <p:sp>
        <p:nvSpPr>
          <p:cNvPr id="2" name="Title 1">
            <a:extLst>
              <a:ext uri="{FF2B5EF4-FFF2-40B4-BE49-F238E27FC236}">
                <a16:creationId xmlns:a16="http://schemas.microsoft.com/office/drawing/2014/main" id="{F45B77BC-4ADF-5F24-76AF-EF226B48A1F1}"/>
              </a:ext>
            </a:extLst>
          </p:cNvPr>
          <p:cNvSpPr>
            <a:spLocks noGrp="1"/>
          </p:cNvSpPr>
          <p:nvPr>
            <p:ph type="title"/>
          </p:nvPr>
        </p:nvSpPr>
        <p:spPr/>
        <p:txBody>
          <a:bodyPr/>
          <a:lstStyle/>
          <a:p>
            <a:r>
              <a:rPr lang="en-US" dirty="0"/>
              <a:t>Avapritinib: Safety—Warnings and Precautions, Common Adverse Reactions (No Contraindications)</a:t>
            </a:r>
          </a:p>
        </p:txBody>
      </p:sp>
      <p:sp>
        <p:nvSpPr>
          <p:cNvPr id="7" name="Content Placeholder 6">
            <a:extLst>
              <a:ext uri="{FF2B5EF4-FFF2-40B4-BE49-F238E27FC236}">
                <a16:creationId xmlns:a16="http://schemas.microsoft.com/office/drawing/2014/main" id="{6396EA95-5A10-7AE7-BCDD-C54A482295BB}"/>
              </a:ext>
            </a:extLst>
          </p:cNvPr>
          <p:cNvSpPr>
            <a:spLocks noGrp="1"/>
          </p:cNvSpPr>
          <p:nvPr>
            <p:ph sz="half" idx="1"/>
          </p:nvPr>
        </p:nvSpPr>
        <p:spPr/>
        <p:txBody>
          <a:bodyPr/>
          <a:lstStyle/>
          <a:p>
            <a:pPr>
              <a:lnSpc>
                <a:spcPct val="100000"/>
              </a:lnSpc>
              <a:spcBef>
                <a:spcPts val="0"/>
              </a:spcBef>
            </a:pPr>
            <a:r>
              <a:rPr lang="en-US" sz="2200" b="1" dirty="0"/>
              <a:t>Intracranial hemorrhage</a:t>
            </a:r>
          </a:p>
          <a:p>
            <a:pPr lvl="1">
              <a:lnSpc>
                <a:spcPct val="100000"/>
              </a:lnSpc>
              <a:spcBef>
                <a:spcPts val="0"/>
              </a:spcBef>
            </a:pPr>
            <a:r>
              <a:rPr lang="en-US" sz="2000" dirty="0"/>
              <a:t>2.9% of patients with GIST or advanced SM in clinical trials</a:t>
            </a:r>
          </a:p>
          <a:p>
            <a:pPr lvl="1">
              <a:lnSpc>
                <a:spcPct val="100000"/>
              </a:lnSpc>
              <a:spcBef>
                <a:spcPts val="0"/>
              </a:spcBef>
            </a:pPr>
            <a:r>
              <a:rPr lang="en-US" sz="2000" dirty="0"/>
              <a:t>No events in ISM PIONEER study</a:t>
            </a:r>
          </a:p>
          <a:p>
            <a:pPr lvl="1">
              <a:lnSpc>
                <a:spcPct val="100000"/>
              </a:lnSpc>
              <a:spcBef>
                <a:spcPts val="0"/>
              </a:spcBef>
            </a:pPr>
            <a:r>
              <a:rPr lang="en-US" sz="2000" dirty="0"/>
              <a:t>Fatal events: &lt;1% of patients in trials</a:t>
            </a:r>
          </a:p>
          <a:p>
            <a:pPr>
              <a:lnSpc>
                <a:spcPct val="100000"/>
              </a:lnSpc>
              <a:spcBef>
                <a:spcPts val="0"/>
              </a:spcBef>
            </a:pPr>
            <a:r>
              <a:rPr lang="en-US" sz="2200" b="1" dirty="0"/>
              <a:t>Cognitive effects: </a:t>
            </a:r>
            <a:r>
              <a:rPr lang="en-US" sz="2200" dirty="0"/>
              <a:t>withhold avapritinib, depending on severity</a:t>
            </a:r>
          </a:p>
          <a:p>
            <a:pPr>
              <a:lnSpc>
                <a:spcPct val="100000"/>
              </a:lnSpc>
              <a:spcBef>
                <a:spcPts val="0"/>
              </a:spcBef>
            </a:pPr>
            <a:r>
              <a:rPr lang="en-US" sz="2200" b="1" dirty="0"/>
              <a:t>Photosensitivity:</a:t>
            </a:r>
            <a:r>
              <a:rPr lang="en-US" sz="2200" dirty="0"/>
              <a:t> advise patients to avoid direct UV exposure</a:t>
            </a:r>
          </a:p>
        </p:txBody>
      </p:sp>
      <p:sp>
        <p:nvSpPr>
          <p:cNvPr id="5" name="TextBox 4">
            <a:extLst>
              <a:ext uri="{FF2B5EF4-FFF2-40B4-BE49-F238E27FC236}">
                <a16:creationId xmlns:a16="http://schemas.microsoft.com/office/drawing/2014/main" id="{F0A45643-B77C-24EC-4F90-BE8089C56F1D}"/>
              </a:ext>
            </a:extLst>
          </p:cNvPr>
          <p:cNvSpPr txBox="1"/>
          <p:nvPr/>
        </p:nvSpPr>
        <p:spPr>
          <a:xfrm>
            <a:off x="447663" y="6377216"/>
            <a:ext cx="8539306" cy="276999"/>
          </a:xfrm>
          <a:prstGeom prst="rect">
            <a:avLst/>
          </a:prstGeom>
          <a:noFill/>
        </p:spPr>
        <p:txBody>
          <a:bodyPr wrap="square" lIns="91440" tIns="45720" rIns="91440" bIns="45720" rtlCol="0" anchor="t">
            <a:spAutoFit/>
          </a:bodyPr>
          <a:lstStyle/>
          <a:p>
            <a:pPr>
              <a:defRPr/>
            </a:pPr>
            <a:r>
              <a:rPr kumimoji="0" lang="en-US" sz="1200" b="0" i="0" u="none" strike="noStrike" kern="1200" cap="none" spc="0" normalizeH="0" baseline="0" noProof="0" dirty="0">
                <a:ln>
                  <a:noFill/>
                </a:ln>
                <a:solidFill>
                  <a:srgbClr val="455560"/>
                </a:solidFill>
                <a:effectLst/>
                <a:uLnTx/>
                <a:uFillTx/>
                <a:latin typeface="Calibri"/>
                <a:cs typeface="Calibri"/>
              </a:rPr>
              <a:t>Avapritinib PI. </a:t>
            </a:r>
            <a:r>
              <a:rPr lang="en-US" sz="1200" b="0" dirty="0">
                <a:solidFill>
                  <a:srgbClr val="455560"/>
                </a:solidFill>
                <a:latin typeface="Calibri"/>
                <a:cs typeface="+mn-cs"/>
              </a:rPr>
              <a:t>Gotlib. J Natl Compr Canc Netw. 2018;16:1500</a:t>
            </a:r>
            <a:r>
              <a:rPr kumimoji="0" lang="en-US" sz="1200" b="0" i="0" u="none" strike="noStrike" kern="1200" cap="none" spc="0" normalizeH="0" baseline="0" noProof="0" dirty="0">
                <a:ln>
                  <a:noFill/>
                </a:ln>
                <a:solidFill>
                  <a:srgbClr val="455560"/>
                </a:solidFill>
                <a:effectLst/>
                <a:uLnTx/>
                <a:uFillTx/>
                <a:latin typeface="Calibri"/>
                <a:ea typeface="+mn-ea"/>
                <a:cs typeface="+mn-cs"/>
              </a:rPr>
              <a:t>.</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
        <p:nvSpPr>
          <p:cNvPr id="8" name="TextBox 7">
            <a:extLst>
              <a:ext uri="{FF2B5EF4-FFF2-40B4-BE49-F238E27FC236}">
                <a16:creationId xmlns:a16="http://schemas.microsoft.com/office/drawing/2014/main" id="{80C25C31-1988-80D8-C74E-9EEA81970A05}"/>
              </a:ext>
            </a:extLst>
          </p:cNvPr>
          <p:cNvSpPr txBox="1"/>
          <p:nvPr/>
        </p:nvSpPr>
        <p:spPr bwMode="auto">
          <a:xfrm>
            <a:off x="6459131" y="4502796"/>
            <a:ext cx="5023072" cy="1656864"/>
          </a:xfrm>
          <a:prstGeom prst="rect">
            <a:avLst/>
          </a:prstGeom>
          <a:solidFill>
            <a:srgbClr val="0054A0"/>
          </a:solidFill>
          <a:ln>
            <a:noFill/>
          </a:ln>
        </p:spPr>
        <p:txBody>
          <a:bodyPr wrap="square" rtlCol="0">
            <a:spAutoFit/>
          </a:bodyPr>
          <a:lstStyle/>
          <a:p>
            <a:pPr algn="l">
              <a:lnSpc>
                <a:spcPct val="100000"/>
              </a:lnSpc>
              <a:spcBef>
                <a:spcPts val="0"/>
              </a:spcBef>
              <a:spcAft>
                <a:spcPts val="700"/>
              </a:spcAft>
              <a:buClrTx/>
              <a:buFontTx/>
              <a:buNone/>
            </a:pPr>
            <a:r>
              <a:rPr lang="en-US" dirty="0">
                <a:latin typeface="Calibri" panose="020F0502020204030204" pitchFamily="34" charset="0"/>
              </a:rPr>
              <a:t>Most Common Adverse Reactions in Clinical Trials</a:t>
            </a:r>
          </a:p>
          <a:p>
            <a:pPr marL="285750" indent="-285750" algn="l">
              <a:lnSpc>
                <a:spcPct val="100000"/>
              </a:lnSpc>
              <a:spcBef>
                <a:spcPts val="0"/>
              </a:spcBef>
              <a:spcAft>
                <a:spcPts val="700"/>
              </a:spcAft>
              <a:buClrTx/>
              <a:buFont typeface="Wingdings" pitchFamily="2" charset="2"/>
              <a:buChar char="§"/>
            </a:pPr>
            <a:r>
              <a:rPr lang="en-US" b="0" dirty="0">
                <a:latin typeface="Calibri" panose="020F0502020204030204" pitchFamily="34" charset="0"/>
              </a:rPr>
              <a:t>Advanced SM (≥20% incidence): edema, diarrhea, nausea, and fatigue/asthenia</a:t>
            </a:r>
          </a:p>
          <a:p>
            <a:pPr marL="285750" indent="-285750" algn="l">
              <a:lnSpc>
                <a:spcPct val="100000"/>
              </a:lnSpc>
              <a:spcBef>
                <a:spcPts val="0"/>
              </a:spcBef>
              <a:spcAft>
                <a:spcPts val="700"/>
              </a:spcAft>
              <a:buClrTx/>
              <a:buFont typeface="Wingdings" pitchFamily="2" charset="2"/>
              <a:buChar char="§"/>
            </a:pPr>
            <a:r>
              <a:rPr lang="en-US" b="0" dirty="0">
                <a:latin typeface="Calibri" panose="020F0502020204030204" pitchFamily="34" charset="0"/>
              </a:rPr>
              <a:t>ISM (≥10% incidence): eye edema, dizziness, peripheral edema, flushing</a:t>
            </a:r>
          </a:p>
        </p:txBody>
      </p:sp>
    </p:spTree>
    <p:extLst>
      <p:ext uri="{BB962C8B-B14F-4D97-AF65-F5344CB8AC3E}">
        <p14:creationId xmlns:p14="http://schemas.microsoft.com/office/powerpoint/2010/main" val="27216025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7971B-C36C-8D94-A61E-5CBFB5350A58}"/>
              </a:ext>
            </a:extLst>
          </p:cNvPr>
          <p:cNvSpPr>
            <a:spLocks noGrp="1"/>
          </p:cNvSpPr>
          <p:nvPr>
            <p:ph type="title"/>
          </p:nvPr>
        </p:nvSpPr>
        <p:spPr/>
        <p:txBody>
          <a:bodyPr/>
          <a:lstStyle/>
          <a:p>
            <a:r>
              <a:rPr lang="en-US" dirty="0"/>
              <a:t>Bezuclastinib and Elenestinib: </a:t>
            </a:r>
            <a:br>
              <a:rPr lang="en-US" dirty="0"/>
            </a:br>
            <a:r>
              <a:rPr lang="en-US" dirty="0"/>
              <a:t>Investigational Selective KIT Inhibitors </a:t>
            </a:r>
          </a:p>
        </p:txBody>
      </p:sp>
      <p:graphicFrame>
        <p:nvGraphicFramePr>
          <p:cNvPr id="7" name="Content Placeholder 6">
            <a:extLst>
              <a:ext uri="{FF2B5EF4-FFF2-40B4-BE49-F238E27FC236}">
                <a16:creationId xmlns:a16="http://schemas.microsoft.com/office/drawing/2014/main" id="{4257DE12-2ACE-036F-A6A1-5B2B514E0E46}"/>
              </a:ext>
            </a:extLst>
          </p:cNvPr>
          <p:cNvGraphicFramePr>
            <a:graphicFrameLocks noGrp="1"/>
          </p:cNvGraphicFramePr>
          <p:nvPr>
            <p:ph idx="1"/>
          </p:nvPr>
        </p:nvGraphicFramePr>
        <p:xfrm>
          <a:off x="719138" y="1947807"/>
          <a:ext cx="11039473" cy="1920240"/>
        </p:xfrm>
        <a:graphic>
          <a:graphicData uri="http://schemas.openxmlformats.org/drawingml/2006/table">
            <a:tbl>
              <a:tblPr firstRow="1" bandRow="1">
                <a:tableStyleId>{93296810-A885-4BE3-A3E7-6D5BEEA58F35}</a:tableStyleId>
              </a:tblPr>
              <a:tblGrid>
                <a:gridCol w="4684458">
                  <a:extLst>
                    <a:ext uri="{9D8B030D-6E8A-4147-A177-3AD203B41FA5}">
                      <a16:colId xmlns:a16="http://schemas.microsoft.com/office/drawing/2014/main" val="28685471"/>
                    </a:ext>
                  </a:extLst>
                </a:gridCol>
                <a:gridCol w="1271003">
                  <a:extLst>
                    <a:ext uri="{9D8B030D-6E8A-4147-A177-3AD203B41FA5}">
                      <a16:colId xmlns:a16="http://schemas.microsoft.com/office/drawing/2014/main" val="376987064"/>
                    </a:ext>
                  </a:extLst>
                </a:gridCol>
                <a:gridCol w="1271003">
                  <a:extLst>
                    <a:ext uri="{9D8B030D-6E8A-4147-A177-3AD203B41FA5}">
                      <a16:colId xmlns:a16="http://schemas.microsoft.com/office/drawing/2014/main" val="1872458368"/>
                    </a:ext>
                  </a:extLst>
                </a:gridCol>
                <a:gridCol w="1271003">
                  <a:extLst>
                    <a:ext uri="{9D8B030D-6E8A-4147-A177-3AD203B41FA5}">
                      <a16:colId xmlns:a16="http://schemas.microsoft.com/office/drawing/2014/main" val="3447878196"/>
                    </a:ext>
                  </a:extLst>
                </a:gridCol>
                <a:gridCol w="1271003">
                  <a:extLst>
                    <a:ext uri="{9D8B030D-6E8A-4147-A177-3AD203B41FA5}">
                      <a16:colId xmlns:a16="http://schemas.microsoft.com/office/drawing/2014/main" val="3184400620"/>
                    </a:ext>
                  </a:extLst>
                </a:gridCol>
                <a:gridCol w="1271003">
                  <a:extLst>
                    <a:ext uri="{9D8B030D-6E8A-4147-A177-3AD203B41FA5}">
                      <a16:colId xmlns:a16="http://schemas.microsoft.com/office/drawing/2014/main" val="762292033"/>
                    </a:ext>
                  </a:extLst>
                </a:gridCol>
              </a:tblGrid>
              <a:tr h="370840">
                <a:tc>
                  <a:txBody>
                    <a:bodyPr/>
                    <a:lstStyle/>
                    <a:p>
                      <a:r>
                        <a:rPr lang="en-US" dirty="0"/>
                        <a:t>KIT Inhibitor/Trial Information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Improved Symptoms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Reduced Tryptase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Reduced </a:t>
                      </a:r>
                      <a:r>
                        <a:rPr lang="en-US" i="1" dirty="0"/>
                        <a:t>KIT</a:t>
                      </a:r>
                      <a:r>
                        <a:rPr lang="en-US" dirty="0"/>
                        <a:t> D816V</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Reduced MC Burden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dirty="0"/>
                        <a:t>Favorable Safety</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2146263216"/>
                  </a:ext>
                </a:extLst>
              </a:tr>
              <a:tr h="370840">
                <a:tc>
                  <a:txBody>
                    <a:bodyPr/>
                    <a:lstStyle/>
                    <a:p>
                      <a:r>
                        <a:rPr lang="en-US" dirty="0">
                          <a:solidFill>
                            <a:schemeClr val="bg1"/>
                          </a:solidFill>
                        </a:rPr>
                        <a:t>Elenestinib (HARBOR)</a:t>
                      </a:r>
                    </a:p>
                    <a:p>
                      <a:r>
                        <a:rPr lang="en-US" dirty="0">
                          <a:solidFill>
                            <a:schemeClr val="bg1"/>
                          </a:solidFill>
                        </a:rPr>
                        <a:t>Part 1 of phase II/III trial for ISM</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230577115"/>
                  </a:ext>
                </a:extLst>
              </a:tr>
              <a:tr h="370840">
                <a:tc>
                  <a:txBody>
                    <a:bodyPr/>
                    <a:lstStyle/>
                    <a:p>
                      <a:r>
                        <a:rPr lang="en-US" dirty="0">
                          <a:solidFill>
                            <a:schemeClr val="bg1"/>
                          </a:solidFill>
                        </a:rPr>
                        <a:t>Bezuclastinib (SUMMIT)</a:t>
                      </a:r>
                    </a:p>
                    <a:p>
                      <a:r>
                        <a:rPr lang="en-US" dirty="0">
                          <a:solidFill>
                            <a:schemeClr val="bg1"/>
                          </a:solidFill>
                        </a:rPr>
                        <a:t>Part 1 of phase II trial in for nonadvanced 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263458850"/>
                  </a:ext>
                </a:extLst>
              </a:tr>
            </a:tbl>
          </a:graphicData>
        </a:graphic>
      </p:graphicFrame>
      <p:sp>
        <p:nvSpPr>
          <p:cNvPr id="8" name="TextBox 7">
            <a:extLst>
              <a:ext uri="{FF2B5EF4-FFF2-40B4-BE49-F238E27FC236}">
                <a16:creationId xmlns:a16="http://schemas.microsoft.com/office/drawing/2014/main" id="{39F537AC-A36D-4A99-8528-71E006812CFC}"/>
              </a:ext>
            </a:extLst>
          </p:cNvPr>
          <p:cNvSpPr txBox="1"/>
          <p:nvPr/>
        </p:nvSpPr>
        <p:spPr bwMode="auto">
          <a:xfrm>
            <a:off x="604838" y="1466266"/>
            <a:ext cx="65102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400" dirty="0">
                <a:solidFill>
                  <a:schemeClr val="bg1"/>
                </a:solidFill>
                <a:latin typeface="Calibri" panose="020F0502020204030204" pitchFamily="34" charset="0"/>
              </a:rPr>
              <a:t>Bezuclastinib and Elenestinib in Nonadvanced SM</a:t>
            </a:r>
          </a:p>
        </p:txBody>
      </p:sp>
      <p:sp>
        <p:nvSpPr>
          <p:cNvPr id="9" name="TextBox 8">
            <a:extLst>
              <a:ext uri="{FF2B5EF4-FFF2-40B4-BE49-F238E27FC236}">
                <a16:creationId xmlns:a16="http://schemas.microsoft.com/office/drawing/2014/main" id="{7F001626-98C9-AECD-0738-6FF276A2DCD6}"/>
              </a:ext>
            </a:extLst>
          </p:cNvPr>
          <p:cNvSpPr txBox="1"/>
          <p:nvPr/>
        </p:nvSpPr>
        <p:spPr bwMode="auto">
          <a:xfrm>
            <a:off x="614045" y="3954079"/>
            <a:ext cx="10069033" cy="147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14000"/>
              </a:lnSpc>
              <a:spcBef>
                <a:spcPts val="0"/>
              </a:spcBef>
              <a:spcAft>
                <a:spcPct val="0"/>
              </a:spcAft>
              <a:buClrTx/>
              <a:buFontTx/>
              <a:buNone/>
            </a:pPr>
            <a:r>
              <a:rPr lang="en-US" sz="2000" dirty="0">
                <a:solidFill>
                  <a:schemeClr val="bg1"/>
                </a:solidFill>
                <a:latin typeface="Calibri" panose="020F0502020204030204" pitchFamily="34" charset="0"/>
              </a:rPr>
              <a:t>In the ongoing phase II Apex trial for advanced SM, </a:t>
            </a:r>
            <a:r>
              <a:rPr lang="en-US" sz="2000" dirty="0" err="1">
                <a:solidFill>
                  <a:schemeClr val="bg1"/>
                </a:solidFill>
                <a:latin typeface="Calibri" panose="020F0502020204030204" pitchFamily="34" charset="0"/>
              </a:rPr>
              <a:t>bezuclastinib</a:t>
            </a:r>
            <a:endParaRPr lang="en-US" sz="2000" b="0" dirty="0">
              <a:solidFill>
                <a:schemeClr val="bg1"/>
              </a:solidFill>
              <a:latin typeface="Calibri" panose="020F0502020204030204" pitchFamily="34" charset="0"/>
            </a:endParaRPr>
          </a:p>
          <a:p>
            <a:pPr marL="342900" indent="-342900" algn="l">
              <a:lnSpc>
                <a:spcPct val="114000"/>
              </a:lnSpc>
              <a:spcBef>
                <a:spcPts val="0"/>
              </a:spcBef>
              <a:spcAft>
                <a:spcPct val="0"/>
              </a:spcAft>
              <a:buClrTx/>
              <a:buFont typeface="Wingdings" pitchFamily="2" charset="2"/>
              <a:buChar char="§"/>
            </a:pPr>
            <a:r>
              <a:rPr lang="en-US" sz="2000" b="0" dirty="0">
                <a:solidFill>
                  <a:schemeClr val="bg1"/>
                </a:solidFill>
                <a:latin typeface="Calibri" panose="020F0502020204030204" pitchFamily="34" charset="0"/>
              </a:rPr>
              <a:t>Reduced SM burden (tryptase, MC burden, </a:t>
            </a:r>
            <a:r>
              <a:rPr lang="en-US" sz="2000" b="0" i="1" dirty="0">
                <a:solidFill>
                  <a:schemeClr val="bg1"/>
                </a:solidFill>
                <a:latin typeface="Calibri" panose="020F0502020204030204" pitchFamily="34" charset="0"/>
              </a:rPr>
              <a:t>KIT</a:t>
            </a:r>
            <a:r>
              <a:rPr lang="en-US" sz="2000" b="0" dirty="0">
                <a:solidFill>
                  <a:schemeClr val="bg1"/>
                </a:solidFill>
                <a:latin typeface="Calibri" panose="020F0502020204030204" pitchFamily="34" charset="0"/>
              </a:rPr>
              <a:t> D816V)</a:t>
            </a:r>
          </a:p>
          <a:p>
            <a:pPr marL="342900" indent="-342900" algn="l">
              <a:lnSpc>
                <a:spcPct val="114000"/>
              </a:lnSpc>
              <a:spcBef>
                <a:spcPts val="0"/>
              </a:spcBef>
              <a:spcAft>
                <a:spcPct val="0"/>
              </a:spcAft>
              <a:buClrTx/>
              <a:buFont typeface="Wingdings" pitchFamily="2" charset="2"/>
              <a:buChar char="§"/>
            </a:pPr>
            <a:r>
              <a:rPr lang="en-US" sz="2000" b="0" dirty="0">
                <a:solidFill>
                  <a:schemeClr val="bg1"/>
                </a:solidFill>
                <a:latin typeface="Calibri" panose="020F0502020204030204" pitchFamily="34" charset="0"/>
              </a:rPr>
              <a:t>Was associated with progression-free survival rate of 82% at 24 mo</a:t>
            </a:r>
          </a:p>
          <a:p>
            <a:pPr marL="342900" indent="-342900" algn="l">
              <a:lnSpc>
                <a:spcPct val="114000"/>
              </a:lnSpc>
              <a:spcBef>
                <a:spcPts val="0"/>
              </a:spcBef>
              <a:spcAft>
                <a:spcPct val="0"/>
              </a:spcAft>
              <a:buClrTx/>
              <a:buFont typeface="Wingdings" pitchFamily="2" charset="2"/>
              <a:buChar char="§"/>
            </a:pPr>
            <a:r>
              <a:rPr lang="en-US" sz="2000" b="0" dirty="0">
                <a:solidFill>
                  <a:schemeClr val="bg1"/>
                </a:solidFill>
                <a:latin typeface="Calibri" panose="020F0502020204030204" pitchFamily="34" charset="0"/>
              </a:rPr>
              <a:t>Had favorable safety and tolerability</a:t>
            </a:r>
            <a:endParaRPr lang="en-US" sz="2000" dirty="0">
              <a:solidFill>
                <a:schemeClr val="bg1"/>
              </a:solidFill>
              <a:latin typeface="Calibri" panose="020F0502020204030204" pitchFamily="34" charset="0"/>
            </a:endParaRPr>
          </a:p>
        </p:txBody>
      </p:sp>
      <p:sp>
        <p:nvSpPr>
          <p:cNvPr id="3" name="TextBox 2">
            <a:extLst>
              <a:ext uri="{FF2B5EF4-FFF2-40B4-BE49-F238E27FC236}">
                <a16:creationId xmlns:a16="http://schemas.microsoft.com/office/drawing/2014/main" id="{CE6858DB-A296-F3E4-2721-53295EF227CD}"/>
              </a:ext>
            </a:extLst>
          </p:cNvPr>
          <p:cNvSpPr txBox="1"/>
          <p:nvPr/>
        </p:nvSpPr>
        <p:spPr>
          <a:xfrm>
            <a:off x="441031" y="6334005"/>
            <a:ext cx="7340513" cy="276999"/>
          </a:xfrm>
          <a:prstGeom prst="rect">
            <a:avLst/>
          </a:prstGeom>
          <a:noFill/>
        </p:spPr>
        <p:txBody>
          <a:bodyPr wrap="square" lIns="91440" tIns="45720" rIns="91440" bIns="45720" rtlCol="0" anchor="ctr">
            <a:spAutoFit/>
          </a:bodyPr>
          <a:lstStyle/>
          <a:p>
            <a:pPr>
              <a:defRPr/>
            </a:pPr>
            <a:r>
              <a:rPr lang="en-US" sz="1200" b="0" dirty="0">
                <a:solidFill>
                  <a:srgbClr val="455560"/>
                </a:solidFill>
                <a:latin typeface="Calibri"/>
                <a:ea typeface="Calibri"/>
                <a:cs typeface="Calibri"/>
              </a:rPr>
              <a:t>Tashi. ASH 2023. </a:t>
            </a:r>
            <a:r>
              <a:rPr lang="en-US" sz="1200" b="0" dirty="0" err="1">
                <a:solidFill>
                  <a:srgbClr val="455560"/>
                </a:solidFill>
                <a:latin typeface="Calibri"/>
                <a:ea typeface="Calibri"/>
                <a:cs typeface="Calibri"/>
              </a:rPr>
              <a:t>Abstr</a:t>
            </a:r>
            <a:r>
              <a:rPr lang="en-US" sz="1200" b="0" dirty="0">
                <a:solidFill>
                  <a:srgbClr val="455560"/>
                </a:solidFill>
                <a:latin typeface="Calibri"/>
                <a:ea typeface="Calibri"/>
                <a:cs typeface="Calibri"/>
              </a:rPr>
              <a:t> 76. Rein. 2024 EHA Hybrid Conference. </a:t>
            </a:r>
            <a:r>
              <a:rPr lang="en-US" sz="1200" b="0" dirty="0" err="1">
                <a:solidFill>
                  <a:srgbClr val="455560"/>
                </a:solidFill>
                <a:latin typeface="Calibri"/>
                <a:ea typeface="Calibri"/>
                <a:cs typeface="Calibri"/>
              </a:rPr>
              <a:t>Abstr</a:t>
            </a:r>
            <a:r>
              <a:rPr lang="en-US" sz="1200" b="0" dirty="0">
                <a:solidFill>
                  <a:srgbClr val="455560"/>
                </a:solidFill>
                <a:latin typeface="Calibri"/>
                <a:ea typeface="Calibri"/>
                <a:cs typeface="Calibri"/>
              </a:rPr>
              <a:t> P1055. DeAngelo. ASH 2024. </a:t>
            </a:r>
            <a:r>
              <a:rPr lang="en-US" sz="1200" b="0" dirty="0" err="1">
                <a:solidFill>
                  <a:srgbClr val="455560"/>
                </a:solidFill>
                <a:latin typeface="Calibri"/>
                <a:ea typeface="Calibri"/>
                <a:cs typeface="Calibri"/>
              </a:rPr>
              <a:t>Abstr</a:t>
            </a:r>
            <a:r>
              <a:rPr lang="en-US" sz="1200" b="0" dirty="0">
                <a:solidFill>
                  <a:srgbClr val="455560"/>
                </a:solidFill>
                <a:latin typeface="Calibri"/>
                <a:ea typeface="Calibri"/>
                <a:cs typeface="Calibri"/>
              </a:rPr>
              <a:t> 659.</a:t>
            </a:r>
            <a:endParaRPr lang="en-US" sz="1200" b="0" dirty="0">
              <a:solidFill>
                <a:srgbClr val="455560"/>
              </a:solidFill>
              <a:latin typeface="Calibri" panose="020F0502020204030204" pitchFamily="34" charset="0"/>
              <a:ea typeface="Calibri"/>
              <a:cs typeface="Calibri" panose="020F0502020204030204" pitchFamily="34" charset="0"/>
            </a:endParaRPr>
          </a:p>
        </p:txBody>
      </p:sp>
    </p:spTree>
    <p:extLst>
      <p:ext uri="{BB962C8B-B14F-4D97-AF65-F5344CB8AC3E}">
        <p14:creationId xmlns:p14="http://schemas.microsoft.com/office/powerpoint/2010/main" val="165468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F6D0E-4ABC-9D62-55A6-74446249E606}"/>
              </a:ext>
            </a:extLst>
          </p:cNvPr>
          <p:cNvSpPr>
            <a:spLocks noGrp="1"/>
          </p:cNvSpPr>
          <p:nvPr>
            <p:ph type="title"/>
          </p:nvPr>
        </p:nvSpPr>
        <p:spPr/>
        <p:txBody>
          <a:bodyPr/>
          <a:lstStyle/>
          <a:p>
            <a:r>
              <a:rPr lang="en-US" dirty="0"/>
              <a:t>Other Emerging Therapies</a:t>
            </a:r>
          </a:p>
        </p:txBody>
      </p:sp>
      <p:graphicFrame>
        <p:nvGraphicFramePr>
          <p:cNvPr id="4" name="Content Placeholder 3">
            <a:extLst>
              <a:ext uri="{FF2B5EF4-FFF2-40B4-BE49-F238E27FC236}">
                <a16:creationId xmlns:a16="http://schemas.microsoft.com/office/drawing/2014/main" id="{3223D253-EC9D-BB2F-6ED0-DCD0A67955B1}"/>
              </a:ext>
            </a:extLst>
          </p:cNvPr>
          <p:cNvGraphicFramePr>
            <a:graphicFrameLocks noGrp="1"/>
          </p:cNvGraphicFramePr>
          <p:nvPr>
            <p:ph idx="1"/>
            <p:extLst>
              <p:ext uri="{D42A27DB-BD31-4B8C-83A1-F6EECF244321}">
                <p14:modId xmlns:p14="http://schemas.microsoft.com/office/powerpoint/2010/main" val="3661312484"/>
              </p:ext>
            </p:extLst>
          </p:nvPr>
        </p:nvGraphicFramePr>
        <p:xfrm>
          <a:off x="2225428" y="1600200"/>
          <a:ext cx="7720618" cy="33793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BFD7EE16-C6EE-43C6-2F7E-02AF64AFD897}"/>
              </a:ext>
            </a:extLst>
          </p:cNvPr>
          <p:cNvSpPr txBox="1"/>
          <p:nvPr/>
        </p:nvSpPr>
        <p:spPr>
          <a:xfrm>
            <a:off x="434784" y="6378192"/>
            <a:ext cx="4270310" cy="276999"/>
          </a:xfrm>
          <a:prstGeom prst="rect">
            <a:avLst/>
          </a:prstGeom>
          <a:noFill/>
        </p:spPr>
        <p:txBody>
          <a:bodyPr wrap="square" lIns="91440" tIns="45720" rIns="91440" bIns="45720" rtlCol="0" anchor="t">
            <a:spAutoFit/>
          </a:bodyPr>
          <a:lstStyle/>
          <a:p>
            <a:pPr>
              <a:defRPr/>
            </a:pPr>
            <a:r>
              <a:rPr lang="en-US" sz="1200" b="0" dirty="0">
                <a:solidFill>
                  <a:srgbClr val="455560"/>
                </a:solidFill>
                <a:latin typeface="Calibri"/>
                <a:ea typeface="Calibri"/>
                <a:cs typeface="Calibri"/>
              </a:rPr>
              <a:t>NCT04333108. NCT04655118. </a:t>
            </a:r>
            <a:endParaRPr lang="en-US" sz="1200" b="0" i="0" u="none" strike="noStrike" kern="1200" cap="none" spc="0" normalizeH="0" baseline="0" noProof="0" dirty="0">
              <a:ln>
                <a:noFill/>
              </a:ln>
              <a:solidFill>
                <a:srgbClr val="455560"/>
              </a:solidFill>
              <a:effectLst/>
              <a:uLnTx/>
              <a:uFillTx/>
              <a:latin typeface="Calibri"/>
              <a:ea typeface="Calibri"/>
              <a:cs typeface="Calibri"/>
            </a:endParaRPr>
          </a:p>
        </p:txBody>
      </p:sp>
    </p:spTree>
    <p:extLst>
      <p:ext uri="{BB962C8B-B14F-4D97-AF65-F5344CB8AC3E}">
        <p14:creationId xmlns:p14="http://schemas.microsoft.com/office/powerpoint/2010/main" val="26896202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2D321-A950-7579-FFF5-AA41D8A0AF8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A595F338-22C4-B0B0-0232-5E92CA3797F9}"/>
              </a:ext>
            </a:extLst>
          </p:cNvPr>
          <p:cNvSpPr>
            <a:spLocks noGrp="1"/>
          </p:cNvSpPr>
          <p:nvPr>
            <p:ph type="title"/>
          </p:nvPr>
        </p:nvSpPr>
        <p:spPr/>
        <p:txBody>
          <a:bodyPr/>
          <a:lstStyle/>
          <a:p>
            <a:r>
              <a:rPr lang="en-US" dirty="0"/>
              <a:t>Unmasking the Patient Burden: </a:t>
            </a:r>
            <a:br>
              <a:rPr lang="en-US" dirty="0"/>
            </a:br>
            <a:r>
              <a:rPr lang="en-US" dirty="0"/>
              <a:t>Pharmacist-Focused Strategies to Improve Care</a:t>
            </a:r>
          </a:p>
        </p:txBody>
      </p:sp>
    </p:spTree>
    <p:extLst>
      <p:ext uri="{BB962C8B-B14F-4D97-AF65-F5344CB8AC3E}">
        <p14:creationId xmlns:p14="http://schemas.microsoft.com/office/powerpoint/2010/main" val="2914300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C6941-9C21-EC22-5333-A850B45F05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36CBCB-B19A-F349-65BC-36E21C160AF1}"/>
              </a:ext>
            </a:extLst>
          </p:cNvPr>
          <p:cNvSpPr>
            <a:spLocks noGrp="1"/>
          </p:cNvSpPr>
          <p:nvPr>
            <p:ph type="title"/>
          </p:nvPr>
        </p:nvSpPr>
        <p:spPr/>
        <p:txBody>
          <a:bodyPr/>
          <a:lstStyle/>
          <a:p>
            <a:r>
              <a:rPr lang="en-US" dirty="0"/>
              <a:t>Anaphylaxis Checklist for Pharmacists*</a:t>
            </a:r>
          </a:p>
        </p:txBody>
      </p:sp>
      <p:sp>
        <p:nvSpPr>
          <p:cNvPr id="3" name="Content Placeholder 2">
            <a:extLst>
              <a:ext uri="{FF2B5EF4-FFF2-40B4-BE49-F238E27FC236}">
                <a16:creationId xmlns:a16="http://schemas.microsoft.com/office/drawing/2014/main" id="{229CFE79-D7D9-0F99-5682-6D9D61F9685D}"/>
              </a:ext>
            </a:extLst>
          </p:cNvPr>
          <p:cNvSpPr>
            <a:spLocks noGrp="1"/>
          </p:cNvSpPr>
          <p:nvPr>
            <p:ph sz="half" idx="1"/>
          </p:nvPr>
        </p:nvSpPr>
        <p:spPr/>
        <p:txBody>
          <a:bodyPr>
            <a:normAutofit/>
          </a:bodyPr>
          <a:lstStyle/>
          <a:p>
            <a:pPr>
              <a:lnSpc>
                <a:spcPct val="100000"/>
              </a:lnSpc>
              <a:spcBef>
                <a:spcPts val="0"/>
              </a:spcBef>
            </a:pPr>
            <a:r>
              <a:rPr lang="en-US" sz="2000" dirty="0"/>
              <a:t>Dispense prescribed epinephrine devices</a:t>
            </a:r>
          </a:p>
          <a:p>
            <a:pPr lvl="1">
              <a:lnSpc>
                <a:spcPct val="100000"/>
              </a:lnSpc>
              <a:spcBef>
                <a:spcPts val="0"/>
              </a:spcBef>
            </a:pPr>
            <a:r>
              <a:rPr lang="en-US" sz="1800" dirty="0"/>
              <a:t>Prescribed device</a:t>
            </a:r>
          </a:p>
          <a:p>
            <a:pPr lvl="1">
              <a:lnSpc>
                <a:spcPct val="100000"/>
              </a:lnSpc>
              <a:spcBef>
                <a:spcPts val="0"/>
              </a:spcBef>
            </a:pPr>
            <a:r>
              <a:rPr lang="en-US" sz="1800" dirty="0"/>
              <a:t>Appropriate dose (weight based)</a:t>
            </a:r>
          </a:p>
          <a:p>
            <a:pPr lvl="1">
              <a:lnSpc>
                <a:spcPct val="100000"/>
              </a:lnSpc>
              <a:spcBef>
                <a:spcPts val="0"/>
              </a:spcBef>
            </a:pPr>
            <a:r>
              <a:rPr lang="en-US" sz="1800" dirty="0"/>
              <a:t>Check that 2 devices have been prescribed</a:t>
            </a:r>
          </a:p>
          <a:p>
            <a:pPr lvl="1">
              <a:lnSpc>
                <a:spcPct val="100000"/>
              </a:lnSpc>
              <a:spcBef>
                <a:spcPts val="0"/>
              </a:spcBef>
            </a:pPr>
            <a:r>
              <a:rPr lang="en-US" sz="1800" dirty="0"/>
              <a:t>Remind patients to check the expiration date</a:t>
            </a:r>
          </a:p>
          <a:p>
            <a:pPr lvl="1">
              <a:lnSpc>
                <a:spcPct val="100000"/>
              </a:lnSpc>
              <a:spcBef>
                <a:spcPts val="0"/>
              </a:spcBef>
            </a:pPr>
            <a:r>
              <a:rPr lang="en-US" sz="1800" dirty="0"/>
              <a:t>Check that patients have an action plan</a:t>
            </a:r>
          </a:p>
          <a:p>
            <a:pPr lvl="1">
              <a:lnSpc>
                <a:spcPct val="100000"/>
              </a:lnSpc>
              <a:spcBef>
                <a:spcPts val="0"/>
              </a:spcBef>
            </a:pPr>
            <a:r>
              <a:rPr lang="en-US" sz="1800" dirty="0"/>
              <a:t>Reinforce that patients should always carry their device</a:t>
            </a:r>
          </a:p>
        </p:txBody>
      </p:sp>
      <p:sp>
        <p:nvSpPr>
          <p:cNvPr id="5" name="Content Placeholder 4">
            <a:extLst>
              <a:ext uri="{FF2B5EF4-FFF2-40B4-BE49-F238E27FC236}">
                <a16:creationId xmlns:a16="http://schemas.microsoft.com/office/drawing/2014/main" id="{7BCB93FF-8942-AF82-38CC-15D9A0BCF3FF}"/>
              </a:ext>
            </a:extLst>
          </p:cNvPr>
          <p:cNvSpPr>
            <a:spLocks noGrp="1"/>
          </p:cNvSpPr>
          <p:nvPr>
            <p:ph sz="half" idx="2"/>
          </p:nvPr>
        </p:nvSpPr>
        <p:spPr/>
        <p:txBody>
          <a:bodyPr/>
          <a:lstStyle/>
          <a:p>
            <a:pPr>
              <a:lnSpc>
                <a:spcPct val="100000"/>
              </a:lnSpc>
              <a:spcBef>
                <a:spcPts val="0"/>
              </a:spcBef>
            </a:pPr>
            <a:r>
              <a:rPr lang="en-US" sz="2000" dirty="0"/>
              <a:t>Provide epinephrine device education</a:t>
            </a:r>
          </a:p>
          <a:p>
            <a:pPr lvl="1">
              <a:lnSpc>
                <a:spcPct val="100000"/>
              </a:lnSpc>
              <a:spcBef>
                <a:spcPts val="0"/>
              </a:spcBef>
            </a:pPr>
            <a:r>
              <a:rPr lang="en-US" sz="1800" dirty="0"/>
              <a:t>Teach patients how to use their device using a trainer</a:t>
            </a:r>
          </a:p>
          <a:p>
            <a:pPr lvl="1">
              <a:lnSpc>
                <a:spcPct val="100000"/>
              </a:lnSpc>
              <a:spcBef>
                <a:spcPts val="0"/>
              </a:spcBef>
            </a:pPr>
            <a:r>
              <a:rPr lang="en-US" sz="1800" dirty="0"/>
              <a:t>Educate patients on correct storage </a:t>
            </a:r>
          </a:p>
          <a:p>
            <a:pPr lvl="1">
              <a:lnSpc>
                <a:spcPct val="100000"/>
              </a:lnSpc>
              <a:spcBef>
                <a:spcPts val="0"/>
              </a:spcBef>
            </a:pPr>
            <a:r>
              <a:rPr lang="en-US" sz="1800" dirty="0"/>
              <a:t>Ensure patients understand that epinephrine is the first line for anaphylaxis, not antihistamines</a:t>
            </a:r>
          </a:p>
          <a:p>
            <a:pPr>
              <a:lnSpc>
                <a:spcPct val="100000"/>
              </a:lnSpc>
              <a:spcBef>
                <a:spcPts val="0"/>
              </a:spcBef>
            </a:pPr>
            <a:r>
              <a:rPr lang="en-US" sz="2000" dirty="0"/>
              <a:t>Provide telepharmacy options for patients in rural areas</a:t>
            </a:r>
            <a:r>
              <a:rPr lang="en-US" sz="2000" baseline="30000" dirty="0"/>
              <a:t>†</a:t>
            </a:r>
          </a:p>
          <a:p>
            <a:pPr>
              <a:lnSpc>
                <a:spcPct val="100000"/>
              </a:lnSpc>
              <a:spcBef>
                <a:spcPts val="0"/>
              </a:spcBef>
            </a:pPr>
            <a:r>
              <a:rPr lang="en-US" sz="2000" dirty="0"/>
              <a:t>Be prepared for an anaphylaxis emergency</a:t>
            </a:r>
          </a:p>
          <a:p>
            <a:pPr lvl="1">
              <a:lnSpc>
                <a:spcPct val="100000"/>
              </a:lnSpc>
              <a:spcBef>
                <a:spcPts val="0"/>
              </a:spcBef>
            </a:pPr>
            <a:r>
              <a:rPr lang="en-US" sz="1800" dirty="0"/>
              <a:t>Train staff on signs/symptoms, positioning, epinephrine administration</a:t>
            </a:r>
          </a:p>
          <a:p>
            <a:pPr lvl="1">
              <a:lnSpc>
                <a:spcPct val="100000"/>
              </a:lnSpc>
              <a:spcBef>
                <a:spcPts val="0"/>
              </a:spcBef>
            </a:pPr>
            <a:r>
              <a:rPr lang="en-US" sz="1800" dirty="0"/>
              <a:t>Display action plans</a:t>
            </a:r>
          </a:p>
          <a:p>
            <a:pPr>
              <a:lnSpc>
                <a:spcPct val="100000"/>
              </a:lnSpc>
              <a:spcBef>
                <a:spcPts val="0"/>
              </a:spcBef>
            </a:pPr>
            <a:endParaRPr lang="en-US" sz="2000" dirty="0"/>
          </a:p>
        </p:txBody>
      </p:sp>
      <p:sp>
        <p:nvSpPr>
          <p:cNvPr id="4" name="TextBox 3">
            <a:extLst>
              <a:ext uri="{FF2B5EF4-FFF2-40B4-BE49-F238E27FC236}">
                <a16:creationId xmlns:a16="http://schemas.microsoft.com/office/drawing/2014/main" id="{56E675FE-0A4F-AF68-D29C-9F7B38FE90AA}"/>
              </a:ext>
            </a:extLst>
          </p:cNvPr>
          <p:cNvSpPr txBox="1"/>
          <p:nvPr/>
        </p:nvSpPr>
        <p:spPr>
          <a:xfrm>
            <a:off x="441824" y="6189491"/>
            <a:ext cx="7673476" cy="46166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noProof="0" dirty="0">
                <a:ln>
                  <a:noFill/>
                </a:ln>
                <a:solidFill>
                  <a:srgbClr val="455560"/>
                </a:solidFill>
                <a:effectLst/>
                <a:uLnTx/>
                <a:uFillTx/>
                <a:latin typeface="Calibri"/>
                <a:ea typeface="+mn-ea"/>
                <a:cs typeface="+mn-cs"/>
              </a:rPr>
              <a:t>*</a:t>
            </a:r>
            <a:r>
              <a:rPr kumimoji="0" lang="en-US" sz="1200" b="0" i="0" u="none" strike="noStrike" kern="1200" cap="none" spc="0" normalizeH="0" baseline="0" noProof="0" dirty="0">
                <a:ln>
                  <a:noFill/>
                </a:ln>
                <a:solidFill>
                  <a:srgbClr val="455560"/>
                </a:solidFill>
                <a:effectLst/>
                <a:uLnTx/>
                <a:uFillTx/>
                <a:latin typeface="Calibri"/>
                <a:ea typeface="+mn-ea"/>
                <a:cs typeface="+mn-cs"/>
              </a:rPr>
              <a:t>Modified from source developed by the Australasian Society of Clinical immunology and Allergy. </a:t>
            </a:r>
            <a:r>
              <a:rPr kumimoji="0" lang="en-US" sz="1200" b="0" i="0" u="none" strike="noStrike" kern="1200" cap="none" spc="0" normalizeH="0" baseline="30000" noProof="0" dirty="0">
                <a:ln>
                  <a:noFill/>
                </a:ln>
                <a:solidFill>
                  <a:srgbClr val="455560"/>
                </a:solidFill>
                <a:effectLst/>
                <a:uLnTx/>
                <a:uFillTx/>
                <a:latin typeface="Calibri"/>
                <a:ea typeface="+mn-ea"/>
                <a:cs typeface="+mn-cs"/>
              </a:rPr>
              <a:t>†</a:t>
            </a:r>
            <a:r>
              <a:rPr kumimoji="0" lang="en-US" sz="1200" b="0" i="0" u="none" strike="noStrike" kern="1200" cap="none" spc="0" normalizeH="0" baseline="0" noProof="0" dirty="0">
                <a:ln>
                  <a:noFill/>
                </a:ln>
                <a:solidFill>
                  <a:srgbClr val="455560"/>
                </a:solidFill>
                <a:effectLst/>
                <a:uLnTx/>
                <a:uFillTx/>
                <a:latin typeface="Calibri"/>
                <a:ea typeface="+mn-ea"/>
                <a:cs typeface="+mn-cs"/>
              </a:rPr>
              <a:t>Expert perspective.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allergy.org.au/hp/anaphylaxis/anaphylaxis-checklist-for-pharmacists</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
        <p:nvSpPr>
          <p:cNvPr id="6" name="TextBox 5">
            <a:extLst>
              <a:ext uri="{FF2B5EF4-FFF2-40B4-BE49-F238E27FC236}">
                <a16:creationId xmlns:a16="http://schemas.microsoft.com/office/drawing/2014/main" id="{D95F1564-CE93-F7F4-7069-9C26B41CA6B5}"/>
              </a:ext>
            </a:extLst>
          </p:cNvPr>
          <p:cNvSpPr txBox="1"/>
          <p:nvPr/>
        </p:nvSpPr>
        <p:spPr bwMode="auto">
          <a:xfrm>
            <a:off x="719138" y="4804720"/>
            <a:ext cx="5191960" cy="769441"/>
          </a:xfrm>
          <a:prstGeom prst="rect">
            <a:avLst/>
          </a:prstGeom>
          <a:solidFill>
            <a:srgbClr val="E1471D"/>
          </a:solidFill>
          <a:ln>
            <a:noFill/>
          </a:ln>
        </p:spPr>
        <p:txBody>
          <a:bodyPr wrap="square" rtlCol="0">
            <a:spAutoFit/>
          </a:bodyPr>
          <a:lstStyle/>
          <a:p>
            <a:pPr algn="ctr">
              <a:lnSpc>
                <a:spcPct val="100000"/>
              </a:lnSpc>
              <a:spcBef>
                <a:spcPct val="50000"/>
              </a:spcBef>
              <a:spcAft>
                <a:spcPct val="0"/>
              </a:spcAft>
              <a:buClrTx/>
              <a:buFontTx/>
              <a:buNone/>
            </a:pPr>
            <a:r>
              <a:rPr lang="en-US" sz="2200" dirty="0">
                <a:latin typeface="Calibri" panose="020F0502020204030204" pitchFamily="34" charset="0"/>
              </a:rPr>
              <a:t>Educate people with SM on the increased risk of anaphylaxis they face</a:t>
            </a:r>
          </a:p>
        </p:txBody>
      </p:sp>
    </p:spTree>
    <p:extLst>
      <p:ext uri="{BB962C8B-B14F-4D97-AF65-F5344CB8AC3E}">
        <p14:creationId xmlns:p14="http://schemas.microsoft.com/office/powerpoint/2010/main" val="20536469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35D79-017A-92F5-CE8E-9F2366F7C893}"/>
              </a:ext>
            </a:extLst>
          </p:cNvPr>
          <p:cNvSpPr>
            <a:spLocks noGrp="1"/>
          </p:cNvSpPr>
          <p:nvPr>
            <p:ph type="title"/>
          </p:nvPr>
        </p:nvSpPr>
        <p:spPr/>
        <p:txBody>
          <a:bodyPr/>
          <a:lstStyle/>
          <a:p>
            <a:r>
              <a:rPr lang="en-US" dirty="0"/>
              <a:t>Patient Anaphylaxis Education</a:t>
            </a:r>
          </a:p>
        </p:txBody>
      </p:sp>
      <p:sp>
        <p:nvSpPr>
          <p:cNvPr id="3" name="Content Placeholder 2">
            <a:extLst>
              <a:ext uri="{FF2B5EF4-FFF2-40B4-BE49-F238E27FC236}">
                <a16:creationId xmlns:a16="http://schemas.microsoft.com/office/drawing/2014/main" id="{E68C68BD-FD50-1527-D8CE-295452114384}"/>
              </a:ext>
            </a:extLst>
          </p:cNvPr>
          <p:cNvSpPr>
            <a:spLocks noGrp="1"/>
          </p:cNvSpPr>
          <p:nvPr>
            <p:ph sz="half" idx="1"/>
          </p:nvPr>
        </p:nvSpPr>
        <p:spPr/>
        <p:txBody>
          <a:bodyPr/>
          <a:lstStyle/>
          <a:p>
            <a:r>
              <a:rPr lang="en-US" sz="2400"/>
              <a:t>Patients should know that anaphylaxis is common in SM</a:t>
            </a:r>
          </a:p>
          <a:p>
            <a:pPr lvl="1"/>
            <a:r>
              <a:rPr lang="en-US" sz="2200"/>
              <a:t>Reported prevalence: 24%-49%</a:t>
            </a:r>
          </a:p>
          <a:p>
            <a:pPr lvl="1"/>
            <a:r>
              <a:rPr lang="en-US" sz="2200"/>
              <a:t>TouchStone SM Patient Survey found that within 1 yr:</a:t>
            </a:r>
          </a:p>
          <a:p>
            <a:pPr lvl="2">
              <a:buFont typeface="Wingdings" pitchFamily="2" charset="2"/>
              <a:buChar char="§"/>
            </a:pPr>
            <a:r>
              <a:rPr lang="en-US" sz="2000"/>
              <a:t>30% had ≥1 ED visit for anaphylaxis</a:t>
            </a:r>
          </a:p>
          <a:p>
            <a:pPr lvl="2">
              <a:buFont typeface="Wingdings" pitchFamily="2" charset="2"/>
              <a:buChar char="§"/>
            </a:pPr>
            <a:r>
              <a:rPr lang="en-US" sz="2000"/>
              <a:t>14% used epinephrine ≥2 times</a:t>
            </a:r>
          </a:p>
          <a:p>
            <a:r>
              <a:rPr lang="en-US" sz="2400" b="1"/>
              <a:t>Patients need to know anaphylaxis symptoms and have a treatment plan that outlines when epinephrine should be used</a:t>
            </a:r>
          </a:p>
        </p:txBody>
      </p:sp>
      <p:pic>
        <p:nvPicPr>
          <p:cNvPr id="7" name="Content Placeholder 6" descr="A medical form with many text&#10;&#10;AI-generated content may be incorrect.">
            <a:extLst>
              <a:ext uri="{FF2B5EF4-FFF2-40B4-BE49-F238E27FC236}">
                <a16:creationId xmlns:a16="http://schemas.microsoft.com/office/drawing/2014/main" id="{4DCDF894-4616-784A-A7CF-B251F9F3E822}"/>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051066" y="463750"/>
            <a:ext cx="4431138" cy="5734414"/>
          </a:xfrm>
          <a:ln>
            <a:solidFill>
              <a:schemeClr val="bg1"/>
            </a:solidFill>
          </a:ln>
        </p:spPr>
      </p:pic>
      <p:sp>
        <p:nvSpPr>
          <p:cNvPr id="5" name="TextBox 4">
            <a:extLst>
              <a:ext uri="{FF2B5EF4-FFF2-40B4-BE49-F238E27FC236}">
                <a16:creationId xmlns:a16="http://schemas.microsoft.com/office/drawing/2014/main" id="{10C83EA6-21E3-B7F3-B072-9E6D93421DFD}"/>
              </a:ext>
            </a:extLst>
          </p:cNvPr>
          <p:cNvSpPr txBox="1"/>
          <p:nvPr/>
        </p:nvSpPr>
        <p:spPr>
          <a:xfrm>
            <a:off x="331551" y="6198164"/>
            <a:ext cx="9351945" cy="461665"/>
          </a:xfrm>
          <a:prstGeom prst="rect">
            <a:avLst/>
          </a:prstGeom>
          <a:noFill/>
        </p:spPr>
        <p:txBody>
          <a:bodyPr wrap="square">
            <a:spAutoFit/>
          </a:bodyPr>
          <a:lstStyle/>
          <a:p>
            <a:pPr>
              <a:defRPr/>
            </a:pPr>
            <a:r>
              <a:rPr lang="en-US" sz="1200" b="0" dirty="0">
                <a:solidFill>
                  <a:srgbClr val="455560"/>
                </a:solidFill>
                <a:latin typeface="Calibri"/>
                <a:cs typeface="+mn-cs"/>
              </a:rPr>
              <a:t>Gotlib. J Natl </a:t>
            </a:r>
            <a:r>
              <a:rPr lang="en-US" sz="1200" b="0" dirty="0" err="1">
                <a:solidFill>
                  <a:srgbClr val="455560"/>
                </a:solidFill>
                <a:latin typeface="Calibri"/>
                <a:cs typeface="+mn-cs"/>
              </a:rPr>
              <a:t>Compr</a:t>
            </a:r>
            <a:r>
              <a:rPr lang="en-US" sz="1200" b="0" dirty="0">
                <a:solidFill>
                  <a:srgbClr val="455560"/>
                </a:solidFill>
                <a:latin typeface="Calibri"/>
                <a:cs typeface="+mn-cs"/>
              </a:rPr>
              <a:t> </a:t>
            </a:r>
            <a:r>
              <a:rPr lang="en-US" sz="1200" b="0" dirty="0" err="1">
                <a:solidFill>
                  <a:srgbClr val="455560"/>
                </a:solidFill>
                <a:latin typeface="Calibri"/>
                <a:cs typeface="+mn-cs"/>
              </a:rPr>
              <a:t>Canc</a:t>
            </a:r>
            <a:r>
              <a:rPr lang="en-US" sz="1200" b="0" dirty="0">
                <a:solidFill>
                  <a:srgbClr val="455560"/>
                </a:solidFill>
                <a:latin typeface="Calibri"/>
                <a:cs typeface="+mn-cs"/>
              </a:rPr>
              <a:t> </a:t>
            </a:r>
            <a:r>
              <a:rPr lang="en-US" sz="1200" b="0" dirty="0" err="1">
                <a:solidFill>
                  <a:srgbClr val="455560"/>
                </a:solidFill>
                <a:latin typeface="Calibri"/>
                <a:cs typeface="+mn-cs"/>
              </a:rPr>
              <a:t>Netw</a:t>
            </a:r>
            <a:r>
              <a:rPr lang="en-US" sz="1200" b="0" dirty="0">
                <a:solidFill>
                  <a:srgbClr val="455560"/>
                </a:solidFill>
                <a:latin typeface="Calibri"/>
                <a:cs typeface="+mn-cs"/>
              </a:rPr>
              <a:t>. 2018;16:1500</a:t>
            </a:r>
            <a:r>
              <a:rPr kumimoji="0" lang="en-US" sz="1200" b="0" i="0" u="none" strike="noStrike" kern="1200" cap="none" spc="0" normalizeH="0" baseline="0" noProof="0" dirty="0">
                <a:ln>
                  <a:noFill/>
                </a:ln>
                <a:solidFill>
                  <a:srgbClr val="455560"/>
                </a:solidFill>
                <a:effectLst/>
                <a:uLnTx/>
                <a:uFillTx/>
                <a:latin typeface="Calibri"/>
                <a:ea typeface="+mn-ea"/>
                <a:cs typeface="+mn-cs"/>
              </a:rPr>
              <a:t>.</a:t>
            </a:r>
            <a:r>
              <a:rPr lang="en-US" sz="1200" dirty="0">
                <a:solidFill>
                  <a:srgbClr val="455560"/>
                </a:solidFill>
                <a:latin typeface="Calibri"/>
              </a:rPr>
              <a:t> </a:t>
            </a:r>
            <a:r>
              <a:rPr kumimoji="0" lang="en-US" sz="1200" b="0" i="0" u="none" strike="noStrike" kern="1200" cap="none" spc="0" normalizeH="0" baseline="0" noProof="0" dirty="0">
                <a:ln>
                  <a:noFill/>
                </a:ln>
                <a:solidFill>
                  <a:schemeClr val="bg2"/>
                </a:solidFill>
                <a:effectLst/>
                <a:uLnTx/>
                <a:uFillTx/>
                <a:latin typeface="+mn-lt"/>
                <a:ea typeface="+mn-ea"/>
                <a:cs typeface="+mn-cs"/>
              </a:rPr>
              <a:t>Mesa. Cancer. 2022;128:3691</a:t>
            </a:r>
            <a:r>
              <a:rPr kumimoji="0" lang="en-US" sz="1200" b="0" i="0" strike="noStrike" kern="1200" cap="none" spc="0" normalizeH="0" baseline="0" noProof="0" dirty="0">
                <a:ln>
                  <a:noFill/>
                </a:ln>
                <a:solidFill>
                  <a:schemeClr val="bg2"/>
                </a:solidFill>
                <a:effectLst/>
                <a:uLnTx/>
                <a:uFillTx/>
                <a:latin typeface="+mn-lt"/>
                <a:ea typeface="+mn-ea"/>
                <a:cs typeface="+mn-cs"/>
              </a:rPr>
              <a:t>. </a:t>
            </a: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 </a:t>
            </a:r>
            <a:r>
              <a:rPr lang="en-US" sz="1200" b="0" kern="100" dirty="0">
                <a:solidFill>
                  <a:schemeClr val="bg2"/>
                </a:solidFill>
                <a:effectLst/>
                <a:latin typeface="+mn-lt"/>
                <a:ea typeface="Aptos" panose="020B0004020202020204" pitchFamily="34" charset="0"/>
                <a:cs typeface="Times New Roman" panose="02020603050405020304" pitchFamily="18" charset="0"/>
              </a:rPr>
              <a:t>www.aaaai.org/aaaai/media/medialibrary/pdf%20documents/libraries/anaphylaxis-emergency-action-plan.pdf. </a:t>
            </a:r>
          </a:p>
        </p:txBody>
      </p:sp>
    </p:spTree>
    <p:extLst>
      <p:ext uri="{BB962C8B-B14F-4D97-AF65-F5344CB8AC3E}">
        <p14:creationId xmlns:p14="http://schemas.microsoft.com/office/powerpoint/2010/main" val="3866998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C6C74-F44D-6486-9309-61AD1A369E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E3467D-7F7D-6F94-29CF-36C9BE0AF5F0}"/>
              </a:ext>
            </a:extLst>
          </p:cNvPr>
          <p:cNvSpPr>
            <a:spLocks noGrp="1"/>
          </p:cNvSpPr>
          <p:nvPr>
            <p:ph type="title"/>
          </p:nvPr>
        </p:nvSpPr>
        <p:spPr/>
        <p:txBody>
          <a:bodyPr anchor="t"/>
          <a:lstStyle/>
          <a:p>
            <a:r>
              <a:rPr lang="en-US" dirty="0"/>
              <a:t>Polypharmacy Is Common in Systemic Mastocytosis</a:t>
            </a:r>
          </a:p>
        </p:txBody>
      </p:sp>
      <p:graphicFrame>
        <p:nvGraphicFramePr>
          <p:cNvPr id="7" name="Content Placeholder 6">
            <a:extLst>
              <a:ext uri="{FF2B5EF4-FFF2-40B4-BE49-F238E27FC236}">
                <a16:creationId xmlns:a16="http://schemas.microsoft.com/office/drawing/2014/main" id="{A887481E-FA89-EA2A-7E04-A136A85A97B2}"/>
              </a:ext>
            </a:extLst>
          </p:cNvPr>
          <p:cNvGraphicFramePr>
            <a:graphicFrameLocks noGrp="1"/>
          </p:cNvGraphicFramePr>
          <p:nvPr>
            <p:ph sz="half" idx="1"/>
            <p:extLst>
              <p:ext uri="{D42A27DB-BD31-4B8C-83A1-F6EECF244321}">
                <p14:modId xmlns:p14="http://schemas.microsoft.com/office/powerpoint/2010/main" val="3798285527"/>
              </p:ext>
            </p:extLst>
          </p:nvPr>
        </p:nvGraphicFramePr>
        <p:xfrm>
          <a:off x="719138" y="2187864"/>
          <a:ext cx="5310186" cy="4023360"/>
        </p:xfrm>
        <a:graphic>
          <a:graphicData uri="http://schemas.openxmlformats.org/drawingml/2006/table">
            <a:tbl>
              <a:tblPr firstRow="1" bandRow="1">
                <a:tableStyleId>{93296810-A885-4BE3-A3E7-6D5BEEA58F35}</a:tableStyleId>
              </a:tblPr>
              <a:tblGrid>
                <a:gridCol w="2655093">
                  <a:extLst>
                    <a:ext uri="{9D8B030D-6E8A-4147-A177-3AD203B41FA5}">
                      <a16:colId xmlns:a16="http://schemas.microsoft.com/office/drawing/2014/main" val="1467430135"/>
                    </a:ext>
                  </a:extLst>
                </a:gridCol>
                <a:gridCol w="2655093">
                  <a:extLst>
                    <a:ext uri="{9D8B030D-6E8A-4147-A177-3AD203B41FA5}">
                      <a16:colId xmlns:a16="http://schemas.microsoft.com/office/drawing/2014/main" val="1269985448"/>
                    </a:ext>
                  </a:extLst>
                </a:gridCol>
              </a:tblGrid>
              <a:tr h="212701">
                <a:tc>
                  <a:txBody>
                    <a:bodyPr/>
                    <a:lstStyle/>
                    <a:p>
                      <a:r>
                        <a:rPr lang="en-US" sz="1800" dirty="0"/>
                        <a:t>Problem/Symptom</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1800" dirty="0"/>
                        <a:t>Treatment</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2363397402"/>
                  </a:ext>
                </a:extLst>
              </a:tr>
              <a:tr h="212701">
                <a:tc>
                  <a:txBody>
                    <a:bodyPr/>
                    <a:lstStyle/>
                    <a:p>
                      <a:r>
                        <a:rPr lang="en-US" sz="1800" dirty="0">
                          <a:solidFill>
                            <a:schemeClr val="bg1"/>
                          </a:solidFill>
                        </a:rPr>
                        <a:t>Osteoporosis</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Bisphosphonates</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495680752"/>
                  </a:ext>
                </a:extLst>
              </a:tr>
              <a:tr h="212701">
                <a:tc>
                  <a:txBody>
                    <a:bodyPr/>
                    <a:lstStyle/>
                    <a:p>
                      <a:r>
                        <a:rPr lang="en-US" sz="1800" dirty="0">
                          <a:solidFill>
                            <a:schemeClr val="bg1"/>
                          </a:solidFill>
                        </a:rPr>
                        <a:t>Hymenoptera allergy</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Allergen desensitization</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0096974"/>
                  </a:ext>
                </a:extLst>
              </a:tr>
              <a:tr h="524468">
                <a:tc>
                  <a:txBody>
                    <a:bodyPr/>
                    <a:lstStyle/>
                    <a:p>
                      <a:r>
                        <a:rPr lang="en-US" sz="1800" dirty="0">
                          <a:solidFill>
                            <a:schemeClr val="bg1"/>
                          </a:solidFill>
                        </a:rPr>
                        <a:t>MC mediator symptoms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Medications to target </a:t>
                      </a:r>
                      <a:br>
                        <a:rPr lang="en-US" sz="1800" dirty="0">
                          <a:solidFill>
                            <a:schemeClr val="bg1"/>
                          </a:solidFill>
                        </a:rPr>
                      </a:br>
                      <a:r>
                        <a:rPr lang="en-US" sz="1800" dirty="0">
                          <a:solidFill>
                            <a:schemeClr val="bg1"/>
                          </a:solidFill>
                        </a:rPr>
                        <a:t>MC mediators (eg, antihistamines, cromolyn)</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32347425"/>
                  </a:ext>
                </a:extLst>
              </a:tr>
              <a:tr h="212701">
                <a:tc>
                  <a:txBody>
                    <a:bodyPr/>
                    <a:lstStyle/>
                    <a:p>
                      <a:r>
                        <a:rPr lang="en-US" sz="1800" b="1" dirty="0">
                          <a:solidFill>
                            <a:schemeClr val="bg1"/>
                          </a:solidFill>
                        </a:rPr>
                        <a:t>Anaphylaxis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b="1" dirty="0">
                          <a:solidFill>
                            <a:schemeClr val="bg1"/>
                          </a:solidFill>
                        </a:rPr>
                        <a:t>Epinephrine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232571474"/>
                  </a:ext>
                </a:extLst>
              </a:tr>
              <a:tr h="524468">
                <a:tc>
                  <a:txBody>
                    <a:bodyPr/>
                    <a:lstStyle/>
                    <a:p>
                      <a:r>
                        <a:rPr lang="en-US" sz="1800" dirty="0">
                          <a:solidFill>
                            <a:schemeClr val="bg1"/>
                          </a:solidFill>
                        </a:rPr>
                        <a:t>Cutaneous lesions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Antihistamines, topical corticosteroids, phototherapy, omalizumab</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634694233"/>
                  </a:ext>
                </a:extLst>
              </a:tr>
              <a:tr h="212701">
                <a:tc>
                  <a:txBody>
                    <a:bodyPr/>
                    <a:lstStyle/>
                    <a:p>
                      <a:r>
                        <a:rPr lang="en-US" sz="1800" dirty="0">
                          <a:solidFill>
                            <a:schemeClr val="bg1"/>
                          </a:solidFill>
                        </a:rPr>
                        <a:t>Depression</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800" dirty="0">
                          <a:solidFill>
                            <a:schemeClr val="bg1"/>
                          </a:solidFill>
                        </a:rPr>
                        <a:t>Antidepressant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554608321"/>
                  </a:ext>
                </a:extLst>
              </a:tr>
              <a:tr h="212701">
                <a:tc>
                  <a:txBody>
                    <a:bodyPr/>
                    <a:lstStyle/>
                    <a:p>
                      <a:r>
                        <a:rPr lang="en-US" sz="1800" dirty="0">
                          <a:solidFill>
                            <a:schemeClr val="bg1"/>
                          </a:solidFill>
                        </a:rPr>
                        <a:t>GERD, PUD</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800" dirty="0">
                          <a:solidFill>
                            <a:schemeClr val="bg1"/>
                          </a:solidFill>
                        </a:rPr>
                        <a:t>Proton pump inhibitors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560885249"/>
                  </a:ext>
                </a:extLst>
              </a:tr>
            </a:tbl>
          </a:graphicData>
        </a:graphic>
      </p:graphicFrame>
      <p:sp>
        <p:nvSpPr>
          <p:cNvPr id="3" name="Content Placeholder 2">
            <a:extLst>
              <a:ext uri="{FF2B5EF4-FFF2-40B4-BE49-F238E27FC236}">
                <a16:creationId xmlns:a16="http://schemas.microsoft.com/office/drawing/2014/main" id="{0BD92E77-F8C0-8A5E-2F89-7C6D2EE040FC}"/>
              </a:ext>
            </a:extLst>
          </p:cNvPr>
          <p:cNvSpPr>
            <a:spLocks noGrp="1"/>
          </p:cNvSpPr>
          <p:nvPr>
            <p:ph sz="half" idx="2"/>
          </p:nvPr>
        </p:nvSpPr>
        <p:spPr/>
        <p:txBody>
          <a:bodyPr/>
          <a:lstStyle/>
          <a:p>
            <a:r>
              <a:rPr lang="en-US" sz="2000" dirty="0"/>
              <a:t>Patients routinely use multiple medications to manage SM</a:t>
            </a:r>
          </a:p>
          <a:p>
            <a:pPr lvl="1"/>
            <a:r>
              <a:rPr lang="en-US" sz="1800" dirty="0"/>
              <a:t>&gt;50% use ≥3 prescription medications</a:t>
            </a:r>
          </a:p>
          <a:p>
            <a:pPr lvl="1"/>
            <a:r>
              <a:rPr lang="en-US" sz="1800" dirty="0"/>
              <a:t>&gt;60% use ≥3 over-the-counter medications</a:t>
            </a:r>
          </a:p>
          <a:p>
            <a:r>
              <a:rPr lang="en-US" sz="2000" dirty="0"/>
              <a:t>Risk of polypharmacy increases when</a:t>
            </a:r>
          </a:p>
          <a:p>
            <a:pPr lvl="1"/>
            <a:r>
              <a:rPr lang="en-US" sz="1800" dirty="0"/>
              <a:t>Multiple HCPs and pharmacies are involved without proper interprofessional communication</a:t>
            </a:r>
          </a:p>
          <a:p>
            <a:pPr lvl="1"/>
            <a:r>
              <a:rPr lang="en-US" sz="1800" dirty="0"/>
              <a:t>There is not an HCP who knows the patient’s full regimen</a:t>
            </a:r>
          </a:p>
        </p:txBody>
      </p:sp>
      <p:sp>
        <p:nvSpPr>
          <p:cNvPr id="5" name="TextBox 4">
            <a:extLst>
              <a:ext uri="{FF2B5EF4-FFF2-40B4-BE49-F238E27FC236}">
                <a16:creationId xmlns:a16="http://schemas.microsoft.com/office/drawing/2014/main" id="{9656A245-F37E-DD02-489C-8A2900DDC0B9}"/>
              </a:ext>
            </a:extLst>
          </p:cNvPr>
          <p:cNvSpPr txBox="1"/>
          <p:nvPr/>
        </p:nvSpPr>
        <p:spPr>
          <a:xfrm>
            <a:off x="441371" y="6371084"/>
            <a:ext cx="9013982" cy="276999"/>
          </a:xfrm>
          <a:prstGeom prst="rect">
            <a:avLst/>
          </a:prstGeom>
          <a:noFill/>
        </p:spPr>
        <p:txBody>
          <a:bodyPr wrap="square">
            <a:spAutoFit/>
          </a:bodyPr>
          <a:lstStyle/>
          <a:p>
            <a:pPr>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Hamilton. </a:t>
            </a:r>
            <a:r>
              <a:rPr lang="en-US" sz="1200" b="0" dirty="0">
                <a:solidFill>
                  <a:srgbClr val="455560"/>
                </a:solidFill>
                <a:latin typeface="Calibri"/>
                <a:cs typeface="+mn-cs"/>
              </a:rPr>
              <a:t>Front Allergy. 2024;5:1401187. </a:t>
            </a:r>
            <a:r>
              <a:rPr kumimoji="0" lang="en-US" sz="1200" b="0" i="0" u="none" strike="noStrike" kern="1200" cap="none" spc="0" normalizeH="0" baseline="0" noProof="0" dirty="0">
                <a:ln>
                  <a:noFill/>
                </a:ln>
                <a:solidFill>
                  <a:srgbClr val="455560"/>
                </a:solidFill>
                <a:effectLst/>
                <a:uLnTx/>
                <a:uFillTx/>
                <a:latin typeface="+mn-lt"/>
                <a:ea typeface="+mn-ea"/>
                <a:cs typeface="+mn-cs"/>
              </a:rPr>
              <a:t>Mesa. Cancer. 2022;128:3691</a:t>
            </a:r>
            <a:r>
              <a:rPr kumimoji="0" lang="en-US" sz="1200" b="0" i="0" strike="noStrike" kern="1200" cap="none" spc="0" normalizeH="0" baseline="0" noProof="0" dirty="0">
                <a:ln>
                  <a:noFill/>
                </a:ln>
                <a:solidFill>
                  <a:schemeClr val="bg1"/>
                </a:solidFill>
                <a:effectLst/>
                <a:uLnTx/>
                <a:uFillTx/>
                <a:latin typeface="+mn-lt"/>
                <a:ea typeface="+mn-ea"/>
                <a:cs typeface="+mn-cs"/>
              </a:rPr>
              <a:t>. </a:t>
            </a:r>
            <a:r>
              <a:rPr kumimoji="0" lang="en-US" sz="1200" b="0" i="0" u="none" strike="noStrike" kern="1200" cap="none" spc="0" normalizeH="0" baseline="0" noProof="0" dirty="0">
                <a:ln>
                  <a:noFill/>
                </a:ln>
                <a:solidFill>
                  <a:srgbClr val="455560"/>
                </a:solidFill>
                <a:effectLst/>
                <a:uLnTx/>
                <a:uFillTx/>
                <a:latin typeface="Calibri"/>
                <a:ea typeface="+mn-ea"/>
                <a:cs typeface="+mn-cs"/>
              </a:rPr>
              <a:t>Sherman. US Pharm. 2017;42:HS-14-HS-20.</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sp>
        <p:nvSpPr>
          <p:cNvPr id="8" name="TextBox 7">
            <a:extLst>
              <a:ext uri="{FF2B5EF4-FFF2-40B4-BE49-F238E27FC236}">
                <a16:creationId xmlns:a16="http://schemas.microsoft.com/office/drawing/2014/main" id="{CD772C1F-95E8-E05A-B0E0-5155A790DE05}"/>
              </a:ext>
            </a:extLst>
          </p:cNvPr>
          <p:cNvSpPr txBox="1"/>
          <p:nvPr/>
        </p:nvSpPr>
        <p:spPr bwMode="auto">
          <a:xfrm>
            <a:off x="793605" y="1470820"/>
            <a:ext cx="49263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2000" dirty="0">
                <a:solidFill>
                  <a:schemeClr val="bg1"/>
                </a:solidFill>
                <a:latin typeface="Calibri" panose="020F0502020204030204" pitchFamily="34" charset="0"/>
              </a:rPr>
              <a:t>Case Example: Interventions for a Patient With ISM and Refractory Symptoms</a:t>
            </a:r>
          </a:p>
        </p:txBody>
      </p:sp>
    </p:spTree>
    <p:extLst>
      <p:ext uri="{BB962C8B-B14F-4D97-AF65-F5344CB8AC3E}">
        <p14:creationId xmlns:p14="http://schemas.microsoft.com/office/powerpoint/2010/main" val="1558866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FB75F-D664-71C0-9E25-9E0227BE0C8A}"/>
              </a:ext>
            </a:extLst>
          </p:cNvPr>
          <p:cNvSpPr>
            <a:spLocks noGrp="1"/>
          </p:cNvSpPr>
          <p:nvPr>
            <p:ph type="title"/>
          </p:nvPr>
        </p:nvSpPr>
        <p:spPr/>
        <p:txBody>
          <a:bodyPr/>
          <a:lstStyle/>
          <a:p>
            <a:r>
              <a:rPr lang="en-US" dirty="0"/>
              <a:t>Including Patients in Discussions About Medications Can Reduce the Risk of Polypharmacy</a:t>
            </a:r>
          </a:p>
        </p:txBody>
      </p:sp>
      <p:sp>
        <p:nvSpPr>
          <p:cNvPr id="3" name="Content Placeholder 2">
            <a:extLst>
              <a:ext uri="{FF2B5EF4-FFF2-40B4-BE49-F238E27FC236}">
                <a16:creationId xmlns:a16="http://schemas.microsoft.com/office/drawing/2014/main" id="{54FC1627-760B-0B8B-19AB-70AEA22326D7}"/>
              </a:ext>
            </a:extLst>
          </p:cNvPr>
          <p:cNvSpPr>
            <a:spLocks noGrp="1"/>
          </p:cNvSpPr>
          <p:nvPr>
            <p:ph sz="half" idx="1"/>
          </p:nvPr>
        </p:nvSpPr>
        <p:spPr/>
        <p:txBody>
          <a:bodyPr/>
          <a:lstStyle/>
          <a:p>
            <a:pPr marL="0" indent="0">
              <a:buNone/>
            </a:pPr>
            <a:r>
              <a:rPr lang="en-US" sz="2000" b="1" dirty="0"/>
              <a:t>Patients can help reduce polypharmacy risk by:</a:t>
            </a:r>
          </a:p>
          <a:p>
            <a:r>
              <a:rPr lang="en-US" sz="2000" dirty="0"/>
              <a:t>Bringing a current list of medications to appointments</a:t>
            </a:r>
          </a:p>
          <a:p>
            <a:r>
              <a:rPr lang="en-US" sz="2000" dirty="0"/>
              <a:t>Talking with their HCP before starting nonprescription treatments</a:t>
            </a:r>
          </a:p>
          <a:p>
            <a:r>
              <a:rPr lang="en-US" sz="2000" dirty="0"/>
              <a:t>Talking with their HCP about how long a medication should be taken, if a medication can be stopped</a:t>
            </a:r>
          </a:p>
          <a:p>
            <a:r>
              <a:rPr lang="en-US" sz="2000" dirty="0"/>
              <a:t>Reviewing medications prescribed after hospital discharge with their HCP</a:t>
            </a:r>
          </a:p>
          <a:p>
            <a:r>
              <a:rPr lang="en-US" sz="2000" dirty="0"/>
              <a:t>Trying to get all medications from 1 pharmacy </a:t>
            </a:r>
          </a:p>
          <a:p>
            <a:r>
              <a:rPr lang="en-US" sz="2000" b="1" dirty="0"/>
              <a:t>Asking about deprescribing</a:t>
            </a:r>
          </a:p>
        </p:txBody>
      </p:sp>
      <p:sp>
        <p:nvSpPr>
          <p:cNvPr id="5" name="Content Placeholder 4">
            <a:extLst>
              <a:ext uri="{FF2B5EF4-FFF2-40B4-BE49-F238E27FC236}">
                <a16:creationId xmlns:a16="http://schemas.microsoft.com/office/drawing/2014/main" id="{19653A5C-C6D0-9169-A732-F5A8FBF6C5AA}"/>
              </a:ext>
            </a:extLst>
          </p:cNvPr>
          <p:cNvSpPr>
            <a:spLocks noGrp="1"/>
          </p:cNvSpPr>
          <p:nvPr>
            <p:ph sz="half" idx="2"/>
          </p:nvPr>
        </p:nvSpPr>
        <p:spPr>
          <a:xfrm>
            <a:off x="6276630" y="1600200"/>
            <a:ext cx="5229570" cy="2242404"/>
          </a:xfrm>
          <a:solidFill>
            <a:srgbClr val="F2F2F2"/>
          </a:solidFill>
        </p:spPr>
        <p:txBody>
          <a:bodyPr lIns="182880" tIns="182880" rIns="182880" bIns="182880" anchor="ctr"/>
          <a:lstStyle/>
          <a:p>
            <a:pPr marL="0" indent="0" algn="ctr">
              <a:buNone/>
            </a:pPr>
            <a:r>
              <a:rPr lang="en-US" b="1" dirty="0"/>
              <a:t>New Treatments Can Change the Therapeutic Landscape</a:t>
            </a:r>
            <a:endParaRPr lang="en-US" dirty="0"/>
          </a:p>
          <a:p>
            <a:pPr marL="0" indent="0" algn="ctr">
              <a:buNone/>
            </a:pPr>
            <a:r>
              <a:rPr lang="en-US" sz="2000" dirty="0"/>
              <a:t>In the PIONEER trial, patients using the KIT D816V inhibitor avapritinib were more likely to reduce or discontinue symptom-directed polypharmacy (best supportive care)</a:t>
            </a:r>
          </a:p>
        </p:txBody>
      </p:sp>
      <p:sp>
        <p:nvSpPr>
          <p:cNvPr id="4" name="TextBox 3">
            <a:extLst>
              <a:ext uri="{FF2B5EF4-FFF2-40B4-BE49-F238E27FC236}">
                <a16:creationId xmlns:a16="http://schemas.microsoft.com/office/drawing/2014/main" id="{E1A0CDEE-036C-D7E6-AC86-DDD59B41ED80}"/>
              </a:ext>
            </a:extLst>
          </p:cNvPr>
          <p:cNvSpPr txBox="1"/>
          <p:nvPr/>
        </p:nvSpPr>
        <p:spPr>
          <a:xfrm>
            <a:off x="454250" y="6368632"/>
            <a:ext cx="9013982" cy="27699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dirty="0">
                <a:solidFill>
                  <a:srgbClr val="455560"/>
                </a:solidFill>
                <a:latin typeface="+mn-lt"/>
                <a:cs typeface="+mn-cs"/>
              </a:rPr>
              <a:t>Vordenberg. JAMA. 2023;330:672. Akin. J Allergy Clin Immunol. 2024;153(supp):AB225. </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graphicFrame>
        <p:nvGraphicFramePr>
          <p:cNvPr id="6" name="Table 5">
            <a:extLst>
              <a:ext uri="{FF2B5EF4-FFF2-40B4-BE49-F238E27FC236}">
                <a16:creationId xmlns:a16="http://schemas.microsoft.com/office/drawing/2014/main" id="{D5936423-6EAC-6075-4265-A8F5533F0776}"/>
              </a:ext>
            </a:extLst>
          </p:cNvPr>
          <p:cNvGraphicFramePr>
            <a:graphicFrameLocks noGrp="1"/>
          </p:cNvGraphicFramePr>
          <p:nvPr>
            <p:extLst>
              <p:ext uri="{D42A27DB-BD31-4B8C-83A1-F6EECF244321}">
                <p14:modId xmlns:p14="http://schemas.microsoft.com/office/powerpoint/2010/main" val="3806044628"/>
              </p:ext>
            </p:extLst>
          </p:nvPr>
        </p:nvGraphicFramePr>
        <p:xfrm>
          <a:off x="6306622" y="3965510"/>
          <a:ext cx="5229570" cy="1493520"/>
        </p:xfrm>
        <a:graphic>
          <a:graphicData uri="http://schemas.openxmlformats.org/drawingml/2006/table">
            <a:tbl>
              <a:tblPr firstRow="1" bandRow="1">
                <a:tableStyleId>{93296810-A885-4BE3-A3E7-6D5BEEA58F35}</a:tableStyleId>
              </a:tblPr>
              <a:tblGrid>
                <a:gridCol w="1743190">
                  <a:extLst>
                    <a:ext uri="{9D8B030D-6E8A-4147-A177-3AD203B41FA5}">
                      <a16:colId xmlns:a16="http://schemas.microsoft.com/office/drawing/2014/main" val="3894350992"/>
                    </a:ext>
                  </a:extLst>
                </a:gridCol>
                <a:gridCol w="1743190">
                  <a:extLst>
                    <a:ext uri="{9D8B030D-6E8A-4147-A177-3AD203B41FA5}">
                      <a16:colId xmlns:a16="http://schemas.microsoft.com/office/drawing/2014/main" val="1516475560"/>
                    </a:ext>
                  </a:extLst>
                </a:gridCol>
                <a:gridCol w="1743190">
                  <a:extLst>
                    <a:ext uri="{9D8B030D-6E8A-4147-A177-3AD203B41FA5}">
                      <a16:colId xmlns:a16="http://schemas.microsoft.com/office/drawing/2014/main" val="1767693527"/>
                    </a:ext>
                  </a:extLst>
                </a:gridCol>
              </a:tblGrid>
              <a:tr h="370840">
                <a:tc>
                  <a:txBody>
                    <a:bodyPr/>
                    <a:lstStyle/>
                    <a:p>
                      <a:r>
                        <a:rPr lang="en-US" sz="2000" dirty="0"/>
                        <a:t>Polypharmacy Change,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2000" dirty="0"/>
                        <a:t>Avapritinib</a:t>
                      </a:r>
                    </a:p>
                    <a:p>
                      <a:pPr algn="ctr"/>
                      <a:r>
                        <a:rPr lang="en-US" sz="2000" dirty="0"/>
                        <a:t>(n = 141)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2000" dirty="0"/>
                        <a:t>Placebo</a:t>
                      </a:r>
                    </a:p>
                    <a:p>
                      <a:pPr algn="ctr"/>
                      <a:r>
                        <a:rPr lang="en-US" sz="2000" dirty="0"/>
                        <a:t>(n = 71)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2448314778"/>
                  </a:ext>
                </a:extLst>
              </a:tr>
              <a:tr h="370840">
                <a:tc>
                  <a:txBody>
                    <a:bodyPr/>
                    <a:lstStyle/>
                    <a:p>
                      <a:r>
                        <a:rPr lang="en-US" sz="2000" dirty="0">
                          <a:solidFill>
                            <a:schemeClr val="bg1"/>
                          </a:solidFill>
                        </a:rPr>
                        <a:t>Decreased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2000" dirty="0">
                          <a:solidFill>
                            <a:schemeClr val="bg1"/>
                          </a:solidFill>
                        </a:rPr>
                        <a:t>21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2000" dirty="0">
                          <a:solidFill>
                            <a:schemeClr val="bg1"/>
                          </a:solidFill>
                        </a:rPr>
                        <a:t>13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560509074"/>
                  </a:ext>
                </a:extLst>
              </a:tr>
              <a:tr h="370840">
                <a:tc>
                  <a:txBody>
                    <a:bodyPr/>
                    <a:lstStyle/>
                    <a:p>
                      <a:r>
                        <a:rPr lang="en-US" sz="2000" dirty="0">
                          <a:solidFill>
                            <a:schemeClr val="bg1"/>
                          </a:solidFill>
                        </a:rPr>
                        <a:t>Discontinued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2000" dirty="0">
                          <a:solidFill>
                            <a:schemeClr val="bg1"/>
                          </a:solidFill>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20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770319988"/>
                  </a:ext>
                </a:extLst>
              </a:tr>
            </a:tbl>
          </a:graphicData>
        </a:graphic>
      </p:graphicFrame>
    </p:spTree>
    <p:extLst>
      <p:ext uri="{BB962C8B-B14F-4D97-AF65-F5344CB8AC3E}">
        <p14:creationId xmlns:p14="http://schemas.microsoft.com/office/powerpoint/2010/main" val="38896930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087D0-3733-69E8-C62C-2087B005AE7F}"/>
              </a:ext>
            </a:extLst>
          </p:cNvPr>
          <p:cNvSpPr>
            <a:spLocks noGrp="1"/>
          </p:cNvSpPr>
          <p:nvPr>
            <p:ph type="title"/>
          </p:nvPr>
        </p:nvSpPr>
        <p:spPr/>
        <p:txBody>
          <a:bodyPr/>
          <a:lstStyle/>
          <a:p>
            <a:r>
              <a:rPr lang="en-US" dirty="0"/>
              <a:t>Multidisciplinary Care Is Often Needed for </a:t>
            </a:r>
            <a:br>
              <a:rPr lang="en-US" dirty="0"/>
            </a:br>
            <a:r>
              <a:rPr lang="en-US" dirty="0"/>
              <a:t>Systemic </a:t>
            </a:r>
            <a:r>
              <a:rPr lang="en-US" dirty="0" err="1"/>
              <a:t>Mastocytosis</a:t>
            </a:r>
            <a:endParaRPr lang="en-US" dirty="0"/>
          </a:p>
        </p:txBody>
      </p:sp>
      <p:sp>
        <p:nvSpPr>
          <p:cNvPr id="3" name="Content Placeholder 2">
            <a:extLst>
              <a:ext uri="{FF2B5EF4-FFF2-40B4-BE49-F238E27FC236}">
                <a16:creationId xmlns:a16="http://schemas.microsoft.com/office/drawing/2014/main" id="{0F50F7F5-EB5F-0DC9-C0BA-A0E57E8245CA}"/>
              </a:ext>
            </a:extLst>
          </p:cNvPr>
          <p:cNvSpPr>
            <a:spLocks noGrp="1"/>
          </p:cNvSpPr>
          <p:nvPr>
            <p:ph sz="half" idx="1"/>
          </p:nvPr>
        </p:nvSpPr>
        <p:spPr>
          <a:xfrm>
            <a:off x="601820" y="1510730"/>
            <a:ext cx="5017236" cy="4678738"/>
          </a:xfrm>
        </p:spPr>
        <p:txBody>
          <a:bodyPr/>
          <a:lstStyle/>
          <a:p>
            <a:r>
              <a:rPr lang="en-US"/>
              <a:t>Guidelines strongly recommend referring people who have or may have SM to specialized centers</a:t>
            </a:r>
          </a:p>
        </p:txBody>
      </p:sp>
      <p:sp>
        <p:nvSpPr>
          <p:cNvPr id="5" name="TextBox 4">
            <a:extLst>
              <a:ext uri="{FF2B5EF4-FFF2-40B4-BE49-F238E27FC236}">
                <a16:creationId xmlns:a16="http://schemas.microsoft.com/office/drawing/2014/main" id="{8EE264D0-979B-FCF7-8E42-CB766E1819F3}"/>
              </a:ext>
            </a:extLst>
          </p:cNvPr>
          <p:cNvSpPr txBox="1"/>
          <p:nvPr/>
        </p:nvSpPr>
        <p:spPr>
          <a:xfrm>
            <a:off x="468665" y="6389426"/>
            <a:ext cx="10248953" cy="276999"/>
          </a:xfrm>
          <a:prstGeom prst="rect">
            <a:avLst/>
          </a:prstGeom>
          <a:noFill/>
        </p:spPr>
        <p:txBody>
          <a:bodyPr wrap="square">
            <a:spAutoFit/>
          </a:bodyPr>
          <a:lstStyle/>
          <a:p>
            <a:pPr>
              <a:defRPr/>
            </a:pPr>
            <a:r>
              <a:rPr kumimoji="0" lang="en-US" sz="1200" b="0" i="0" u="none" strike="noStrike" kern="1200" cap="none" spc="0" normalizeH="0" baseline="0" noProof="0" dirty="0">
                <a:ln>
                  <a:noFill/>
                </a:ln>
                <a:solidFill>
                  <a:srgbClr val="455560"/>
                </a:solidFill>
                <a:effectLst/>
                <a:uLnTx/>
                <a:uFillTx/>
                <a:latin typeface="Calibri"/>
                <a:ea typeface="+mn-ea"/>
                <a:cs typeface="+mn-cs"/>
              </a:rPr>
              <a:t>NCCN.</a:t>
            </a:r>
            <a:r>
              <a:rPr lang="en-US" sz="1200" b="0" dirty="0">
                <a:solidFill>
                  <a:srgbClr val="455560"/>
                </a:solidFill>
                <a:latin typeface="Calibri"/>
                <a:cs typeface="+mn-cs"/>
              </a:rPr>
              <a:t> Clinical practice guidelines in oncology: systemic </a:t>
            </a:r>
            <a:r>
              <a:rPr lang="en-US" sz="1200" b="0" dirty="0" err="1">
                <a:solidFill>
                  <a:srgbClr val="455560"/>
                </a:solidFill>
                <a:latin typeface="Calibri"/>
                <a:cs typeface="+mn-cs"/>
              </a:rPr>
              <a:t>mastocytosis</a:t>
            </a:r>
            <a:r>
              <a:rPr kumimoji="0" lang="en-US" sz="1200" b="0" i="0" u="none" strike="noStrike" kern="1200" cap="none" spc="0" normalizeH="0" baseline="0" noProof="0" dirty="0">
                <a:ln>
                  <a:noFill/>
                </a:ln>
                <a:solidFill>
                  <a:srgbClr val="455560"/>
                </a:solidFill>
                <a:effectLst/>
                <a:uLnTx/>
                <a:uFillTx/>
                <a:latin typeface="Calibri"/>
                <a:ea typeface="+mn-ea"/>
                <a:cs typeface="+mn-cs"/>
              </a:rPr>
              <a:t>. V.1.2025. nccn.org.</a:t>
            </a:r>
            <a:r>
              <a:rPr lang="en-US" sz="1200" dirty="0">
                <a:solidFill>
                  <a:srgbClr val="455560"/>
                </a:solidFill>
                <a:latin typeface="Calibri"/>
              </a:rPr>
              <a:t> </a:t>
            </a:r>
            <a:r>
              <a:rPr kumimoji="0" lang="en-US" sz="1200" b="0" i="0" u="none" strike="noStrike" kern="1200" cap="none" spc="0" normalizeH="0" baseline="0" noProof="0" dirty="0">
                <a:ln>
                  <a:noFill/>
                </a:ln>
                <a:solidFill>
                  <a:srgbClr val="455560"/>
                </a:solidFill>
                <a:effectLst/>
                <a:uLnTx/>
                <a:uFillTx/>
                <a:latin typeface="Calibri"/>
                <a:ea typeface="+mn-ea"/>
                <a:cs typeface="+mn-cs"/>
              </a:rPr>
              <a:t>Hamilton. </a:t>
            </a:r>
            <a:r>
              <a:rPr lang="en-US" sz="1200" b="0" dirty="0">
                <a:solidFill>
                  <a:srgbClr val="455560"/>
                </a:solidFill>
                <a:latin typeface="Calibri"/>
                <a:cs typeface="+mn-cs"/>
              </a:rPr>
              <a:t>Front Allergy. 2024;5:1401187. </a:t>
            </a:r>
            <a:endParaRPr kumimoji="0" lang="en-US" sz="1200" b="1" i="0" u="none" strike="noStrike" kern="1200" cap="none" spc="0" normalizeH="0" baseline="0" noProof="0" dirty="0">
              <a:ln>
                <a:noFill/>
              </a:ln>
              <a:solidFill>
                <a:srgbClr val="455560"/>
              </a:solidFill>
              <a:effectLst/>
              <a:uLnTx/>
              <a:uFillTx/>
              <a:latin typeface="Calibri"/>
              <a:ea typeface="+mn-ea"/>
              <a:cs typeface="Arial" panose="020B0604020202020204" pitchFamily="34" charset="0"/>
            </a:endParaRPr>
          </a:p>
        </p:txBody>
      </p:sp>
      <p:graphicFrame>
        <p:nvGraphicFramePr>
          <p:cNvPr id="7" name="Content Placeholder 6">
            <a:extLst>
              <a:ext uri="{FF2B5EF4-FFF2-40B4-BE49-F238E27FC236}">
                <a16:creationId xmlns:a16="http://schemas.microsoft.com/office/drawing/2014/main" id="{C696134A-DFCA-9F37-923E-9DF4ADE39B0F}"/>
              </a:ext>
            </a:extLst>
          </p:cNvPr>
          <p:cNvGraphicFramePr>
            <a:graphicFrameLocks noGrp="1"/>
          </p:cNvGraphicFramePr>
          <p:nvPr>
            <p:ph sz="half" idx="2"/>
          </p:nvPr>
        </p:nvGraphicFramePr>
        <p:xfrm>
          <a:off x="5567516" y="1881651"/>
          <a:ext cx="5936993" cy="4328160"/>
        </p:xfrm>
        <a:graphic>
          <a:graphicData uri="http://schemas.openxmlformats.org/drawingml/2006/table">
            <a:tbl>
              <a:tblPr firstRow="1" bandRow="1">
                <a:tableStyleId>{93296810-A885-4BE3-A3E7-6D5BEEA58F35}</a:tableStyleId>
              </a:tblPr>
              <a:tblGrid>
                <a:gridCol w="2717494">
                  <a:extLst>
                    <a:ext uri="{9D8B030D-6E8A-4147-A177-3AD203B41FA5}">
                      <a16:colId xmlns:a16="http://schemas.microsoft.com/office/drawing/2014/main" val="1467430135"/>
                    </a:ext>
                  </a:extLst>
                </a:gridCol>
                <a:gridCol w="3219499">
                  <a:extLst>
                    <a:ext uri="{9D8B030D-6E8A-4147-A177-3AD203B41FA5}">
                      <a16:colId xmlns:a16="http://schemas.microsoft.com/office/drawing/2014/main" val="1269985448"/>
                    </a:ext>
                  </a:extLst>
                </a:gridCol>
              </a:tblGrid>
              <a:tr h="134598">
                <a:tc>
                  <a:txBody>
                    <a:bodyPr/>
                    <a:lstStyle/>
                    <a:p>
                      <a:r>
                        <a:rPr lang="en-US" sz="1600"/>
                        <a:t>Problem/Symptom</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tc>
                  <a:txBody>
                    <a:bodyPr/>
                    <a:lstStyle/>
                    <a:p>
                      <a:pPr algn="ctr"/>
                      <a:r>
                        <a:rPr lang="en-US" sz="1600"/>
                        <a:t>Specialist(s) Involved</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54A0"/>
                    </a:solidFill>
                  </a:tcPr>
                </a:tc>
                <a:extLst>
                  <a:ext uri="{0D108BD9-81ED-4DB2-BD59-A6C34878D82A}">
                    <a16:rowId xmlns:a16="http://schemas.microsoft.com/office/drawing/2014/main" val="2363397402"/>
                  </a:ext>
                </a:extLst>
              </a:tr>
              <a:tr h="134598">
                <a:tc>
                  <a:txBody>
                    <a:bodyPr/>
                    <a:lstStyle/>
                    <a:p>
                      <a:r>
                        <a:rPr lang="en-US" sz="1600">
                          <a:solidFill>
                            <a:schemeClr val="bg1"/>
                          </a:solidFill>
                        </a:rPr>
                        <a:t>Osteoporosis</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a:solidFill>
                            <a:schemeClr val="bg1"/>
                          </a:solidFill>
                        </a:rPr>
                        <a:t>Endocrinologist</a:t>
                      </a:r>
                    </a:p>
                  </a:txBody>
                  <a:tcPr marL="45720" marR="457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495680752"/>
                  </a:ext>
                </a:extLst>
              </a:tr>
              <a:tr h="134598">
                <a:tc>
                  <a:txBody>
                    <a:bodyPr/>
                    <a:lstStyle/>
                    <a:p>
                      <a:r>
                        <a:rPr lang="en-US" sz="1600">
                          <a:solidFill>
                            <a:schemeClr val="bg1"/>
                          </a:solidFill>
                        </a:rPr>
                        <a:t>Hymenoptera allergy</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a:solidFill>
                            <a:schemeClr val="bg1"/>
                          </a:solidFill>
                        </a:rPr>
                        <a:t>Allergist/Immunologist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0096974"/>
                  </a:ext>
                </a:extLst>
              </a:tr>
              <a:tr h="134598">
                <a:tc>
                  <a:txBody>
                    <a:bodyPr/>
                    <a:lstStyle/>
                    <a:p>
                      <a:r>
                        <a:rPr lang="en-US" sz="1600">
                          <a:solidFill>
                            <a:schemeClr val="bg1"/>
                          </a:solidFill>
                        </a:rPr>
                        <a:t>MC mediator symptoms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a:solidFill>
                            <a:schemeClr val="bg1"/>
                          </a:solidFill>
                        </a:rPr>
                        <a:t>Allergist/Immunologist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32347425"/>
                  </a:ext>
                </a:extLst>
              </a:tr>
              <a:tr h="134598">
                <a:tc>
                  <a:txBody>
                    <a:bodyPr/>
                    <a:lstStyle/>
                    <a:p>
                      <a:r>
                        <a:rPr lang="en-US" sz="1600">
                          <a:solidFill>
                            <a:schemeClr val="bg1"/>
                          </a:solidFill>
                        </a:rPr>
                        <a:t>Anaphylaxis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a:solidFill>
                            <a:schemeClr val="bg1"/>
                          </a:solidFill>
                        </a:rPr>
                        <a:t>Allergist/Immunologist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232571474"/>
                  </a:ext>
                </a:extLst>
              </a:tr>
              <a:tr h="330377">
                <a:tc>
                  <a:txBody>
                    <a:bodyPr/>
                    <a:lstStyle/>
                    <a:p>
                      <a:r>
                        <a:rPr lang="en-US" sz="1600">
                          <a:solidFill>
                            <a:schemeClr val="bg1"/>
                          </a:solidFill>
                        </a:rPr>
                        <a:t>Cutaneous lesions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a:solidFill>
                            <a:schemeClr val="bg1"/>
                          </a:solidFill>
                        </a:rPr>
                        <a:t>Dermatologist</a:t>
                      </a:r>
                    </a:p>
                    <a:p>
                      <a:pPr algn="ctr"/>
                      <a:r>
                        <a:rPr lang="en-US" sz="1600">
                          <a:solidFill>
                            <a:schemeClr val="bg1"/>
                          </a:solidFill>
                        </a:rPr>
                        <a:t>Dermatopathologist</a:t>
                      </a:r>
                    </a:p>
                    <a:p>
                      <a:pPr lvl="0" algn="ctr">
                        <a:buNone/>
                      </a:pPr>
                      <a:r>
                        <a:rPr lang="en-US" sz="1600">
                          <a:solidFill>
                            <a:schemeClr val="bg1"/>
                          </a:solidFill>
                        </a:rPr>
                        <a:t>Allergist/Immunologist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634694233"/>
                  </a:ext>
                </a:extLst>
              </a:tr>
              <a:tr h="134598">
                <a:tc>
                  <a:txBody>
                    <a:bodyPr/>
                    <a:lstStyle/>
                    <a:p>
                      <a:r>
                        <a:rPr lang="en-US" sz="1600">
                          <a:solidFill>
                            <a:schemeClr val="bg1"/>
                          </a:solidFill>
                        </a:rPr>
                        <a:t>Depression</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a:solidFill>
                            <a:schemeClr val="bg1"/>
                          </a:solidFill>
                        </a:rPr>
                        <a:t>Psychiatrist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554608321"/>
                  </a:ext>
                </a:extLst>
              </a:tr>
              <a:tr h="134598">
                <a:tc>
                  <a:txBody>
                    <a:bodyPr/>
                    <a:lstStyle/>
                    <a:p>
                      <a:r>
                        <a:rPr lang="en-US" sz="1600">
                          <a:solidFill>
                            <a:schemeClr val="bg1"/>
                          </a:solidFill>
                        </a:rPr>
                        <a:t>GERD, PUD</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a:solidFill>
                            <a:schemeClr val="bg1"/>
                          </a:solidFill>
                        </a:rPr>
                        <a:t>Gastroenterologist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560885249"/>
                  </a:ext>
                </a:extLst>
              </a:tr>
              <a:tr h="285651">
                <a:tc>
                  <a:txBody>
                    <a:bodyPr/>
                    <a:lstStyle/>
                    <a:p>
                      <a:r>
                        <a:rPr lang="en-US" sz="1600">
                          <a:solidFill>
                            <a:schemeClr val="bg1"/>
                          </a:solidFill>
                        </a:rPr>
                        <a:t>Hepatosplenomegaly, lymphadenopathy</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a:solidFill>
                            <a:schemeClr val="bg1"/>
                          </a:solidFill>
                        </a:rPr>
                        <a:t>Gastroenterologist, Allergist/Immunologist, Hematologist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267146830"/>
                  </a:ext>
                </a:extLst>
              </a:tr>
              <a:tr h="232487">
                <a:tc>
                  <a:txBody>
                    <a:bodyPr/>
                    <a:lstStyle/>
                    <a:p>
                      <a:r>
                        <a:rPr lang="en-US" sz="1600" b="0">
                          <a:solidFill>
                            <a:schemeClr val="bg1"/>
                          </a:solidFill>
                        </a:rPr>
                        <a:t>SM diagnosis</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US" sz="1600" b="0">
                          <a:solidFill>
                            <a:schemeClr val="bg1"/>
                          </a:solidFill>
                        </a:rPr>
                        <a:t>Pathologist experienced with </a:t>
                      </a:r>
                      <a:br>
                        <a:rPr lang="en-US" sz="1600" b="0">
                          <a:solidFill>
                            <a:schemeClr val="bg1"/>
                          </a:solidFill>
                        </a:rPr>
                      </a:br>
                      <a:r>
                        <a:rPr lang="en-US" sz="1600" b="0">
                          <a:solidFill>
                            <a:schemeClr val="bg1"/>
                          </a:solidFill>
                        </a:rPr>
                        <a:t>SM assessment</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071170035"/>
                  </a:ext>
                </a:extLst>
              </a:tr>
            </a:tbl>
          </a:graphicData>
        </a:graphic>
      </p:graphicFrame>
      <p:sp>
        <p:nvSpPr>
          <p:cNvPr id="8" name="TextBox 7">
            <a:extLst>
              <a:ext uri="{FF2B5EF4-FFF2-40B4-BE49-F238E27FC236}">
                <a16:creationId xmlns:a16="http://schemas.microsoft.com/office/drawing/2014/main" id="{9F4738AA-6840-C45B-BD58-F3A4C8E2FF0C}"/>
              </a:ext>
            </a:extLst>
          </p:cNvPr>
          <p:cNvSpPr txBox="1"/>
          <p:nvPr/>
        </p:nvSpPr>
        <p:spPr bwMode="auto">
          <a:xfrm>
            <a:off x="6006961" y="1190292"/>
            <a:ext cx="50172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a:solidFill>
                  <a:schemeClr val="bg1"/>
                </a:solidFill>
                <a:latin typeface="Calibri" panose="020F0502020204030204" pitchFamily="34" charset="0"/>
              </a:rPr>
              <a:t>Case Example: Multidisciplinary Care for a Patient With ISM and Refractory Symptoms</a:t>
            </a:r>
          </a:p>
        </p:txBody>
      </p:sp>
    </p:spTree>
    <p:extLst>
      <p:ext uri="{BB962C8B-B14F-4D97-AF65-F5344CB8AC3E}">
        <p14:creationId xmlns:p14="http://schemas.microsoft.com/office/powerpoint/2010/main" val="39857594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77431-3A19-CB80-BFC3-66C3E1D02FAE}"/>
              </a:ext>
            </a:extLst>
          </p:cNvPr>
          <p:cNvSpPr>
            <a:spLocks noGrp="1"/>
          </p:cNvSpPr>
          <p:nvPr>
            <p:ph type="title"/>
          </p:nvPr>
        </p:nvSpPr>
        <p:spPr/>
        <p:txBody>
          <a:bodyPr/>
          <a:lstStyle/>
          <a:p>
            <a:r>
              <a:rPr lang="en-US" dirty="0"/>
              <a:t>Key Takeaways</a:t>
            </a:r>
          </a:p>
        </p:txBody>
      </p:sp>
      <p:sp>
        <p:nvSpPr>
          <p:cNvPr id="3" name="Content Placeholder 2">
            <a:extLst>
              <a:ext uri="{FF2B5EF4-FFF2-40B4-BE49-F238E27FC236}">
                <a16:creationId xmlns:a16="http://schemas.microsoft.com/office/drawing/2014/main" id="{DCC775D9-AA9B-37D1-61FD-BD7C43F07F82}"/>
              </a:ext>
            </a:extLst>
          </p:cNvPr>
          <p:cNvSpPr>
            <a:spLocks noGrp="1"/>
          </p:cNvSpPr>
          <p:nvPr>
            <p:ph idx="1"/>
          </p:nvPr>
        </p:nvSpPr>
        <p:spPr/>
        <p:txBody>
          <a:bodyPr/>
          <a:lstStyle/>
          <a:p>
            <a:r>
              <a:rPr lang="en-US" dirty="0"/>
              <a:t>Refer patients for further assessment if SM is suspected, preferably to a center that specialized in SM care</a:t>
            </a:r>
          </a:p>
          <a:p>
            <a:r>
              <a:rPr lang="en-US" dirty="0"/>
              <a:t>Treatment options for people with SM include </a:t>
            </a:r>
            <a:r>
              <a:rPr lang="en-US" b="1" dirty="0"/>
              <a:t>antimediator</a:t>
            </a:r>
            <a:r>
              <a:rPr lang="en-US" dirty="0"/>
              <a:t> and </a:t>
            </a:r>
            <a:r>
              <a:rPr lang="en-US" b="1" dirty="0"/>
              <a:t>cytoreductive</a:t>
            </a:r>
            <a:r>
              <a:rPr lang="en-US" dirty="0"/>
              <a:t> therapies</a:t>
            </a:r>
          </a:p>
          <a:p>
            <a:r>
              <a:rPr lang="en-US" i="1" dirty="0"/>
              <a:t>KIT</a:t>
            </a:r>
            <a:r>
              <a:rPr lang="en-US" dirty="0"/>
              <a:t> mutations, especially </a:t>
            </a:r>
            <a:r>
              <a:rPr lang="en-US" i="1" dirty="0">
                <a:solidFill>
                  <a:schemeClr val="bg1"/>
                </a:solidFill>
              </a:rPr>
              <a:t>KIT </a:t>
            </a:r>
            <a:r>
              <a:rPr lang="en-US" i="0" dirty="0">
                <a:solidFill>
                  <a:schemeClr val="bg1"/>
                </a:solidFill>
              </a:rPr>
              <a:t>D816V, are drivers of SM pathophysiology, and selective KIT inhibitors are important emerging treatment options</a:t>
            </a:r>
          </a:p>
          <a:p>
            <a:r>
              <a:rPr lang="en-US" dirty="0"/>
              <a:t>People with SM commonly receive many treatments and need treatment adjustments, communication with patients and SM care team HCPs is critical for optimal care</a:t>
            </a:r>
          </a:p>
        </p:txBody>
      </p:sp>
    </p:spTree>
    <p:extLst>
      <p:ext uri="{BB962C8B-B14F-4D97-AF65-F5344CB8AC3E}">
        <p14:creationId xmlns:p14="http://schemas.microsoft.com/office/powerpoint/2010/main" val="612471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14FF67-BFC5-4C9D-B291-594F984C173A}"/>
              </a:ext>
            </a:extLst>
          </p:cNvPr>
          <p:cNvSpPr>
            <a:spLocks noGrp="1"/>
          </p:cNvSpPr>
          <p:nvPr>
            <p:ph type="title"/>
          </p:nvPr>
        </p:nvSpPr>
        <p:spPr/>
        <p:txBody>
          <a:bodyPr/>
          <a:lstStyle/>
          <a:p>
            <a:r>
              <a:rPr lang="en-US" dirty="0"/>
              <a:t>Go Online for More ProCE </a:t>
            </a:r>
            <a:br>
              <a:rPr lang="en-US" dirty="0"/>
            </a:br>
            <a:r>
              <a:rPr lang="en-US" dirty="0"/>
              <a:t>Coverage of Systemic Mastocytosis!</a:t>
            </a:r>
          </a:p>
        </p:txBody>
      </p:sp>
      <p:sp>
        <p:nvSpPr>
          <p:cNvPr id="5" name="Content Placeholder 4">
            <a:extLst>
              <a:ext uri="{FF2B5EF4-FFF2-40B4-BE49-F238E27FC236}">
                <a16:creationId xmlns:a16="http://schemas.microsoft.com/office/drawing/2014/main" id="{817BF1C1-2611-4293-8EFA-3DCB4A89A5B5}"/>
              </a:ext>
            </a:extLst>
          </p:cNvPr>
          <p:cNvSpPr>
            <a:spLocks noGrp="1"/>
          </p:cNvSpPr>
          <p:nvPr>
            <p:ph sz="quarter" idx="10"/>
          </p:nvPr>
        </p:nvSpPr>
        <p:spPr/>
        <p:txBody>
          <a:bodyPr/>
          <a:lstStyle/>
          <a:p>
            <a:pPr eaLnBrk="1" hangingPunct="1">
              <a:buClr>
                <a:schemeClr val="accent6"/>
              </a:buClr>
              <a:defRPr/>
            </a:pPr>
            <a:r>
              <a:rPr lang="en-US" sz="2400" b="1" i="0" u="none" strike="noStrike" dirty="0">
                <a:solidFill>
                  <a:schemeClr val="accent1"/>
                </a:solidFill>
                <a:effectLst/>
                <a:latin typeface="Calibri" panose="020F0502020204030204" pitchFamily="34" charset="0"/>
              </a:rPr>
              <a:t>Downloadable slideset </a:t>
            </a:r>
            <a:r>
              <a:rPr lang="en-US" sz="2400" b="0" i="0" u="none" strike="noStrike" dirty="0">
                <a:solidFill>
                  <a:srgbClr val="455560"/>
                </a:solidFill>
                <a:effectLst/>
                <a:latin typeface="Calibri" panose="020F0502020204030204" pitchFamily="34" charset="0"/>
              </a:rPr>
              <a:t>to use as a self-study resource or in your own presentations​</a:t>
            </a:r>
          </a:p>
          <a:p>
            <a:pPr eaLnBrk="1" hangingPunct="1">
              <a:buClr>
                <a:schemeClr val="accent6"/>
              </a:buClr>
              <a:defRPr/>
            </a:pPr>
            <a:r>
              <a:rPr lang="en-US" sz="2400" dirty="0">
                <a:solidFill>
                  <a:schemeClr val="accent1"/>
                </a:solidFill>
              </a:rPr>
              <a:t>Text Module </a:t>
            </a:r>
            <a:r>
              <a:rPr lang="en-US" sz="2400" b="0" i="0" u="none" strike="noStrike" dirty="0">
                <a:solidFill>
                  <a:srgbClr val="455560"/>
                </a:solidFill>
                <a:effectLst/>
                <a:latin typeface="Calibri" panose="020F0502020204030204" pitchFamily="34" charset="0"/>
              </a:rPr>
              <a:t>that provides pharmacist-specific considerations for optimal SM management - </a:t>
            </a:r>
            <a:r>
              <a:rPr lang="en-US" sz="2400" b="0" i="1" u="none" strike="noStrike" dirty="0">
                <a:solidFill>
                  <a:srgbClr val="455560"/>
                </a:solidFill>
                <a:effectLst/>
                <a:latin typeface="Calibri" panose="020F0502020204030204" pitchFamily="34" charset="0"/>
              </a:rPr>
              <a:t>Coming soon!</a:t>
            </a:r>
            <a:r>
              <a:rPr lang="en-US" sz="2400" b="0" i="0" u="none" strike="noStrike" dirty="0">
                <a:solidFill>
                  <a:srgbClr val="000000"/>
                </a:solidFill>
                <a:effectLst/>
                <a:latin typeface="Calibri" panose="020F0502020204030204" pitchFamily="34" charset="0"/>
              </a:rPr>
              <a:t>​</a:t>
            </a:r>
          </a:p>
          <a:p>
            <a:pPr eaLnBrk="1" hangingPunct="1">
              <a:buClr>
                <a:schemeClr val="accent6"/>
              </a:buClr>
              <a:defRPr/>
            </a:pPr>
            <a:r>
              <a:rPr lang="en-US" sz="2400" dirty="0">
                <a:solidFill>
                  <a:schemeClr val="accent1"/>
                </a:solidFill>
              </a:rPr>
              <a:t>Podcast </a:t>
            </a:r>
            <a:r>
              <a:rPr lang="en-US" sz="2400" b="0" dirty="0"/>
              <a:t>covering key take-home messages and summarizing questions from the live webinar – </a:t>
            </a:r>
            <a:r>
              <a:rPr lang="en-US" sz="2400" b="0" i="1" dirty="0"/>
              <a:t>Coming soon!</a:t>
            </a:r>
            <a:endParaRPr lang="en-US" sz="2400" b="0" dirty="0"/>
          </a:p>
          <a:p>
            <a:pPr>
              <a:buClr>
                <a:schemeClr val="tx2">
                  <a:lumMod val="20000"/>
                  <a:lumOff val="80000"/>
                </a:schemeClr>
              </a:buClr>
              <a:defRPr/>
            </a:pPr>
            <a:endParaRPr lang="en-US" sz="2400" dirty="0"/>
          </a:p>
        </p:txBody>
      </p:sp>
      <p:sp>
        <p:nvSpPr>
          <p:cNvPr id="6" name="Content Placeholder 5">
            <a:extLst>
              <a:ext uri="{FF2B5EF4-FFF2-40B4-BE49-F238E27FC236}">
                <a16:creationId xmlns:a16="http://schemas.microsoft.com/office/drawing/2014/main" id="{28FBD922-F109-4845-97D0-8A5CFF5E35F9}"/>
              </a:ext>
            </a:extLst>
          </p:cNvPr>
          <p:cNvSpPr>
            <a:spLocks noGrp="1"/>
          </p:cNvSpPr>
          <p:nvPr>
            <p:ph sz="quarter" idx="11"/>
          </p:nvPr>
        </p:nvSpPr>
        <p:spPr/>
        <p:txBody>
          <a:bodyPr/>
          <a:lstStyle/>
          <a:p>
            <a:pPr marL="0" indent="0">
              <a:buNone/>
            </a:pPr>
            <a:r>
              <a:rPr lang="en-US" dirty="0">
                <a:solidFill>
                  <a:schemeClr val="accent1"/>
                </a:solidFill>
                <a:hlinkClick r:id="rId3"/>
              </a:rPr>
              <a:t>proce.com</a:t>
            </a:r>
            <a:endParaRPr lang="en-US" dirty="0">
              <a:solidFill>
                <a:schemeClr val="accent1"/>
              </a:solidFill>
            </a:endParaRPr>
          </a:p>
        </p:txBody>
      </p:sp>
      <p:pic>
        <p:nvPicPr>
          <p:cNvPr id="2" name="Picture 1" descr="A blue and green logo&#10;&#10;Description automatically generated">
            <a:extLst>
              <a:ext uri="{FF2B5EF4-FFF2-40B4-BE49-F238E27FC236}">
                <a16:creationId xmlns:a16="http://schemas.microsoft.com/office/drawing/2014/main" id="{8E83E8BD-24A2-0C33-2D97-5168B8C863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99386" y="5330758"/>
            <a:ext cx="2520180" cy="1011678"/>
          </a:xfrm>
          <a:prstGeom prst="rect">
            <a:avLst/>
          </a:prstGeom>
        </p:spPr>
      </p:pic>
    </p:spTree>
    <p:extLst>
      <p:ext uri="{BB962C8B-B14F-4D97-AF65-F5344CB8AC3E}">
        <p14:creationId xmlns:p14="http://schemas.microsoft.com/office/powerpoint/2010/main" val="6764180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Custom 10">
      <a:dk1>
        <a:srgbClr val="455560"/>
      </a:dk1>
      <a:lt1>
        <a:srgbClr val="FFFFFF"/>
      </a:lt1>
      <a:dk2>
        <a:srgbClr val="000000"/>
      </a:dk2>
      <a:lt2>
        <a:srgbClr val="CDCDCF"/>
      </a:lt2>
      <a:accent1>
        <a:srgbClr val="0054A0"/>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E89154CEF2F74CB5E364AB2E7F4802" ma:contentTypeVersion="12" ma:contentTypeDescription="Create a new document." ma:contentTypeScope="" ma:versionID="9cb97ebb7c9d033c0e999149b633d6da">
  <xsd:schema xmlns:xsd="http://www.w3.org/2001/XMLSchema" xmlns:xs="http://www.w3.org/2001/XMLSchema" xmlns:p="http://schemas.microsoft.com/office/2006/metadata/properties" xmlns:ns2="bc4ed368-2376-4a4a-b213-bd74e4ee87d1" xmlns:ns3="22fd6914-46d4-4c7e-bbad-46e82841b69d" targetNamespace="http://schemas.microsoft.com/office/2006/metadata/properties" ma:root="true" ma:fieldsID="458fbfb1cf8d51fcac223966cfa53e9b" ns2:_="" ns3:_="">
    <xsd:import namespace="bc4ed368-2376-4a4a-b213-bd74e4ee87d1"/>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4ed368-2376-4a4a-b213-bd74e4ee87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bc4ed368-2376-4a4a-b213-bd74e4ee87d1">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826562F-2B4F-4AAC-A4CD-689F49B8EB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4ed368-2376-4a4a-b213-bd74e4ee87d1"/>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purl.org/dc/terms/"/>
    <ds:schemaRef ds:uri="http://schemas.microsoft.com/office/infopath/2007/PartnerControls"/>
    <ds:schemaRef ds:uri="http://www.w3.org/XML/1998/namespace"/>
    <ds:schemaRef ds:uri="http://purl.org/dc/dcmitype/"/>
    <ds:schemaRef ds:uri="http://schemas.openxmlformats.org/package/2006/metadata/core-properties"/>
    <ds:schemaRef ds:uri="bc4ed368-2376-4a4a-b213-bd74e4ee87d1"/>
    <ds:schemaRef ds:uri="http://purl.org/dc/elements/1.1/"/>
    <ds:schemaRef ds:uri="http://schemas.microsoft.com/office/2006/documentManagement/types"/>
    <ds:schemaRef ds:uri="22fd6914-46d4-4c7e-bbad-46e82841b69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8619</TotalTime>
  <Words>4290</Words>
  <Application>Microsoft Office PowerPoint</Application>
  <PresentationFormat>Widescreen</PresentationFormat>
  <Paragraphs>612</Paragraphs>
  <Slides>38</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BlinkMacSystemFont</vt:lpstr>
      <vt:lpstr>Calibri</vt:lpstr>
      <vt:lpstr>Courier New</vt:lpstr>
      <vt:lpstr>Google Sans</vt:lpstr>
      <vt:lpstr>Roboto</vt:lpstr>
      <vt:lpstr>Roboto Bold</vt:lpstr>
      <vt:lpstr>Wingdings</vt:lpstr>
      <vt:lpstr>2017_HTAA_Diabetes</vt:lpstr>
      <vt:lpstr>ProCE Pharmacy Education Series: Tackling the Patient Burden of Systemic Mastocytosis: Pharmacy-Focused Strategies to Improve Patient Outcomes</vt:lpstr>
      <vt:lpstr>About These Slides</vt:lpstr>
      <vt:lpstr>Faculty</vt:lpstr>
      <vt:lpstr>Disclosures</vt:lpstr>
      <vt:lpstr>Learning Objectives</vt:lpstr>
      <vt:lpstr>What Do You Know About Systemic Mastocytosis? Improving Awareness of Systemic Mastocytosis Subtypes/Indolent Systemic Mastocytosis </vt:lpstr>
      <vt:lpstr>What Is Mastocytosis?</vt:lpstr>
      <vt:lpstr>Classification of Systemic Mastocytosis</vt:lpstr>
      <vt:lpstr>Systemic Mastocytosis: Epidemiology and Pathway to Diagnosis </vt:lpstr>
      <vt:lpstr>Why Is Systemic Mastocytosis Presentation So Heterogeneous?</vt:lpstr>
      <vt:lpstr>KIT Mutations as Drivers of Systemic Mastocytosis</vt:lpstr>
      <vt:lpstr>Skin Lesions of Mastocytosis</vt:lpstr>
      <vt:lpstr>Systemic Mastocytosis Clinical Presentation</vt:lpstr>
      <vt:lpstr>Common Triggers in Systemic Mastocytosis</vt:lpstr>
      <vt:lpstr>Diagnostic Algorithm for Mastocytosis</vt:lpstr>
      <vt:lpstr>Diagnostic Criteria for Systemic Mastocytosis </vt:lpstr>
      <vt:lpstr>Identifying Systemic Mastocytosis Subtypes</vt:lpstr>
      <vt:lpstr>New and Emerging Therapies for  Systemic Mastocytosis</vt:lpstr>
      <vt:lpstr>Considerations for Nonadvanced and Aggressive/ Advanced SM</vt:lpstr>
      <vt:lpstr>Stepwise Prophylactic Treatment Approach for Chronic Mast Cell Mediator-Related Symptoms</vt:lpstr>
      <vt:lpstr>Options Other Than Antimediator Therapies</vt:lpstr>
      <vt:lpstr>Characteristics of KIT Inhibitors</vt:lpstr>
      <vt:lpstr>Avapritinib vs Placebo in ISM: PIONEER Part 2</vt:lpstr>
      <vt:lpstr>Avapritinib vs Placebo in ISM: PIONEER Part 2—Results</vt:lpstr>
      <vt:lpstr>Long-term Improvements in QoL and Symptoms With Avapritinib in ISM: PIONEER</vt:lpstr>
      <vt:lpstr>Avapritinib vs Best Available Therapy in Advanced SM</vt:lpstr>
      <vt:lpstr>Avapritinib: Dosing and Administration</vt:lpstr>
      <vt:lpstr>Avapritinib: Safety—Warnings and Precautions, Common Adverse Reactions (No Contraindications)</vt:lpstr>
      <vt:lpstr>Bezuclastinib and Elenestinib:  Investigational Selective KIT Inhibitors </vt:lpstr>
      <vt:lpstr>Other Emerging Therapies</vt:lpstr>
      <vt:lpstr>Unmasking the Patient Burden:  Pharmacist-Focused Strategies to Improve Care</vt:lpstr>
      <vt:lpstr>Anaphylaxis Checklist for Pharmacists*</vt:lpstr>
      <vt:lpstr>Patient Anaphylaxis Education</vt:lpstr>
      <vt:lpstr>Polypharmacy Is Common in Systemic Mastocytosis</vt:lpstr>
      <vt:lpstr>Including Patients in Discussions About Medications Can Reduce the Risk of Polypharmacy</vt:lpstr>
      <vt:lpstr>Multidisciplinary Care Is Often Needed for  Systemic Mastocytosis</vt:lpstr>
      <vt:lpstr>Key Takeaways</vt:lpstr>
      <vt:lpstr>Go Online for More ProCE  Coverage of Systemic Mastocytosis!</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 Pharmacy Education Series: Tackling the Patient Burden of Systemic Mastocytosis: Pharmacy-Focused Strategies to Improve Patient Outcomes</dc:title>
  <dc:subject/>
  <dc:creator>Preferred User</dc:creator>
  <cp:keywords/>
  <dc:description/>
  <cp:lastModifiedBy>Tara Cunningham</cp:lastModifiedBy>
  <cp:revision>116</cp:revision>
  <cp:lastPrinted>2016-09-26T20:21:49Z</cp:lastPrinted>
  <dcterms:created xsi:type="dcterms:W3CDTF">2005-05-27T15:08:01Z</dcterms:created>
  <dcterms:modified xsi:type="dcterms:W3CDTF">2025-05-16T15:17:18Z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21dbe0da-0687-46ed-abba-29ef1267cc3e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0x010100E4E89154CEF2F74CB5E364AB2E7F4802</vt:lpwstr>
  </property>
  <property fmtid="{D5CDD505-2E9C-101B-9397-08002B2CF9AE}" pid="9" name="MediaServiceImageTags">
    <vt:lpwstr/>
  </property>
</Properties>
</file>