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550" r:id="rId6"/>
    <p:sldId id="308" r:id="rId7"/>
    <p:sldId id="543" r:id="rId8"/>
    <p:sldId id="540" r:id="rId9"/>
    <p:sldId id="541" r:id="rId10"/>
    <p:sldId id="557" r:id="rId11"/>
    <p:sldId id="558" r:id="rId12"/>
    <p:sldId id="552" r:id="rId13"/>
    <p:sldId id="553" r:id="rId14"/>
    <p:sldId id="554" r:id="rId15"/>
    <p:sldId id="555" r:id="rId16"/>
    <p:sldId id="546" r:id="rId17"/>
    <p:sldId id="547"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Bing-E Xu" initials="BEX" lastIdx="13" clrIdx="7">
    <p:extLst>
      <p:ext uri="{19B8F6BF-5375-455C-9EA6-DF929625EA0E}">
        <p15:presenceInfo xmlns:p15="http://schemas.microsoft.com/office/powerpoint/2012/main" userId="87a7fe42d5b00958" providerId="Windows Live"/>
      </p:ext>
    </p:extLst>
  </p:cmAuthor>
  <p:cmAuthor id="9" name="Gordon Kelley" initials="GK" lastIdx="10" clrIdx="8">
    <p:extLst>
      <p:ext uri="{19B8F6BF-5375-455C-9EA6-DF929625EA0E}">
        <p15:presenceInfo xmlns:p15="http://schemas.microsoft.com/office/powerpoint/2012/main" userId="S::gkelley@clinicaloptions.com::7e3d11cf-7436-4611-80d7-51121a63678e" providerId="AD"/>
      </p:ext>
    </p:extLst>
  </p:cmAuthor>
  <p:cmAuthor id="10" name="Terrence Fagan" initials="TF" lastIdx="5" clrIdx="9">
    <p:extLst>
      <p:ext uri="{19B8F6BF-5375-455C-9EA6-DF929625EA0E}">
        <p15:presenceInfo xmlns:p15="http://schemas.microsoft.com/office/powerpoint/2012/main" userId="S::tfagan@clinicaloptions.com::6b543a43-2034-4a4a-856a-43baa52402be" providerId="AD"/>
      </p:ext>
    </p:extLst>
  </p:cmAuthor>
  <p:cmAuthor id="11" name="CLINICALOPTIONS\tquill" initials="C" lastIdx="2" clrIdx="10">
    <p:extLst>
      <p:ext uri="{19B8F6BF-5375-455C-9EA6-DF929625EA0E}">
        <p15:presenceInfo xmlns:p15="http://schemas.microsoft.com/office/powerpoint/2012/main" userId="CLINICALOPTIONS\tquill" providerId="None"/>
      </p:ext>
    </p:extLst>
  </p:cmAuthor>
  <p:cmAuthor id="12" name="Christy Seals" initials="CS" lastIdx="6" clrIdx="11">
    <p:extLst>
      <p:ext uri="{19B8F6BF-5375-455C-9EA6-DF929625EA0E}">
        <p15:presenceInfo xmlns:p15="http://schemas.microsoft.com/office/powerpoint/2012/main" userId="S::cseals@clinicaloptions.com::0852e532-1f9e-4bbf-9b56-be19a9543a31" providerId="AD"/>
      </p:ext>
    </p:extLst>
  </p:cmAuthor>
  <p:cmAuthor id="13" name="LT Fowler" initials="LF [2]" lastIdx="14" clrIdx="12">
    <p:extLst>
      <p:ext uri="{19B8F6BF-5375-455C-9EA6-DF929625EA0E}">
        <p15:presenceInfo xmlns:p15="http://schemas.microsoft.com/office/powerpoint/2012/main" userId="S::lt@ltfowler.design::149bf7a0-b034-4478-a6c0-1b1c00ee4e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54" autoAdjust="0"/>
    <p:restoredTop sz="88398" autoAdjust="0"/>
  </p:normalViewPr>
  <p:slideViewPr>
    <p:cSldViewPr snapToGrid="0">
      <p:cViewPr varScale="1">
        <p:scale>
          <a:sx n="99" d="100"/>
          <a:sy n="99" d="100"/>
        </p:scale>
        <p:origin x="1284" y="78"/>
      </p:cViewPr>
      <p:guideLst/>
    </p:cSldViewPr>
  </p:slideViewPr>
  <p:outlineViewPr>
    <p:cViewPr>
      <p:scale>
        <a:sx n="33" d="100"/>
        <a:sy n="33" d="100"/>
      </p:scale>
      <p:origin x="0" y="-1320"/>
    </p:cViewPr>
  </p:outlin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CLL, chronic lymphocytic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639583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CLL, chronic lymphocytic leukemia; MCL, mantle cell lymphoma; SLL, small lymphocytic lymphoma.</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476520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dirty="0"/>
              <a:t>A, acalabrutinib; CIRS-G, Cumulative Illness Rating Scale-Geriatric; Clb, chlorambucil; CLL, chronic lymphocytic leukemia; CrCl</a:t>
            </a:r>
            <a:r>
              <a:rPr lang="en-US" sz="1800" b="0" i="1" baseline="-25000" dirty="0"/>
              <a:t>CG</a:t>
            </a:r>
            <a:r>
              <a:rPr lang="en-US" sz="1800" b="0" i="1" dirty="0"/>
              <a:t>, creatinine clearance (Cockcroft-Gault formula); CV, cardiovascular; ECOG, Eastern Cooperative Oncology Group; IRC, independent review committee; </a:t>
            </a:r>
            <a:r>
              <a:rPr lang="en-US" sz="1800" b="0" i="1" dirty="0">
                <a:solidFill>
                  <a:srgbClr val="000000"/>
                </a:solidFill>
                <a:effectLst/>
                <a:latin typeface="Times-Roman"/>
              </a:rPr>
              <a:t>iwCLL, International Workshop on Chronic Lymphocytic Leukemia; O, obinutuzumab; ORR, overall response rate; OS, overall survival; PD, progressive disease; PFS, progression-free survival; PS, performance status; TTNT, time to next treatment; tx, treatment; uMRD, undetectable measurable residual disease.</a:t>
            </a:r>
          </a:p>
          <a:p>
            <a:endParaRPr lang="en-US" sz="1800" b="0" i="0" dirty="0">
              <a:solidFill>
                <a:srgbClr val="000000"/>
              </a:solidFill>
              <a:effectLst/>
              <a:latin typeface="Times-Roman"/>
            </a:endParaRPr>
          </a:p>
          <a:p>
            <a:endParaRPr lang="en-US" sz="1800" b="0" i="0" dirty="0">
              <a:solidFill>
                <a:srgbClr val="000000"/>
              </a:solidFill>
              <a:effectLst/>
              <a:latin typeface="Times-Roman"/>
            </a:endParaRPr>
          </a:p>
          <a:p>
            <a:r>
              <a:rPr lang="en-US" sz="1800" b="0" i="0" dirty="0">
                <a:solidFill>
                  <a:srgbClr val="000000"/>
                </a:solidFill>
                <a:effectLst/>
                <a:latin typeface="Times-Roman"/>
              </a:rPr>
              <a:t>Obinutuzumab dosing: With acalabrutinib, given on Days 1 (100 mg), 2 (900 mg), 8 (1000 mg), 15 (1000 mg) of cycle 2 and on Day 1 (1000 mg) of cycles 3-7; with chlorambucil, given on Days 1 (100 mg), 2 (900 mg), 8 (1000 mg), 15 (1000 mg) of cycle 1 and on Day 1 (1000 mg) of cycles 2-6. </a:t>
            </a:r>
            <a:br>
              <a:rPr lang="en-US" dirty="0"/>
            </a:b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83930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 acalabrutinib; Clb, chlorambucil; ECOG, Eastern Cooperative Oncology Group</a:t>
            </a:r>
            <a:r>
              <a:rPr lang="en-US" sz="1200" b="0" i="1" dirty="0">
                <a:solidFill>
                  <a:srgbClr val="000000"/>
                </a:solidFill>
                <a:effectLst/>
                <a:latin typeface="Times-Roman"/>
              </a:rPr>
              <a:t>; O, obinutuzumab; PS, </a:t>
            </a:r>
            <a:r>
              <a:rPr lang="en-US" sz="1200" i="1" dirty="0"/>
              <a:t>performance status</a:t>
            </a:r>
            <a:r>
              <a:rPr lang="en-US" sz="1200" b="0" i="1" dirty="0">
                <a:solidFill>
                  <a:srgbClr val="000000"/>
                </a:solidFill>
                <a:effectLst/>
                <a:latin typeface="Times-Roman"/>
              </a:rPr>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5711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 acalabrutinib; Clb, chlorambucil; </a:t>
            </a:r>
            <a:r>
              <a:rPr kumimoji="0" lang="en-US" sz="1200" b="0" i="1" u="none" strike="noStrike" kern="1200" cap="none" spc="0" normalizeH="0" baseline="0" noProof="0" dirty="0">
                <a:ln>
                  <a:noFill/>
                </a:ln>
                <a:solidFill>
                  <a:srgbClr val="000000"/>
                </a:solidFill>
                <a:effectLst/>
                <a:uLnTx/>
                <a:uFillTx/>
                <a:latin typeface="Times-Roman"/>
                <a:ea typeface="+mn-ea"/>
                <a:cs typeface="+mn-cs"/>
              </a:rPr>
              <a:t>NR, not reached; O, obinutuzumab;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874834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 acalabrutinib; Clb, chlorambucil; </a:t>
            </a:r>
            <a:r>
              <a:rPr kumimoji="0" lang="en-US" sz="1200" b="0" i="1" u="none" strike="noStrike" kern="1200" cap="none" spc="0" normalizeH="0" baseline="0" noProof="0" dirty="0">
                <a:ln>
                  <a:noFill/>
                </a:ln>
                <a:solidFill>
                  <a:srgbClr val="000000"/>
                </a:solidFill>
                <a:effectLst/>
                <a:uLnTx/>
                <a:uFillTx/>
                <a:latin typeface="Times-Roman"/>
                <a:ea typeface="+mn-ea"/>
                <a:cs typeface="+mn-cs"/>
              </a:rPr>
              <a:t>NR, not reached; O, obinutuzumab; PFS, progression-free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719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 acalabrutinib; Clb, chlorambucil; CR, complete response; CRi, complete response with incomplete blood count recovery; iwCLL, International Workshop on Chronic Lymphocytic Leukemia; nPR, nodular partial response; </a:t>
            </a:r>
            <a:r>
              <a:rPr kumimoji="0" lang="en-US" sz="1200" b="0" i="1" u="none" strike="noStrike" kern="1200" cap="none" spc="0" normalizeH="0" baseline="0" noProof="0" dirty="0">
                <a:ln>
                  <a:noFill/>
                </a:ln>
                <a:solidFill>
                  <a:srgbClr val="000000"/>
                </a:solidFill>
                <a:effectLst/>
                <a:uLnTx/>
                <a:uFillTx/>
                <a:latin typeface="Times-Roman"/>
                <a:ea typeface="+mn-ea"/>
                <a:cs typeface="+mn-cs"/>
              </a:rPr>
              <a:t>O, obinutuzumab; ORR, overall response rate; PD, progressive disease; PR, partial response; PRL, partial response with lymphocytosis; SD, stable disease.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363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 acalabrutinib; Clb, chlorambucil; CR, complete response; CRi, complete response with incomplete blood count recovery; MRD, measurable residual disease; NE, not evaluable; </a:t>
            </a:r>
            <a:r>
              <a:rPr kumimoji="0" lang="en-US" sz="1200" b="0" i="1" u="none" strike="noStrike" kern="1200" cap="none" spc="0" normalizeH="0" baseline="0" noProof="0" dirty="0">
                <a:ln>
                  <a:noFill/>
                </a:ln>
                <a:solidFill>
                  <a:srgbClr val="000000"/>
                </a:solidFill>
                <a:effectLst/>
                <a:uLnTx/>
                <a:uFillTx/>
                <a:latin typeface="Times-Roman"/>
                <a:ea typeface="+mn-ea"/>
                <a:cs typeface="+mn-cs"/>
              </a:rPr>
              <a:t>O, obinutuzumab; uMRD, undetectable measurable residual disease.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145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 acalabrutinib; Clb, chlorambucil; </a:t>
            </a:r>
            <a:r>
              <a:rPr kumimoji="0" lang="en-US" sz="1200" b="0" i="1" u="none" strike="noStrike" kern="1200" cap="none" spc="0" normalizeH="0" baseline="0" noProof="0" dirty="0">
                <a:ln>
                  <a:noFill/>
                </a:ln>
                <a:solidFill>
                  <a:srgbClr val="000000"/>
                </a:solidFill>
                <a:effectLst/>
                <a:uLnTx/>
                <a:uFillTx/>
                <a:latin typeface="Times-Roman"/>
                <a:ea typeface="+mn-ea"/>
                <a:cs typeface="+mn-cs"/>
              </a:rPr>
              <a:t>NR, not reached; O, obinutuzumab; OS, overall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529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 acalabrutinib; AE, adverse event; Clb, chlorambucil; </a:t>
            </a:r>
            <a:r>
              <a:rPr lang="en-US" sz="1200" b="0" i="1" dirty="0">
                <a:solidFill>
                  <a:srgbClr val="000000"/>
                </a:solidFill>
                <a:effectLst/>
                <a:latin typeface="Times-Roman"/>
              </a:rPr>
              <a:t>O, obinutuzumab</a:t>
            </a:r>
            <a:r>
              <a:rPr lang="en-US" sz="1200" i="1" dirty="0"/>
              <a: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864738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 acalabrutinib; Clb, chlorambucil; CNS, central nervous system; </a:t>
            </a:r>
            <a:r>
              <a:rPr lang="en-US" sz="1200" b="0" i="1" dirty="0">
                <a:solidFill>
                  <a:srgbClr val="000000"/>
                </a:solidFill>
                <a:effectLst/>
                <a:latin typeface="Times-Roman"/>
              </a:rPr>
              <a:t>O, obinutuzumab</a:t>
            </a:r>
            <a:r>
              <a:rPr lang="en-US" sz="1200" i="1" dirty="0"/>
              <a: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706753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A, acalabrutinib; Clb, chlorambucil; </a:t>
            </a:r>
            <a:r>
              <a:rPr lang="en-US" b="0" i="1" dirty="0"/>
              <a:t>CLL, chronic lymphocytic leukemia; NR, not reached; </a:t>
            </a:r>
            <a:r>
              <a:rPr lang="en-US" sz="1200" b="0" i="1" dirty="0">
                <a:solidFill>
                  <a:srgbClr val="000000"/>
                </a:solidFill>
                <a:effectLst/>
                <a:latin typeface="Times-Roman"/>
              </a:rPr>
              <a:t>O, obinutuzumab; OS, overall survival; </a:t>
            </a:r>
            <a:r>
              <a:rPr lang="en-US" b="0" i="1" dirty="0"/>
              <a:t>PFS, progression-free survival.</a:t>
            </a: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467515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ELEVATE-TN: 5-Yr Update of Acalabrutinib ± Obinutuzumab vs Obinutuzumab + Chlorambucil </a:t>
            </a:r>
            <a:br>
              <a:rPr lang="en-US" altLang="en-US" sz="4000" dirty="0"/>
            </a:br>
            <a:r>
              <a:rPr lang="en-US" altLang="en-US" sz="4000" dirty="0"/>
              <a:t>in Treatment-Naive CLL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ELEVATE-TN 5-Yr Update: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Acalabrutinib: next-generation, potent, highly selective BTK inhibitor approved by the FDA for treating patients with CLL/SLL or MCL with ≥1 prior treatment</a:t>
            </a:r>
            <a:r>
              <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1-3</a:t>
            </a:r>
          </a:p>
          <a:p>
            <a:pPr lvl="0">
              <a:buClr>
                <a:srgbClr val="000000"/>
              </a:buClr>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FDA approval for treatment-naive CLL/SLL based on phase III ELEVATE-TN trial comparing acalabrutinib ± obinutuzumab vs obinutuzumab + chlorambucil,</a:t>
            </a:r>
            <a:r>
              <a:rPr lang="en-US" sz="2400" dirty="0">
                <a:solidFill>
                  <a:srgbClr val="000000"/>
                </a:solidFill>
              </a:rPr>
              <a:t> </a:t>
            </a:r>
            <a:br>
              <a:rPr lang="en-US" sz="2400" dirty="0">
                <a:solidFill>
                  <a:srgbClr val="000000"/>
                </a:solidFill>
              </a:rPr>
            </a:br>
            <a:r>
              <a:rPr lang="en-US" sz="2400" dirty="0">
                <a:solidFill>
                  <a:srgbClr val="000000"/>
                </a:solidFill>
              </a:rPr>
              <a:t>which showed superior efficacy of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acalabrutinib ± obinutuzumab </a:t>
            </a:r>
            <a:r>
              <a:rPr lang="en-US" sz="2400" dirty="0">
                <a:solidFill>
                  <a:srgbClr val="000000"/>
                </a:solidFill>
              </a:rPr>
              <a:t>vs </a:t>
            </a:r>
            <a:br>
              <a:rPr lang="en-US" sz="2400" dirty="0">
                <a:solidFill>
                  <a:srgbClr val="000000"/>
                </a:solidFill>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obinutuzumab + chlorambucil</a:t>
            </a:r>
            <a:r>
              <a:rPr lang="en-US" sz="2400" dirty="0">
                <a:solidFill>
                  <a:srgbClr val="000000"/>
                </a:solidFill>
              </a:rPr>
              <a:t> and a tolerable safety profile</a:t>
            </a:r>
            <a:r>
              <a:rPr lang="en-US" sz="2400" baseline="30000" dirty="0">
                <a:solidFill>
                  <a:srgbClr val="000000"/>
                </a:solidFill>
              </a:rPr>
              <a:t>3,4</a:t>
            </a:r>
            <a:r>
              <a:rPr lang="en-US" sz="2400" dirty="0">
                <a:solidFill>
                  <a:srgbClr val="000000"/>
                </a:solidFill>
              </a:rPr>
              <a:t> </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Current report presents </a:t>
            </a:r>
            <a:r>
              <a:rPr lang="en-US" sz="2400" dirty="0">
                <a:solidFill>
                  <a:srgbClr val="000000"/>
                </a:solidFill>
              </a:rPr>
              <a:t>58.2-month</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updated efficacy and safety outcomes for the ELEVATE-TN trial</a:t>
            </a:r>
            <a:r>
              <a:rPr lang="en-US" sz="2400" baseline="30000" dirty="0">
                <a:solidFill>
                  <a:srgbClr val="000000"/>
                </a:solidFill>
              </a:rPr>
              <a:t>5</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61037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Acalabrutinib PI. 2. Ghia. JCO. 2020;38:2849. 3. Sharman. Lancet. 2020;395:1278.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Sharman. Leukemia. 2022;36:1171. 5. </a:t>
            </a:r>
            <a:r>
              <a:rPr lang="es-ES" altLang="en-US" sz="1200" b="0" spc="-10" dirty="0">
                <a:solidFill>
                  <a:schemeClr val="bg2"/>
                </a:solidFill>
                <a:latin typeface="Calibri" panose="020F0502020204030204" pitchFamily="34" charset="0"/>
              </a:rPr>
              <a:t>Sharman. ASCO 2022. Abstr 7539.</a:t>
            </a:r>
            <a:r>
              <a:rPr lang="en-US" altLang="en-US" sz="1200" b="0" spc="-10" dirty="0">
                <a:solidFill>
                  <a:schemeClr val="bg2"/>
                </a:solidFill>
                <a:latin typeface="Calibri" panose="020F0502020204030204" pitchFamily="34" charset="0"/>
              </a:rPr>
              <a:t> </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F375F-A744-479B-BC87-1E6145C14D10}"/>
              </a:ext>
            </a:extLst>
          </p:cNvPr>
          <p:cNvSpPr>
            <a:spLocks noGrp="1"/>
          </p:cNvSpPr>
          <p:nvPr>
            <p:ph type="title"/>
          </p:nvPr>
        </p:nvSpPr>
        <p:spPr/>
        <p:txBody>
          <a:bodyPr/>
          <a:lstStyle/>
          <a:p>
            <a:r>
              <a:rPr lang="en-US" dirty="0"/>
              <a:t>ELEVATE-TN 5-Yr Update: Study Design</a:t>
            </a:r>
          </a:p>
        </p:txBody>
      </p:sp>
      <p:sp>
        <p:nvSpPr>
          <p:cNvPr id="3" name="Content Placeholder 2">
            <a:extLst>
              <a:ext uri="{FF2B5EF4-FFF2-40B4-BE49-F238E27FC236}">
                <a16:creationId xmlns:a16="http://schemas.microsoft.com/office/drawing/2014/main" id="{18631DA6-A7CE-4561-8E15-34444CE31477}"/>
              </a:ext>
            </a:extLst>
          </p:cNvPr>
          <p:cNvSpPr>
            <a:spLocks noGrp="1"/>
          </p:cNvSpPr>
          <p:nvPr>
            <p:ph idx="1"/>
          </p:nvPr>
        </p:nvSpPr>
        <p:spPr>
          <a:xfrm>
            <a:off x="604675" y="1513047"/>
            <a:ext cx="10877529" cy="676670"/>
          </a:xfrm>
        </p:spPr>
        <p:txBody>
          <a:bodyPr/>
          <a:lstStyle/>
          <a:p>
            <a:r>
              <a:rPr lang="en-US" sz="2000" dirty="0"/>
              <a:t>International, randomized, open-label phase III trial; data cutoff: October 1, 2021; </a:t>
            </a:r>
            <a:br>
              <a:rPr lang="en-US" sz="2000" dirty="0"/>
            </a:br>
            <a:r>
              <a:rPr lang="en-US" sz="2000" dirty="0"/>
              <a:t>median follow-up: 58.2 mo (range: 0.0-72.0)</a:t>
            </a:r>
          </a:p>
        </p:txBody>
      </p:sp>
      <p:sp>
        <p:nvSpPr>
          <p:cNvPr id="4" name="Text Box 15">
            <a:extLst>
              <a:ext uri="{FF2B5EF4-FFF2-40B4-BE49-F238E27FC236}">
                <a16:creationId xmlns:a16="http://schemas.microsoft.com/office/drawing/2014/main" id="{88C53AA1-62F9-4179-A8ED-0C2D148AC7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Sharman. ASCO 2022. Abstr 7539. Sharman. Lancet. 2020;395:1278. NCT02475681.</a:t>
            </a:r>
            <a:endParaRPr lang="en-US" altLang="en-US" sz="1200" b="0" dirty="0">
              <a:solidFill>
                <a:schemeClr val="bg2"/>
              </a:solidFill>
              <a:latin typeface="Calibri" panose="020F0502020204030204" pitchFamily="34" charset="0"/>
              <a:cs typeface="+mn-cs"/>
            </a:endParaRPr>
          </a:p>
        </p:txBody>
      </p:sp>
      <p:grpSp>
        <p:nvGrpSpPr>
          <p:cNvPr id="5" name="Group 7">
            <a:extLst>
              <a:ext uri="{FF2B5EF4-FFF2-40B4-BE49-F238E27FC236}">
                <a16:creationId xmlns:a16="http://schemas.microsoft.com/office/drawing/2014/main" id="{9D3E32B3-D8B5-4444-94B8-77A98A429FF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E247BBD-2E29-44DB-A78F-BA3061C5AA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9D07594-AAF4-4BFD-9B13-4BE60C9A52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Content Placeholder 2">
            <a:extLst>
              <a:ext uri="{FF2B5EF4-FFF2-40B4-BE49-F238E27FC236}">
                <a16:creationId xmlns:a16="http://schemas.microsoft.com/office/drawing/2014/main" id="{56DBECC5-E2FC-4B98-B60F-DB2916783F18}"/>
              </a:ext>
            </a:extLst>
          </p:cNvPr>
          <p:cNvSpPr txBox="1">
            <a:spLocks/>
          </p:cNvSpPr>
          <p:nvPr/>
        </p:nvSpPr>
        <p:spPr bwMode="auto">
          <a:xfrm>
            <a:off x="601820" y="5384556"/>
            <a:ext cx="5309278" cy="94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IRC-assessed PFS for </a:t>
            </a:r>
            <a:br>
              <a:rPr lang="en-US" sz="2000" b="0" kern="0" dirty="0"/>
            </a:br>
            <a:r>
              <a:rPr lang="en-US" sz="2000" kern="0" dirty="0"/>
              <a:t>A + O </a:t>
            </a:r>
            <a:r>
              <a:rPr lang="en-US" sz="2000" b="0" kern="0" dirty="0"/>
              <a:t>vs </a:t>
            </a:r>
            <a:r>
              <a:rPr lang="en-US" sz="2000" kern="0" dirty="0"/>
              <a:t>O + Clb</a:t>
            </a:r>
            <a:r>
              <a:rPr lang="en-US" sz="2000" b="0" kern="0" dirty="0"/>
              <a:t>; after interim analysis, </a:t>
            </a:r>
            <a:br>
              <a:rPr lang="en-US" sz="2000" b="0" kern="0" dirty="0"/>
            </a:br>
            <a:r>
              <a:rPr lang="en-US" sz="2000" b="0" kern="0" dirty="0"/>
              <a:t>PFS assessed by investigator</a:t>
            </a:r>
            <a:endParaRPr lang="en-US" sz="2000" b="1" kern="0" dirty="0"/>
          </a:p>
        </p:txBody>
      </p:sp>
      <p:sp>
        <p:nvSpPr>
          <p:cNvPr id="9" name="Content Placeholder 3">
            <a:extLst>
              <a:ext uri="{FF2B5EF4-FFF2-40B4-BE49-F238E27FC236}">
                <a16:creationId xmlns:a16="http://schemas.microsoft.com/office/drawing/2014/main" id="{2DD8E24C-65BD-4A1D-8901-86C460D04728}"/>
              </a:ext>
            </a:extLst>
          </p:cNvPr>
          <p:cNvSpPr txBox="1">
            <a:spLocks/>
          </p:cNvSpPr>
          <p:nvPr/>
        </p:nvSpPr>
        <p:spPr>
          <a:xfrm>
            <a:off x="6252634" y="5385135"/>
            <a:ext cx="5229570" cy="94836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Secondary/other endpoints: </a:t>
            </a:r>
            <a:r>
              <a:rPr lang="en-US" sz="2000" b="0" kern="0" dirty="0"/>
              <a:t>IRC-assessed PFS for </a:t>
            </a:r>
            <a:r>
              <a:rPr lang="en-US" sz="2000" kern="0" dirty="0"/>
              <a:t>A</a:t>
            </a:r>
            <a:r>
              <a:rPr lang="en-US" sz="2000" b="0" kern="0" dirty="0"/>
              <a:t> vs </a:t>
            </a:r>
            <a:r>
              <a:rPr lang="en-US" sz="2000" kern="0" dirty="0"/>
              <a:t>O + Clb;</a:t>
            </a:r>
            <a:r>
              <a:rPr lang="en-US" sz="2000" b="0" kern="0" dirty="0"/>
              <a:t> investigator-assessed PFS, ORR, TTNT, OS, uMRD, safety</a:t>
            </a:r>
            <a:endParaRPr lang="en-US" sz="2000" b="1" kern="0" dirty="0"/>
          </a:p>
        </p:txBody>
      </p:sp>
      <p:sp>
        <p:nvSpPr>
          <p:cNvPr id="10" name="Text Box 23">
            <a:extLst>
              <a:ext uri="{FF2B5EF4-FFF2-40B4-BE49-F238E27FC236}">
                <a16:creationId xmlns:a16="http://schemas.microsoft.com/office/drawing/2014/main" id="{4CFE5633-7769-499F-9AE1-04EAAED643FE}"/>
              </a:ext>
            </a:extLst>
          </p:cNvPr>
          <p:cNvSpPr txBox="1">
            <a:spLocks noChangeArrowheads="1"/>
          </p:cNvSpPr>
          <p:nvPr/>
        </p:nvSpPr>
        <p:spPr bwMode="auto">
          <a:xfrm>
            <a:off x="1052625" y="3046558"/>
            <a:ext cx="238673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untreated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CLL requiring tx per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iwCLL 2008; aged ≥65 yr or 18-64 yr with </a:t>
            </a:r>
            <a:r>
              <a:rPr lang="en-US" altLang="en-US" sz="1400" b="0" dirty="0">
                <a:solidFill>
                  <a:schemeClr val="bg1"/>
                </a:solidFill>
                <a:latin typeface="Calibri" panose="020F0502020204030204" pitchFamily="34" charset="0"/>
              </a:rPr>
              <a:t>CrCl</a:t>
            </a:r>
            <a:r>
              <a:rPr lang="en-US" altLang="en-US" sz="1400" b="0" baseline="-25000" dirty="0">
                <a:solidFill>
                  <a:schemeClr val="bg1"/>
                </a:solidFill>
                <a:latin typeface="Calibri" panose="020F0502020204030204" pitchFamily="34" charset="0"/>
              </a:rPr>
              <a:t>CG</a:t>
            </a:r>
            <a:r>
              <a:rPr lang="en-US" altLang="en-US" sz="1400" b="0" dirty="0">
                <a:solidFill>
                  <a:schemeClr val="bg1"/>
                </a:solidFill>
                <a:latin typeface="Calibri" panose="020F0502020204030204" pitchFamily="34" charset="0"/>
              </a:rPr>
              <a:t> 30-69 mL and/or CIRS-G score &gt;6</a:t>
            </a:r>
            <a:r>
              <a:rPr lang="en-GB" altLang="en-US" sz="1400" b="0" dirty="0">
                <a:solidFill>
                  <a:schemeClr val="bg1"/>
                </a:solidFill>
                <a:latin typeface="Calibri" panose="020F0502020204030204" pitchFamily="34" charset="0"/>
              </a:rPr>
              <a:t>;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no significant CV disease; ECOG PS 0-2</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535) </a:t>
            </a:r>
            <a:endParaRPr lang="en-US" altLang="en-US" sz="1400" b="0" dirty="0">
              <a:solidFill>
                <a:schemeClr val="bg1"/>
              </a:solidFill>
              <a:latin typeface="Calibri" panose="020F0502020204030204" pitchFamily="34" charset="0"/>
            </a:endParaRPr>
          </a:p>
        </p:txBody>
      </p:sp>
      <p:sp>
        <p:nvSpPr>
          <p:cNvPr id="11" name="Rectangle 24">
            <a:extLst>
              <a:ext uri="{FF2B5EF4-FFF2-40B4-BE49-F238E27FC236}">
                <a16:creationId xmlns:a16="http://schemas.microsoft.com/office/drawing/2014/main" id="{D2080E0F-2CCB-4C96-8380-0E6ED138A5E6}"/>
              </a:ext>
            </a:extLst>
          </p:cNvPr>
          <p:cNvSpPr>
            <a:spLocks noChangeArrowheads="1"/>
          </p:cNvSpPr>
          <p:nvPr/>
        </p:nvSpPr>
        <p:spPr bwMode="auto">
          <a:xfrm>
            <a:off x="4015623" y="2650844"/>
            <a:ext cx="3790950" cy="822960"/>
          </a:xfrm>
          <a:prstGeom prst="rect">
            <a:avLst/>
          </a:prstGeom>
          <a:solidFill>
            <a:schemeClr val="accent1"/>
          </a:solidFill>
          <a:ln w="9525">
            <a:noFill/>
            <a:miter lim="800000"/>
            <a:headEnd/>
            <a:tailEnd/>
          </a:ln>
        </p:spPr>
        <p:txBody>
          <a:bodyPr wrap="square" anchor="ctr" anchorCtr="1"/>
          <a:lstStyle/>
          <a:p>
            <a:pPr algn="ctr">
              <a:defRPr/>
            </a:pPr>
            <a:r>
              <a:rPr lang="en-US" sz="1400" b="1" dirty="0">
                <a:latin typeface="Calibri" panose="020F0502020204030204" pitchFamily="34" charset="0"/>
                <a:cs typeface="Arial" charset="0"/>
              </a:rPr>
              <a:t>Acalabrutinib</a:t>
            </a:r>
            <a:r>
              <a:rPr lang="en-US" sz="1400" b="0" dirty="0">
                <a:latin typeface="Calibri" panose="020F0502020204030204" pitchFamily="34" charset="0"/>
                <a:cs typeface="Arial" charset="0"/>
              </a:rPr>
              <a:t> 100 mg PO BID +</a:t>
            </a:r>
          </a:p>
          <a:p>
            <a:pPr algn="ctr">
              <a:defRPr/>
            </a:pPr>
            <a:r>
              <a:rPr lang="en-US" sz="1400" b="1" dirty="0">
                <a:latin typeface="Calibri" panose="020F0502020204030204" pitchFamily="34" charset="0"/>
                <a:cs typeface="Arial" charset="0"/>
              </a:rPr>
              <a:t>Obinutuzumab</a:t>
            </a:r>
            <a:r>
              <a:rPr lang="en-US" sz="1400" dirty="0">
                <a:latin typeface="Calibri" panose="020F0502020204030204" pitchFamily="34" charset="0"/>
                <a:cs typeface="Arial" charset="0"/>
              </a:rPr>
              <a:t>* </a:t>
            </a:r>
            <a:r>
              <a:rPr lang="en-US" sz="1400" b="0" dirty="0">
                <a:latin typeface="Calibri" panose="020F0502020204030204" pitchFamily="34" charset="0"/>
                <a:cs typeface="Arial" charset="0"/>
              </a:rPr>
              <a:t>IV x six 28-day cycles</a:t>
            </a:r>
          </a:p>
          <a:p>
            <a:pPr algn="ctr">
              <a:defRPr/>
            </a:pPr>
            <a:r>
              <a:rPr lang="en-US" sz="1400" b="0" dirty="0">
                <a:latin typeface="Calibri" panose="020F0502020204030204" pitchFamily="34" charset="0"/>
                <a:cs typeface="Arial" charset="0"/>
              </a:rPr>
              <a:t>(n = 179)</a:t>
            </a:r>
            <a:endParaRPr lang="en-US" sz="1400" dirty="0">
              <a:latin typeface="Calibri" panose="020F0502020204030204" pitchFamily="34" charset="0"/>
              <a:cs typeface="Arial" charset="0"/>
            </a:endParaRPr>
          </a:p>
        </p:txBody>
      </p:sp>
      <p:sp>
        <p:nvSpPr>
          <p:cNvPr id="12" name="Rectangle 25">
            <a:extLst>
              <a:ext uri="{FF2B5EF4-FFF2-40B4-BE49-F238E27FC236}">
                <a16:creationId xmlns:a16="http://schemas.microsoft.com/office/drawing/2014/main" id="{0294048E-4381-47C8-BCE8-16BD0B98D252}"/>
              </a:ext>
            </a:extLst>
          </p:cNvPr>
          <p:cNvSpPr>
            <a:spLocks noChangeArrowheads="1"/>
          </p:cNvSpPr>
          <p:nvPr/>
        </p:nvSpPr>
        <p:spPr bwMode="auto">
          <a:xfrm>
            <a:off x="4015623" y="4435194"/>
            <a:ext cx="3790950" cy="822960"/>
          </a:xfrm>
          <a:prstGeom prst="rect">
            <a:avLst/>
          </a:prstGeom>
          <a:solidFill>
            <a:schemeClr val="accent4"/>
          </a:solidFill>
          <a:ln w="9525">
            <a:noFill/>
            <a:miter lim="800000"/>
            <a:headEnd/>
            <a:tailEnd/>
          </a:ln>
        </p:spPr>
        <p:txBody>
          <a:bodyPr wrap="square" anchor="ctr" anchorCtr="1"/>
          <a:lstStyle/>
          <a:p>
            <a:pPr algn="ctr">
              <a:defRPr/>
            </a:pPr>
            <a:r>
              <a:rPr lang="en-US" sz="1400" b="1" dirty="0">
                <a:latin typeface="Calibri" panose="020F0502020204030204" pitchFamily="34" charset="0"/>
                <a:cs typeface="Arial" charset="0"/>
              </a:rPr>
              <a:t>Obinutuzumab</a:t>
            </a:r>
            <a:r>
              <a:rPr lang="en-US" sz="1400" dirty="0">
                <a:latin typeface="Calibri" panose="020F0502020204030204" pitchFamily="34" charset="0"/>
                <a:cs typeface="Arial" charset="0"/>
              </a:rPr>
              <a:t>* </a:t>
            </a:r>
            <a:r>
              <a:rPr lang="en-US" sz="1400" b="0" dirty="0">
                <a:latin typeface="Calibri" panose="020F0502020204030204" pitchFamily="34" charset="0"/>
                <a:cs typeface="Arial" charset="0"/>
              </a:rPr>
              <a:t>IV +</a:t>
            </a:r>
          </a:p>
          <a:p>
            <a:pPr algn="ctr">
              <a:defRPr/>
            </a:pPr>
            <a:r>
              <a:rPr lang="en-US" sz="1400" b="1" dirty="0">
                <a:latin typeface="Calibri" panose="020F0502020204030204" pitchFamily="34" charset="0"/>
                <a:cs typeface="Arial" charset="0"/>
              </a:rPr>
              <a:t>Chlorambucil</a:t>
            </a:r>
            <a:r>
              <a:rPr lang="en-US" sz="1400" dirty="0">
                <a:latin typeface="Calibri" panose="020F0502020204030204" pitchFamily="34" charset="0"/>
                <a:cs typeface="Arial" charset="0"/>
              </a:rPr>
              <a:t> </a:t>
            </a:r>
            <a:r>
              <a:rPr lang="en-US" sz="1400" b="0" dirty="0">
                <a:latin typeface="Calibri" panose="020F0502020204030204" pitchFamily="34" charset="0"/>
                <a:cs typeface="Arial" charset="0"/>
              </a:rPr>
              <a:t>0.5 mg/kg PO on Days 1, 15 </a:t>
            </a:r>
          </a:p>
          <a:p>
            <a:pPr algn="ctr">
              <a:defRPr/>
            </a:pPr>
            <a:r>
              <a:rPr lang="en-US" sz="1400" b="0" dirty="0">
                <a:latin typeface="Calibri" panose="020F0502020204030204" pitchFamily="34" charset="0"/>
                <a:cs typeface="Arial" charset="0"/>
              </a:rPr>
              <a:t>x six 28-day cycles</a:t>
            </a:r>
          </a:p>
          <a:p>
            <a:pPr algn="ctr">
              <a:defRPr/>
            </a:pPr>
            <a:r>
              <a:rPr lang="en-US" sz="1400" b="0" dirty="0">
                <a:latin typeface="Calibri" panose="020F0502020204030204" pitchFamily="34" charset="0"/>
                <a:cs typeface="Arial" charset="0"/>
              </a:rPr>
              <a:t>(n = 177)</a:t>
            </a:r>
            <a:endParaRPr lang="en-US" sz="1400" dirty="0">
              <a:latin typeface="Calibri" panose="020F0502020204030204" pitchFamily="34" charset="0"/>
              <a:cs typeface="Arial" charset="0"/>
            </a:endParaRPr>
          </a:p>
        </p:txBody>
      </p:sp>
      <p:sp>
        <p:nvSpPr>
          <p:cNvPr id="15" name="Rectangle 28">
            <a:extLst>
              <a:ext uri="{FF2B5EF4-FFF2-40B4-BE49-F238E27FC236}">
                <a16:creationId xmlns:a16="http://schemas.microsoft.com/office/drawing/2014/main" id="{51CFBAF3-5476-4739-AA8B-B994FE7FBF7B}"/>
              </a:ext>
            </a:extLst>
          </p:cNvPr>
          <p:cNvSpPr>
            <a:spLocks noChangeArrowheads="1"/>
          </p:cNvSpPr>
          <p:nvPr/>
        </p:nvSpPr>
        <p:spPr bwMode="auto">
          <a:xfrm>
            <a:off x="4015623" y="3543019"/>
            <a:ext cx="3790950" cy="822960"/>
          </a:xfrm>
          <a:prstGeom prst="rect">
            <a:avLst/>
          </a:prstGeom>
          <a:solidFill>
            <a:schemeClr val="accent3"/>
          </a:solidFill>
          <a:ln w="9525">
            <a:noFill/>
            <a:miter lim="800000"/>
            <a:headEnd/>
            <a:tailEnd/>
          </a:ln>
        </p:spPr>
        <p:txBody>
          <a:bodyPr wrap="square" anchor="ctr" anchorCtr="1"/>
          <a:lstStyle/>
          <a:p>
            <a:pPr algn="ctr">
              <a:defRPr/>
            </a:pPr>
            <a:r>
              <a:rPr lang="en-US" sz="1400" b="1" dirty="0">
                <a:latin typeface="Calibri" panose="020F0502020204030204" pitchFamily="34" charset="0"/>
                <a:cs typeface="Arial" charset="0"/>
              </a:rPr>
              <a:t>Acalabrutinib</a:t>
            </a:r>
            <a:r>
              <a:rPr lang="en-US" sz="1400" b="0" dirty="0">
                <a:latin typeface="Calibri" panose="020F0502020204030204" pitchFamily="34" charset="0"/>
                <a:cs typeface="Arial" charset="0"/>
              </a:rPr>
              <a:t> 100 mg PO BID </a:t>
            </a:r>
          </a:p>
          <a:p>
            <a:pPr algn="ctr">
              <a:defRPr/>
            </a:pPr>
            <a:r>
              <a:rPr lang="en-US" sz="1400" b="0" dirty="0">
                <a:latin typeface="Calibri" panose="020F0502020204030204" pitchFamily="34" charset="0"/>
                <a:cs typeface="Arial" charset="0"/>
              </a:rPr>
              <a:t>(n = 179)</a:t>
            </a:r>
            <a:endParaRPr lang="en-US" sz="1400" dirty="0">
              <a:latin typeface="Calibri" panose="020F0502020204030204" pitchFamily="34" charset="0"/>
              <a:cs typeface="Arial" charset="0"/>
            </a:endParaRPr>
          </a:p>
        </p:txBody>
      </p:sp>
      <p:sp>
        <p:nvSpPr>
          <p:cNvPr id="17" name="Line 30">
            <a:extLst>
              <a:ext uri="{FF2B5EF4-FFF2-40B4-BE49-F238E27FC236}">
                <a16:creationId xmlns:a16="http://schemas.microsoft.com/office/drawing/2014/main" id="{A1C69486-6E19-45DA-808E-875A31C3D6DE}"/>
              </a:ext>
            </a:extLst>
          </p:cNvPr>
          <p:cNvSpPr>
            <a:spLocks noChangeShapeType="1"/>
          </p:cNvSpPr>
          <p:nvPr/>
        </p:nvSpPr>
        <p:spPr bwMode="auto">
          <a:xfrm rot="16200000">
            <a:off x="8152647" y="3270287"/>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8" name="Text Box 31">
            <a:extLst>
              <a:ext uri="{FF2B5EF4-FFF2-40B4-BE49-F238E27FC236}">
                <a16:creationId xmlns:a16="http://schemas.microsoft.com/office/drawing/2014/main" id="{CB9940D1-55E1-42AF-9644-C0EE1EC1F4C0}"/>
              </a:ext>
            </a:extLst>
          </p:cNvPr>
          <p:cNvSpPr txBox="1">
            <a:spLocks noChangeArrowheads="1"/>
          </p:cNvSpPr>
          <p:nvPr/>
        </p:nvSpPr>
        <p:spPr bwMode="auto">
          <a:xfrm>
            <a:off x="8390772" y="3245711"/>
            <a:ext cx="2799279"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Acalabrutinib continued until PD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or unacceptable toxicity</a:t>
            </a:r>
          </a:p>
        </p:txBody>
      </p:sp>
      <p:sp>
        <p:nvSpPr>
          <p:cNvPr id="21" name="Text Box 31">
            <a:extLst>
              <a:ext uri="{FF2B5EF4-FFF2-40B4-BE49-F238E27FC236}">
                <a16:creationId xmlns:a16="http://schemas.microsoft.com/office/drawing/2014/main" id="{A8E6EDDC-5155-4C51-BF30-ABEE4D2182B7}"/>
              </a:ext>
            </a:extLst>
          </p:cNvPr>
          <p:cNvSpPr txBox="1">
            <a:spLocks noChangeArrowheads="1"/>
          </p:cNvSpPr>
          <p:nvPr/>
        </p:nvSpPr>
        <p:spPr bwMode="auto">
          <a:xfrm>
            <a:off x="1454728" y="2192327"/>
            <a:ext cx="418001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200" b="0" i="1" dirty="0">
                <a:solidFill>
                  <a:schemeClr val="bg1"/>
                </a:solidFill>
                <a:latin typeface="Calibri" panose="020F0502020204030204" pitchFamily="34" charset="0"/>
              </a:rPr>
              <a:t>Stratified by del(17p) (yes vs no), ECOG PS (0/1 vs 2), </a:t>
            </a:r>
            <a:br>
              <a:rPr lang="en-US" altLang="en-US" sz="1200" b="0" i="1" dirty="0">
                <a:solidFill>
                  <a:schemeClr val="bg1"/>
                </a:solidFill>
                <a:latin typeface="Calibri" panose="020F0502020204030204" pitchFamily="34" charset="0"/>
              </a:rPr>
            </a:br>
            <a:r>
              <a:rPr lang="en-US" altLang="en-US" sz="1200" b="0" i="1" dirty="0">
                <a:solidFill>
                  <a:schemeClr val="bg1"/>
                </a:solidFill>
                <a:latin typeface="Calibri" panose="020F0502020204030204" pitchFamily="34" charset="0"/>
              </a:rPr>
              <a:t>geographic region (North America vs Western Europe vs other)</a:t>
            </a:r>
          </a:p>
        </p:txBody>
      </p:sp>
      <p:sp>
        <p:nvSpPr>
          <p:cNvPr id="22" name="Line 32">
            <a:extLst>
              <a:ext uri="{FF2B5EF4-FFF2-40B4-BE49-F238E27FC236}">
                <a16:creationId xmlns:a16="http://schemas.microsoft.com/office/drawing/2014/main" id="{B98C9B39-2F59-4969-B9A7-096CA581AD71}"/>
              </a:ext>
            </a:extLst>
          </p:cNvPr>
          <p:cNvSpPr>
            <a:spLocks noChangeShapeType="1"/>
          </p:cNvSpPr>
          <p:nvPr/>
        </p:nvSpPr>
        <p:spPr bwMode="auto">
          <a:xfrm>
            <a:off x="3409199" y="395449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3" name="Line 32">
            <a:extLst>
              <a:ext uri="{FF2B5EF4-FFF2-40B4-BE49-F238E27FC236}">
                <a16:creationId xmlns:a16="http://schemas.microsoft.com/office/drawing/2014/main" id="{ED1B105F-96C3-4592-8E5C-7C19B6C8FAF7}"/>
              </a:ext>
            </a:extLst>
          </p:cNvPr>
          <p:cNvSpPr>
            <a:spLocks noChangeShapeType="1"/>
          </p:cNvSpPr>
          <p:nvPr/>
        </p:nvSpPr>
        <p:spPr bwMode="auto">
          <a:xfrm>
            <a:off x="3409199" y="4164794"/>
            <a:ext cx="479425" cy="681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4" name="Line 32">
            <a:extLst>
              <a:ext uri="{FF2B5EF4-FFF2-40B4-BE49-F238E27FC236}">
                <a16:creationId xmlns:a16="http://schemas.microsoft.com/office/drawing/2014/main" id="{A5DB6683-80DF-4625-9F1D-35967ECF7591}"/>
              </a:ext>
            </a:extLst>
          </p:cNvPr>
          <p:cNvSpPr>
            <a:spLocks noChangeShapeType="1"/>
          </p:cNvSpPr>
          <p:nvPr/>
        </p:nvSpPr>
        <p:spPr bwMode="auto">
          <a:xfrm flipV="1">
            <a:off x="3409199" y="3062324"/>
            <a:ext cx="479425" cy="681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5" name="Line 32">
            <a:extLst>
              <a:ext uri="{FF2B5EF4-FFF2-40B4-BE49-F238E27FC236}">
                <a16:creationId xmlns:a16="http://schemas.microsoft.com/office/drawing/2014/main" id="{2D54B911-2D68-4835-B5DF-D482F8F04F7E}"/>
              </a:ext>
            </a:extLst>
          </p:cNvPr>
          <p:cNvSpPr>
            <a:spLocks noChangeShapeType="1"/>
          </p:cNvSpPr>
          <p:nvPr/>
        </p:nvSpPr>
        <p:spPr bwMode="auto">
          <a:xfrm rot="5400000">
            <a:off x="3328703" y="2948311"/>
            <a:ext cx="640418"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cxnSp>
        <p:nvCxnSpPr>
          <p:cNvPr id="29" name="Connector: Elbow 28">
            <a:extLst>
              <a:ext uri="{FF2B5EF4-FFF2-40B4-BE49-F238E27FC236}">
                <a16:creationId xmlns:a16="http://schemas.microsoft.com/office/drawing/2014/main" id="{D9879E7B-077F-4D8B-A99F-88CA551F1CEC}"/>
              </a:ext>
            </a:extLst>
          </p:cNvPr>
          <p:cNvCxnSpPr>
            <a:cxnSpLocks/>
          </p:cNvCxnSpPr>
          <p:nvPr/>
        </p:nvCxnSpPr>
        <p:spPr bwMode="auto">
          <a:xfrm flipV="1">
            <a:off x="7914522" y="3954499"/>
            <a:ext cx="12700" cy="892175"/>
          </a:xfrm>
          <a:prstGeom prst="bentConnector3">
            <a:avLst>
              <a:gd name="adj1" fmla="val 3700000"/>
            </a:avLst>
          </a:prstGeom>
          <a:noFill/>
          <a:ln w="28575" cap="flat" cmpd="sng" algn="ctr">
            <a:solidFill>
              <a:schemeClr val="bg1"/>
            </a:solidFill>
            <a:prstDash val="solid"/>
            <a:round/>
            <a:headEnd type="none" w="med" len="med"/>
            <a:tailEnd type="triangle"/>
          </a:ln>
          <a:effectLst/>
        </p:spPr>
      </p:cxnSp>
      <p:sp>
        <p:nvSpPr>
          <p:cNvPr id="32" name="Text Box 31">
            <a:extLst>
              <a:ext uri="{FF2B5EF4-FFF2-40B4-BE49-F238E27FC236}">
                <a16:creationId xmlns:a16="http://schemas.microsoft.com/office/drawing/2014/main" id="{44F9B378-99E4-4FC3-A7E1-EAB28B6727E7}"/>
              </a:ext>
            </a:extLst>
          </p:cNvPr>
          <p:cNvSpPr txBox="1">
            <a:spLocks noChangeArrowheads="1"/>
          </p:cNvSpPr>
          <p:nvPr/>
        </p:nvSpPr>
        <p:spPr bwMode="auto">
          <a:xfrm>
            <a:off x="8390772" y="4137886"/>
            <a:ext cx="2799279"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Crossover permitted after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IRC-determined PD (n = 69)</a:t>
            </a:r>
          </a:p>
        </p:txBody>
      </p:sp>
      <p:sp>
        <p:nvSpPr>
          <p:cNvPr id="33" name="Text Box 30">
            <a:extLst>
              <a:ext uri="{FF2B5EF4-FFF2-40B4-BE49-F238E27FC236}">
                <a16:creationId xmlns:a16="http://schemas.microsoft.com/office/drawing/2014/main" id="{9EFF646E-9256-4423-B465-5706729573F2}"/>
              </a:ext>
            </a:extLst>
          </p:cNvPr>
          <p:cNvSpPr txBox="1">
            <a:spLocks noChangeArrowheads="1"/>
          </p:cNvSpPr>
          <p:nvPr/>
        </p:nvSpPr>
        <p:spPr bwMode="auto">
          <a:xfrm>
            <a:off x="7933572" y="4952942"/>
            <a:ext cx="412750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*Obinutuzumab dosing in slidenotes.</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1425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F375F-A744-479B-BC87-1E6145C14D10}"/>
              </a:ext>
            </a:extLst>
          </p:cNvPr>
          <p:cNvSpPr>
            <a:spLocks noGrp="1"/>
          </p:cNvSpPr>
          <p:nvPr>
            <p:ph type="title"/>
          </p:nvPr>
        </p:nvSpPr>
        <p:spPr/>
        <p:txBody>
          <a:bodyPr/>
          <a:lstStyle/>
          <a:p>
            <a:r>
              <a:rPr lang="en-US" dirty="0"/>
              <a:t>ELEVATE-TN 5-Yr Update: Baseline Characteristics</a:t>
            </a:r>
          </a:p>
        </p:txBody>
      </p:sp>
      <p:sp>
        <p:nvSpPr>
          <p:cNvPr id="4" name="Text Box 15">
            <a:extLst>
              <a:ext uri="{FF2B5EF4-FFF2-40B4-BE49-F238E27FC236}">
                <a16:creationId xmlns:a16="http://schemas.microsoft.com/office/drawing/2014/main" id="{88C53AA1-62F9-4179-A8ED-0C2D148AC7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cs typeface="+mn-cs"/>
              </a:rPr>
              <a:t>Sharman. ASCO 2022. Abstr 7539. </a:t>
            </a:r>
            <a:endParaRPr lang="en-US" altLang="en-US" sz="1200" b="0" dirty="0">
              <a:solidFill>
                <a:schemeClr val="bg2"/>
              </a:solidFill>
              <a:latin typeface="Calibri" panose="020F0502020204030204" pitchFamily="34" charset="0"/>
              <a:cs typeface="+mn-cs"/>
            </a:endParaRPr>
          </a:p>
        </p:txBody>
      </p:sp>
      <p:graphicFrame>
        <p:nvGraphicFramePr>
          <p:cNvPr id="8" name="Group 3">
            <a:extLst>
              <a:ext uri="{FF2B5EF4-FFF2-40B4-BE49-F238E27FC236}">
                <a16:creationId xmlns:a16="http://schemas.microsoft.com/office/drawing/2014/main" id="{15E6CDCA-5690-4F3F-ACF0-FA1D7F530635}"/>
              </a:ext>
            </a:extLst>
          </p:cNvPr>
          <p:cNvGraphicFramePr>
            <a:graphicFrameLocks/>
          </p:cNvGraphicFramePr>
          <p:nvPr>
            <p:extLst>
              <p:ext uri="{D42A27DB-BD31-4B8C-83A1-F6EECF244321}">
                <p14:modId xmlns:p14="http://schemas.microsoft.com/office/powerpoint/2010/main" val="3542912744"/>
              </p:ext>
            </p:extLst>
          </p:nvPr>
        </p:nvGraphicFramePr>
        <p:xfrm>
          <a:off x="719138" y="1596524"/>
          <a:ext cx="10757979" cy="4147816"/>
        </p:xfrm>
        <a:graphic>
          <a:graphicData uri="http://schemas.openxmlformats.org/drawingml/2006/table">
            <a:tbl>
              <a:tblPr/>
              <a:tblGrid>
                <a:gridCol w="4777728">
                  <a:extLst>
                    <a:ext uri="{9D8B030D-6E8A-4147-A177-3AD203B41FA5}">
                      <a16:colId xmlns:a16="http://schemas.microsoft.com/office/drawing/2014/main" val="20000"/>
                    </a:ext>
                  </a:extLst>
                </a:gridCol>
                <a:gridCol w="1993417">
                  <a:extLst>
                    <a:ext uri="{9D8B030D-6E8A-4147-A177-3AD203B41FA5}">
                      <a16:colId xmlns:a16="http://schemas.microsoft.com/office/drawing/2014/main" val="20001"/>
                    </a:ext>
                  </a:extLst>
                </a:gridCol>
                <a:gridCol w="1993417">
                  <a:extLst>
                    <a:ext uri="{9D8B030D-6E8A-4147-A177-3AD203B41FA5}">
                      <a16:colId xmlns:a16="http://schemas.microsoft.com/office/drawing/2014/main" val="20002"/>
                    </a:ext>
                  </a:extLst>
                </a:gridCol>
                <a:gridCol w="1993417">
                  <a:extLst>
                    <a:ext uri="{9D8B030D-6E8A-4147-A177-3AD203B41FA5}">
                      <a16:colId xmlns:a16="http://schemas.microsoft.com/office/drawing/2014/main" val="20003"/>
                    </a:ext>
                  </a:extLst>
                </a:gridCol>
              </a:tblGrid>
              <a:tr h="231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 + O (n =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 (n =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 + Clb (n = 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1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(41-88)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(44-87)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(46-91)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31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(59.9)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5683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(94.4)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 (92.2)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 (94.4)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1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Bulky disease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25691002"/>
                  </a:ext>
                </a:extLst>
              </a:tr>
              <a:tr h="6705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Rai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4961465"/>
                  </a:ext>
                </a:extLst>
              </a:tr>
              <a:tr h="855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Cytogenetics,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del(17p) and/or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11028126"/>
                  </a:ext>
                </a:extLst>
              </a:tr>
              <a:tr h="231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0776344"/>
                  </a:ext>
                </a:extLst>
              </a:tr>
              <a:tr h="231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Unmutated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IGHV</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27966690"/>
                  </a:ext>
                </a:extLst>
              </a:tr>
            </a:tbl>
          </a:graphicData>
        </a:graphic>
      </p:graphicFrame>
      <p:grpSp>
        <p:nvGrpSpPr>
          <p:cNvPr id="5" name="Group 7">
            <a:extLst>
              <a:ext uri="{FF2B5EF4-FFF2-40B4-BE49-F238E27FC236}">
                <a16:creationId xmlns:a16="http://schemas.microsoft.com/office/drawing/2014/main" id="{9D3E32B3-D8B5-4444-94B8-77A98A429FF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E247BBD-2E29-44DB-A78F-BA3061C5AA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9D07594-AAF4-4BFD-9B13-4BE60C9A52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0803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1" name="Straight Connector 290">
            <a:extLst>
              <a:ext uri="{FF2B5EF4-FFF2-40B4-BE49-F238E27FC236}">
                <a16:creationId xmlns:a16="http://schemas.microsoft.com/office/drawing/2014/main" id="{EAD7DC77-FA07-8875-4366-0CF859220EDD}"/>
              </a:ext>
            </a:extLst>
          </p:cNvPr>
          <p:cNvCxnSpPr/>
          <p:nvPr/>
        </p:nvCxnSpPr>
        <p:spPr bwMode="auto">
          <a:xfrm>
            <a:off x="9765416" y="1678711"/>
            <a:ext cx="0" cy="286173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016184" cy="1103313"/>
          </a:xfrm>
        </p:spPr>
        <p:txBody>
          <a:bodyPr/>
          <a:lstStyle/>
          <a:p>
            <a:r>
              <a:rPr lang="en-US" dirty="0"/>
              <a:t>ELEVATE-TN 5-Yr Update: PFS (Primary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s-ES" altLang="en-US" sz="1200" b="0" spc="-10" dirty="0">
                <a:solidFill>
                  <a:schemeClr val="bg2"/>
                </a:solidFill>
                <a:latin typeface="Calibri" panose="020F0502020204030204" pitchFamily="34" charset="0"/>
              </a:rPr>
              <a:t>Sharman. ASCO 2022. Abstr 7539. Reproduced with permission.</a:t>
            </a:r>
          </a:p>
        </p:txBody>
      </p:sp>
      <p:sp>
        <p:nvSpPr>
          <p:cNvPr id="5" name="TextBox 4">
            <a:extLst>
              <a:ext uri="{FF2B5EF4-FFF2-40B4-BE49-F238E27FC236}">
                <a16:creationId xmlns:a16="http://schemas.microsoft.com/office/drawing/2014/main" id="{9CB95E12-CCE9-A32B-776D-7EF21E3CFE55}"/>
              </a:ext>
            </a:extLst>
          </p:cNvPr>
          <p:cNvSpPr txBox="1"/>
          <p:nvPr/>
        </p:nvSpPr>
        <p:spPr bwMode="auto">
          <a:xfrm>
            <a:off x="9944532" y="3083459"/>
            <a:ext cx="17590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Median PFS: NR</a:t>
            </a:r>
          </a:p>
        </p:txBody>
      </p:sp>
      <p:sp>
        <p:nvSpPr>
          <p:cNvPr id="7" name="TextBox 6">
            <a:extLst>
              <a:ext uri="{FF2B5EF4-FFF2-40B4-BE49-F238E27FC236}">
                <a16:creationId xmlns:a16="http://schemas.microsoft.com/office/drawing/2014/main" id="{67F45CAE-2758-9EC6-577E-85A32F040C09}"/>
              </a:ext>
            </a:extLst>
          </p:cNvPr>
          <p:cNvSpPr txBox="1"/>
          <p:nvPr/>
        </p:nvSpPr>
        <p:spPr bwMode="auto">
          <a:xfrm>
            <a:off x="9944532" y="1817299"/>
            <a:ext cx="17590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Median PFS: NR</a:t>
            </a:r>
          </a:p>
        </p:txBody>
      </p:sp>
      <p:sp>
        <p:nvSpPr>
          <p:cNvPr id="8" name="TextBox 7">
            <a:extLst>
              <a:ext uri="{FF2B5EF4-FFF2-40B4-BE49-F238E27FC236}">
                <a16:creationId xmlns:a16="http://schemas.microsoft.com/office/drawing/2014/main" id="{413554FD-4B59-9556-4E21-A9B055BB1C3D}"/>
              </a:ext>
            </a:extLst>
          </p:cNvPr>
          <p:cNvSpPr txBox="1"/>
          <p:nvPr/>
        </p:nvSpPr>
        <p:spPr bwMode="auto">
          <a:xfrm>
            <a:off x="9559811" y="4139402"/>
            <a:ext cx="2252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4"/>
                </a:solidFill>
                <a:latin typeface="Calibri" panose="020F0502020204030204" pitchFamily="34" charset="0"/>
              </a:rPr>
              <a:t>Median PFS: 27.8 mo</a:t>
            </a:r>
          </a:p>
        </p:txBody>
      </p:sp>
      <p:sp>
        <p:nvSpPr>
          <p:cNvPr id="9" name="TextBox 8">
            <a:extLst>
              <a:ext uri="{FF2B5EF4-FFF2-40B4-BE49-F238E27FC236}">
                <a16:creationId xmlns:a16="http://schemas.microsoft.com/office/drawing/2014/main" id="{B7A75EA6-C39E-C4A5-D91E-1A202D24BBDC}"/>
              </a:ext>
            </a:extLst>
          </p:cNvPr>
          <p:cNvSpPr txBox="1"/>
          <p:nvPr/>
        </p:nvSpPr>
        <p:spPr bwMode="auto">
          <a:xfrm>
            <a:off x="9357512" y="3951453"/>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4"/>
                </a:solidFill>
                <a:latin typeface="Calibri" panose="020F0502020204030204" pitchFamily="34" charset="0"/>
              </a:rPr>
              <a:t>21%</a:t>
            </a:r>
          </a:p>
        </p:txBody>
      </p:sp>
      <p:sp>
        <p:nvSpPr>
          <p:cNvPr id="10" name="TextBox 9">
            <a:extLst>
              <a:ext uri="{FF2B5EF4-FFF2-40B4-BE49-F238E27FC236}">
                <a16:creationId xmlns:a16="http://schemas.microsoft.com/office/drawing/2014/main" id="{6B1D4808-AA19-48C4-E31A-C164D7490C35}"/>
              </a:ext>
            </a:extLst>
          </p:cNvPr>
          <p:cNvSpPr txBox="1"/>
          <p:nvPr/>
        </p:nvSpPr>
        <p:spPr bwMode="auto">
          <a:xfrm>
            <a:off x="9294012" y="2599106"/>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72%</a:t>
            </a:r>
          </a:p>
        </p:txBody>
      </p:sp>
      <p:sp>
        <p:nvSpPr>
          <p:cNvPr id="11" name="TextBox 10">
            <a:extLst>
              <a:ext uri="{FF2B5EF4-FFF2-40B4-BE49-F238E27FC236}">
                <a16:creationId xmlns:a16="http://schemas.microsoft.com/office/drawing/2014/main" id="{33C983D7-9F15-DCC0-F171-C50FDA8901BD}"/>
              </a:ext>
            </a:extLst>
          </p:cNvPr>
          <p:cNvSpPr txBox="1"/>
          <p:nvPr/>
        </p:nvSpPr>
        <p:spPr bwMode="auto">
          <a:xfrm>
            <a:off x="9301529" y="1655323"/>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84%</a:t>
            </a:r>
          </a:p>
        </p:txBody>
      </p:sp>
      <p:sp>
        <p:nvSpPr>
          <p:cNvPr id="14" name="TextBox 13">
            <a:extLst>
              <a:ext uri="{FF2B5EF4-FFF2-40B4-BE49-F238E27FC236}">
                <a16:creationId xmlns:a16="http://schemas.microsoft.com/office/drawing/2014/main" id="{803F99EF-E4EE-DDB1-079C-F4A93FCF98C3}"/>
              </a:ext>
            </a:extLst>
          </p:cNvPr>
          <p:cNvSpPr txBox="1"/>
          <p:nvPr/>
        </p:nvSpPr>
        <p:spPr bwMode="auto">
          <a:xfrm>
            <a:off x="1251165" y="2684896"/>
            <a:ext cx="2355132" cy="183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1" dirty="0">
                <a:solidFill>
                  <a:schemeClr val="bg1"/>
                </a:solidFill>
                <a:latin typeface="Calibri" panose="020F0502020204030204" pitchFamily="34" charset="0"/>
              </a:rPr>
              <a:t>A + O vs O + Clb</a:t>
            </a:r>
          </a:p>
          <a:p>
            <a:pPr algn="l">
              <a:lnSpc>
                <a:spcPct val="90000"/>
              </a:lnSpc>
              <a:spcAft>
                <a:spcPct val="0"/>
              </a:spcAft>
              <a:buClrTx/>
              <a:buFontTx/>
              <a:buNone/>
            </a:pPr>
            <a:r>
              <a:rPr lang="en-US" sz="1400" dirty="0">
                <a:solidFill>
                  <a:schemeClr val="bg1"/>
                </a:solidFill>
                <a:latin typeface="Calibri" panose="020F0502020204030204" pitchFamily="34" charset="0"/>
              </a:rPr>
              <a:t>HR (95% CI) : 0.11 (0.07, 0.16)</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&lt;.0001</a:t>
            </a:r>
            <a:r>
              <a:rPr lang="en-US" sz="1400" b="0" dirty="0">
                <a:solidFill>
                  <a:schemeClr val="bg1"/>
                </a:solidFill>
                <a:latin typeface="Calibri" panose="020F0502020204030204" pitchFamily="34" charset="0"/>
              </a:rPr>
              <a:t> </a:t>
            </a:r>
          </a:p>
          <a:p>
            <a:pPr algn="l">
              <a:lnSpc>
                <a:spcPct val="90000"/>
              </a:lnSpc>
              <a:spcAft>
                <a:spcPct val="0"/>
              </a:spcAft>
              <a:buClrTx/>
              <a:buFontTx/>
              <a:buNone/>
            </a:pPr>
            <a:r>
              <a:rPr lang="en-US" sz="1400" b="1" dirty="0">
                <a:solidFill>
                  <a:schemeClr val="bg1"/>
                </a:solidFill>
                <a:latin typeface="Calibri" panose="020F0502020204030204" pitchFamily="34" charset="0"/>
              </a:rPr>
              <a:t>A vs O + Clb</a:t>
            </a:r>
          </a:p>
          <a:p>
            <a:pPr algn="l">
              <a:lnSpc>
                <a:spcPct val="90000"/>
              </a:lnSpc>
              <a:spcAft>
                <a:spcPct val="0"/>
              </a:spcAft>
              <a:buClrTx/>
              <a:buFontTx/>
              <a:buNone/>
            </a:pPr>
            <a:r>
              <a:rPr lang="en-US" sz="1400" dirty="0">
                <a:solidFill>
                  <a:schemeClr val="bg1"/>
                </a:solidFill>
                <a:latin typeface="Calibri" panose="020F0502020204030204" pitchFamily="34" charset="0"/>
              </a:rPr>
              <a:t>HR (95% CI) : 0.21 (0.15, 0.30)</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&lt;.0001</a:t>
            </a:r>
            <a:r>
              <a:rPr lang="en-US" sz="1400" b="0" dirty="0">
                <a:solidFill>
                  <a:schemeClr val="bg1"/>
                </a:solidFill>
                <a:latin typeface="Calibri" panose="020F0502020204030204" pitchFamily="34" charset="0"/>
              </a:rPr>
              <a:t> </a:t>
            </a:r>
            <a:endParaRPr lang="en-US" sz="1400" dirty="0">
              <a:solidFill>
                <a:schemeClr val="bg1"/>
              </a:solidFill>
              <a:latin typeface="Calibri" panose="020F0502020204030204" pitchFamily="34" charset="0"/>
            </a:endParaRPr>
          </a:p>
          <a:p>
            <a:pPr algn="l">
              <a:lnSpc>
                <a:spcPct val="90000"/>
              </a:lnSpc>
              <a:spcAft>
                <a:spcPct val="0"/>
              </a:spcAft>
              <a:buClrTx/>
              <a:buFontTx/>
              <a:buNone/>
            </a:pPr>
            <a:r>
              <a:rPr lang="en-US" sz="1400" b="1" dirty="0">
                <a:solidFill>
                  <a:schemeClr val="bg1"/>
                </a:solidFill>
                <a:latin typeface="Calibri" panose="020F0502020204030204" pitchFamily="34" charset="0"/>
              </a:rPr>
              <a:t>A + O vs A</a:t>
            </a:r>
          </a:p>
          <a:p>
            <a:pPr algn="l">
              <a:lnSpc>
                <a:spcPct val="90000"/>
              </a:lnSpc>
              <a:spcAft>
                <a:spcPct val="0"/>
              </a:spcAft>
              <a:buClrTx/>
              <a:buFontTx/>
              <a:buNone/>
            </a:pPr>
            <a:r>
              <a:rPr lang="en-US" sz="1400" dirty="0">
                <a:solidFill>
                  <a:schemeClr val="bg1"/>
                </a:solidFill>
                <a:latin typeface="Calibri" panose="020F0502020204030204" pitchFamily="34" charset="0"/>
              </a:rPr>
              <a:t>HR (95% CI) : 0.51 (0.32, 0.81)</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=.0259</a:t>
            </a:r>
            <a:r>
              <a:rPr lang="en-US" sz="1400" b="0" dirty="0">
                <a:solidFill>
                  <a:schemeClr val="bg1"/>
                </a:solidFill>
                <a:latin typeface="Calibri" panose="020F0502020204030204" pitchFamily="34" charset="0"/>
              </a:rPr>
              <a:t> </a:t>
            </a:r>
          </a:p>
        </p:txBody>
      </p:sp>
      <p:grpSp>
        <p:nvGrpSpPr>
          <p:cNvPr id="287" name="Group 286">
            <a:extLst>
              <a:ext uri="{FF2B5EF4-FFF2-40B4-BE49-F238E27FC236}">
                <a16:creationId xmlns:a16="http://schemas.microsoft.com/office/drawing/2014/main" id="{37E713B1-C23E-3A61-9175-03D4F8A11138}"/>
              </a:ext>
            </a:extLst>
          </p:cNvPr>
          <p:cNvGrpSpPr/>
          <p:nvPr/>
        </p:nvGrpSpPr>
        <p:grpSpPr>
          <a:xfrm>
            <a:off x="455869" y="1569166"/>
            <a:ext cx="11278931" cy="3541280"/>
            <a:chOff x="455869" y="1569166"/>
            <a:chExt cx="11278931" cy="3541280"/>
          </a:xfrm>
        </p:grpSpPr>
        <p:sp>
          <p:nvSpPr>
            <p:cNvPr id="6" name="TextBox 5">
              <a:extLst>
                <a:ext uri="{FF2B5EF4-FFF2-40B4-BE49-F238E27FC236}">
                  <a16:creationId xmlns:a16="http://schemas.microsoft.com/office/drawing/2014/main" id="{FEC14E86-4457-42C7-EDA6-3EBFD513B4D7}"/>
                </a:ext>
              </a:extLst>
            </p:cNvPr>
            <p:cNvSpPr txBox="1"/>
            <p:nvPr/>
          </p:nvSpPr>
          <p:spPr bwMode="auto">
            <a:xfrm rot="16200000">
              <a:off x="245299" y="2937097"/>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sp>
          <p:nvSpPr>
            <p:cNvPr id="13" name="TextBox 12">
              <a:extLst>
                <a:ext uri="{FF2B5EF4-FFF2-40B4-BE49-F238E27FC236}">
                  <a16:creationId xmlns:a16="http://schemas.microsoft.com/office/drawing/2014/main" id="{421D482F-A5B9-2517-9655-BD5540408D53}"/>
                </a:ext>
              </a:extLst>
            </p:cNvPr>
            <p:cNvSpPr txBox="1"/>
            <p:nvPr/>
          </p:nvSpPr>
          <p:spPr bwMode="auto">
            <a:xfrm>
              <a:off x="5877030" y="480266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12" name="Group 11">
              <a:extLst>
                <a:ext uri="{FF2B5EF4-FFF2-40B4-BE49-F238E27FC236}">
                  <a16:creationId xmlns:a16="http://schemas.microsoft.com/office/drawing/2014/main" id="{42FE0399-F460-F4E5-D36C-27665EE199FC}"/>
                </a:ext>
              </a:extLst>
            </p:cNvPr>
            <p:cNvGrpSpPr/>
            <p:nvPr/>
          </p:nvGrpSpPr>
          <p:grpSpPr>
            <a:xfrm>
              <a:off x="713833" y="1569166"/>
              <a:ext cx="458780" cy="3078451"/>
              <a:chOff x="713833" y="1569166"/>
              <a:chExt cx="458780" cy="3078451"/>
            </a:xfrm>
          </p:grpSpPr>
          <p:sp>
            <p:nvSpPr>
              <p:cNvPr id="15" name="TextBox 14">
                <a:extLst>
                  <a:ext uri="{FF2B5EF4-FFF2-40B4-BE49-F238E27FC236}">
                    <a16:creationId xmlns:a16="http://schemas.microsoft.com/office/drawing/2014/main" id="{55BDA299-A997-4B74-59E0-215B47712975}"/>
                  </a:ext>
                </a:extLst>
              </p:cNvPr>
              <p:cNvSpPr txBox="1"/>
              <p:nvPr/>
            </p:nvSpPr>
            <p:spPr bwMode="auto">
              <a:xfrm>
                <a:off x="896575" y="4361385"/>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1EAFACDB-83B4-4FCF-BB64-A12A750CD2CF}"/>
                  </a:ext>
                </a:extLst>
              </p:cNvPr>
              <p:cNvSpPr txBox="1"/>
              <p:nvPr/>
            </p:nvSpPr>
            <p:spPr bwMode="auto">
              <a:xfrm>
                <a:off x="805205" y="380294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47190D9A-D07C-6707-3610-8B34CE388EC5}"/>
                  </a:ext>
                </a:extLst>
              </p:cNvPr>
              <p:cNvSpPr txBox="1"/>
              <p:nvPr/>
            </p:nvSpPr>
            <p:spPr bwMode="auto">
              <a:xfrm>
                <a:off x="805205" y="3244498"/>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CC58DF85-F704-2117-5965-FA99FE291712}"/>
                  </a:ext>
                </a:extLst>
              </p:cNvPr>
              <p:cNvSpPr txBox="1"/>
              <p:nvPr/>
            </p:nvSpPr>
            <p:spPr bwMode="auto">
              <a:xfrm>
                <a:off x="805205" y="2686054"/>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E828904D-C8C5-15EE-14C0-D31B24EE14F6}"/>
                  </a:ext>
                </a:extLst>
              </p:cNvPr>
              <p:cNvSpPr txBox="1"/>
              <p:nvPr/>
            </p:nvSpPr>
            <p:spPr bwMode="auto">
              <a:xfrm>
                <a:off x="805205" y="2127610"/>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C06A8A8A-61DB-D87A-8B07-5E84D46CE969}"/>
                  </a:ext>
                </a:extLst>
              </p:cNvPr>
              <p:cNvSpPr txBox="1"/>
              <p:nvPr/>
            </p:nvSpPr>
            <p:spPr bwMode="auto">
              <a:xfrm>
                <a:off x="713833" y="1569166"/>
                <a:ext cx="4587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10</a:t>
                </a:r>
                <a:r>
                  <a:rPr lang="en-US" sz="1400" b="0" dirty="0">
                    <a:solidFill>
                      <a:schemeClr val="bg1"/>
                    </a:solidFill>
                    <a:latin typeface="Calibri" panose="020F0502020204030204" pitchFamily="34" charset="0"/>
                  </a:rPr>
                  <a:t>0</a:t>
                </a:r>
              </a:p>
            </p:txBody>
          </p:sp>
        </p:grpSp>
        <p:grpSp>
          <p:nvGrpSpPr>
            <p:cNvPr id="21" name="Group 20">
              <a:extLst>
                <a:ext uri="{FF2B5EF4-FFF2-40B4-BE49-F238E27FC236}">
                  <a16:creationId xmlns:a16="http://schemas.microsoft.com/office/drawing/2014/main" id="{1E48ABB9-83C9-69C2-46F2-DB6FB1671C10}"/>
                </a:ext>
              </a:extLst>
            </p:cNvPr>
            <p:cNvGrpSpPr/>
            <p:nvPr/>
          </p:nvGrpSpPr>
          <p:grpSpPr>
            <a:xfrm>
              <a:off x="1446908" y="4611156"/>
              <a:ext cx="10129256" cy="286232"/>
              <a:chOff x="1446908" y="4647617"/>
              <a:chExt cx="10129256" cy="286232"/>
            </a:xfrm>
          </p:grpSpPr>
          <p:sp>
            <p:nvSpPr>
              <p:cNvPr id="22" name="TextBox 21">
                <a:extLst>
                  <a:ext uri="{FF2B5EF4-FFF2-40B4-BE49-F238E27FC236}">
                    <a16:creationId xmlns:a16="http://schemas.microsoft.com/office/drawing/2014/main" id="{638FFD0B-5E78-DDD5-6339-DBEF3C487684}"/>
                  </a:ext>
                </a:extLst>
              </p:cNvPr>
              <p:cNvSpPr txBox="1"/>
              <p:nvPr/>
            </p:nvSpPr>
            <p:spPr bwMode="auto">
              <a:xfrm>
                <a:off x="1446908"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6B11E6B4-FEF3-6820-A694-0317B7A7C7C2}"/>
                  </a:ext>
                </a:extLst>
              </p:cNvPr>
              <p:cNvSpPr txBox="1"/>
              <p:nvPr/>
            </p:nvSpPr>
            <p:spPr bwMode="auto">
              <a:xfrm>
                <a:off x="1841054"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a:t>
                </a:r>
              </a:p>
            </p:txBody>
          </p:sp>
          <p:sp>
            <p:nvSpPr>
              <p:cNvPr id="24" name="TextBox 23">
                <a:extLst>
                  <a:ext uri="{FF2B5EF4-FFF2-40B4-BE49-F238E27FC236}">
                    <a16:creationId xmlns:a16="http://schemas.microsoft.com/office/drawing/2014/main" id="{4D87CBF6-B2A0-E766-3579-7F17BE337701}"/>
                  </a:ext>
                </a:extLst>
              </p:cNvPr>
              <p:cNvSpPr txBox="1"/>
              <p:nvPr/>
            </p:nvSpPr>
            <p:spPr bwMode="auto">
              <a:xfrm>
                <a:off x="2248486"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25" name="TextBox 24">
                <a:extLst>
                  <a:ext uri="{FF2B5EF4-FFF2-40B4-BE49-F238E27FC236}">
                    <a16:creationId xmlns:a16="http://schemas.microsoft.com/office/drawing/2014/main" id="{E645CA96-0B64-A8BA-5ECE-04F4DD527792}"/>
                  </a:ext>
                </a:extLst>
              </p:cNvPr>
              <p:cNvSpPr txBox="1"/>
              <p:nvPr/>
            </p:nvSpPr>
            <p:spPr bwMode="auto">
              <a:xfrm>
                <a:off x="2642632"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26" name="TextBox 25">
                <a:extLst>
                  <a:ext uri="{FF2B5EF4-FFF2-40B4-BE49-F238E27FC236}">
                    <a16:creationId xmlns:a16="http://schemas.microsoft.com/office/drawing/2014/main" id="{BCCBDB05-360C-8F8A-AB0D-E98D8FAF2F26}"/>
                  </a:ext>
                </a:extLst>
              </p:cNvPr>
              <p:cNvSpPr txBox="1"/>
              <p:nvPr/>
            </p:nvSpPr>
            <p:spPr bwMode="auto">
              <a:xfrm>
                <a:off x="3018394"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a:t>
                </a:r>
              </a:p>
            </p:txBody>
          </p:sp>
          <p:sp>
            <p:nvSpPr>
              <p:cNvPr id="27" name="TextBox 26">
                <a:extLst>
                  <a:ext uri="{FF2B5EF4-FFF2-40B4-BE49-F238E27FC236}">
                    <a16:creationId xmlns:a16="http://schemas.microsoft.com/office/drawing/2014/main" id="{2709F5C7-ABE8-1E10-E27B-DCE012A5645E}"/>
                  </a:ext>
                </a:extLst>
              </p:cNvPr>
              <p:cNvSpPr txBox="1"/>
              <p:nvPr/>
            </p:nvSpPr>
            <p:spPr bwMode="auto">
              <a:xfrm>
                <a:off x="3412540"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a:t>
                </a:r>
              </a:p>
            </p:txBody>
          </p:sp>
          <p:sp>
            <p:nvSpPr>
              <p:cNvPr id="28" name="TextBox 27">
                <a:extLst>
                  <a:ext uri="{FF2B5EF4-FFF2-40B4-BE49-F238E27FC236}">
                    <a16:creationId xmlns:a16="http://schemas.microsoft.com/office/drawing/2014/main" id="{D0924D36-9108-5B08-4352-08AC674774D0}"/>
                  </a:ext>
                </a:extLst>
              </p:cNvPr>
              <p:cNvSpPr txBox="1"/>
              <p:nvPr/>
            </p:nvSpPr>
            <p:spPr bwMode="auto">
              <a:xfrm>
                <a:off x="381997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p:txBody>
          </p:sp>
          <p:sp>
            <p:nvSpPr>
              <p:cNvPr id="29" name="TextBox 28">
                <a:extLst>
                  <a:ext uri="{FF2B5EF4-FFF2-40B4-BE49-F238E27FC236}">
                    <a16:creationId xmlns:a16="http://schemas.microsoft.com/office/drawing/2014/main" id="{7B8A1CE1-34AA-EC33-5F21-E54CBE2A1518}"/>
                  </a:ext>
                </a:extLst>
              </p:cNvPr>
              <p:cNvSpPr txBox="1"/>
              <p:nvPr/>
            </p:nvSpPr>
            <p:spPr bwMode="auto">
              <a:xfrm>
                <a:off x="421411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p:txBody>
          </p:sp>
          <p:sp>
            <p:nvSpPr>
              <p:cNvPr id="30" name="TextBox 29">
                <a:extLst>
                  <a:ext uri="{FF2B5EF4-FFF2-40B4-BE49-F238E27FC236}">
                    <a16:creationId xmlns:a16="http://schemas.microsoft.com/office/drawing/2014/main" id="{DBAC4F6B-E7D7-850D-E2C3-9FBCFEAFFA28}"/>
                  </a:ext>
                </a:extLst>
              </p:cNvPr>
              <p:cNvSpPr txBox="1"/>
              <p:nvPr/>
            </p:nvSpPr>
            <p:spPr bwMode="auto">
              <a:xfrm>
                <a:off x="4657103"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5F7EAB49-554E-D3D0-C016-1B8B26A15CE5}"/>
                  </a:ext>
                </a:extLst>
              </p:cNvPr>
              <p:cNvSpPr txBox="1"/>
              <p:nvPr/>
            </p:nvSpPr>
            <p:spPr bwMode="auto">
              <a:xfrm>
                <a:off x="5064535"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27</a:t>
                </a:r>
              </a:p>
            </p:txBody>
          </p:sp>
          <p:sp>
            <p:nvSpPr>
              <p:cNvPr id="32" name="TextBox 31">
                <a:extLst>
                  <a:ext uri="{FF2B5EF4-FFF2-40B4-BE49-F238E27FC236}">
                    <a16:creationId xmlns:a16="http://schemas.microsoft.com/office/drawing/2014/main" id="{1E3A7D25-5166-025D-201F-1C6686817687}"/>
                  </a:ext>
                </a:extLst>
              </p:cNvPr>
              <p:cNvSpPr txBox="1"/>
              <p:nvPr/>
            </p:nvSpPr>
            <p:spPr bwMode="auto">
              <a:xfrm>
                <a:off x="5484081"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30</a:t>
                </a:r>
              </a:p>
            </p:txBody>
          </p:sp>
          <p:sp>
            <p:nvSpPr>
              <p:cNvPr id="33" name="TextBox 32">
                <a:extLst>
                  <a:ext uri="{FF2B5EF4-FFF2-40B4-BE49-F238E27FC236}">
                    <a16:creationId xmlns:a16="http://schemas.microsoft.com/office/drawing/2014/main" id="{5D3AC862-AA01-49A3-BF6B-07F05F9DAC30}"/>
                  </a:ext>
                </a:extLst>
              </p:cNvPr>
              <p:cNvSpPr txBox="1"/>
              <p:nvPr/>
            </p:nvSpPr>
            <p:spPr bwMode="auto">
              <a:xfrm>
                <a:off x="588012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33</a:t>
                </a:r>
              </a:p>
            </p:txBody>
          </p:sp>
          <p:sp>
            <p:nvSpPr>
              <p:cNvPr id="34" name="TextBox 33">
                <a:extLst>
                  <a:ext uri="{FF2B5EF4-FFF2-40B4-BE49-F238E27FC236}">
                    <a16:creationId xmlns:a16="http://schemas.microsoft.com/office/drawing/2014/main" id="{BDDCE84D-7E57-58E5-A165-8DCB2CBEDADB}"/>
                  </a:ext>
                </a:extLst>
              </p:cNvPr>
              <p:cNvSpPr txBox="1"/>
              <p:nvPr/>
            </p:nvSpPr>
            <p:spPr bwMode="auto">
              <a:xfrm>
                <a:off x="6295439"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36</a:t>
                </a:r>
              </a:p>
            </p:txBody>
          </p:sp>
          <p:sp>
            <p:nvSpPr>
              <p:cNvPr id="35" name="TextBox 34">
                <a:extLst>
                  <a:ext uri="{FF2B5EF4-FFF2-40B4-BE49-F238E27FC236}">
                    <a16:creationId xmlns:a16="http://schemas.microsoft.com/office/drawing/2014/main" id="{28D6E89F-C05D-F74A-F061-B1CE88B1E711}"/>
                  </a:ext>
                </a:extLst>
              </p:cNvPr>
              <p:cNvSpPr txBox="1"/>
              <p:nvPr/>
            </p:nvSpPr>
            <p:spPr bwMode="auto">
              <a:xfrm>
                <a:off x="669017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39</a:t>
                </a:r>
              </a:p>
            </p:txBody>
          </p:sp>
          <p:sp>
            <p:nvSpPr>
              <p:cNvPr id="36" name="TextBox 35">
                <a:extLst>
                  <a:ext uri="{FF2B5EF4-FFF2-40B4-BE49-F238E27FC236}">
                    <a16:creationId xmlns:a16="http://schemas.microsoft.com/office/drawing/2014/main" id="{9E0037B4-7E2E-1BC7-B8E7-F41CF7158B53}"/>
                  </a:ext>
                </a:extLst>
              </p:cNvPr>
              <p:cNvSpPr txBox="1"/>
              <p:nvPr/>
            </p:nvSpPr>
            <p:spPr bwMode="auto">
              <a:xfrm>
                <a:off x="712204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42</a:t>
                </a:r>
              </a:p>
            </p:txBody>
          </p:sp>
          <p:sp>
            <p:nvSpPr>
              <p:cNvPr id="37" name="TextBox 36">
                <a:extLst>
                  <a:ext uri="{FF2B5EF4-FFF2-40B4-BE49-F238E27FC236}">
                    <a16:creationId xmlns:a16="http://schemas.microsoft.com/office/drawing/2014/main" id="{803BF24B-7559-53C2-C9C7-C991284BD5DB}"/>
                  </a:ext>
                </a:extLst>
              </p:cNvPr>
              <p:cNvSpPr txBox="1"/>
              <p:nvPr/>
            </p:nvSpPr>
            <p:spPr bwMode="auto">
              <a:xfrm>
                <a:off x="750094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45</a:t>
                </a:r>
              </a:p>
            </p:txBody>
          </p:sp>
          <p:sp>
            <p:nvSpPr>
              <p:cNvPr id="38" name="TextBox 37">
                <a:extLst>
                  <a:ext uri="{FF2B5EF4-FFF2-40B4-BE49-F238E27FC236}">
                    <a16:creationId xmlns:a16="http://schemas.microsoft.com/office/drawing/2014/main" id="{6DA7F325-891D-5740-740A-991D7D0F7F7A}"/>
                  </a:ext>
                </a:extLst>
              </p:cNvPr>
              <p:cNvSpPr txBox="1"/>
              <p:nvPr/>
            </p:nvSpPr>
            <p:spPr bwMode="auto">
              <a:xfrm>
                <a:off x="7943933"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48</a:t>
                </a:r>
              </a:p>
            </p:txBody>
          </p:sp>
          <p:sp>
            <p:nvSpPr>
              <p:cNvPr id="39" name="TextBox 38">
                <a:extLst>
                  <a:ext uri="{FF2B5EF4-FFF2-40B4-BE49-F238E27FC236}">
                    <a16:creationId xmlns:a16="http://schemas.microsoft.com/office/drawing/2014/main" id="{2A37D4B2-77D1-F358-E5B2-960EC5968E5A}"/>
                  </a:ext>
                </a:extLst>
              </p:cNvPr>
              <p:cNvSpPr txBox="1"/>
              <p:nvPr/>
            </p:nvSpPr>
            <p:spPr bwMode="auto">
              <a:xfrm>
                <a:off x="8351365"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51</a:t>
                </a:r>
              </a:p>
            </p:txBody>
          </p:sp>
          <p:sp>
            <p:nvSpPr>
              <p:cNvPr id="40" name="TextBox 39">
                <a:extLst>
                  <a:ext uri="{FF2B5EF4-FFF2-40B4-BE49-F238E27FC236}">
                    <a16:creationId xmlns:a16="http://schemas.microsoft.com/office/drawing/2014/main" id="{D79AEC5B-6323-E4FD-DF05-4C05360D74BD}"/>
                  </a:ext>
                </a:extLst>
              </p:cNvPr>
              <p:cNvSpPr txBox="1"/>
              <p:nvPr/>
            </p:nvSpPr>
            <p:spPr bwMode="auto">
              <a:xfrm>
                <a:off x="8750591"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54</a:t>
                </a:r>
              </a:p>
            </p:txBody>
          </p:sp>
          <p:sp>
            <p:nvSpPr>
              <p:cNvPr id="41" name="TextBox 40">
                <a:extLst>
                  <a:ext uri="{FF2B5EF4-FFF2-40B4-BE49-F238E27FC236}">
                    <a16:creationId xmlns:a16="http://schemas.microsoft.com/office/drawing/2014/main" id="{24B63D0D-8836-D40B-27FB-8901F191615A}"/>
                  </a:ext>
                </a:extLst>
              </p:cNvPr>
              <p:cNvSpPr txBox="1"/>
              <p:nvPr/>
            </p:nvSpPr>
            <p:spPr bwMode="auto">
              <a:xfrm>
                <a:off x="915171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57</a:t>
                </a:r>
              </a:p>
            </p:txBody>
          </p:sp>
          <p:sp>
            <p:nvSpPr>
              <p:cNvPr id="42" name="TextBox 41">
                <a:extLst>
                  <a:ext uri="{FF2B5EF4-FFF2-40B4-BE49-F238E27FC236}">
                    <a16:creationId xmlns:a16="http://schemas.microsoft.com/office/drawing/2014/main" id="{64DD566C-283A-D7FB-BAB2-0E6353269B59}"/>
                  </a:ext>
                </a:extLst>
              </p:cNvPr>
              <p:cNvSpPr txBox="1"/>
              <p:nvPr/>
            </p:nvSpPr>
            <p:spPr bwMode="auto">
              <a:xfrm>
                <a:off x="9582269"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A3E0154F-0F02-6760-C520-1F6BC0606376}"/>
                  </a:ext>
                </a:extLst>
              </p:cNvPr>
              <p:cNvSpPr txBox="1"/>
              <p:nvPr/>
            </p:nvSpPr>
            <p:spPr bwMode="auto">
              <a:xfrm>
                <a:off x="996684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63</a:t>
                </a:r>
              </a:p>
            </p:txBody>
          </p:sp>
          <p:sp>
            <p:nvSpPr>
              <p:cNvPr id="44" name="TextBox 43">
                <a:extLst>
                  <a:ext uri="{FF2B5EF4-FFF2-40B4-BE49-F238E27FC236}">
                    <a16:creationId xmlns:a16="http://schemas.microsoft.com/office/drawing/2014/main" id="{602D5955-E892-F9D4-47FB-ADB1ABD11F2A}"/>
                  </a:ext>
                </a:extLst>
              </p:cNvPr>
              <p:cNvSpPr txBox="1"/>
              <p:nvPr/>
            </p:nvSpPr>
            <p:spPr bwMode="auto">
              <a:xfrm>
                <a:off x="1038855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66</a:t>
                </a:r>
              </a:p>
            </p:txBody>
          </p:sp>
          <p:sp>
            <p:nvSpPr>
              <p:cNvPr id="45" name="TextBox 44">
                <a:extLst>
                  <a:ext uri="{FF2B5EF4-FFF2-40B4-BE49-F238E27FC236}">
                    <a16:creationId xmlns:a16="http://schemas.microsoft.com/office/drawing/2014/main" id="{17AFA320-ABAA-7D7A-4146-CEE1A021A50A}"/>
                  </a:ext>
                </a:extLst>
              </p:cNvPr>
              <p:cNvSpPr txBox="1"/>
              <p:nvPr/>
            </p:nvSpPr>
            <p:spPr bwMode="auto">
              <a:xfrm>
                <a:off x="10822606"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69</a:t>
                </a:r>
              </a:p>
            </p:txBody>
          </p:sp>
          <p:sp>
            <p:nvSpPr>
              <p:cNvPr id="46" name="TextBox 45">
                <a:extLst>
                  <a:ext uri="{FF2B5EF4-FFF2-40B4-BE49-F238E27FC236}">
                    <a16:creationId xmlns:a16="http://schemas.microsoft.com/office/drawing/2014/main" id="{21FCB630-E8B9-B7D6-8198-C9FA8CF4D003}"/>
                  </a:ext>
                </a:extLst>
              </p:cNvPr>
              <p:cNvSpPr txBox="1"/>
              <p:nvPr/>
            </p:nvSpPr>
            <p:spPr bwMode="auto">
              <a:xfrm>
                <a:off x="11208756"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72</a:t>
                </a:r>
              </a:p>
            </p:txBody>
          </p:sp>
        </p:grpSp>
        <p:sp>
          <p:nvSpPr>
            <p:cNvPr id="47" name="Freeform: Shape 46">
              <a:extLst>
                <a:ext uri="{FF2B5EF4-FFF2-40B4-BE49-F238E27FC236}">
                  <a16:creationId xmlns:a16="http://schemas.microsoft.com/office/drawing/2014/main" id="{777B3C85-2E7F-AF17-479D-FEE4033F1997}"/>
                </a:ext>
              </a:extLst>
            </p:cNvPr>
            <p:cNvSpPr/>
            <p:nvPr/>
          </p:nvSpPr>
          <p:spPr bwMode="auto">
            <a:xfrm>
              <a:off x="1185333" y="1642533"/>
              <a:ext cx="10549467" cy="2861734"/>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dirty="0"/>
            </a:p>
          </p:txBody>
        </p:sp>
        <p:grpSp>
          <p:nvGrpSpPr>
            <p:cNvPr id="50" name="Group 49">
              <a:extLst>
                <a:ext uri="{FF2B5EF4-FFF2-40B4-BE49-F238E27FC236}">
                  <a16:creationId xmlns:a16="http://schemas.microsoft.com/office/drawing/2014/main" id="{2C7E068C-3E7C-9F49-993A-3BF82E0C1FE2}"/>
                </a:ext>
              </a:extLst>
            </p:cNvPr>
            <p:cNvGrpSpPr/>
            <p:nvPr/>
          </p:nvGrpSpPr>
          <p:grpSpPr>
            <a:xfrm>
              <a:off x="1112520" y="1705026"/>
              <a:ext cx="72813" cy="2802492"/>
              <a:chOff x="901264" y="1705026"/>
              <a:chExt cx="1347222" cy="2802492"/>
            </a:xfrm>
          </p:grpSpPr>
          <p:cxnSp>
            <p:nvCxnSpPr>
              <p:cNvPr id="49" name="Straight Connector 48">
                <a:extLst>
                  <a:ext uri="{FF2B5EF4-FFF2-40B4-BE49-F238E27FC236}">
                    <a16:creationId xmlns:a16="http://schemas.microsoft.com/office/drawing/2014/main" id="{0AB0B139-C7DD-E8A8-5787-F9CC96F432E8}"/>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CDDCDC1-5115-3DA5-7E81-5872A4179EAF}"/>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A6DC817-2ADC-712E-BB99-680B75D087C1}"/>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6C45A1B-73EB-907C-89C1-2FB21CBDA90C}"/>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4602B60-E7AF-A818-A2DB-A6EE5CB755B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C29B589-EC85-2B42-A5FE-39DAFA012442}"/>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AF691C78-AC5E-3B18-FBE7-E4A75C836840}"/>
                </a:ext>
              </a:extLst>
            </p:cNvPr>
            <p:cNvGrpSpPr/>
            <p:nvPr/>
          </p:nvGrpSpPr>
          <p:grpSpPr>
            <a:xfrm>
              <a:off x="1575240" y="4495551"/>
              <a:ext cx="9821733" cy="142489"/>
              <a:chOff x="1575240" y="3687257"/>
              <a:chExt cx="9821733" cy="1098523"/>
            </a:xfrm>
          </p:grpSpPr>
          <p:grpSp>
            <p:nvGrpSpPr>
              <p:cNvPr id="57" name="Group 56">
                <a:extLst>
                  <a:ext uri="{FF2B5EF4-FFF2-40B4-BE49-F238E27FC236}">
                    <a16:creationId xmlns:a16="http://schemas.microsoft.com/office/drawing/2014/main" id="{109D99D6-610C-205B-02B5-1223EF37196C}"/>
                  </a:ext>
                </a:extLst>
              </p:cNvPr>
              <p:cNvGrpSpPr/>
              <p:nvPr/>
            </p:nvGrpSpPr>
            <p:grpSpPr>
              <a:xfrm rot="5400000">
                <a:off x="2041759" y="3220739"/>
                <a:ext cx="1098521" cy="2031560"/>
                <a:chOff x="901264" y="1705026"/>
                <a:chExt cx="1347222" cy="2802492"/>
              </a:xfrm>
            </p:grpSpPr>
            <p:cxnSp>
              <p:nvCxnSpPr>
                <p:cNvPr id="58" name="Straight Connector 57">
                  <a:extLst>
                    <a:ext uri="{FF2B5EF4-FFF2-40B4-BE49-F238E27FC236}">
                      <a16:creationId xmlns:a16="http://schemas.microsoft.com/office/drawing/2014/main" id="{35443B06-8390-D94D-EECE-C554F7361461}"/>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1F5D8B9-A21D-DCBC-2092-039AAC568D0D}"/>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04B8D12-8855-24B0-EF18-6E687473F2ED}"/>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B9C480B-C0D6-B5C3-85C9-C652CAC04278}"/>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4DB7285-A041-EE2F-EE79-B1613575B7C9}"/>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664981B-CAEA-26AF-0CBF-33C58925F73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E04AFB5F-23BC-2859-62D5-FB25027118F6}"/>
                  </a:ext>
                </a:extLst>
              </p:cNvPr>
              <p:cNvGrpSpPr/>
              <p:nvPr/>
            </p:nvGrpSpPr>
            <p:grpSpPr>
              <a:xfrm rot="5400000">
                <a:off x="4485342" y="3220739"/>
                <a:ext cx="1098521" cy="2031560"/>
                <a:chOff x="901264" y="1705026"/>
                <a:chExt cx="1347222" cy="2802492"/>
              </a:xfrm>
            </p:grpSpPr>
            <p:cxnSp>
              <p:nvCxnSpPr>
                <p:cNvPr id="73" name="Straight Connector 72">
                  <a:extLst>
                    <a:ext uri="{FF2B5EF4-FFF2-40B4-BE49-F238E27FC236}">
                      <a16:creationId xmlns:a16="http://schemas.microsoft.com/office/drawing/2014/main" id="{2AE59E18-E826-AEE0-A104-69CEC3CA6F8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AD2F9A3-4326-78D9-6581-EE2D4D4B8CAD}"/>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1BF2BDC-7092-D7D2-C232-FC88651A36E1}"/>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7BA4F57-20BA-71CD-8659-7AF515E5ED6F}"/>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0422A17-84C2-4788-1C9F-8BE7251CCE95}"/>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414E4E9-6996-C1EF-7837-91783F0A2745}"/>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0034AA0C-61F3-0111-9A37-31BB97E86A69}"/>
                  </a:ext>
                </a:extLst>
              </p:cNvPr>
              <p:cNvGrpSpPr/>
              <p:nvPr/>
            </p:nvGrpSpPr>
            <p:grpSpPr>
              <a:xfrm rot="5400000">
                <a:off x="6947173" y="3200879"/>
                <a:ext cx="1098521" cy="2071281"/>
                <a:chOff x="901264" y="1705026"/>
                <a:chExt cx="1347222" cy="2802492"/>
              </a:xfrm>
            </p:grpSpPr>
            <p:cxnSp>
              <p:nvCxnSpPr>
                <p:cNvPr id="80" name="Straight Connector 79">
                  <a:extLst>
                    <a:ext uri="{FF2B5EF4-FFF2-40B4-BE49-F238E27FC236}">
                      <a16:creationId xmlns:a16="http://schemas.microsoft.com/office/drawing/2014/main" id="{B8E51B26-A98C-F17E-95DD-80360B4DB57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F8FA1E4-C1FF-3872-277F-D764083584E6}"/>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4FD03F6-05C1-1FFC-FE23-424DE6A4271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8760F3A-F717-D26E-05E2-7ECBE9016F1D}"/>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7786159-777F-0BFB-5FEE-33944EAA0EA3}"/>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1ADB0B7-374F-DE9C-9634-91D6BBB16B6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110355A4-BB4C-4838-FB4E-7D5963C9D9D0}"/>
                  </a:ext>
                </a:extLst>
              </p:cNvPr>
              <p:cNvGrpSpPr/>
              <p:nvPr/>
            </p:nvGrpSpPr>
            <p:grpSpPr>
              <a:xfrm rot="5400000">
                <a:off x="9609033" y="2997840"/>
                <a:ext cx="1098523" cy="2477357"/>
                <a:chOff x="901264" y="1167400"/>
                <a:chExt cx="1347224" cy="3340118"/>
              </a:xfrm>
            </p:grpSpPr>
            <p:cxnSp>
              <p:nvCxnSpPr>
                <p:cNvPr id="87" name="Straight Connector 86">
                  <a:extLst>
                    <a:ext uri="{FF2B5EF4-FFF2-40B4-BE49-F238E27FC236}">
                      <a16:creationId xmlns:a16="http://schemas.microsoft.com/office/drawing/2014/main" id="{3E8AE3E6-82F1-DB58-5207-DC75420BABC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34191D6-55CD-5411-DA4F-FC9890C420B6}"/>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A417A57-220F-AF3C-83CD-10D42EEB275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5B19242-07DA-15DB-0A2D-EA5904F80377}"/>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FA2901C-B2C8-C90F-4B5E-C715B8BDAB9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091D0C6-B986-AEA8-F1C6-60C0E0542B9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725586D-1D2E-4865-A977-73D7DCDCCF07}"/>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5" name="TextBox 94">
            <a:extLst>
              <a:ext uri="{FF2B5EF4-FFF2-40B4-BE49-F238E27FC236}">
                <a16:creationId xmlns:a16="http://schemas.microsoft.com/office/drawing/2014/main" id="{E92FF9A2-397B-44FD-F34E-AF68620B6C98}"/>
              </a:ext>
            </a:extLst>
          </p:cNvPr>
          <p:cNvSpPr txBox="1"/>
          <p:nvPr/>
        </p:nvSpPr>
        <p:spPr bwMode="auto">
          <a:xfrm>
            <a:off x="213948" y="4834764"/>
            <a:ext cx="11462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400" b="1" dirty="0">
                <a:solidFill>
                  <a:schemeClr val="bg1"/>
                </a:solidFill>
                <a:latin typeface="Calibri" panose="020F0502020204030204" pitchFamily="34" charset="0"/>
              </a:rPr>
              <a:t>Number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a:t>
            </a:r>
          </a:p>
          <a:p>
            <a:pPr algn="r">
              <a:lnSpc>
                <a:spcPct val="90000"/>
              </a:lnSpc>
              <a:spcAft>
                <a:spcPct val="0"/>
              </a:spcAft>
              <a:buClrTx/>
              <a:buFontTx/>
              <a:buNone/>
            </a:pPr>
            <a:r>
              <a:rPr lang="en-US" sz="1400" b="0" dirty="0">
                <a:solidFill>
                  <a:schemeClr val="accent1"/>
                </a:solidFill>
                <a:latin typeface="Calibri" panose="020F0502020204030204" pitchFamily="34" charset="0"/>
              </a:rPr>
              <a:t>A + O</a:t>
            </a:r>
          </a:p>
          <a:p>
            <a:pPr algn="r">
              <a:lnSpc>
                <a:spcPct val="90000"/>
              </a:lnSpc>
              <a:spcAft>
                <a:spcPct val="0"/>
              </a:spcAft>
              <a:buClrTx/>
              <a:buFontTx/>
              <a:buNone/>
            </a:pPr>
            <a:r>
              <a:rPr lang="en-US" sz="1400" dirty="0">
                <a:solidFill>
                  <a:schemeClr val="accent3"/>
                </a:solidFill>
                <a:latin typeface="Calibri" panose="020F0502020204030204" pitchFamily="34" charset="0"/>
              </a:rPr>
              <a:t>A</a:t>
            </a:r>
          </a:p>
          <a:p>
            <a:pPr algn="r">
              <a:lnSpc>
                <a:spcPct val="90000"/>
              </a:lnSpc>
              <a:spcAft>
                <a:spcPct val="0"/>
              </a:spcAft>
              <a:buClrTx/>
              <a:buFontTx/>
              <a:buNone/>
            </a:pPr>
            <a:r>
              <a:rPr lang="en-US" sz="1400" b="0" dirty="0">
                <a:solidFill>
                  <a:schemeClr val="accent4"/>
                </a:solidFill>
                <a:latin typeface="Calibri" panose="020F0502020204030204" pitchFamily="34" charset="0"/>
              </a:rPr>
              <a:t>O + Clb</a:t>
            </a:r>
          </a:p>
        </p:txBody>
      </p:sp>
      <p:grpSp>
        <p:nvGrpSpPr>
          <p:cNvPr id="96" name="Group 95">
            <a:extLst>
              <a:ext uri="{FF2B5EF4-FFF2-40B4-BE49-F238E27FC236}">
                <a16:creationId xmlns:a16="http://schemas.microsoft.com/office/drawing/2014/main" id="{4C1B0709-2925-90E1-643A-5C269F37540E}"/>
              </a:ext>
            </a:extLst>
          </p:cNvPr>
          <p:cNvGrpSpPr/>
          <p:nvPr/>
        </p:nvGrpSpPr>
        <p:grpSpPr>
          <a:xfrm>
            <a:off x="1355537" y="5222562"/>
            <a:ext cx="10174942" cy="674031"/>
            <a:chOff x="1355537" y="4647617"/>
            <a:chExt cx="10174942" cy="674031"/>
          </a:xfrm>
        </p:grpSpPr>
        <p:sp>
          <p:nvSpPr>
            <p:cNvPr id="97" name="TextBox 96">
              <a:extLst>
                <a:ext uri="{FF2B5EF4-FFF2-40B4-BE49-F238E27FC236}">
                  <a16:creationId xmlns:a16="http://schemas.microsoft.com/office/drawing/2014/main" id="{DD3AB17F-D6B5-1458-38AA-FBA4326D4619}"/>
                </a:ext>
              </a:extLst>
            </p:cNvPr>
            <p:cNvSpPr txBox="1"/>
            <p:nvPr/>
          </p:nvSpPr>
          <p:spPr bwMode="auto">
            <a:xfrm>
              <a:off x="1355537"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179</a:t>
              </a:r>
            </a:p>
            <a:p>
              <a:pPr algn="ctr">
                <a:lnSpc>
                  <a:spcPct val="90000"/>
                </a:lnSpc>
                <a:spcAft>
                  <a:spcPct val="0"/>
                </a:spcAft>
                <a:buClrTx/>
                <a:buFontTx/>
                <a:buNone/>
              </a:pPr>
              <a:r>
                <a:rPr lang="en-US" sz="1400" dirty="0">
                  <a:solidFill>
                    <a:schemeClr val="bg1"/>
                  </a:solidFill>
                  <a:latin typeface="Calibri" panose="020F0502020204030204" pitchFamily="34" charset="0"/>
                </a:rPr>
                <a:t>179</a:t>
              </a:r>
            </a:p>
            <a:p>
              <a:pPr algn="ctr">
                <a:lnSpc>
                  <a:spcPct val="90000"/>
                </a:lnSpc>
                <a:spcAft>
                  <a:spcPct val="0"/>
                </a:spcAft>
                <a:buClrTx/>
                <a:buFontTx/>
                <a:buNone/>
              </a:pPr>
              <a:r>
                <a:rPr lang="en-US" sz="1400" b="0" dirty="0">
                  <a:solidFill>
                    <a:schemeClr val="bg1"/>
                  </a:solidFill>
                  <a:latin typeface="Calibri" panose="020F0502020204030204" pitchFamily="34" charset="0"/>
                </a:rPr>
                <a:t>177</a:t>
              </a:r>
            </a:p>
          </p:txBody>
        </p:sp>
        <p:sp>
          <p:nvSpPr>
            <p:cNvPr id="98" name="TextBox 97">
              <a:extLst>
                <a:ext uri="{FF2B5EF4-FFF2-40B4-BE49-F238E27FC236}">
                  <a16:creationId xmlns:a16="http://schemas.microsoft.com/office/drawing/2014/main" id="{E3E10178-E7E3-B126-AE8B-A3BA45BEA8E3}"/>
                </a:ext>
              </a:extLst>
            </p:cNvPr>
            <p:cNvSpPr txBox="1"/>
            <p:nvPr/>
          </p:nvSpPr>
          <p:spPr bwMode="auto">
            <a:xfrm>
              <a:off x="1749683"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175</a:t>
              </a:r>
            </a:p>
            <a:p>
              <a:pPr algn="ctr">
                <a:lnSpc>
                  <a:spcPct val="90000"/>
                </a:lnSpc>
                <a:spcAft>
                  <a:spcPct val="0"/>
                </a:spcAft>
                <a:buClrTx/>
                <a:buFontTx/>
                <a:buNone/>
              </a:pPr>
              <a:r>
                <a:rPr lang="en-US" sz="1400" dirty="0">
                  <a:solidFill>
                    <a:schemeClr val="bg1"/>
                  </a:solidFill>
                  <a:latin typeface="Calibri" panose="020F0502020204030204" pitchFamily="34" charset="0"/>
                </a:rPr>
                <a:t>167</a:t>
              </a:r>
            </a:p>
            <a:p>
              <a:pPr algn="ctr">
                <a:lnSpc>
                  <a:spcPct val="90000"/>
                </a:lnSpc>
                <a:spcAft>
                  <a:spcPct val="0"/>
                </a:spcAft>
                <a:buClrTx/>
                <a:buFontTx/>
                <a:buNone/>
              </a:pPr>
              <a:r>
                <a:rPr lang="en-US" sz="1400" b="0" dirty="0">
                  <a:solidFill>
                    <a:schemeClr val="bg1"/>
                  </a:solidFill>
                  <a:latin typeface="Calibri" panose="020F0502020204030204" pitchFamily="34" charset="0"/>
                </a:rPr>
                <a:t>163</a:t>
              </a:r>
            </a:p>
          </p:txBody>
        </p:sp>
        <p:sp>
          <p:nvSpPr>
            <p:cNvPr id="99" name="TextBox 98">
              <a:extLst>
                <a:ext uri="{FF2B5EF4-FFF2-40B4-BE49-F238E27FC236}">
                  <a16:creationId xmlns:a16="http://schemas.microsoft.com/office/drawing/2014/main" id="{5BBAD646-E556-91EF-1952-12A16D4CAE6C}"/>
                </a:ext>
              </a:extLst>
            </p:cNvPr>
            <p:cNvSpPr txBox="1"/>
            <p:nvPr/>
          </p:nvSpPr>
          <p:spPr bwMode="auto">
            <a:xfrm>
              <a:off x="2157115"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170</a:t>
              </a:r>
            </a:p>
            <a:p>
              <a:pPr algn="ctr">
                <a:lnSpc>
                  <a:spcPct val="90000"/>
                </a:lnSpc>
                <a:spcAft>
                  <a:spcPct val="0"/>
                </a:spcAft>
                <a:buClrTx/>
                <a:buFontTx/>
                <a:buNone/>
              </a:pPr>
              <a:r>
                <a:rPr lang="en-US" sz="1400" dirty="0">
                  <a:solidFill>
                    <a:schemeClr val="bg1"/>
                  </a:solidFill>
                  <a:latin typeface="Calibri" panose="020F0502020204030204" pitchFamily="34" charset="0"/>
                </a:rPr>
                <a:t>163</a:t>
              </a:r>
            </a:p>
            <a:p>
              <a:pPr algn="ctr">
                <a:lnSpc>
                  <a:spcPct val="90000"/>
                </a:lnSpc>
                <a:spcAft>
                  <a:spcPct val="0"/>
                </a:spcAft>
                <a:buClrTx/>
                <a:buFontTx/>
                <a:buNone/>
              </a:pPr>
              <a:r>
                <a:rPr lang="en-US" sz="1400" b="0" dirty="0">
                  <a:solidFill>
                    <a:schemeClr val="bg1"/>
                  </a:solidFill>
                  <a:latin typeface="Calibri" panose="020F0502020204030204" pitchFamily="34" charset="0"/>
                </a:rPr>
                <a:t>156</a:t>
              </a:r>
            </a:p>
          </p:txBody>
        </p:sp>
        <p:sp>
          <p:nvSpPr>
            <p:cNvPr id="100" name="TextBox 99">
              <a:extLst>
                <a:ext uri="{FF2B5EF4-FFF2-40B4-BE49-F238E27FC236}">
                  <a16:creationId xmlns:a16="http://schemas.microsoft.com/office/drawing/2014/main" id="{52C89576-89CC-BB28-2B46-321E28A15BFA}"/>
                </a:ext>
              </a:extLst>
            </p:cNvPr>
            <p:cNvSpPr txBox="1"/>
            <p:nvPr/>
          </p:nvSpPr>
          <p:spPr bwMode="auto">
            <a:xfrm>
              <a:off x="2551261"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168</a:t>
              </a:r>
            </a:p>
            <a:p>
              <a:pPr algn="ctr">
                <a:lnSpc>
                  <a:spcPct val="90000"/>
                </a:lnSpc>
                <a:spcAft>
                  <a:spcPct val="0"/>
                </a:spcAft>
                <a:buClrTx/>
                <a:buFontTx/>
                <a:buNone/>
              </a:pPr>
              <a:r>
                <a:rPr lang="en-US" sz="1400" dirty="0">
                  <a:solidFill>
                    <a:schemeClr val="bg1"/>
                  </a:solidFill>
                  <a:latin typeface="Calibri" panose="020F0502020204030204" pitchFamily="34" charset="0"/>
                </a:rPr>
                <a:t>158</a:t>
              </a:r>
            </a:p>
            <a:p>
              <a:pPr algn="ctr">
                <a:lnSpc>
                  <a:spcPct val="90000"/>
                </a:lnSpc>
                <a:spcAft>
                  <a:spcPct val="0"/>
                </a:spcAft>
                <a:buClrTx/>
                <a:buFontTx/>
                <a:buNone/>
              </a:pPr>
              <a:r>
                <a:rPr lang="en-US" sz="1400" b="0" dirty="0">
                  <a:solidFill>
                    <a:schemeClr val="bg1"/>
                  </a:solidFill>
                  <a:latin typeface="Calibri" panose="020F0502020204030204" pitchFamily="34" charset="0"/>
                </a:rPr>
                <a:t>153</a:t>
              </a:r>
            </a:p>
          </p:txBody>
        </p:sp>
        <p:sp>
          <p:nvSpPr>
            <p:cNvPr id="101" name="TextBox 100">
              <a:extLst>
                <a:ext uri="{FF2B5EF4-FFF2-40B4-BE49-F238E27FC236}">
                  <a16:creationId xmlns:a16="http://schemas.microsoft.com/office/drawing/2014/main" id="{F9EC465D-FAAF-2D0B-559A-5C588A779CC8}"/>
                </a:ext>
              </a:extLst>
            </p:cNvPr>
            <p:cNvSpPr txBox="1"/>
            <p:nvPr/>
          </p:nvSpPr>
          <p:spPr bwMode="auto">
            <a:xfrm>
              <a:off x="2972708"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164</a:t>
              </a:r>
            </a:p>
            <a:p>
              <a:pPr algn="ctr">
                <a:lnSpc>
                  <a:spcPct val="90000"/>
                </a:lnSpc>
                <a:spcAft>
                  <a:spcPct val="0"/>
                </a:spcAft>
                <a:buClrTx/>
                <a:buFontTx/>
                <a:buNone/>
              </a:pPr>
              <a:r>
                <a:rPr lang="en-US" sz="1400" dirty="0">
                  <a:solidFill>
                    <a:schemeClr val="bg1"/>
                  </a:solidFill>
                  <a:latin typeface="Calibri" panose="020F0502020204030204" pitchFamily="34" charset="0"/>
                </a:rPr>
                <a:t>156</a:t>
              </a:r>
            </a:p>
            <a:p>
              <a:pPr algn="ctr">
                <a:lnSpc>
                  <a:spcPct val="90000"/>
                </a:lnSpc>
                <a:spcAft>
                  <a:spcPct val="0"/>
                </a:spcAft>
                <a:buClrTx/>
                <a:buFontTx/>
                <a:buNone/>
              </a:pPr>
              <a:r>
                <a:rPr lang="en-US" sz="1400" b="0" dirty="0">
                  <a:solidFill>
                    <a:schemeClr val="bg1"/>
                  </a:solidFill>
                  <a:latin typeface="Calibri" panose="020F0502020204030204" pitchFamily="34" charset="0"/>
                </a:rPr>
                <a:t>139</a:t>
              </a:r>
            </a:p>
          </p:txBody>
        </p:sp>
        <p:sp>
          <p:nvSpPr>
            <p:cNvPr id="102" name="TextBox 101">
              <a:extLst>
                <a:ext uri="{FF2B5EF4-FFF2-40B4-BE49-F238E27FC236}">
                  <a16:creationId xmlns:a16="http://schemas.microsoft.com/office/drawing/2014/main" id="{2B4CAA44-F33C-E108-6C1B-05D2D4086FE2}"/>
                </a:ext>
              </a:extLst>
            </p:cNvPr>
            <p:cNvSpPr txBox="1"/>
            <p:nvPr/>
          </p:nvSpPr>
          <p:spPr bwMode="auto">
            <a:xfrm>
              <a:off x="3366854"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163</a:t>
              </a:r>
            </a:p>
            <a:p>
              <a:pPr algn="ctr">
                <a:lnSpc>
                  <a:spcPct val="90000"/>
                </a:lnSpc>
                <a:spcAft>
                  <a:spcPct val="0"/>
                </a:spcAft>
                <a:buClrTx/>
                <a:buFontTx/>
                <a:buNone/>
              </a:pPr>
              <a:r>
                <a:rPr lang="en-US" sz="1400" dirty="0">
                  <a:solidFill>
                    <a:schemeClr val="bg1"/>
                  </a:solidFill>
                  <a:latin typeface="Calibri" panose="020F0502020204030204" pitchFamily="34" charset="0"/>
                </a:rPr>
                <a:t>155</a:t>
              </a:r>
            </a:p>
            <a:p>
              <a:pPr algn="ctr">
                <a:lnSpc>
                  <a:spcPct val="90000"/>
                </a:lnSpc>
                <a:spcAft>
                  <a:spcPct val="0"/>
                </a:spcAft>
                <a:buClrTx/>
                <a:buFontTx/>
                <a:buNone/>
              </a:pPr>
              <a:r>
                <a:rPr lang="en-US" sz="1400" b="0" dirty="0">
                  <a:solidFill>
                    <a:schemeClr val="bg1"/>
                  </a:solidFill>
                  <a:latin typeface="Calibri" panose="020F0502020204030204" pitchFamily="34" charset="0"/>
                </a:rPr>
                <a:t>125</a:t>
              </a:r>
            </a:p>
          </p:txBody>
        </p:sp>
        <p:sp>
          <p:nvSpPr>
            <p:cNvPr id="103" name="TextBox 102">
              <a:extLst>
                <a:ext uri="{FF2B5EF4-FFF2-40B4-BE49-F238E27FC236}">
                  <a16:creationId xmlns:a16="http://schemas.microsoft.com/office/drawing/2014/main" id="{5FE6BD6F-6BBA-82B3-92A5-B2EA9AF4F0D6}"/>
                </a:ext>
              </a:extLst>
            </p:cNvPr>
            <p:cNvSpPr txBox="1"/>
            <p:nvPr/>
          </p:nvSpPr>
          <p:spPr bwMode="auto">
            <a:xfrm>
              <a:off x="3774286"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160</a:t>
              </a:r>
            </a:p>
            <a:p>
              <a:pPr algn="ctr">
                <a:lnSpc>
                  <a:spcPct val="90000"/>
                </a:lnSpc>
                <a:spcAft>
                  <a:spcPct val="0"/>
                </a:spcAft>
                <a:buClrTx/>
                <a:buFontTx/>
                <a:buNone/>
              </a:pPr>
              <a:r>
                <a:rPr lang="en-US" sz="1400" dirty="0">
                  <a:solidFill>
                    <a:schemeClr val="bg1"/>
                  </a:solidFill>
                  <a:latin typeface="Calibri" panose="020F0502020204030204" pitchFamily="34" charset="0"/>
                </a:rPr>
                <a:t>153</a:t>
              </a:r>
            </a:p>
            <a:p>
              <a:pPr algn="ctr">
                <a:lnSpc>
                  <a:spcPct val="90000"/>
                </a:lnSpc>
                <a:spcAft>
                  <a:spcPct val="0"/>
                </a:spcAft>
                <a:buClrTx/>
                <a:buFontTx/>
                <a:buNone/>
              </a:pPr>
              <a:r>
                <a:rPr lang="en-US" sz="1400" b="0" dirty="0">
                  <a:solidFill>
                    <a:schemeClr val="bg1"/>
                  </a:solidFill>
                  <a:latin typeface="Calibri" panose="020F0502020204030204" pitchFamily="34" charset="0"/>
                </a:rPr>
                <a:t>110</a:t>
              </a:r>
            </a:p>
          </p:txBody>
        </p:sp>
        <p:sp>
          <p:nvSpPr>
            <p:cNvPr id="104" name="TextBox 103">
              <a:extLst>
                <a:ext uri="{FF2B5EF4-FFF2-40B4-BE49-F238E27FC236}">
                  <a16:creationId xmlns:a16="http://schemas.microsoft.com/office/drawing/2014/main" id="{31C2C814-9323-3324-5487-F93658590331}"/>
                </a:ext>
              </a:extLst>
            </p:cNvPr>
            <p:cNvSpPr txBox="1"/>
            <p:nvPr/>
          </p:nvSpPr>
          <p:spPr bwMode="auto">
            <a:xfrm>
              <a:off x="4168432"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157</a:t>
              </a:r>
            </a:p>
            <a:p>
              <a:pPr algn="ctr">
                <a:lnSpc>
                  <a:spcPct val="90000"/>
                </a:lnSpc>
                <a:spcAft>
                  <a:spcPct val="0"/>
                </a:spcAft>
                <a:buClrTx/>
                <a:buFontTx/>
                <a:buNone/>
              </a:pPr>
              <a:r>
                <a:rPr lang="en-US" sz="1400" dirty="0">
                  <a:solidFill>
                    <a:schemeClr val="bg1"/>
                  </a:solidFill>
                  <a:latin typeface="Calibri" panose="020F0502020204030204" pitchFamily="34" charset="0"/>
                </a:rPr>
                <a:t>150</a:t>
              </a:r>
            </a:p>
            <a:p>
              <a:pPr algn="ctr">
                <a:lnSpc>
                  <a:spcPct val="90000"/>
                </a:lnSpc>
                <a:spcAft>
                  <a:spcPct val="0"/>
                </a:spcAft>
                <a:buClrTx/>
                <a:buFontTx/>
                <a:buNone/>
              </a:pPr>
              <a:r>
                <a:rPr lang="en-US" sz="1400" b="0" dirty="0">
                  <a:solidFill>
                    <a:schemeClr val="bg1"/>
                  </a:solidFill>
                  <a:latin typeface="Calibri" panose="020F0502020204030204" pitchFamily="34" charset="0"/>
                </a:rPr>
                <a:t>100</a:t>
              </a:r>
            </a:p>
          </p:txBody>
        </p:sp>
        <p:sp>
          <p:nvSpPr>
            <p:cNvPr id="105" name="TextBox 104">
              <a:extLst>
                <a:ext uri="{FF2B5EF4-FFF2-40B4-BE49-F238E27FC236}">
                  <a16:creationId xmlns:a16="http://schemas.microsoft.com/office/drawing/2014/main" id="{2D46B10E-4350-BFEA-83C6-60C2AD0F064F}"/>
                </a:ext>
              </a:extLst>
            </p:cNvPr>
            <p:cNvSpPr txBox="1"/>
            <p:nvPr/>
          </p:nvSpPr>
          <p:spPr bwMode="auto">
            <a:xfrm>
              <a:off x="4611417"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156</a:t>
              </a:r>
            </a:p>
            <a:p>
              <a:pPr algn="ctr">
                <a:lnSpc>
                  <a:spcPct val="90000"/>
                </a:lnSpc>
                <a:spcAft>
                  <a:spcPct val="0"/>
                </a:spcAft>
                <a:buClrTx/>
                <a:buFontTx/>
                <a:buNone/>
              </a:pPr>
              <a:r>
                <a:rPr lang="en-US" sz="1400" dirty="0">
                  <a:solidFill>
                    <a:schemeClr val="bg1"/>
                  </a:solidFill>
                  <a:latin typeface="Calibri" panose="020F0502020204030204" pitchFamily="34" charset="0"/>
                </a:rPr>
                <a:t>149</a:t>
              </a:r>
            </a:p>
            <a:p>
              <a:pPr algn="ctr">
                <a:lnSpc>
                  <a:spcPct val="90000"/>
                </a:lnSpc>
                <a:spcAft>
                  <a:spcPct val="0"/>
                </a:spcAft>
                <a:buClrTx/>
                <a:buFontTx/>
                <a:buNone/>
              </a:pPr>
              <a:r>
                <a:rPr lang="en-US" sz="1400" b="0" dirty="0">
                  <a:solidFill>
                    <a:schemeClr val="bg1"/>
                  </a:solidFill>
                  <a:latin typeface="Calibri" panose="020F0502020204030204" pitchFamily="34" charset="0"/>
                </a:rPr>
                <a:t>86</a:t>
              </a:r>
            </a:p>
          </p:txBody>
        </p:sp>
        <p:sp>
          <p:nvSpPr>
            <p:cNvPr id="106" name="TextBox 105">
              <a:extLst>
                <a:ext uri="{FF2B5EF4-FFF2-40B4-BE49-F238E27FC236}">
                  <a16:creationId xmlns:a16="http://schemas.microsoft.com/office/drawing/2014/main" id="{4826F9F2-741F-2E24-8283-54D1EABE4D4F}"/>
                </a:ext>
              </a:extLst>
            </p:cNvPr>
            <p:cNvSpPr txBox="1"/>
            <p:nvPr/>
          </p:nvSpPr>
          <p:spPr bwMode="auto">
            <a:xfrm>
              <a:off x="5018849"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156</a:t>
              </a:r>
            </a:p>
            <a:p>
              <a:pPr algn="ctr">
                <a:lnSpc>
                  <a:spcPct val="90000"/>
                </a:lnSpc>
                <a:spcAft>
                  <a:spcPct val="0"/>
                </a:spcAft>
                <a:buClrTx/>
                <a:buFontTx/>
                <a:buNone/>
              </a:pPr>
              <a:r>
                <a:rPr lang="en-US" sz="1400" dirty="0">
                  <a:solidFill>
                    <a:schemeClr val="bg1"/>
                  </a:solidFill>
                  <a:latin typeface="Calibri" panose="020F0502020204030204" pitchFamily="34" charset="0"/>
                </a:rPr>
                <a:t>146</a:t>
              </a:r>
            </a:p>
            <a:p>
              <a:pPr algn="ctr">
                <a:lnSpc>
                  <a:spcPct val="90000"/>
                </a:lnSpc>
                <a:spcAft>
                  <a:spcPct val="0"/>
                </a:spcAft>
                <a:buClrTx/>
                <a:buFontTx/>
                <a:buNone/>
              </a:pPr>
              <a:r>
                <a:rPr lang="en-US" sz="1400" b="0" dirty="0">
                  <a:solidFill>
                    <a:schemeClr val="bg1"/>
                  </a:solidFill>
                  <a:latin typeface="Calibri" panose="020F0502020204030204" pitchFamily="34" charset="0"/>
                </a:rPr>
                <a:t>82</a:t>
              </a:r>
            </a:p>
          </p:txBody>
        </p:sp>
        <p:sp>
          <p:nvSpPr>
            <p:cNvPr id="107" name="TextBox 106">
              <a:extLst>
                <a:ext uri="{FF2B5EF4-FFF2-40B4-BE49-F238E27FC236}">
                  <a16:creationId xmlns:a16="http://schemas.microsoft.com/office/drawing/2014/main" id="{BE6BF78E-C1FE-3396-CCEE-3A6599C9CF8E}"/>
                </a:ext>
              </a:extLst>
            </p:cNvPr>
            <p:cNvSpPr txBox="1"/>
            <p:nvPr/>
          </p:nvSpPr>
          <p:spPr bwMode="auto">
            <a:xfrm>
              <a:off x="5438395"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153</a:t>
              </a:r>
            </a:p>
            <a:p>
              <a:pPr algn="ctr">
                <a:lnSpc>
                  <a:spcPct val="90000"/>
                </a:lnSpc>
                <a:spcAft>
                  <a:spcPct val="0"/>
                </a:spcAft>
                <a:buClrTx/>
                <a:buFontTx/>
                <a:buNone/>
              </a:pPr>
              <a:r>
                <a:rPr lang="en-US" sz="1400" dirty="0">
                  <a:solidFill>
                    <a:schemeClr val="bg1"/>
                  </a:solidFill>
                  <a:latin typeface="Calibri" panose="020F0502020204030204" pitchFamily="34" charset="0"/>
                </a:rPr>
                <a:t>142</a:t>
              </a:r>
            </a:p>
            <a:p>
              <a:pPr algn="ctr">
                <a:lnSpc>
                  <a:spcPct val="90000"/>
                </a:lnSpc>
                <a:spcAft>
                  <a:spcPct val="0"/>
                </a:spcAft>
                <a:buClrTx/>
                <a:buFontTx/>
                <a:buNone/>
              </a:pPr>
              <a:r>
                <a:rPr lang="en-US" sz="1400" b="0" dirty="0">
                  <a:solidFill>
                    <a:schemeClr val="bg1"/>
                  </a:solidFill>
                  <a:latin typeface="Calibri" panose="020F0502020204030204" pitchFamily="34" charset="0"/>
                </a:rPr>
                <a:t>67</a:t>
              </a:r>
            </a:p>
          </p:txBody>
        </p:sp>
        <p:sp>
          <p:nvSpPr>
            <p:cNvPr id="108" name="TextBox 107">
              <a:extLst>
                <a:ext uri="{FF2B5EF4-FFF2-40B4-BE49-F238E27FC236}">
                  <a16:creationId xmlns:a16="http://schemas.microsoft.com/office/drawing/2014/main" id="{7D5C297C-6153-5716-AF7D-5911F9BDEC84}"/>
                </a:ext>
              </a:extLst>
            </p:cNvPr>
            <p:cNvSpPr txBox="1"/>
            <p:nvPr/>
          </p:nvSpPr>
          <p:spPr bwMode="auto">
            <a:xfrm>
              <a:off x="5834442"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152</a:t>
              </a:r>
            </a:p>
            <a:p>
              <a:pPr algn="ctr">
                <a:lnSpc>
                  <a:spcPct val="90000"/>
                </a:lnSpc>
                <a:spcAft>
                  <a:spcPct val="0"/>
                </a:spcAft>
                <a:buClrTx/>
                <a:buFontTx/>
                <a:buNone/>
              </a:pPr>
              <a:r>
                <a:rPr lang="en-US" sz="1400" dirty="0">
                  <a:solidFill>
                    <a:schemeClr val="bg1"/>
                  </a:solidFill>
                  <a:latin typeface="Calibri" panose="020F0502020204030204" pitchFamily="34" charset="0"/>
                </a:rPr>
                <a:t>141</a:t>
              </a:r>
            </a:p>
            <a:p>
              <a:pPr algn="ctr">
                <a:lnSpc>
                  <a:spcPct val="90000"/>
                </a:lnSpc>
                <a:spcAft>
                  <a:spcPct val="0"/>
                </a:spcAft>
                <a:buClrTx/>
                <a:buFontTx/>
                <a:buNone/>
              </a:pPr>
              <a:r>
                <a:rPr lang="en-US" sz="1400" b="0" dirty="0">
                  <a:solidFill>
                    <a:schemeClr val="bg1"/>
                  </a:solidFill>
                  <a:latin typeface="Calibri" panose="020F0502020204030204" pitchFamily="34" charset="0"/>
                </a:rPr>
                <a:t>66</a:t>
              </a:r>
            </a:p>
          </p:txBody>
        </p:sp>
        <p:sp>
          <p:nvSpPr>
            <p:cNvPr id="109" name="TextBox 108">
              <a:extLst>
                <a:ext uri="{FF2B5EF4-FFF2-40B4-BE49-F238E27FC236}">
                  <a16:creationId xmlns:a16="http://schemas.microsoft.com/office/drawing/2014/main" id="{160DC4A1-5032-13AE-B904-C96258C493DC}"/>
                </a:ext>
              </a:extLst>
            </p:cNvPr>
            <p:cNvSpPr txBox="1"/>
            <p:nvPr/>
          </p:nvSpPr>
          <p:spPr bwMode="auto">
            <a:xfrm>
              <a:off x="6249753"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151</a:t>
              </a:r>
            </a:p>
            <a:p>
              <a:pPr algn="ctr">
                <a:lnSpc>
                  <a:spcPct val="90000"/>
                </a:lnSpc>
                <a:spcAft>
                  <a:spcPct val="0"/>
                </a:spcAft>
                <a:buClrTx/>
                <a:buFontTx/>
                <a:buNone/>
              </a:pPr>
              <a:r>
                <a:rPr lang="en-US" sz="1400" dirty="0">
                  <a:solidFill>
                    <a:schemeClr val="bg1"/>
                  </a:solidFill>
                  <a:latin typeface="Calibri" panose="020F0502020204030204" pitchFamily="34" charset="0"/>
                </a:rPr>
                <a:t>137</a:t>
              </a:r>
            </a:p>
            <a:p>
              <a:pPr algn="ctr">
                <a:lnSpc>
                  <a:spcPct val="90000"/>
                </a:lnSpc>
                <a:spcAft>
                  <a:spcPct val="0"/>
                </a:spcAft>
                <a:buClrTx/>
                <a:buFontTx/>
                <a:buNone/>
              </a:pPr>
              <a:r>
                <a:rPr lang="en-US" sz="1400" b="0" dirty="0">
                  <a:solidFill>
                    <a:schemeClr val="bg1"/>
                  </a:solidFill>
                  <a:latin typeface="Calibri" panose="020F0502020204030204" pitchFamily="34" charset="0"/>
                </a:rPr>
                <a:t>56</a:t>
              </a:r>
            </a:p>
          </p:txBody>
        </p:sp>
        <p:sp>
          <p:nvSpPr>
            <p:cNvPr id="110" name="TextBox 109">
              <a:extLst>
                <a:ext uri="{FF2B5EF4-FFF2-40B4-BE49-F238E27FC236}">
                  <a16:creationId xmlns:a16="http://schemas.microsoft.com/office/drawing/2014/main" id="{338F6EDB-7F34-68DD-8B29-BB30303B39E4}"/>
                </a:ext>
              </a:extLst>
            </p:cNvPr>
            <p:cNvSpPr txBox="1"/>
            <p:nvPr/>
          </p:nvSpPr>
          <p:spPr bwMode="auto">
            <a:xfrm>
              <a:off x="6644486"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146</a:t>
              </a:r>
            </a:p>
            <a:p>
              <a:pPr algn="ctr">
                <a:lnSpc>
                  <a:spcPct val="90000"/>
                </a:lnSpc>
                <a:spcAft>
                  <a:spcPct val="0"/>
                </a:spcAft>
                <a:buClrTx/>
                <a:buFontTx/>
                <a:buNone/>
              </a:pPr>
              <a:r>
                <a:rPr lang="en-US" sz="1400" dirty="0">
                  <a:solidFill>
                    <a:schemeClr val="bg1"/>
                  </a:solidFill>
                  <a:latin typeface="Calibri" panose="020F0502020204030204" pitchFamily="34" charset="0"/>
                </a:rPr>
                <a:t>135</a:t>
              </a:r>
            </a:p>
            <a:p>
              <a:pPr algn="ctr">
                <a:lnSpc>
                  <a:spcPct val="90000"/>
                </a:lnSpc>
                <a:spcAft>
                  <a:spcPct val="0"/>
                </a:spcAft>
                <a:buClrTx/>
                <a:buFontTx/>
                <a:buNone/>
              </a:pPr>
              <a:r>
                <a:rPr lang="en-US" sz="1400" b="0" dirty="0">
                  <a:solidFill>
                    <a:schemeClr val="bg1"/>
                  </a:solidFill>
                  <a:latin typeface="Calibri" panose="020F0502020204030204" pitchFamily="34" charset="0"/>
                </a:rPr>
                <a:t>49</a:t>
              </a:r>
            </a:p>
          </p:txBody>
        </p:sp>
        <p:sp>
          <p:nvSpPr>
            <p:cNvPr id="111" name="TextBox 110">
              <a:extLst>
                <a:ext uri="{FF2B5EF4-FFF2-40B4-BE49-F238E27FC236}">
                  <a16:creationId xmlns:a16="http://schemas.microsoft.com/office/drawing/2014/main" id="{D2C39D0E-2029-2F8B-9A1A-5777934383C2}"/>
                </a:ext>
              </a:extLst>
            </p:cNvPr>
            <p:cNvSpPr txBox="1"/>
            <p:nvPr/>
          </p:nvSpPr>
          <p:spPr bwMode="auto">
            <a:xfrm>
              <a:off x="7076355"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144</a:t>
              </a:r>
            </a:p>
            <a:p>
              <a:pPr algn="ctr">
                <a:lnSpc>
                  <a:spcPct val="90000"/>
                </a:lnSpc>
                <a:spcAft>
                  <a:spcPct val="0"/>
                </a:spcAft>
                <a:buClrTx/>
                <a:buFontTx/>
                <a:buNone/>
              </a:pPr>
              <a:r>
                <a:rPr lang="en-US" sz="1400" dirty="0">
                  <a:solidFill>
                    <a:schemeClr val="bg1"/>
                  </a:solidFill>
                  <a:latin typeface="Calibri" panose="020F0502020204030204" pitchFamily="34" charset="0"/>
                </a:rPr>
                <a:t>133</a:t>
              </a:r>
            </a:p>
            <a:p>
              <a:pPr algn="ctr">
                <a:lnSpc>
                  <a:spcPct val="90000"/>
                </a:lnSpc>
                <a:spcAft>
                  <a:spcPct val="0"/>
                </a:spcAft>
                <a:buClrTx/>
                <a:buFontTx/>
                <a:buNone/>
              </a:pPr>
              <a:r>
                <a:rPr lang="en-US" sz="1400" dirty="0">
                  <a:solidFill>
                    <a:schemeClr val="bg1"/>
                  </a:solidFill>
                  <a:latin typeface="Calibri" panose="020F0502020204030204" pitchFamily="34" charset="0"/>
                </a:rPr>
                <a:t>44</a:t>
              </a:r>
            </a:p>
          </p:txBody>
        </p:sp>
        <p:sp>
          <p:nvSpPr>
            <p:cNvPr id="112" name="TextBox 111">
              <a:extLst>
                <a:ext uri="{FF2B5EF4-FFF2-40B4-BE49-F238E27FC236}">
                  <a16:creationId xmlns:a16="http://schemas.microsoft.com/office/drawing/2014/main" id="{0EEE3031-1CFD-CFF5-4FDA-5C8D024328CC}"/>
                </a:ext>
              </a:extLst>
            </p:cNvPr>
            <p:cNvSpPr txBox="1"/>
            <p:nvPr/>
          </p:nvSpPr>
          <p:spPr bwMode="auto">
            <a:xfrm>
              <a:off x="7455262"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141</a:t>
              </a:r>
            </a:p>
            <a:p>
              <a:pPr algn="ctr">
                <a:lnSpc>
                  <a:spcPct val="90000"/>
                </a:lnSpc>
                <a:spcAft>
                  <a:spcPct val="0"/>
                </a:spcAft>
                <a:buClrTx/>
                <a:buFontTx/>
                <a:buNone/>
              </a:pPr>
              <a:r>
                <a:rPr lang="en-US" sz="1400" dirty="0">
                  <a:solidFill>
                    <a:schemeClr val="bg1"/>
                  </a:solidFill>
                  <a:latin typeface="Calibri" panose="020F0502020204030204" pitchFamily="34" charset="0"/>
                </a:rPr>
                <a:t>130</a:t>
              </a:r>
            </a:p>
            <a:p>
              <a:pPr algn="ctr">
                <a:lnSpc>
                  <a:spcPct val="90000"/>
                </a:lnSpc>
                <a:spcAft>
                  <a:spcPct val="0"/>
                </a:spcAft>
                <a:buClrTx/>
                <a:buFontTx/>
                <a:buNone/>
              </a:pPr>
              <a:r>
                <a:rPr lang="en-US" sz="1400" b="0" dirty="0">
                  <a:solidFill>
                    <a:schemeClr val="bg1"/>
                  </a:solidFill>
                  <a:latin typeface="Calibri" panose="020F0502020204030204" pitchFamily="34" charset="0"/>
                </a:rPr>
                <a:t>40</a:t>
              </a:r>
            </a:p>
          </p:txBody>
        </p:sp>
        <p:sp>
          <p:nvSpPr>
            <p:cNvPr id="113" name="TextBox 112">
              <a:extLst>
                <a:ext uri="{FF2B5EF4-FFF2-40B4-BE49-F238E27FC236}">
                  <a16:creationId xmlns:a16="http://schemas.microsoft.com/office/drawing/2014/main" id="{8CC724C0-6C88-6346-146A-C3695C63CE8B}"/>
                </a:ext>
              </a:extLst>
            </p:cNvPr>
            <p:cNvSpPr txBox="1"/>
            <p:nvPr/>
          </p:nvSpPr>
          <p:spPr bwMode="auto">
            <a:xfrm>
              <a:off x="7898247"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140</a:t>
              </a:r>
            </a:p>
            <a:p>
              <a:pPr algn="ctr">
                <a:lnSpc>
                  <a:spcPct val="90000"/>
                </a:lnSpc>
                <a:spcAft>
                  <a:spcPct val="0"/>
                </a:spcAft>
                <a:buClrTx/>
                <a:buFontTx/>
                <a:buNone/>
              </a:pPr>
              <a:r>
                <a:rPr lang="en-US" sz="1400" dirty="0">
                  <a:solidFill>
                    <a:schemeClr val="bg1"/>
                  </a:solidFill>
                  <a:latin typeface="Calibri" panose="020F0502020204030204" pitchFamily="34" charset="0"/>
                </a:rPr>
                <a:t>129</a:t>
              </a:r>
            </a:p>
            <a:p>
              <a:pPr algn="ctr">
                <a:lnSpc>
                  <a:spcPct val="90000"/>
                </a:lnSpc>
                <a:spcAft>
                  <a:spcPct val="0"/>
                </a:spcAft>
                <a:buClrTx/>
                <a:buFontTx/>
                <a:buNone/>
              </a:pPr>
              <a:r>
                <a:rPr lang="en-US" sz="1400" b="0" dirty="0">
                  <a:solidFill>
                    <a:schemeClr val="bg1"/>
                  </a:solidFill>
                  <a:latin typeface="Calibri" panose="020F0502020204030204" pitchFamily="34" charset="0"/>
                </a:rPr>
                <a:t>38</a:t>
              </a:r>
            </a:p>
          </p:txBody>
        </p:sp>
        <p:sp>
          <p:nvSpPr>
            <p:cNvPr id="114" name="TextBox 113">
              <a:extLst>
                <a:ext uri="{FF2B5EF4-FFF2-40B4-BE49-F238E27FC236}">
                  <a16:creationId xmlns:a16="http://schemas.microsoft.com/office/drawing/2014/main" id="{78246A8B-9508-F6E1-6688-DBA18BEDCCDA}"/>
                </a:ext>
              </a:extLst>
            </p:cNvPr>
            <p:cNvSpPr txBox="1"/>
            <p:nvPr/>
          </p:nvSpPr>
          <p:spPr bwMode="auto">
            <a:xfrm>
              <a:off x="8305679"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138</a:t>
              </a:r>
            </a:p>
            <a:p>
              <a:pPr algn="ctr">
                <a:lnSpc>
                  <a:spcPct val="90000"/>
                </a:lnSpc>
                <a:spcAft>
                  <a:spcPct val="0"/>
                </a:spcAft>
                <a:buClrTx/>
                <a:buFontTx/>
                <a:buNone/>
              </a:pPr>
              <a:r>
                <a:rPr lang="en-US" sz="1400" dirty="0">
                  <a:solidFill>
                    <a:schemeClr val="bg1"/>
                  </a:solidFill>
                  <a:latin typeface="Calibri" panose="020F0502020204030204" pitchFamily="34" charset="0"/>
                </a:rPr>
                <a:t>124</a:t>
              </a:r>
            </a:p>
            <a:p>
              <a:pPr algn="ctr">
                <a:lnSpc>
                  <a:spcPct val="90000"/>
                </a:lnSpc>
                <a:spcAft>
                  <a:spcPct val="0"/>
                </a:spcAft>
                <a:buClrTx/>
                <a:buFontTx/>
                <a:buNone/>
              </a:pPr>
              <a:r>
                <a:rPr lang="en-US" sz="1400" b="0" dirty="0">
                  <a:solidFill>
                    <a:schemeClr val="bg1"/>
                  </a:solidFill>
                  <a:latin typeface="Calibri" panose="020F0502020204030204" pitchFamily="34" charset="0"/>
                </a:rPr>
                <a:t>31</a:t>
              </a:r>
            </a:p>
          </p:txBody>
        </p:sp>
        <p:sp>
          <p:nvSpPr>
            <p:cNvPr id="115" name="TextBox 114">
              <a:extLst>
                <a:ext uri="{FF2B5EF4-FFF2-40B4-BE49-F238E27FC236}">
                  <a16:creationId xmlns:a16="http://schemas.microsoft.com/office/drawing/2014/main" id="{E93BA240-4CA2-F767-92BF-427FA0097BBB}"/>
                </a:ext>
              </a:extLst>
            </p:cNvPr>
            <p:cNvSpPr txBox="1"/>
            <p:nvPr/>
          </p:nvSpPr>
          <p:spPr bwMode="auto">
            <a:xfrm>
              <a:off x="8704905" y="4647617"/>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133</a:t>
              </a:r>
            </a:p>
            <a:p>
              <a:pPr algn="ctr">
                <a:lnSpc>
                  <a:spcPct val="90000"/>
                </a:lnSpc>
                <a:spcAft>
                  <a:spcPct val="0"/>
                </a:spcAft>
                <a:buClrTx/>
                <a:buFontTx/>
                <a:buNone/>
              </a:pPr>
              <a:r>
                <a:rPr lang="en-US" sz="1400" dirty="0">
                  <a:solidFill>
                    <a:schemeClr val="bg1"/>
                  </a:solidFill>
                  <a:latin typeface="Calibri" panose="020F0502020204030204" pitchFamily="34" charset="0"/>
                </a:rPr>
                <a:t>120</a:t>
              </a:r>
            </a:p>
            <a:p>
              <a:pPr algn="ctr">
                <a:lnSpc>
                  <a:spcPct val="90000"/>
                </a:lnSpc>
                <a:spcAft>
                  <a:spcPct val="0"/>
                </a:spcAft>
                <a:buClrTx/>
                <a:buFontTx/>
                <a:buNone/>
              </a:pPr>
              <a:r>
                <a:rPr lang="en-US" sz="1400" b="0" dirty="0">
                  <a:solidFill>
                    <a:schemeClr val="bg1"/>
                  </a:solidFill>
                  <a:latin typeface="Calibri" panose="020F0502020204030204" pitchFamily="34" charset="0"/>
                </a:rPr>
                <a:t>30</a:t>
              </a:r>
            </a:p>
          </p:txBody>
        </p:sp>
        <p:sp>
          <p:nvSpPr>
            <p:cNvPr id="116" name="TextBox 115">
              <a:extLst>
                <a:ext uri="{FF2B5EF4-FFF2-40B4-BE49-F238E27FC236}">
                  <a16:creationId xmlns:a16="http://schemas.microsoft.com/office/drawing/2014/main" id="{050BB286-BDE5-AFF5-B8BE-54BA0E615572}"/>
                </a:ext>
              </a:extLst>
            </p:cNvPr>
            <p:cNvSpPr txBox="1"/>
            <p:nvPr/>
          </p:nvSpPr>
          <p:spPr bwMode="auto">
            <a:xfrm>
              <a:off x="9151718"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99</a:t>
              </a:r>
            </a:p>
            <a:p>
              <a:pPr algn="ctr">
                <a:lnSpc>
                  <a:spcPct val="90000"/>
                </a:lnSpc>
                <a:spcAft>
                  <a:spcPct val="0"/>
                </a:spcAft>
                <a:buClrTx/>
                <a:buFontTx/>
                <a:buNone/>
              </a:pPr>
              <a:r>
                <a:rPr lang="en-US" sz="1400" dirty="0">
                  <a:solidFill>
                    <a:schemeClr val="bg1"/>
                  </a:solidFill>
                  <a:latin typeface="Calibri" panose="020F0502020204030204" pitchFamily="34" charset="0"/>
                </a:rPr>
                <a:t>93</a:t>
              </a:r>
            </a:p>
            <a:p>
              <a:pPr algn="ctr">
                <a:lnSpc>
                  <a:spcPct val="90000"/>
                </a:lnSpc>
                <a:spcAft>
                  <a:spcPct val="0"/>
                </a:spcAft>
                <a:buClrTx/>
                <a:buFontTx/>
                <a:buNone/>
              </a:pPr>
              <a:r>
                <a:rPr lang="en-US" sz="1400" b="0" dirty="0">
                  <a:solidFill>
                    <a:schemeClr val="bg1"/>
                  </a:solidFill>
                  <a:latin typeface="Calibri" panose="020F0502020204030204" pitchFamily="34" charset="0"/>
                </a:rPr>
                <a:t>20</a:t>
              </a:r>
            </a:p>
          </p:txBody>
        </p:sp>
        <p:sp>
          <p:nvSpPr>
            <p:cNvPr id="117" name="TextBox 116">
              <a:extLst>
                <a:ext uri="{FF2B5EF4-FFF2-40B4-BE49-F238E27FC236}">
                  <a16:creationId xmlns:a16="http://schemas.microsoft.com/office/drawing/2014/main" id="{BA1E0E1F-D126-B540-C3C8-D6067E905D88}"/>
                </a:ext>
              </a:extLst>
            </p:cNvPr>
            <p:cNvSpPr txBox="1"/>
            <p:nvPr/>
          </p:nvSpPr>
          <p:spPr bwMode="auto">
            <a:xfrm>
              <a:off x="9582269"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65</a:t>
              </a:r>
            </a:p>
            <a:p>
              <a:pPr algn="ctr">
                <a:lnSpc>
                  <a:spcPct val="90000"/>
                </a:lnSpc>
                <a:spcAft>
                  <a:spcPct val="0"/>
                </a:spcAft>
                <a:buClrTx/>
                <a:buFontTx/>
                <a:buNone/>
              </a:pPr>
              <a:r>
                <a:rPr lang="en-US" sz="1400" dirty="0">
                  <a:solidFill>
                    <a:schemeClr val="bg1"/>
                  </a:solidFill>
                  <a:latin typeface="Calibri" panose="020F0502020204030204" pitchFamily="34" charset="0"/>
                </a:rPr>
                <a:t>63</a:t>
              </a:r>
            </a:p>
            <a:p>
              <a:pPr algn="ctr">
                <a:lnSpc>
                  <a:spcPct val="90000"/>
                </a:lnSpc>
                <a:spcAft>
                  <a:spcPct val="0"/>
                </a:spcAft>
                <a:buClrTx/>
                <a:buFontTx/>
                <a:buNone/>
              </a:pPr>
              <a:r>
                <a:rPr lang="en-US" sz="1400" b="0" dirty="0">
                  <a:solidFill>
                    <a:schemeClr val="bg1"/>
                  </a:solidFill>
                  <a:latin typeface="Calibri" panose="020F0502020204030204" pitchFamily="34" charset="0"/>
                </a:rPr>
                <a:t>13</a:t>
              </a:r>
            </a:p>
          </p:txBody>
        </p:sp>
        <p:sp>
          <p:nvSpPr>
            <p:cNvPr id="118" name="TextBox 117">
              <a:extLst>
                <a:ext uri="{FF2B5EF4-FFF2-40B4-BE49-F238E27FC236}">
                  <a16:creationId xmlns:a16="http://schemas.microsoft.com/office/drawing/2014/main" id="{3AE1E002-7F85-A8B3-104F-C9E6EBD551C8}"/>
                </a:ext>
              </a:extLst>
            </p:cNvPr>
            <p:cNvSpPr txBox="1"/>
            <p:nvPr/>
          </p:nvSpPr>
          <p:spPr bwMode="auto">
            <a:xfrm>
              <a:off x="9966842"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39</a:t>
              </a:r>
            </a:p>
            <a:p>
              <a:pPr algn="ctr">
                <a:lnSpc>
                  <a:spcPct val="90000"/>
                </a:lnSpc>
                <a:spcAft>
                  <a:spcPct val="0"/>
                </a:spcAft>
                <a:buClrTx/>
                <a:buFontTx/>
                <a:buNone/>
              </a:pPr>
              <a:r>
                <a:rPr lang="en-US" sz="1400" dirty="0">
                  <a:solidFill>
                    <a:schemeClr val="bg1"/>
                  </a:solidFill>
                  <a:latin typeface="Calibri" panose="020F0502020204030204" pitchFamily="34" charset="0"/>
                </a:rPr>
                <a:t>39</a:t>
              </a:r>
            </a:p>
            <a:p>
              <a:pPr algn="ctr">
                <a:lnSpc>
                  <a:spcPct val="90000"/>
                </a:lnSpc>
                <a:spcAft>
                  <a:spcPct val="0"/>
                </a:spcAft>
                <a:buClrTx/>
                <a:buFontTx/>
                <a:buNone/>
              </a:pPr>
              <a:r>
                <a:rPr lang="en-US" sz="1400" b="0" dirty="0">
                  <a:solidFill>
                    <a:schemeClr val="bg1"/>
                  </a:solidFill>
                  <a:latin typeface="Calibri" panose="020F0502020204030204" pitchFamily="34" charset="0"/>
                </a:rPr>
                <a:t>8</a:t>
              </a:r>
            </a:p>
          </p:txBody>
        </p:sp>
        <p:sp>
          <p:nvSpPr>
            <p:cNvPr id="119" name="TextBox 118">
              <a:extLst>
                <a:ext uri="{FF2B5EF4-FFF2-40B4-BE49-F238E27FC236}">
                  <a16:creationId xmlns:a16="http://schemas.microsoft.com/office/drawing/2014/main" id="{1BDFA5CE-231F-9A4C-EE56-5A1FF85F5587}"/>
                </a:ext>
              </a:extLst>
            </p:cNvPr>
            <p:cNvSpPr txBox="1"/>
            <p:nvPr/>
          </p:nvSpPr>
          <p:spPr bwMode="auto">
            <a:xfrm>
              <a:off x="10388552"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27</a:t>
              </a:r>
            </a:p>
            <a:p>
              <a:pPr algn="ctr">
                <a:lnSpc>
                  <a:spcPct val="90000"/>
                </a:lnSpc>
                <a:spcAft>
                  <a:spcPct val="0"/>
                </a:spcAft>
                <a:buClrTx/>
                <a:buFontTx/>
                <a:buNone/>
              </a:pPr>
              <a:r>
                <a:rPr lang="en-US" sz="1400" dirty="0">
                  <a:solidFill>
                    <a:schemeClr val="bg1"/>
                  </a:solidFill>
                  <a:latin typeface="Calibri" panose="020F0502020204030204" pitchFamily="34" charset="0"/>
                </a:rPr>
                <a:t>22</a:t>
              </a:r>
            </a:p>
            <a:p>
              <a:pPr algn="ctr">
                <a:lnSpc>
                  <a:spcPct val="90000"/>
                </a:lnSpc>
                <a:spcAft>
                  <a:spcPct val="0"/>
                </a:spcAft>
                <a:buClrTx/>
                <a:buFontTx/>
                <a:buNone/>
              </a:pPr>
              <a:r>
                <a:rPr lang="en-US" sz="1400" b="0" dirty="0">
                  <a:solidFill>
                    <a:schemeClr val="bg1"/>
                  </a:solidFill>
                  <a:latin typeface="Calibri" panose="020F0502020204030204" pitchFamily="34" charset="0"/>
                </a:rPr>
                <a:t>7</a:t>
              </a:r>
            </a:p>
          </p:txBody>
        </p:sp>
        <p:sp>
          <p:nvSpPr>
            <p:cNvPr id="120" name="TextBox 119">
              <a:extLst>
                <a:ext uri="{FF2B5EF4-FFF2-40B4-BE49-F238E27FC236}">
                  <a16:creationId xmlns:a16="http://schemas.microsoft.com/office/drawing/2014/main" id="{578686CA-8FBF-FE21-7929-6B3CBAE2037D}"/>
                </a:ext>
              </a:extLst>
            </p:cNvPr>
            <p:cNvSpPr txBox="1"/>
            <p:nvPr/>
          </p:nvSpPr>
          <p:spPr bwMode="auto">
            <a:xfrm>
              <a:off x="10868291" y="4647617"/>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7</a:t>
              </a:r>
            </a:p>
            <a:p>
              <a:pPr algn="ctr">
                <a:lnSpc>
                  <a:spcPct val="90000"/>
                </a:lnSpc>
                <a:spcAft>
                  <a:spcPct val="0"/>
                </a:spcAft>
                <a:buClrTx/>
                <a:buFontTx/>
                <a:buNone/>
              </a:pPr>
              <a:r>
                <a:rPr lang="en-US" sz="1400" dirty="0">
                  <a:solidFill>
                    <a:schemeClr val="bg1"/>
                  </a:solidFill>
                  <a:latin typeface="Calibri" panose="020F0502020204030204" pitchFamily="34" charset="0"/>
                </a:rPr>
                <a:t>6</a:t>
              </a:r>
            </a:p>
            <a:p>
              <a:pPr algn="ctr">
                <a:lnSpc>
                  <a:spcPct val="90000"/>
                </a:lnSpc>
                <a:spcAft>
                  <a:spcPct val="0"/>
                </a:spcAft>
                <a:buClrTx/>
                <a:buFontTx/>
                <a:buNone/>
              </a:pPr>
              <a:r>
                <a:rPr lang="en-US" sz="1400" b="0" dirty="0">
                  <a:solidFill>
                    <a:schemeClr val="bg1"/>
                  </a:solidFill>
                  <a:latin typeface="Calibri" panose="020F0502020204030204" pitchFamily="34" charset="0"/>
                </a:rPr>
                <a:t>2</a:t>
              </a:r>
            </a:p>
          </p:txBody>
        </p:sp>
        <p:sp>
          <p:nvSpPr>
            <p:cNvPr id="121" name="TextBox 120">
              <a:extLst>
                <a:ext uri="{FF2B5EF4-FFF2-40B4-BE49-F238E27FC236}">
                  <a16:creationId xmlns:a16="http://schemas.microsoft.com/office/drawing/2014/main" id="{79576C7D-A07D-CBD1-8BE0-7AC5C72E337E}"/>
                </a:ext>
              </a:extLst>
            </p:cNvPr>
            <p:cNvSpPr txBox="1"/>
            <p:nvPr/>
          </p:nvSpPr>
          <p:spPr bwMode="auto">
            <a:xfrm>
              <a:off x="11254441" y="4647617"/>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a:t>
              </a:r>
            </a:p>
            <a:p>
              <a:pPr algn="ctr">
                <a:lnSpc>
                  <a:spcPct val="90000"/>
                </a:lnSpc>
                <a:spcAft>
                  <a:spcPct val="0"/>
                </a:spcAft>
                <a:buClrTx/>
                <a:buFontTx/>
                <a:buNone/>
              </a:pPr>
              <a:r>
                <a:rPr lang="en-US" sz="1400" dirty="0">
                  <a:solidFill>
                    <a:schemeClr val="bg1"/>
                  </a:solidFill>
                  <a:latin typeface="Calibri" panose="020F0502020204030204" pitchFamily="34" charset="0"/>
                </a:rPr>
                <a:t>1</a:t>
              </a:r>
            </a:p>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grpSp>
      <p:grpSp>
        <p:nvGrpSpPr>
          <p:cNvPr id="64" name="Group 63">
            <a:extLst>
              <a:ext uri="{FF2B5EF4-FFF2-40B4-BE49-F238E27FC236}">
                <a16:creationId xmlns:a16="http://schemas.microsoft.com/office/drawing/2014/main" id="{E4839040-29FB-B297-A9EA-666F200CB5B4}"/>
              </a:ext>
            </a:extLst>
          </p:cNvPr>
          <p:cNvGrpSpPr/>
          <p:nvPr/>
        </p:nvGrpSpPr>
        <p:grpSpPr>
          <a:xfrm>
            <a:off x="1517119" y="1695979"/>
            <a:ext cx="9569981" cy="2307696"/>
            <a:chOff x="1517119" y="1695979"/>
            <a:chExt cx="9569981" cy="2307696"/>
          </a:xfrm>
        </p:grpSpPr>
        <p:sp>
          <p:nvSpPr>
            <p:cNvPr id="122" name="Freeform: Shape 121">
              <a:extLst>
                <a:ext uri="{FF2B5EF4-FFF2-40B4-BE49-F238E27FC236}">
                  <a16:creationId xmlns:a16="http://schemas.microsoft.com/office/drawing/2014/main" id="{7ADD53F5-7AB0-6EEE-7A9E-CB7EAD8C0BA9}"/>
                </a:ext>
              </a:extLst>
            </p:cNvPr>
            <p:cNvSpPr/>
            <p:nvPr/>
          </p:nvSpPr>
          <p:spPr bwMode="auto">
            <a:xfrm>
              <a:off x="1517119" y="1695979"/>
              <a:ext cx="5662613" cy="1940453"/>
            </a:xfrm>
            <a:custGeom>
              <a:avLst/>
              <a:gdLst>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4100 w 5651500"/>
                <a:gd name="connsiteY35" fmla="*/ 808566 h 1951566"/>
                <a:gd name="connsiteX36" fmla="*/ 2417234 w 5651500"/>
                <a:gd name="connsiteY36" fmla="*/ 808566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2513 w 5651500"/>
                <a:gd name="connsiteY35" fmla="*/ 830791 h 1951566"/>
                <a:gd name="connsiteX36" fmla="*/ 2417234 w 5651500"/>
                <a:gd name="connsiteY36" fmla="*/ 808566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318280 w 5651500"/>
                <a:gd name="connsiteY34" fmla="*/ 782108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4467 w 5651500"/>
                <a:gd name="connsiteY32" fmla="*/ 6688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7642 w 5651500"/>
                <a:gd name="connsiteY32" fmla="*/ 6815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7642 w 5651500"/>
                <a:gd name="connsiteY32" fmla="*/ 684741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5147 w 5651500"/>
                <a:gd name="connsiteY31" fmla="*/ 679979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5767 w 5651500"/>
                <a:gd name="connsiteY39" fmla="*/ 889000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8942 w 5651500"/>
                <a:gd name="connsiteY38" fmla="*/ 893762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3584 w 5651500"/>
                <a:gd name="connsiteY37" fmla="*/ 892175 h 1951566"/>
                <a:gd name="connsiteX38" fmla="*/ 2538942 w 5651500"/>
                <a:gd name="connsiteY38" fmla="*/ 893762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3584 w 5651500"/>
                <a:gd name="connsiteY37" fmla="*/ 892175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0409 w 5651500"/>
                <a:gd name="connsiteY37" fmla="*/ 903288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0409 w 5651500"/>
                <a:gd name="connsiteY37" fmla="*/ 898525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684463 w 5651500"/>
                <a:gd name="connsiteY42" fmla="*/ 962553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695575 w 5651500"/>
                <a:gd name="connsiteY41" fmla="*/ 965200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0338 w 5651500"/>
                <a:gd name="connsiteY41" fmla="*/ 962025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693988 w 5651500"/>
                <a:gd name="connsiteY41" fmla="*/ 960438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93988 w 5651500"/>
                <a:gd name="connsiteY41" fmla="*/ 960438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93988 w 5651500"/>
                <a:gd name="connsiteY41" fmla="*/ 960438 h 1951566"/>
                <a:gd name="connsiteX42" fmla="*/ 2710921 w 5651500"/>
                <a:gd name="connsiteY42" fmla="*/ 96308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1238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15683 w 5651500"/>
                <a:gd name="connsiteY43" fmla="*/ 1006475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15683 w 5651500"/>
                <a:gd name="connsiteY43" fmla="*/ 1006475 h 1951566"/>
                <a:gd name="connsiteX44" fmla="*/ 2795587 w 5651500"/>
                <a:gd name="connsiteY44" fmla="*/ 1008063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4413 h 1951566"/>
                <a:gd name="connsiteX44" fmla="*/ 2795587 w 5651500"/>
                <a:gd name="connsiteY44" fmla="*/ 1008063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7746 w 5651500"/>
                <a:gd name="connsiteY42" fmla="*/ 956733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568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550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2492 w 5651500"/>
                <a:gd name="connsiteY23" fmla="*/ 443970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83709 w 5651500"/>
                <a:gd name="connsiteY11" fmla="*/ 1778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87412 w 5651500"/>
                <a:gd name="connsiteY10" fmla="*/ 135466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82650 w 5651500"/>
                <a:gd name="connsiteY10" fmla="*/ 133879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62613"/>
                <a:gd name="connsiteY0" fmla="*/ 15875 h 1951566"/>
                <a:gd name="connsiteX1" fmla="*/ 425980 w 5662613"/>
                <a:gd name="connsiteY1" fmla="*/ 0 h 1951566"/>
                <a:gd name="connsiteX2" fmla="*/ 425980 w 5662613"/>
                <a:gd name="connsiteY2" fmla="*/ 67733 h 1951566"/>
                <a:gd name="connsiteX3" fmla="*/ 459847 w 5662613"/>
                <a:gd name="connsiteY3" fmla="*/ 67733 h 1951566"/>
                <a:gd name="connsiteX4" fmla="*/ 459847 w 5662613"/>
                <a:gd name="connsiteY4" fmla="*/ 67733 h 1951566"/>
                <a:gd name="connsiteX5" fmla="*/ 459847 w 5662613"/>
                <a:gd name="connsiteY5" fmla="*/ 88900 h 1951566"/>
                <a:gd name="connsiteX6" fmla="*/ 519113 w 5662613"/>
                <a:gd name="connsiteY6" fmla="*/ 88900 h 1951566"/>
                <a:gd name="connsiteX7" fmla="*/ 519113 w 5662613"/>
                <a:gd name="connsiteY7" fmla="*/ 110066 h 1951566"/>
                <a:gd name="connsiteX8" fmla="*/ 785813 w 5662613"/>
                <a:gd name="connsiteY8" fmla="*/ 110066 h 1951566"/>
                <a:gd name="connsiteX9" fmla="*/ 785813 w 5662613"/>
                <a:gd name="connsiteY9" fmla="*/ 135466 h 1951566"/>
                <a:gd name="connsiteX10" fmla="*/ 893763 w 5662613"/>
                <a:gd name="connsiteY10" fmla="*/ 133879 h 1951566"/>
                <a:gd name="connsiteX11" fmla="*/ 894822 w 5662613"/>
                <a:gd name="connsiteY11" fmla="*/ 177800 h 1951566"/>
                <a:gd name="connsiteX12" fmla="*/ 1304925 w 5662613"/>
                <a:gd name="connsiteY12" fmla="*/ 173038 h 1951566"/>
                <a:gd name="connsiteX13" fmla="*/ 1306513 w 5662613"/>
                <a:gd name="connsiteY13" fmla="*/ 194733 h 1951566"/>
                <a:gd name="connsiteX14" fmla="*/ 1547813 w 5662613"/>
                <a:gd name="connsiteY14" fmla="*/ 194733 h 1951566"/>
                <a:gd name="connsiteX15" fmla="*/ 1547813 w 5662613"/>
                <a:gd name="connsiteY15" fmla="*/ 241300 h 1951566"/>
                <a:gd name="connsiteX16" fmla="*/ 1568980 w 5662613"/>
                <a:gd name="connsiteY16" fmla="*/ 241300 h 1951566"/>
                <a:gd name="connsiteX17" fmla="*/ 1568980 w 5662613"/>
                <a:gd name="connsiteY17" fmla="*/ 270933 h 1951566"/>
                <a:gd name="connsiteX18" fmla="*/ 1591735 w 5662613"/>
                <a:gd name="connsiteY18" fmla="*/ 269345 h 1951566"/>
                <a:gd name="connsiteX19" fmla="*/ 1589618 w 5662613"/>
                <a:gd name="connsiteY19" fmla="*/ 292100 h 1951566"/>
                <a:gd name="connsiteX20" fmla="*/ 1615547 w 5662613"/>
                <a:gd name="connsiteY20" fmla="*/ 292100 h 1951566"/>
                <a:gd name="connsiteX21" fmla="*/ 1615547 w 5662613"/>
                <a:gd name="connsiteY21" fmla="*/ 410633 h 1951566"/>
                <a:gd name="connsiteX22" fmla="*/ 1746780 w 5662613"/>
                <a:gd name="connsiteY22" fmla="*/ 410633 h 1951566"/>
                <a:gd name="connsiteX23" fmla="*/ 1748368 w 5662613"/>
                <a:gd name="connsiteY23" fmla="*/ 442383 h 1951566"/>
                <a:gd name="connsiteX24" fmla="*/ 1925109 w 5662613"/>
                <a:gd name="connsiteY24" fmla="*/ 442383 h 1951566"/>
                <a:gd name="connsiteX25" fmla="*/ 1920347 w 5662613"/>
                <a:gd name="connsiteY25" fmla="*/ 491066 h 1951566"/>
                <a:gd name="connsiteX26" fmla="*/ 1958447 w 5662613"/>
                <a:gd name="connsiteY26" fmla="*/ 491066 h 1951566"/>
                <a:gd name="connsiteX27" fmla="*/ 1960034 w 5662613"/>
                <a:gd name="connsiteY27" fmla="*/ 547688 h 1951566"/>
                <a:gd name="connsiteX28" fmla="*/ 2003955 w 5662613"/>
                <a:gd name="connsiteY28" fmla="*/ 549275 h 1951566"/>
                <a:gd name="connsiteX29" fmla="*/ 2000780 w 5662613"/>
                <a:gd name="connsiteY29" fmla="*/ 626533 h 1951566"/>
                <a:gd name="connsiteX30" fmla="*/ 2237847 w 5662613"/>
                <a:gd name="connsiteY30" fmla="*/ 626533 h 1951566"/>
                <a:gd name="connsiteX31" fmla="*/ 2242610 w 5662613"/>
                <a:gd name="connsiteY31" fmla="*/ 683154 h 1951566"/>
                <a:gd name="connsiteX32" fmla="*/ 2294467 w 5662613"/>
                <a:gd name="connsiteY32" fmla="*/ 683153 h 1951566"/>
                <a:gd name="connsiteX33" fmla="*/ 2300817 w 5662613"/>
                <a:gd name="connsiteY33" fmla="*/ 778933 h 1951566"/>
                <a:gd name="connsiteX34" fmla="*/ 2335743 w 5662613"/>
                <a:gd name="connsiteY34" fmla="*/ 777345 h 1951566"/>
                <a:gd name="connsiteX35" fmla="*/ 2333626 w 5662613"/>
                <a:gd name="connsiteY35" fmla="*/ 830791 h 1951566"/>
                <a:gd name="connsiteX36" fmla="*/ 2425172 w 5662613"/>
                <a:gd name="connsiteY36" fmla="*/ 830791 h 1951566"/>
                <a:gd name="connsiteX37" fmla="*/ 2429934 w 5662613"/>
                <a:gd name="connsiteY37" fmla="*/ 893763 h 1951566"/>
                <a:gd name="connsiteX38" fmla="*/ 2545293 w 5662613"/>
                <a:gd name="connsiteY38" fmla="*/ 892175 h 1951566"/>
                <a:gd name="connsiteX39" fmla="*/ 2545293 w 5662613"/>
                <a:gd name="connsiteY39" fmla="*/ 912813 h 1951566"/>
                <a:gd name="connsiteX40" fmla="*/ 2700338 w 5662613"/>
                <a:gd name="connsiteY40" fmla="*/ 908051 h 1951566"/>
                <a:gd name="connsiteX41" fmla="*/ 2700338 w 5662613"/>
                <a:gd name="connsiteY41" fmla="*/ 958851 h 1951566"/>
                <a:gd name="connsiteX42" fmla="*/ 2720446 w 5662613"/>
                <a:gd name="connsiteY42" fmla="*/ 959908 h 1951566"/>
                <a:gd name="connsiteX43" fmla="*/ 2720446 w 5662613"/>
                <a:gd name="connsiteY43" fmla="*/ 1014413 h 1951566"/>
                <a:gd name="connsiteX44" fmla="*/ 2803525 w 5662613"/>
                <a:gd name="connsiteY44" fmla="*/ 1016001 h 1951566"/>
                <a:gd name="connsiteX45" fmla="*/ 2805113 w 5662613"/>
                <a:gd name="connsiteY45" fmla="*/ 1058333 h 1951566"/>
                <a:gd name="connsiteX46" fmla="*/ 2919413 w 5662613"/>
                <a:gd name="connsiteY46" fmla="*/ 1058333 h 1951566"/>
                <a:gd name="connsiteX47" fmla="*/ 2925233 w 5662613"/>
                <a:gd name="connsiteY47" fmla="*/ 1078441 h 1951566"/>
                <a:gd name="connsiteX48" fmla="*/ 3071813 w 5662613"/>
                <a:gd name="connsiteY48" fmla="*/ 1075266 h 1951566"/>
                <a:gd name="connsiteX49" fmla="*/ 3071813 w 5662613"/>
                <a:gd name="connsiteY49" fmla="*/ 1104900 h 1951566"/>
                <a:gd name="connsiteX50" fmla="*/ 3071813 w 5662613"/>
                <a:gd name="connsiteY50" fmla="*/ 1104900 h 1951566"/>
                <a:gd name="connsiteX51" fmla="*/ 3109913 w 5662613"/>
                <a:gd name="connsiteY51" fmla="*/ 1104900 h 1951566"/>
                <a:gd name="connsiteX52" fmla="*/ 3109913 w 5662613"/>
                <a:gd name="connsiteY52" fmla="*/ 1198033 h 1951566"/>
                <a:gd name="connsiteX53" fmla="*/ 3152247 w 5662613"/>
                <a:gd name="connsiteY53" fmla="*/ 1198033 h 1951566"/>
                <a:gd name="connsiteX54" fmla="*/ 3152247 w 5662613"/>
                <a:gd name="connsiteY54" fmla="*/ 1231900 h 1951566"/>
                <a:gd name="connsiteX55" fmla="*/ 3224213 w 5662613"/>
                <a:gd name="connsiteY55" fmla="*/ 1231900 h 1951566"/>
                <a:gd name="connsiteX56" fmla="*/ 3224213 w 5662613"/>
                <a:gd name="connsiteY56" fmla="*/ 1274233 h 1951566"/>
                <a:gd name="connsiteX57" fmla="*/ 3363913 w 5662613"/>
                <a:gd name="connsiteY57" fmla="*/ 1274233 h 1951566"/>
                <a:gd name="connsiteX58" fmla="*/ 3363913 w 5662613"/>
                <a:gd name="connsiteY58" fmla="*/ 1291166 h 1951566"/>
                <a:gd name="connsiteX59" fmla="*/ 3639080 w 5662613"/>
                <a:gd name="connsiteY59" fmla="*/ 1291166 h 1951566"/>
                <a:gd name="connsiteX60" fmla="*/ 3639080 w 5662613"/>
                <a:gd name="connsiteY60" fmla="*/ 1325033 h 1951566"/>
                <a:gd name="connsiteX61" fmla="*/ 3795713 w 5662613"/>
                <a:gd name="connsiteY61" fmla="*/ 1325033 h 1951566"/>
                <a:gd name="connsiteX62" fmla="*/ 3795713 w 5662613"/>
                <a:gd name="connsiteY62" fmla="*/ 1333500 h 1951566"/>
                <a:gd name="connsiteX63" fmla="*/ 3829580 w 5662613"/>
                <a:gd name="connsiteY63" fmla="*/ 1333500 h 1951566"/>
                <a:gd name="connsiteX64" fmla="*/ 3829580 w 5662613"/>
                <a:gd name="connsiteY64" fmla="*/ 1502833 h 1951566"/>
                <a:gd name="connsiteX65" fmla="*/ 3977747 w 5662613"/>
                <a:gd name="connsiteY65" fmla="*/ 1502833 h 1951566"/>
                <a:gd name="connsiteX66" fmla="*/ 3977747 w 5662613"/>
                <a:gd name="connsiteY66" fmla="*/ 1557866 h 1951566"/>
                <a:gd name="connsiteX67" fmla="*/ 4015847 w 5662613"/>
                <a:gd name="connsiteY67" fmla="*/ 1557866 h 1951566"/>
                <a:gd name="connsiteX68" fmla="*/ 4015847 w 5662613"/>
                <a:gd name="connsiteY68" fmla="*/ 1583266 h 1951566"/>
                <a:gd name="connsiteX69" fmla="*/ 4274080 w 5662613"/>
                <a:gd name="connsiteY69" fmla="*/ 1583266 h 1951566"/>
                <a:gd name="connsiteX70" fmla="*/ 4274080 w 5662613"/>
                <a:gd name="connsiteY70" fmla="*/ 1600200 h 1951566"/>
                <a:gd name="connsiteX71" fmla="*/ 4553480 w 5662613"/>
                <a:gd name="connsiteY71" fmla="*/ 1600200 h 1951566"/>
                <a:gd name="connsiteX72" fmla="*/ 4553480 w 5662613"/>
                <a:gd name="connsiteY72" fmla="*/ 1634066 h 1951566"/>
                <a:gd name="connsiteX73" fmla="*/ 4583113 w 5662613"/>
                <a:gd name="connsiteY73" fmla="*/ 1634066 h 1951566"/>
                <a:gd name="connsiteX74" fmla="*/ 4583113 w 5662613"/>
                <a:gd name="connsiteY74" fmla="*/ 1667933 h 1951566"/>
                <a:gd name="connsiteX75" fmla="*/ 4604280 w 5662613"/>
                <a:gd name="connsiteY75" fmla="*/ 1667933 h 1951566"/>
                <a:gd name="connsiteX76" fmla="*/ 4621213 w 5662613"/>
                <a:gd name="connsiteY76" fmla="*/ 1684866 h 1951566"/>
                <a:gd name="connsiteX77" fmla="*/ 4714347 w 5662613"/>
                <a:gd name="connsiteY77" fmla="*/ 1684866 h 1951566"/>
                <a:gd name="connsiteX78" fmla="*/ 4714347 w 5662613"/>
                <a:gd name="connsiteY78" fmla="*/ 1769533 h 1951566"/>
                <a:gd name="connsiteX79" fmla="*/ 4964113 w 5662613"/>
                <a:gd name="connsiteY79" fmla="*/ 1769533 h 1951566"/>
                <a:gd name="connsiteX80" fmla="*/ 4981047 w 5662613"/>
                <a:gd name="connsiteY80" fmla="*/ 1786467 h 1951566"/>
                <a:gd name="connsiteX81" fmla="*/ 5256213 w 5662613"/>
                <a:gd name="connsiteY81" fmla="*/ 1786467 h 1951566"/>
                <a:gd name="connsiteX82" fmla="*/ 5256213 w 5662613"/>
                <a:gd name="connsiteY82" fmla="*/ 1807633 h 1951566"/>
                <a:gd name="connsiteX83" fmla="*/ 5332413 w 5662613"/>
                <a:gd name="connsiteY83" fmla="*/ 1807633 h 1951566"/>
                <a:gd name="connsiteX84" fmla="*/ 5332413 w 5662613"/>
                <a:gd name="connsiteY84" fmla="*/ 1849966 h 1951566"/>
                <a:gd name="connsiteX85" fmla="*/ 5366280 w 5662613"/>
                <a:gd name="connsiteY85" fmla="*/ 1849966 h 1951566"/>
                <a:gd name="connsiteX86" fmla="*/ 5366280 w 5662613"/>
                <a:gd name="connsiteY86" fmla="*/ 1892300 h 1951566"/>
                <a:gd name="connsiteX87" fmla="*/ 5489047 w 5662613"/>
                <a:gd name="connsiteY87" fmla="*/ 1892300 h 1951566"/>
                <a:gd name="connsiteX88" fmla="*/ 5489047 w 5662613"/>
                <a:gd name="connsiteY88" fmla="*/ 1951566 h 1951566"/>
                <a:gd name="connsiteX89" fmla="*/ 5662613 w 5662613"/>
                <a:gd name="connsiteY89" fmla="*/ 1951566 h 1951566"/>
                <a:gd name="connsiteX0" fmla="*/ 0 w 5662613"/>
                <a:gd name="connsiteY0" fmla="*/ 3175 h 1938866"/>
                <a:gd name="connsiteX1" fmla="*/ 432330 w 5662613"/>
                <a:gd name="connsiteY1" fmla="*/ 0 h 1938866"/>
                <a:gd name="connsiteX2" fmla="*/ 425980 w 5662613"/>
                <a:gd name="connsiteY2" fmla="*/ 55033 h 1938866"/>
                <a:gd name="connsiteX3" fmla="*/ 459847 w 5662613"/>
                <a:gd name="connsiteY3" fmla="*/ 55033 h 1938866"/>
                <a:gd name="connsiteX4" fmla="*/ 459847 w 5662613"/>
                <a:gd name="connsiteY4" fmla="*/ 55033 h 1938866"/>
                <a:gd name="connsiteX5" fmla="*/ 459847 w 5662613"/>
                <a:gd name="connsiteY5" fmla="*/ 76200 h 1938866"/>
                <a:gd name="connsiteX6" fmla="*/ 519113 w 5662613"/>
                <a:gd name="connsiteY6" fmla="*/ 76200 h 1938866"/>
                <a:gd name="connsiteX7" fmla="*/ 519113 w 5662613"/>
                <a:gd name="connsiteY7" fmla="*/ 97366 h 1938866"/>
                <a:gd name="connsiteX8" fmla="*/ 785813 w 5662613"/>
                <a:gd name="connsiteY8" fmla="*/ 97366 h 1938866"/>
                <a:gd name="connsiteX9" fmla="*/ 785813 w 5662613"/>
                <a:gd name="connsiteY9" fmla="*/ 122766 h 1938866"/>
                <a:gd name="connsiteX10" fmla="*/ 893763 w 5662613"/>
                <a:gd name="connsiteY10" fmla="*/ 121179 h 1938866"/>
                <a:gd name="connsiteX11" fmla="*/ 894822 w 5662613"/>
                <a:gd name="connsiteY11" fmla="*/ 165100 h 1938866"/>
                <a:gd name="connsiteX12" fmla="*/ 1304925 w 5662613"/>
                <a:gd name="connsiteY12" fmla="*/ 160338 h 1938866"/>
                <a:gd name="connsiteX13" fmla="*/ 1306513 w 5662613"/>
                <a:gd name="connsiteY13" fmla="*/ 182033 h 1938866"/>
                <a:gd name="connsiteX14" fmla="*/ 1547813 w 5662613"/>
                <a:gd name="connsiteY14" fmla="*/ 182033 h 1938866"/>
                <a:gd name="connsiteX15" fmla="*/ 1547813 w 5662613"/>
                <a:gd name="connsiteY15" fmla="*/ 228600 h 1938866"/>
                <a:gd name="connsiteX16" fmla="*/ 1568980 w 5662613"/>
                <a:gd name="connsiteY16" fmla="*/ 228600 h 1938866"/>
                <a:gd name="connsiteX17" fmla="*/ 1568980 w 5662613"/>
                <a:gd name="connsiteY17" fmla="*/ 258233 h 1938866"/>
                <a:gd name="connsiteX18" fmla="*/ 1591735 w 5662613"/>
                <a:gd name="connsiteY18" fmla="*/ 256645 h 1938866"/>
                <a:gd name="connsiteX19" fmla="*/ 1589618 w 5662613"/>
                <a:gd name="connsiteY19" fmla="*/ 279400 h 1938866"/>
                <a:gd name="connsiteX20" fmla="*/ 1615547 w 5662613"/>
                <a:gd name="connsiteY20" fmla="*/ 279400 h 1938866"/>
                <a:gd name="connsiteX21" fmla="*/ 1615547 w 5662613"/>
                <a:gd name="connsiteY21" fmla="*/ 397933 h 1938866"/>
                <a:gd name="connsiteX22" fmla="*/ 1746780 w 5662613"/>
                <a:gd name="connsiteY22" fmla="*/ 397933 h 1938866"/>
                <a:gd name="connsiteX23" fmla="*/ 1748368 w 5662613"/>
                <a:gd name="connsiteY23" fmla="*/ 429683 h 1938866"/>
                <a:gd name="connsiteX24" fmla="*/ 1925109 w 5662613"/>
                <a:gd name="connsiteY24" fmla="*/ 429683 h 1938866"/>
                <a:gd name="connsiteX25" fmla="*/ 1920347 w 5662613"/>
                <a:gd name="connsiteY25" fmla="*/ 478366 h 1938866"/>
                <a:gd name="connsiteX26" fmla="*/ 1958447 w 5662613"/>
                <a:gd name="connsiteY26" fmla="*/ 478366 h 1938866"/>
                <a:gd name="connsiteX27" fmla="*/ 1960034 w 5662613"/>
                <a:gd name="connsiteY27" fmla="*/ 534988 h 1938866"/>
                <a:gd name="connsiteX28" fmla="*/ 2003955 w 5662613"/>
                <a:gd name="connsiteY28" fmla="*/ 536575 h 1938866"/>
                <a:gd name="connsiteX29" fmla="*/ 2000780 w 5662613"/>
                <a:gd name="connsiteY29" fmla="*/ 613833 h 1938866"/>
                <a:gd name="connsiteX30" fmla="*/ 2237847 w 5662613"/>
                <a:gd name="connsiteY30" fmla="*/ 613833 h 1938866"/>
                <a:gd name="connsiteX31" fmla="*/ 2242610 w 5662613"/>
                <a:gd name="connsiteY31" fmla="*/ 670454 h 1938866"/>
                <a:gd name="connsiteX32" fmla="*/ 2294467 w 5662613"/>
                <a:gd name="connsiteY32" fmla="*/ 670453 h 1938866"/>
                <a:gd name="connsiteX33" fmla="*/ 2300817 w 5662613"/>
                <a:gd name="connsiteY33" fmla="*/ 766233 h 1938866"/>
                <a:gd name="connsiteX34" fmla="*/ 2335743 w 5662613"/>
                <a:gd name="connsiteY34" fmla="*/ 764645 h 1938866"/>
                <a:gd name="connsiteX35" fmla="*/ 2333626 w 5662613"/>
                <a:gd name="connsiteY35" fmla="*/ 818091 h 1938866"/>
                <a:gd name="connsiteX36" fmla="*/ 2425172 w 5662613"/>
                <a:gd name="connsiteY36" fmla="*/ 818091 h 1938866"/>
                <a:gd name="connsiteX37" fmla="*/ 2429934 w 5662613"/>
                <a:gd name="connsiteY37" fmla="*/ 881063 h 1938866"/>
                <a:gd name="connsiteX38" fmla="*/ 2545293 w 5662613"/>
                <a:gd name="connsiteY38" fmla="*/ 879475 h 1938866"/>
                <a:gd name="connsiteX39" fmla="*/ 2545293 w 5662613"/>
                <a:gd name="connsiteY39" fmla="*/ 900113 h 1938866"/>
                <a:gd name="connsiteX40" fmla="*/ 2700338 w 5662613"/>
                <a:gd name="connsiteY40" fmla="*/ 895351 h 1938866"/>
                <a:gd name="connsiteX41" fmla="*/ 2700338 w 5662613"/>
                <a:gd name="connsiteY41" fmla="*/ 946151 h 1938866"/>
                <a:gd name="connsiteX42" fmla="*/ 2720446 w 5662613"/>
                <a:gd name="connsiteY42" fmla="*/ 947208 h 1938866"/>
                <a:gd name="connsiteX43" fmla="*/ 2720446 w 5662613"/>
                <a:gd name="connsiteY43" fmla="*/ 1001713 h 1938866"/>
                <a:gd name="connsiteX44" fmla="*/ 2803525 w 5662613"/>
                <a:gd name="connsiteY44" fmla="*/ 1003301 h 1938866"/>
                <a:gd name="connsiteX45" fmla="*/ 2805113 w 5662613"/>
                <a:gd name="connsiteY45" fmla="*/ 1045633 h 1938866"/>
                <a:gd name="connsiteX46" fmla="*/ 2919413 w 5662613"/>
                <a:gd name="connsiteY46" fmla="*/ 1045633 h 1938866"/>
                <a:gd name="connsiteX47" fmla="*/ 2925233 w 5662613"/>
                <a:gd name="connsiteY47" fmla="*/ 1065741 h 1938866"/>
                <a:gd name="connsiteX48" fmla="*/ 3071813 w 5662613"/>
                <a:gd name="connsiteY48" fmla="*/ 1062566 h 1938866"/>
                <a:gd name="connsiteX49" fmla="*/ 3071813 w 5662613"/>
                <a:gd name="connsiteY49" fmla="*/ 1092200 h 1938866"/>
                <a:gd name="connsiteX50" fmla="*/ 3071813 w 5662613"/>
                <a:gd name="connsiteY50" fmla="*/ 1092200 h 1938866"/>
                <a:gd name="connsiteX51" fmla="*/ 3109913 w 5662613"/>
                <a:gd name="connsiteY51" fmla="*/ 1092200 h 1938866"/>
                <a:gd name="connsiteX52" fmla="*/ 3109913 w 5662613"/>
                <a:gd name="connsiteY52" fmla="*/ 1185333 h 1938866"/>
                <a:gd name="connsiteX53" fmla="*/ 3152247 w 5662613"/>
                <a:gd name="connsiteY53" fmla="*/ 1185333 h 1938866"/>
                <a:gd name="connsiteX54" fmla="*/ 3152247 w 5662613"/>
                <a:gd name="connsiteY54" fmla="*/ 1219200 h 1938866"/>
                <a:gd name="connsiteX55" fmla="*/ 3224213 w 5662613"/>
                <a:gd name="connsiteY55" fmla="*/ 1219200 h 1938866"/>
                <a:gd name="connsiteX56" fmla="*/ 3224213 w 5662613"/>
                <a:gd name="connsiteY56" fmla="*/ 1261533 h 1938866"/>
                <a:gd name="connsiteX57" fmla="*/ 3363913 w 5662613"/>
                <a:gd name="connsiteY57" fmla="*/ 1261533 h 1938866"/>
                <a:gd name="connsiteX58" fmla="*/ 3363913 w 5662613"/>
                <a:gd name="connsiteY58" fmla="*/ 1278466 h 1938866"/>
                <a:gd name="connsiteX59" fmla="*/ 3639080 w 5662613"/>
                <a:gd name="connsiteY59" fmla="*/ 1278466 h 1938866"/>
                <a:gd name="connsiteX60" fmla="*/ 3639080 w 5662613"/>
                <a:gd name="connsiteY60" fmla="*/ 1312333 h 1938866"/>
                <a:gd name="connsiteX61" fmla="*/ 3795713 w 5662613"/>
                <a:gd name="connsiteY61" fmla="*/ 1312333 h 1938866"/>
                <a:gd name="connsiteX62" fmla="*/ 3795713 w 5662613"/>
                <a:gd name="connsiteY62" fmla="*/ 1320800 h 1938866"/>
                <a:gd name="connsiteX63" fmla="*/ 3829580 w 5662613"/>
                <a:gd name="connsiteY63" fmla="*/ 1320800 h 1938866"/>
                <a:gd name="connsiteX64" fmla="*/ 3829580 w 5662613"/>
                <a:gd name="connsiteY64" fmla="*/ 1490133 h 1938866"/>
                <a:gd name="connsiteX65" fmla="*/ 3977747 w 5662613"/>
                <a:gd name="connsiteY65" fmla="*/ 1490133 h 1938866"/>
                <a:gd name="connsiteX66" fmla="*/ 3977747 w 5662613"/>
                <a:gd name="connsiteY66" fmla="*/ 1545166 h 1938866"/>
                <a:gd name="connsiteX67" fmla="*/ 4015847 w 5662613"/>
                <a:gd name="connsiteY67" fmla="*/ 1545166 h 1938866"/>
                <a:gd name="connsiteX68" fmla="*/ 4015847 w 5662613"/>
                <a:gd name="connsiteY68" fmla="*/ 1570566 h 1938866"/>
                <a:gd name="connsiteX69" fmla="*/ 4274080 w 5662613"/>
                <a:gd name="connsiteY69" fmla="*/ 1570566 h 1938866"/>
                <a:gd name="connsiteX70" fmla="*/ 4274080 w 5662613"/>
                <a:gd name="connsiteY70" fmla="*/ 1587500 h 1938866"/>
                <a:gd name="connsiteX71" fmla="*/ 4553480 w 5662613"/>
                <a:gd name="connsiteY71" fmla="*/ 1587500 h 1938866"/>
                <a:gd name="connsiteX72" fmla="*/ 4553480 w 5662613"/>
                <a:gd name="connsiteY72" fmla="*/ 1621366 h 1938866"/>
                <a:gd name="connsiteX73" fmla="*/ 4583113 w 5662613"/>
                <a:gd name="connsiteY73" fmla="*/ 1621366 h 1938866"/>
                <a:gd name="connsiteX74" fmla="*/ 4583113 w 5662613"/>
                <a:gd name="connsiteY74" fmla="*/ 1655233 h 1938866"/>
                <a:gd name="connsiteX75" fmla="*/ 4604280 w 5662613"/>
                <a:gd name="connsiteY75" fmla="*/ 1655233 h 1938866"/>
                <a:gd name="connsiteX76" fmla="*/ 4621213 w 5662613"/>
                <a:gd name="connsiteY76" fmla="*/ 1672166 h 1938866"/>
                <a:gd name="connsiteX77" fmla="*/ 4714347 w 5662613"/>
                <a:gd name="connsiteY77" fmla="*/ 1672166 h 1938866"/>
                <a:gd name="connsiteX78" fmla="*/ 4714347 w 5662613"/>
                <a:gd name="connsiteY78" fmla="*/ 1756833 h 1938866"/>
                <a:gd name="connsiteX79" fmla="*/ 4964113 w 5662613"/>
                <a:gd name="connsiteY79" fmla="*/ 1756833 h 1938866"/>
                <a:gd name="connsiteX80" fmla="*/ 4981047 w 5662613"/>
                <a:gd name="connsiteY80" fmla="*/ 1773767 h 1938866"/>
                <a:gd name="connsiteX81" fmla="*/ 5256213 w 5662613"/>
                <a:gd name="connsiteY81" fmla="*/ 1773767 h 1938866"/>
                <a:gd name="connsiteX82" fmla="*/ 5256213 w 5662613"/>
                <a:gd name="connsiteY82" fmla="*/ 1794933 h 1938866"/>
                <a:gd name="connsiteX83" fmla="*/ 5332413 w 5662613"/>
                <a:gd name="connsiteY83" fmla="*/ 1794933 h 1938866"/>
                <a:gd name="connsiteX84" fmla="*/ 5332413 w 5662613"/>
                <a:gd name="connsiteY84" fmla="*/ 1837266 h 1938866"/>
                <a:gd name="connsiteX85" fmla="*/ 5366280 w 5662613"/>
                <a:gd name="connsiteY85" fmla="*/ 1837266 h 1938866"/>
                <a:gd name="connsiteX86" fmla="*/ 5366280 w 5662613"/>
                <a:gd name="connsiteY86" fmla="*/ 1879600 h 1938866"/>
                <a:gd name="connsiteX87" fmla="*/ 5489047 w 5662613"/>
                <a:gd name="connsiteY87" fmla="*/ 1879600 h 1938866"/>
                <a:gd name="connsiteX88" fmla="*/ 5489047 w 5662613"/>
                <a:gd name="connsiteY88" fmla="*/ 1938866 h 1938866"/>
                <a:gd name="connsiteX89" fmla="*/ 5662613 w 5662613"/>
                <a:gd name="connsiteY89" fmla="*/ 1938866 h 1938866"/>
                <a:gd name="connsiteX0" fmla="*/ 0 w 5662613"/>
                <a:gd name="connsiteY0" fmla="*/ 4762 h 1940453"/>
                <a:gd name="connsiteX1" fmla="*/ 418042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3232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9280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92803 h 1940453"/>
                <a:gd name="connsiteX77" fmla="*/ 4714347 w 5662613"/>
                <a:gd name="connsiteY77" fmla="*/ 1684866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4866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64113 w 5662613"/>
                <a:gd name="connsiteY79" fmla="*/ 1758420 h 1940453"/>
                <a:gd name="connsiteX80" fmla="*/ 4974697 w 5662613"/>
                <a:gd name="connsiteY80" fmla="*/ 1795992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7763 w 5662613"/>
                <a:gd name="connsiteY79" fmla="*/ 1739370 h 1940453"/>
                <a:gd name="connsiteX80" fmla="*/ 4974697 w 5662613"/>
                <a:gd name="connsiteY80" fmla="*/ 1795992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7763 w 5662613"/>
                <a:gd name="connsiteY79" fmla="*/ 1739370 h 1940453"/>
                <a:gd name="connsiteX80" fmla="*/ 4955647 w 5662613"/>
                <a:gd name="connsiteY80" fmla="*/ 17880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6213 w 5662613"/>
                <a:gd name="connsiteY81" fmla="*/ 1775354 h 1940453"/>
                <a:gd name="connsiteX82" fmla="*/ 5256213 w 5662613"/>
                <a:gd name="connsiteY82" fmla="*/ 1807633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29238 w 5662613"/>
                <a:gd name="connsiteY83" fmla="*/ 18092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29238 w 5662613"/>
                <a:gd name="connsiteY83" fmla="*/ 1809220 h 1940453"/>
                <a:gd name="connsiteX84" fmla="*/ 5319713 w 5662613"/>
                <a:gd name="connsiteY84" fmla="*/ 1837265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66280 w 5662613"/>
                <a:gd name="connsiteY85" fmla="*/ 1838853 h 1940453"/>
                <a:gd name="connsiteX86" fmla="*/ 5353580 w 5662613"/>
                <a:gd name="connsiteY86" fmla="*/ 1892299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0105 w 5662613"/>
                <a:gd name="connsiteY69" fmla="*/ 1562628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0105 w 5662613"/>
                <a:gd name="connsiteY69" fmla="*/ 1575328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16930 w 5662613"/>
                <a:gd name="connsiteY69" fmla="*/ 1561041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16930 w 5662613"/>
                <a:gd name="connsiteY69" fmla="*/ 1561041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85370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3280 w 5662613"/>
                <a:gd name="connsiteY69" fmla="*/ 1572154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3280 w 5662613"/>
                <a:gd name="connsiteY69" fmla="*/ 1565804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662613" h="1940453">
                  <a:moveTo>
                    <a:pt x="0" y="4762"/>
                  </a:moveTo>
                  <a:lnTo>
                    <a:pt x="425979" y="0"/>
                  </a:lnTo>
                  <a:cubicBezTo>
                    <a:pt x="425979" y="18873"/>
                    <a:pt x="425980" y="37747"/>
                    <a:pt x="425980" y="56620"/>
                  </a:cubicBezTo>
                  <a:lnTo>
                    <a:pt x="459847" y="56620"/>
                  </a:lnTo>
                  <a:lnTo>
                    <a:pt x="459847" y="56620"/>
                  </a:lnTo>
                  <a:lnTo>
                    <a:pt x="459847" y="77787"/>
                  </a:lnTo>
                  <a:lnTo>
                    <a:pt x="519113" y="77787"/>
                  </a:lnTo>
                  <a:lnTo>
                    <a:pt x="519113" y="98953"/>
                  </a:lnTo>
                  <a:lnTo>
                    <a:pt x="785813" y="98953"/>
                  </a:lnTo>
                  <a:lnTo>
                    <a:pt x="785813" y="124353"/>
                  </a:lnTo>
                  <a:lnTo>
                    <a:pt x="893763" y="122766"/>
                  </a:lnTo>
                  <a:lnTo>
                    <a:pt x="894822" y="166687"/>
                  </a:lnTo>
                  <a:lnTo>
                    <a:pt x="1304925" y="161925"/>
                  </a:lnTo>
                  <a:lnTo>
                    <a:pt x="1306513" y="183620"/>
                  </a:lnTo>
                  <a:lnTo>
                    <a:pt x="1547813" y="183620"/>
                  </a:lnTo>
                  <a:lnTo>
                    <a:pt x="1547813" y="230187"/>
                  </a:lnTo>
                  <a:lnTo>
                    <a:pt x="1568980" y="230187"/>
                  </a:lnTo>
                  <a:lnTo>
                    <a:pt x="1568980" y="259820"/>
                  </a:lnTo>
                  <a:lnTo>
                    <a:pt x="1591735" y="258232"/>
                  </a:lnTo>
                  <a:lnTo>
                    <a:pt x="1589618" y="280987"/>
                  </a:lnTo>
                  <a:lnTo>
                    <a:pt x="1615547" y="280987"/>
                  </a:lnTo>
                  <a:lnTo>
                    <a:pt x="1615547" y="399520"/>
                  </a:lnTo>
                  <a:lnTo>
                    <a:pt x="1746780" y="399520"/>
                  </a:lnTo>
                  <a:cubicBezTo>
                    <a:pt x="1747309" y="410103"/>
                    <a:pt x="1747839" y="420687"/>
                    <a:pt x="1748368" y="431270"/>
                  </a:cubicBezTo>
                  <a:lnTo>
                    <a:pt x="1925109" y="431270"/>
                  </a:lnTo>
                  <a:lnTo>
                    <a:pt x="1920347" y="479953"/>
                  </a:lnTo>
                  <a:lnTo>
                    <a:pt x="1958447" y="479953"/>
                  </a:lnTo>
                  <a:lnTo>
                    <a:pt x="1960034" y="536575"/>
                  </a:lnTo>
                  <a:lnTo>
                    <a:pt x="2003955" y="538162"/>
                  </a:lnTo>
                  <a:lnTo>
                    <a:pt x="2000780" y="615420"/>
                  </a:lnTo>
                  <a:lnTo>
                    <a:pt x="2237847" y="615420"/>
                  </a:lnTo>
                  <a:lnTo>
                    <a:pt x="2242610" y="672041"/>
                  </a:lnTo>
                  <a:lnTo>
                    <a:pt x="2294467" y="672040"/>
                  </a:lnTo>
                  <a:lnTo>
                    <a:pt x="2300817" y="767820"/>
                  </a:lnTo>
                  <a:lnTo>
                    <a:pt x="2335743" y="766232"/>
                  </a:lnTo>
                  <a:cubicBezTo>
                    <a:pt x="2335037" y="784047"/>
                    <a:pt x="2334332" y="801863"/>
                    <a:pt x="2333626" y="819678"/>
                  </a:cubicBezTo>
                  <a:lnTo>
                    <a:pt x="2425172" y="819678"/>
                  </a:lnTo>
                  <a:lnTo>
                    <a:pt x="2429934" y="882650"/>
                  </a:lnTo>
                  <a:lnTo>
                    <a:pt x="2545293" y="881062"/>
                  </a:lnTo>
                  <a:lnTo>
                    <a:pt x="2545293" y="901700"/>
                  </a:lnTo>
                  <a:lnTo>
                    <a:pt x="2700338" y="896938"/>
                  </a:lnTo>
                  <a:cubicBezTo>
                    <a:pt x="2700867" y="915459"/>
                    <a:pt x="2699809" y="929217"/>
                    <a:pt x="2700338" y="947738"/>
                  </a:cubicBezTo>
                  <a:lnTo>
                    <a:pt x="2720446" y="948795"/>
                  </a:lnTo>
                  <a:cubicBezTo>
                    <a:pt x="2719917" y="964847"/>
                    <a:pt x="2720975" y="987248"/>
                    <a:pt x="2720446" y="1003300"/>
                  </a:cubicBezTo>
                  <a:lnTo>
                    <a:pt x="2803525" y="1004888"/>
                  </a:lnTo>
                  <a:cubicBezTo>
                    <a:pt x="2804054" y="1018999"/>
                    <a:pt x="2804584" y="1033109"/>
                    <a:pt x="2805113" y="1047220"/>
                  </a:cubicBezTo>
                  <a:lnTo>
                    <a:pt x="2919413" y="1047220"/>
                  </a:lnTo>
                  <a:lnTo>
                    <a:pt x="2925233" y="1067328"/>
                  </a:lnTo>
                  <a:lnTo>
                    <a:pt x="3071813" y="1064153"/>
                  </a:lnTo>
                  <a:lnTo>
                    <a:pt x="3071813" y="1093787"/>
                  </a:lnTo>
                  <a:lnTo>
                    <a:pt x="3071813" y="1093787"/>
                  </a:lnTo>
                  <a:lnTo>
                    <a:pt x="3109913" y="1093787"/>
                  </a:lnTo>
                  <a:lnTo>
                    <a:pt x="3109913" y="1186920"/>
                  </a:lnTo>
                  <a:lnTo>
                    <a:pt x="3152247" y="1186920"/>
                  </a:lnTo>
                  <a:lnTo>
                    <a:pt x="3152247" y="1220787"/>
                  </a:lnTo>
                  <a:lnTo>
                    <a:pt x="3224213" y="1220787"/>
                  </a:lnTo>
                  <a:lnTo>
                    <a:pt x="3224213" y="1263120"/>
                  </a:lnTo>
                  <a:lnTo>
                    <a:pt x="3363913" y="1263120"/>
                  </a:lnTo>
                  <a:lnTo>
                    <a:pt x="3363913" y="1280053"/>
                  </a:lnTo>
                  <a:lnTo>
                    <a:pt x="3639080" y="1280053"/>
                  </a:lnTo>
                  <a:lnTo>
                    <a:pt x="3639080" y="1313920"/>
                  </a:lnTo>
                  <a:lnTo>
                    <a:pt x="3795713" y="1313920"/>
                  </a:lnTo>
                  <a:lnTo>
                    <a:pt x="3795713" y="1322387"/>
                  </a:lnTo>
                  <a:lnTo>
                    <a:pt x="3829580" y="1322387"/>
                  </a:lnTo>
                  <a:lnTo>
                    <a:pt x="3829580" y="1491720"/>
                  </a:lnTo>
                  <a:lnTo>
                    <a:pt x="3963460" y="1490133"/>
                  </a:lnTo>
                  <a:cubicBezTo>
                    <a:pt x="3962931" y="1509536"/>
                    <a:pt x="3962401" y="1524175"/>
                    <a:pt x="3961872" y="1543578"/>
                  </a:cubicBezTo>
                  <a:lnTo>
                    <a:pt x="4015847" y="1546753"/>
                  </a:lnTo>
                  <a:lnTo>
                    <a:pt x="4015847" y="1572153"/>
                  </a:lnTo>
                  <a:lnTo>
                    <a:pt x="4223280" y="1565804"/>
                  </a:lnTo>
                  <a:lnTo>
                    <a:pt x="4226455" y="1598612"/>
                  </a:lnTo>
                  <a:lnTo>
                    <a:pt x="4553480" y="1589087"/>
                  </a:lnTo>
                  <a:lnTo>
                    <a:pt x="4553480" y="1622953"/>
                  </a:lnTo>
                  <a:lnTo>
                    <a:pt x="4583113" y="1622953"/>
                  </a:lnTo>
                  <a:lnTo>
                    <a:pt x="4583113" y="1656820"/>
                  </a:lnTo>
                  <a:lnTo>
                    <a:pt x="4618567" y="1656820"/>
                  </a:lnTo>
                  <a:lnTo>
                    <a:pt x="4621213" y="1692803"/>
                  </a:lnTo>
                  <a:lnTo>
                    <a:pt x="4714347" y="1689629"/>
                  </a:lnTo>
                  <a:lnTo>
                    <a:pt x="4717522" y="1742545"/>
                  </a:lnTo>
                  <a:lnTo>
                    <a:pt x="4959350" y="1744133"/>
                  </a:lnTo>
                  <a:cubicBezTo>
                    <a:pt x="4958645" y="1760361"/>
                    <a:pt x="4956352" y="1771826"/>
                    <a:pt x="4955647" y="1788054"/>
                  </a:cubicBezTo>
                  <a:lnTo>
                    <a:pt x="5257800" y="1784879"/>
                  </a:lnTo>
                  <a:lnTo>
                    <a:pt x="5256213" y="1807633"/>
                  </a:lnTo>
                  <a:lnTo>
                    <a:pt x="5316538" y="1806045"/>
                  </a:lnTo>
                  <a:lnTo>
                    <a:pt x="5319713" y="1837265"/>
                  </a:lnTo>
                  <a:lnTo>
                    <a:pt x="5350405" y="1835678"/>
                  </a:lnTo>
                  <a:lnTo>
                    <a:pt x="5353580" y="1892299"/>
                  </a:lnTo>
                  <a:lnTo>
                    <a:pt x="5489047" y="1893887"/>
                  </a:lnTo>
                  <a:lnTo>
                    <a:pt x="5489047" y="1940453"/>
                  </a:lnTo>
                  <a:lnTo>
                    <a:pt x="5662613" y="1940453"/>
                  </a:lnTo>
                </a:path>
              </a:pathLst>
            </a:custGeom>
            <a:noFill/>
            <a:ln w="28575">
              <a:solidFill>
                <a:schemeClr val="accent4"/>
              </a:solidFill>
              <a:miter lim="800000"/>
              <a:headEnd/>
              <a:tailEnd/>
            </a:ln>
          </p:spPr>
          <p:txBody>
            <a:bodyPr rtlCol="0" anchor="ctr"/>
            <a:lstStyle/>
            <a:p>
              <a:pPr algn="ctr"/>
              <a:endParaRPr lang="en-US" dirty="0"/>
            </a:p>
          </p:txBody>
        </p:sp>
        <p:sp>
          <p:nvSpPr>
            <p:cNvPr id="48" name="Freeform: Shape 47">
              <a:extLst>
                <a:ext uri="{FF2B5EF4-FFF2-40B4-BE49-F238E27FC236}">
                  <a16:creationId xmlns:a16="http://schemas.microsoft.com/office/drawing/2014/main" id="{EBECC328-04DE-FD3C-2CA6-23373A2691C0}"/>
                </a:ext>
              </a:extLst>
            </p:cNvPr>
            <p:cNvSpPr/>
            <p:nvPr/>
          </p:nvSpPr>
          <p:spPr bwMode="auto">
            <a:xfrm>
              <a:off x="7115175" y="3636432"/>
              <a:ext cx="3971925" cy="367243"/>
            </a:xfrm>
            <a:custGeom>
              <a:avLst/>
              <a:gdLst>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123825 h 377825"/>
                <a:gd name="connsiteX19" fmla="*/ 571500 w 3971925"/>
                <a:gd name="connsiteY19" fmla="*/ 66675 h 377825"/>
                <a:gd name="connsiteX20" fmla="*/ 466725 w 3971925"/>
                <a:gd name="connsiteY20" fmla="*/ 66675 h 377825"/>
                <a:gd name="connsiteX21" fmla="*/ 466725 w 3971925"/>
                <a:gd name="connsiteY21" fmla="*/ 15875 h 377825"/>
                <a:gd name="connsiteX22" fmla="*/ 139700 w 3971925"/>
                <a:gd name="connsiteY22" fmla="*/ 15875 h 377825"/>
                <a:gd name="connsiteX23" fmla="*/ 139700 w 3971925"/>
                <a:gd name="connsiteY23" fmla="*/ 0 h 377825"/>
                <a:gd name="connsiteX24" fmla="*/ 0 w 3971925"/>
                <a:gd name="connsiteY24"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10851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47750 w 3971925"/>
                <a:gd name="connsiteY14" fmla="*/ 110851 h 377825"/>
                <a:gd name="connsiteX15" fmla="*/ 755650 w 3971925"/>
                <a:gd name="connsiteY15" fmla="*/ 110851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71925" h="377825">
                  <a:moveTo>
                    <a:pt x="3971925" y="377825"/>
                  </a:moveTo>
                  <a:lnTo>
                    <a:pt x="2838450" y="377825"/>
                  </a:lnTo>
                  <a:lnTo>
                    <a:pt x="2838450" y="333375"/>
                  </a:lnTo>
                  <a:lnTo>
                    <a:pt x="2733675" y="333375"/>
                  </a:lnTo>
                  <a:lnTo>
                    <a:pt x="2733675" y="292100"/>
                  </a:lnTo>
                  <a:lnTo>
                    <a:pt x="2457450" y="292100"/>
                  </a:lnTo>
                  <a:lnTo>
                    <a:pt x="2457450" y="241300"/>
                  </a:lnTo>
                  <a:lnTo>
                    <a:pt x="2238375" y="241300"/>
                  </a:lnTo>
                  <a:lnTo>
                    <a:pt x="2238375" y="222250"/>
                  </a:lnTo>
                  <a:lnTo>
                    <a:pt x="1625600" y="222250"/>
                  </a:lnTo>
                  <a:lnTo>
                    <a:pt x="1625600" y="177800"/>
                  </a:lnTo>
                  <a:lnTo>
                    <a:pt x="1257300" y="177800"/>
                  </a:lnTo>
                  <a:lnTo>
                    <a:pt x="1257300" y="158750"/>
                  </a:lnTo>
                  <a:lnTo>
                    <a:pt x="1050925" y="158750"/>
                  </a:lnTo>
                  <a:lnTo>
                    <a:pt x="1047750" y="110851"/>
                  </a:lnTo>
                  <a:lnTo>
                    <a:pt x="755650" y="110851"/>
                  </a:lnTo>
                  <a:lnTo>
                    <a:pt x="755650" y="92075"/>
                  </a:lnTo>
                  <a:lnTo>
                    <a:pt x="574675" y="92075"/>
                  </a:lnTo>
                  <a:lnTo>
                    <a:pt x="571500" y="66675"/>
                  </a:lnTo>
                  <a:lnTo>
                    <a:pt x="466725" y="66675"/>
                  </a:lnTo>
                  <a:lnTo>
                    <a:pt x="466725" y="15875"/>
                  </a:lnTo>
                  <a:lnTo>
                    <a:pt x="139700" y="15875"/>
                  </a:lnTo>
                  <a:lnTo>
                    <a:pt x="139700" y="0"/>
                  </a:lnTo>
                  <a:lnTo>
                    <a:pt x="0" y="0"/>
                  </a:lnTo>
                </a:path>
              </a:pathLst>
            </a:custGeom>
            <a:noFill/>
            <a:ln w="28575">
              <a:solidFill>
                <a:schemeClr val="accent4"/>
              </a:solidFill>
              <a:miter lim="800000"/>
              <a:headEnd/>
              <a:tailEnd/>
            </a:ln>
          </p:spPr>
          <p:txBody>
            <a:bodyPr rtlCol="0" anchor="ctr"/>
            <a:lstStyle/>
            <a:p>
              <a:pPr algn="ctr"/>
              <a:endParaRPr lang="en-US" dirty="0"/>
            </a:p>
          </p:txBody>
        </p:sp>
      </p:grpSp>
      <p:sp>
        <p:nvSpPr>
          <p:cNvPr id="65" name="Freeform: Shape 64">
            <a:extLst>
              <a:ext uri="{FF2B5EF4-FFF2-40B4-BE49-F238E27FC236}">
                <a16:creationId xmlns:a16="http://schemas.microsoft.com/office/drawing/2014/main" id="{A5142AEC-B470-B889-A19E-F0FE6A5E93C9}"/>
              </a:ext>
            </a:extLst>
          </p:cNvPr>
          <p:cNvSpPr/>
          <p:nvPr/>
        </p:nvSpPr>
        <p:spPr bwMode="auto">
          <a:xfrm>
            <a:off x="1562100" y="1682750"/>
            <a:ext cx="9886950" cy="1319212"/>
          </a:xfrm>
          <a:custGeom>
            <a:avLst/>
            <a:gdLst>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95400 w 9874250"/>
              <a:gd name="connsiteY42" fmla="*/ 184150 h 1301750"/>
              <a:gd name="connsiteX43" fmla="*/ 1295400 w 9874250"/>
              <a:gd name="connsiteY43" fmla="*/ 107950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77937 w 9874250"/>
              <a:gd name="connsiteY42" fmla="*/ 179388 h 1301750"/>
              <a:gd name="connsiteX43" fmla="*/ 1295400 w 9874250"/>
              <a:gd name="connsiteY43" fmla="*/ 107950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77937 w 9874250"/>
              <a:gd name="connsiteY42" fmla="*/ 179388 h 1301750"/>
              <a:gd name="connsiteX43" fmla="*/ 1203325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00149 w 9874250"/>
              <a:gd name="connsiteY42" fmla="*/ 169863 h 1301750"/>
              <a:gd name="connsiteX43" fmla="*/ 1203325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00149 w 9874250"/>
              <a:gd name="connsiteY42" fmla="*/ 169863 h 1301750"/>
              <a:gd name="connsiteX43" fmla="*/ 1198563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52662 w 9874250"/>
              <a:gd name="connsiteY41" fmla="*/ 166687 h 1301750"/>
              <a:gd name="connsiteX42" fmla="*/ 1200149 w 9874250"/>
              <a:gd name="connsiteY42" fmla="*/ 169863 h 1301750"/>
              <a:gd name="connsiteX43" fmla="*/ 1198563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19212"/>
              <a:gd name="connsiteX1" fmla="*/ 9215437 w 9874250"/>
              <a:gd name="connsiteY1" fmla="*/ 1319212 h 1319212"/>
              <a:gd name="connsiteX2" fmla="*/ 9220200 w 9874250"/>
              <a:gd name="connsiteY2" fmla="*/ 1143000 h 1319212"/>
              <a:gd name="connsiteX3" fmla="*/ 9093200 w 9874250"/>
              <a:gd name="connsiteY3" fmla="*/ 1143000 h 1319212"/>
              <a:gd name="connsiteX4" fmla="*/ 9093200 w 9874250"/>
              <a:gd name="connsiteY4" fmla="*/ 996950 h 1319212"/>
              <a:gd name="connsiteX5" fmla="*/ 8769350 w 9874250"/>
              <a:gd name="connsiteY5" fmla="*/ 996950 h 1319212"/>
              <a:gd name="connsiteX6" fmla="*/ 8769350 w 9874250"/>
              <a:gd name="connsiteY6" fmla="*/ 908050 h 1319212"/>
              <a:gd name="connsiteX7" fmla="*/ 8470900 w 9874250"/>
              <a:gd name="connsiteY7" fmla="*/ 908050 h 1319212"/>
              <a:gd name="connsiteX8" fmla="*/ 8470900 w 9874250"/>
              <a:gd name="connsiteY8" fmla="*/ 857250 h 1319212"/>
              <a:gd name="connsiteX9" fmla="*/ 8293100 w 9874250"/>
              <a:gd name="connsiteY9" fmla="*/ 857250 h 1319212"/>
              <a:gd name="connsiteX10" fmla="*/ 8293100 w 9874250"/>
              <a:gd name="connsiteY10" fmla="*/ 781050 h 1319212"/>
              <a:gd name="connsiteX11" fmla="*/ 8140700 w 9874250"/>
              <a:gd name="connsiteY11" fmla="*/ 781050 h 1319212"/>
              <a:gd name="connsiteX12" fmla="*/ 8140700 w 9874250"/>
              <a:gd name="connsiteY12" fmla="*/ 742950 h 1319212"/>
              <a:gd name="connsiteX13" fmla="*/ 7607300 w 9874250"/>
              <a:gd name="connsiteY13" fmla="*/ 742950 h 1319212"/>
              <a:gd name="connsiteX14" fmla="*/ 7607300 w 9874250"/>
              <a:gd name="connsiteY14" fmla="*/ 704850 h 1319212"/>
              <a:gd name="connsiteX15" fmla="*/ 7518400 w 9874250"/>
              <a:gd name="connsiteY15" fmla="*/ 704850 h 1319212"/>
              <a:gd name="connsiteX16" fmla="*/ 7518400 w 9874250"/>
              <a:gd name="connsiteY16" fmla="*/ 666750 h 1319212"/>
              <a:gd name="connsiteX17" fmla="*/ 6921500 w 9874250"/>
              <a:gd name="connsiteY17" fmla="*/ 666750 h 1319212"/>
              <a:gd name="connsiteX18" fmla="*/ 6921500 w 9874250"/>
              <a:gd name="connsiteY18" fmla="*/ 635000 h 1319212"/>
              <a:gd name="connsiteX19" fmla="*/ 6819900 w 9874250"/>
              <a:gd name="connsiteY19" fmla="*/ 635000 h 1319212"/>
              <a:gd name="connsiteX20" fmla="*/ 6819900 w 9874250"/>
              <a:gd name="connsiteY20" fmla="*/ 571500 h 1319212"/>
              <a:gd name="connsiteX21" fmla="*/ 6083300 w 9874250"/>
              <a:gd name="connsiteY21" fmla="*/ 571500 h 1319212"/>
              <a:gd name="connsiteX22" fmla="*/ 6083300 w 9874250"/>
              <a:gd name="connsiteY22" fmla="*/ 533400 h 1319212"/>
              <a:gd name="connsiteX23" fmla="*/ 5651500 w 9874250"/>
              <a:gd name="connsiteY23" fmla="*/ 533400 h 1319212"/>
              <a:gd name="connsiteX24" fmla="*/ 5651500 w 9874250"/>
              <a:gd name="connsiteY24" fmla="*/ 495300 h 1319212"/>
              <a:gd name="connsiteX25" fmla="*/ 5276850 w 9874250"/>
              <a:gd name="connsiteY25" fmla="*/ 495300 h 1319212"/>
              <a:gd name="connsiteX26" fmla="*/ 5276850 w 9874250"/>
              <a:gd name="connsiteY26" fmla="*/ 438150 h 1319212"/>
              <a:gd name="connsiteX27" fmla="*/ 4819650 w 9874250"/>
              <a:gd name="connsiteY27" fmla="*/ 438150 h 1319212"/>
              <a:gd name="connsiteX28" fmla="*/ 4819650 w 9874250"/>
              <a:gd name="connsiteY28" fmla="*/ 406400 h 1319212"/>
              <a:gd name="connsiteX29" fmla="*/ 4540250 w 9874250"/>
              <a:gd name="connsiteY29" fmla="*/ 406400 h 1319212"/>
              <a:gd name="connsiteX30" fmla="*/ 4540250 w 9874250"/>
              <a:gd name="connsiteY30" fmla="*/ 406400 h 1319212"/>
              <a:gd name="connsiteX31" fmla="*/ 4540250 w 9874250"/>
              <a:gd name="connsiteY31" fmla="*/ 368300 h 1319212"/>
              <a:gd name="connsiteX32" fmla="*/ 3841750 w 9874250"/>
              <a:gd name="connsiteY32" fmla="*/ 368300 h 1319212"/>
              <a:gd name="connsiteX33" fmla="*/ 3841750 w 9874250"/>
              <a:gd name="connsiteY33" fmla="*/ 336550 h 1319212"/>
              <a:gd name="connsiteX34" fmla="*/ 3441700 w 9874250"/>
              <a:gd name="connsiteY34" fmla="*/ 336550 h 1319212"/>
              <a:gd name="connsiteX35" fmla="*/ 3467100 w 9874250"/>
              <a:gd name="connsiteY35" fmla="*/ 311150 h 1319212"/>
              <a:gd name="connsiteX36" fmla="*/ 3187700 w 9874250"/>
              <a:gd name="connsiteY36" fmla="*/ 311150 h 1319212"/>
              <a:gd name="connsiteX37" fmla="*/ 3187700 w 9874250"/>
              <a:gd name="connsiteY37" fmla="*/ 247650 h 1319212"/>
              <a:gd name="connsiteX38" fmla="*/ 2628900 w 9874250"/>
              <a:gd name="connsiteY38" fmla="*/ 247650 h 1319212"/>
              <a:gd name="connsiteX39" fmla="*/ 2628900 w 9874250"/>
              <a:gd name="connsiteY39" fmla="*/ 196850 h 1319212"/>
              <a:gd name="connsiteX40" fmla="*/ 2247900 w 9874250"/>
              <a:gd name="connsiteY40" fmla="*/ 196850 h 1319212"/>
              <a:gd name="connsiteX41" fmla="*/ 2252662 w 9874250"/>
              <a:gd name="connsiteY41" fmla="*/ 166687 h 1319212"/>
              <a:gd name="connsiteX42" fmla="*/ 1200149 w 9874250"/>
              <a:gd name="connsiteY42" fmla="*/ 169863 h 1319212"/>
              <a:gd name="connsiteX43" fmla="*/ 1198563 w 9874250"/>
              <a:gd name="connsiteY43" fmla="*/ 115887 h 1319212"/>
              <a:gd name="connsiteX44" fmla="*/ 1130300 w 9874250"/>
              <a:gd name="connsiteY44" fmla="*/ 107950 h 1319212"/>
              <a:gd name="connsiteX45" fmla="*/ 1130300 w 9874250"/>
              <a:gd name="connsiteY45" fmla="*/ 107950 h 1319212"/>
              <a:gd name="connsiteX46" fmla="*/ 1130300 w 9874250"/>
              <a:gd name="connsiteY46" fmla="*/ 82550 h 1319212"/>
              <a:gd name="connsiteX47" fmla="*/ 387350 w 9874250"/>
              <a:gd name="connsiteY47" fmla="*/ 82550 h 1319212"/>
              <a:gd name="connsiteX48" fmla="*/ 387350 w 9874250"/>
              <a:gd name="connsiteY48" fmla="*/ 0 h 1319212"/>
              <a:gd name="connsiteX49" fmla="*/ 0 w 9874250"/>
              <a:gd name="connsiteY49" fmla="*/ 0 h 1319212"/>
              <a:gd name="connsiteX0" fmla="*/ 9886950 w 9886950"/>
              <a:gd name="connsiteY0" fmla="*/ 1314450 h 1319212"/>
              <a:gd name="connsiteX1" fmla="*/ 9215437 w 9886950"/>
              <a:gd name="connsiteY1" fmla="*/ 1319212 h 1319212"/>
              <a:gd name="connsiteX2" fmla="*/ 9220200 w 9886950"/>
              <a:gd name="connsiteY2" fmla="*/ 1143000 h 1319212"/>
              <a:gd name="connsiteX3" fmla="*/ 9093200 w 9886950"/>
              <a:gd name="connsiteY3" fmla="*/ 1143000 h 1319212"/>
              <a:gd name="connsiteX4" fmla="*/ 9093200 w 9886950"/>
              <a:gd name="connsiteY4" fmla="*/ 996950 h 1319212"/>
              <a:gd name="connsiteX5" fmla="*/ 8769350 w 9886950"/>
              <a:gd name="connsiteY5" fmla="*/ 996950 h 1319212"/>
              <a:gd name="connsiteX6" fmla="*/ 8769350 w 9886950"/>
              <a:gd name="connsiteY6" fmla="*/ 908050 h 1319212"/>
              <a:gd name="connsiteX7" fmla="*/ 8470900 w 9886950"/>
              <a:gd name="connsiteY7" fmla="*/ 908050 h 1319212"/>
              <a:gd name="connsiteX8" fmla="*/ 8470900 w 9886950"/>
              <a:gd name="connsiteY8" fmla="*/ 857250 h 1319212"/>
              <a:gd name="connsiteX9" fmla="*/ 8293100 w 9886950"/>
              <a:gd name="connsiteY9" fmla="*/ 857250 h 1319212"/>
              <a:gd name="connsiteX10" fmla="*/ 8293100 w 9886950"/>
              <a:gd name="connsiteY10" fmla="*/ 781050 h 1319212"/>
              <a:gd name="connsiteX11" fmla="*/ 8140700 w 9886950"/>
              <a:gd name="connsiteY11" fmla="*/ 781050 h 1319212"/>
              <a:gd name="connsiteX12" fmla="*/ 8140700 w 9886950"/>
              <a:gd name="connsiteY12" fmla="*/ 742950 h 1319212"/>
              <a:gd name="connsiteX13" fmla="*/ 7607300 w 9886950"/>
              <a:gd name="connsiteY13" fmla="*/ 742950 h 1319212"/>
              <a:gd name="connsiteX14" fmla="*/ 7607300 w 9886950"/>
              <a:gd name="connsiteY14" fmla="*/ 704850 h 1319212"/>
              <a:gd name="connsiteX15" fmla="*/ 7518400 w 9886950"/>
              <a:gd name="connsiteY15" fmla="*/ 704850 h 1319212"/>
              <a:gd name="connsiteX16" fmla="*/ 7518400 w 9886950"/>
              <a:gd name="connsiteY16" fmla="*/ 666750 h 1319212"/>
              <a:gd name="connsiteX17" fmla="*/ 6921500 w 9886950"/>
              <a:gd name="connsiteY17" fmla="*/ 666750 h 1319212"/>
              <a:gd name="connsiteX18" fmla="*/ 6921500 w 9886950"/>
              <a:gd name="connsiteY18" fmla="*/ 635000 h 1319212"/>
              <a:gd name="connsiteX19" fmla="*/ 6819900 w 9886950"/>
              <a:gd name="connsiteY19" fmla="*/ 635000 h 1319212"/>
              <a:gd name="connsiteX20" fmla="*/ 6819900 w 9886950"/>
              <a:gd name="connsiteY20" fmla="*/ 571500 h 1319212"/>
              <a:gd name="connsiteX21" fmla="*/ 6083300 w 9886950"/>
              <a:gd name="connsiteY21" fmla="*/ 571500 h 1319212"/>
              <a:gd name="connsiteX22" fmla="*/ 6083300 w 9886950"/>
              <a:gd name="connsiteY22" fmla="*/ 533400 h 1319212"/>
              <a:gd name="connsiteX23" fmla="*/ 5651500 w 9886950"/>
              <a:gd name="connsiteY23" fmla="*/ 533400 h 1319212"/>
              <a:gd name="connsiteX24" fmla="*/ 5651500 w 9886950"/>
              <a:gd name="connsiteY24" fmla="*/ 495300 h 1319212"/>
              <a:gd name="connsiteX25" fmla="*/ 5276850 w 9886950"/>
              <a:gd name="connsiteY25" fmla="*/ 495300 h 1319212"/>
              <a:gd name="connsiteX26" fmla="*/ 5276850 w 9886950"/>
              <a:gd name="connsiteY26" fmla="*/ 438150 h 1319212"/>
              <a:gd name="connsiteX27" fmla="*/ 4819650 w 9886950"/>
              <a:gd name="connsiteY27" fmla="*/ 438150 h 1319212"/>
              <a:gd name="connsiteX28" fmla="*/ 4819650 w 9886950"/>
              <a:gd name="connsiteY28" fmla="*/ 406400 h 1319212"/>
              <a:gd name="connsiteX29" fmla="*/ 4540250 w 9886950"/>
              <a:gd name="connsiteY29" fmla="*/ 406400 h 1319212"/>
              <a:gd name="connsiteX30" fmla="*/ 4540250 w 9886950"/>
              <a:gd name="connsiteY30" fmla="*/ 406400 h 1319212"/>
              <a:gd name="connsiteX31" fmla="*/ 4540250 w 9886950"/>
              <a:gd name="connsiteY31" fmla="*/ 368300 h 1319212"/>
              <a:gd name="connsiteX32" fmla="*/ 3841750 w 9886950"/>
              <a:gd name="connsiteY32" fmla="*/ 368300 h 1319212"/>
              <a:gd name="connsiteX33" fmla="*/ 3841750 w 9886950"/>
              <a:gd name="connsiteY33" fmla="*/ 336550 h 1319212"/>
              <a:gd name="connsiteX34" fmla="*/ 3441700 w 9886950"/>
              <a:gd name="connsiteY34" fmla="*/ 336550 h 1319212"/>
              <a:gd name="connsiteX35" fmla="*/ 3467100 w 9886950"/>
              <a:gd name="connsiteY35" fmla="*/ 311150 h 1319212"/>
              <a:gd name="connsiteX36" fmla="*/ 3187700 w 9886950"/>
              <a:gd name="connsiteY36" fmla="*/ 311150 h 1319212"/>
              <a:gd name="connsiteX37" fmla="*/ 3187700 w 9886950"/>
              <a:gd name="connsiteY37" fmla="*/ 247650 h 1319212"/>
              <a:gd name="connsiteX38" fmla="*/ 2628900 w 9886950"/>
              <a:gd name="connsiteY38" fmla="*/ 247650 h 1319212"/>
              <a:gd name="connsiteX39" fmla="*/ 2628900 w 9886950"/>
              <a:gd name="connsiteY39" fmla="*/ 196850 h 1319212"/>
              <a:gd name="connsiteX40" fmla="*/ 2247900 w 9886950"/>
              <a:gd name="connsiteY40" fmla="*/ 196850 h 1319212"/>
              <a:gd name="connsiteX41" fmla="*/ 2252662 w 9886950"/>
              <a:gd name="connsiteY41" fmla="*/ 166687 h 1319212"/>
              <a:gd name="connsiteX42" fmla="*/ 1200149 w 9886950"/>
              <a:gd name="connsiteY42" fmla="*/ 169863 h 1319212"/>
              <a:gd name="connsiteX43" fmla="*/ 1198563 w 9886950"/>
              <a:gd name="connsiteY43" fmla="*/ 115887 h 1319212"/>
              <a:gd name="connsiteX44" fmla="*/ 1130300 w 9886950"/>
              <a:gd name="connsiteY44" fmla="*/ 107950 h 1319212"/>
              <a:gd name="connsiteX45" fmla="*/ 1130300 w 9886950"/>
              <a:gd name="connsiteY45" fmla="*/ 107950 h 1319212"/>
              <a:gd name="connsiteX46" fmla="*/ 1130300 w 9886950"/>
              <a:gd name="connsiteY46" fmla="*/ 82550 h 1319212"/>
              <a:gd name="connsiteX47" fmla="*/ 387350 w 9886950"/>
              <a:gd name="connsiteY47" fmla="*/ 82550 h 1319212"/>
              <a:gd name="connsiteX48" fmla="*/ 387350 w 9886950"/>
              <a:gd name="connsiteY48" fmla="*/ 0 h 1319212"/>
              <a:gd name="connsiteX49" fmla="*/ 0 w 9886950"/>
              <a:gd name="connsiteY49" fmla="*/ 0 h 131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886950" h="1319212">
                <a:moveTo>
                  <a:pt x="9886950" y="1314450"/>
                </a:moveTo>
                <a:lnTo>
                  <a:pt x="9215437" y="1319212"/>
                </a:lnTo>
                <a:lnTo>
                  <a:pt x="9220200" y="1143000"/>
                </a:lnTo>
                <a:lnTo>
                  <a:pt x="9093200" y="1143000"/>
                </a:lnTo>
                <a:lnTo>
                  <a:pt x="9093200" y="996950"/>
                </a:lnTo>
                <a:lnTo>
                  <a:pt x="8769350" y="996950"/>
                </a:lnTo>
                <a:lnTo>
                  <a:pt x="8769350" y="908050"/>
                </a:lnTo>
                <a:lnTo>
                  <a:pt x="8470900" y="908050"/>
                </a:lnTo>
                <a:lnTo>
                  <a:pt x="8470900" y="857250"/>
                </a:lnTo>
                <a:lnTo>
                  <a:pt x="8293100" y="857250"/>
                </a:lnTo>
                <a:lnTo>
                  <a:pt x="8293100" y="781050"/>
                </a:lnTo>
                <a:lnTo>
                  <a:pt x="8140700" y="781050"/>
                </a:lnTo>
                <a:lnTo>
                  <a:pt x="8140700" y="742950"/>
                </a:lnTo>
                <a:lnTo>
                  <a:pt x="7607300" y="742950"/>
                </a:lnTo>
                <a:lnTo>
                  <a:pt x="7607300" y="704850"/>
                </a:lnTo>
                <a:lnTo>
                  <a:pt x="7518400" y="704850"/>
                </a:lnTo>
                <a:lnTo>
                  <a:pt x="7518400" y="666750"/>
                </a:lnTo>
                <a:lnTo>
                  <a:pt x="6921500" y="666750"/>
                </a:lnTo>
                <a:lnTo>
                  <a:pt x="6921500" y="635000"/>
                </a:lnTo>
                <a:lnTo>
                  <a:pt x="6819900" y="635000"/>
                </a:lnTo>
                <a:lnTo>
                  <a:pt x="6819900" y="571500"/>
                </a:lnTo>
                <a:lnTo>
                  <a:pt x="6083300" y="571500"/>
                </a:lnTo>
                <a:lnTo>
                  <a:pt x="6083300" y="533400"/>
                </a:lnTo>
                <a:lnTo>
                  <a:pt x="5651500" y="533400"/>
                </a:lnTo>
                <a:lnTo>
                  <a:pt x="5651500" y="495300"/>
                </a:lnTo>
                <a:lnTo>
                  <a:pt x="5276850" y="495300"/>
                </a:lnTo>
                <a:lnTo>
                  <a:pt x="5276850" y="438150"/>
                </a:lnTo>
                <a:lnTo>
                  <a:pt x="4819650" y="438150"/>
                </a:lnTo>
                <a:lnTo>
                  <a:pt x="4819650" y="406400"/>
                </a:lnTo>
                <a:lnTo>
                  <a:pt x="4540250" y="406400"/>
                </a:lnTo>
                <a:lnTo>
                  <a:pt x="4540250" y="406400"/>
                </a:lnTo>
                <a:lnTo>
                  <a:pt x="4540250" y="368300"/>
                </a:lnTo>
                <a:lnTo>
                  <a:pt x="3841750" y="368300"/>
                </a:lnTo>
                <a:lnTo>
                  <a:pt x="3841750" y="336550"/>
                </a:lnTo>
                <a:lnTo>
                  <a:pt x="3441700" y="336550"/>
                </a:lnTo>
                <a:lnTo>
                  <a:pt x="3467100" y="311150"/>
                </a:lnTo>
                <a:lnTo>
                  <a:pt x="3187700" y="311150"/>
                </a:lnTo>
                <a:lnTo>
                  <a:pt x="3187700" y="247650"/>
                </a:lnTo>
                <a:lnTo>
                  <a:pt x="2628900" y="247650"/>
                </a:lnTo>
                <a:lnTo>
                  <a:pt x="2628900" y="196850"/>
                </a:lnTo>
                <a:lnTo>
                  <a:pt x="2247900" y="196850"/>
                </a:lnTo>
                <a:lnTo>
                  <a:pt x="2252662" y="166687"/>
                </a:lnTo>
                <a:lnTo>
                  <a:pt x="1200149" y="169863"/>
                </a:lnTo>
                <a:cubicBezTo>
                  <a:pt x="1199620" y="151871"/>
                  <a:pt x="1199092" y="133879"/>
                  <a:pt x="1198563" y="115887"/>
                </a:cubicBezTo>
                <a:lnTo>
                  <a:pt x="1130300" y="107950"/>
                </a:lnTo>
                <a:lnTo>
                  <a:pt x="1130300" y="107950"/>
                </a:lnTo>
                <a:lnTo>
                  <a:pt x="1130300" y="82550"/>
                </a:lnTo>
                <a:lnTo>
                  <a:pt x="387350" y="82550"/>
                </a:lnTo>
                <a:lnTo>
                  <a:pt x="3873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6" name="Freeform: Shape 65">
            <a:extLst>
              <a:ext uri="{FF2B5EF4-FFF2-40B4-BE49-F238E27FC236}">
                <a16:creationId xmlns:a16="http://schemas.microsoft.com/office/drawing/2014/main" id="{7BF7A281-038F-74BB-37C8-FBEEED0F98C8}"/>
              </a:ext>
            </a:extLst>
          </p:cNvPr>
          <p:cNvSpPr/>
          <p:nvPr/>
        </p:nvSpPr>
        <p:spPr bwMode="auto">
          <a:xfrm>
            <a:off x="1571624" y="1681163"/>
            <a:ext cx="9858375" cy="566737"/>
          </a:xfrm>
          <a:custGeom>
            <a:avLst/>
            <a:gdLst>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44450 h 577850"/>
              <a:gd name="connsiteX39" fmla="*/ 565150 w 9855200"/>
              <a:gd name="connsiteY39" fmla="*/ 0 h 577850"/>
              <a:gd name="connsiteX40" fmla="*/ 0 w 9855200"/>
              <a:gd name="connsiteY40"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61913 h 577850"/>
              <a:gd name="connsiteX39" fmla="*/ 565150 w 9855200"/>
              <a:gd name="connsiteY39" fmla="*/ 0 h 577850"/>
              <a:gd name="connsiteX40" fmla="*/ 0 w 9855200"/>
              <a:gd name="connsiteY40"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60463 w 9855200"/>
              <a:gd name="connsiteY36" fmla="*/ 6508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5873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5873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1975 w 9855200"/>
              <a:gd name="connsiteY38" fmla="*/ 4763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3562 w 9855200"/>
              <a:gd name="connsiteY38" fmla="*/ 9525 h 577850"/>
              <a:gd name="connsiteX39" fmla="*/ 0 w 9855200"/>
              <a:gd name="connsiteY39" fmla="*/ 0 h 577850"/>
              <a:gd name="connsiteX0" fmla="*/ 9858375 w 9858375"/>
              <a:gd name="connsiteY0" fmla="*/ 568325 h 568325"/>
              <a:gd name="connsiteX1" fmla="*/ 8620125 w 9858375"/>
              <a:gd name="connsiteY1" fmla="*/ 568325 h 568325"/>
              <a:gd name="connsiteX2" fmla="*/ 8620125 w 9858375"/>
              <a:gd name="connsiteY2" fmla="*/ 530225 h 568325"/>
              <a:gd name="connsiteX3" fmla="*/ 8442325 w 9858375"/>
              <a:gd name="connsiteY3" fmla="*/ 530225 h 568325"/>
              <a:gd name="connsiteX4" fmla="*/ 8442325 w 9858375"/>
              <a:gd name="connsiteY4" fmla="*/ 511175 h 568325"/>
              <a:gd name="connsiteX5" fmla="*/ 8429625 w 9858375"/>
              <a:gd name="connsiteY5" fmla="*/ 498475 h 568325"/>
              <a:gd name="connsiteX6" fmla="*/ 8416925 w 9858375"/>
              <a:gd name="connsiteY6" fmla="*/ 485775 h 568325"/>
              <a:gd name="connsiteX7" fmla="*/ 8004175 w 9858375"/>
              <a:gd name="connsiteY7" fmla="*/ 485775 h 568325"/>
              <a:gd name="connsiteX8" fmla="*/ 8004175 w 9858375"/>
              <a:gd name="connsiteY8" fmla="*/ 422275 h 568325"/>
              <a:gd name="connsiteX9" fmla="*/ 7813675 w 9858375"/>
              <a:gd name="connsiteY9" fmla="*/ 422275 h 568325"/>
              <a:gd name="connsiteX10" fmla="*/ 7813675 w 9858375"/>
              <a:gd name="connsiteY10" fmla="*/ 396875 h 568325"/>
              <a:gd name="connsiteX11" fmla="*/ 7559675 w 9858375"/>
              <a:gd name="connsiteY11" fmla="*/ 396875 h 568325"/>
              <a:gd name="connsiteX12" fmla="*/ 7559675 w 9858375"/>
              <a:gd name="connsiteY12" fmla="*/ 384175 h 568325"/>
              <a:gd name="connsiteX13" fmla="*/ 6924675 w 9858375"/>
              <a:gd name="connsiteY13" fmla="*/ 384175 h 568325"/>
              <a:gd name="connsiteX14" fmla="*/ 6924675 w 9858375"/>
              <a:gd name="connsiteY14" fmla="*/ 346075 h 568325"/>
              <a:gd name="connsiteX15" fmla="*/ 6651625 w 9858375"/>
              <a:gd name="connsiteY15" fmla="*/ 346075 h 568325"/>
              <a:gd name="connsiteX16" fmla="*/ 6651625 w 9858375"/>
              <a:gd name="connsiteY16" fmla="*/ 327025 h 568325"/>
              <a:gd name="connsiteX17" fmla="*/ 6003925 w 9858375"/>
              <a:gd name="connsiteY17" fmla="*/ 327025 h 568325"/>
              <a:gd name="connsiteX18" fmla="*/ 6003925 w 9858375"/>
              <a:gd name="connsiteY18" fmla="*/ 301625 h 568325"/>
              <a:gd name="connsiteX19" fmla="*/ 5756275 w 9858375"/>
              <a:gd name="connsiteY19" fmla="*/ 301625 h 568325"/>
              <a:gd name="connsiteX20" fmla="*/ 5756275 w 9858375"/>
              <a:gd name="connsiteY20" fmla="*/ 269875 h 568325"/>
              <a:gd name="connsiteX21" fmla="*/ 5305425 w 9858375"/>
              <a:gd name="connsiteY21" fmla="*/ 269875 h 568325"/>
              <a:gd name="connsiteX22" fmla="*/ 5305425 w 9858375"/>
              <a:gd name="connsiteY22" fmla="*/ 231775 h 568325"/>
              <a:gd name="connsiteX23" fmla="*/ 4791075 w 9858375"/>
              <a:gd name="connsiteY23" fmla="*/ 231775 h 568325"/>
              <a:gd name="connsiteX24" fmla="*/ 4791075 w 9858375"/>
              <a:gd name="connsiteY24" fmla="*/ 231775 h 568325"/>
              <a:gd name="connsiteX25" fmla="*/ 4791075 w 9858375"/>
              <a:gd name="connsiteY25" fmla="*/ 200025 h 568325"/>
              <a:gd name="connsiteX26" fmla="*/ 3032125 w 9858375"/>
              <a:gd name="connsiteY26" fmla="*/ 200025 h 568325"/>
              <a:gd name="connsiteX27" fmla="*/ 3032125 w 9858375"/>
              <a:gd name="connsiteY27" fmla="*/ 200025 h 568325"/>
              <a:gd name="connsiteX28" fmla="*/ 3051175 w 9858375"/>
              <a:gd name="connsiteY28" fmla="*/ 180975 h 568325"/>
              <a:gd name="connsiteX29" fmla="*/ 2657475 w 9858375"/>
              <a:gd name="connsiteY29" fmla="*/ 180975 h 568325"/>
              <a:gd name="connsiteX30" fmla="*/ 2657475 w 9858375"/>
              <a:gd name="connsiteY30" fmla="*/ 142875 h 568325"/>
              <a:gd name="connsiteX31" fmla="*/ 2251075 w 9858375"/>
              <a:gd name="connsiteY31" fmla="*/ 142875 h 568325"/>
              <a:gd name="connsiteX32" fmla="*/ 2251075 w 9858375"/>
              <a:gd name="connsiteY32" fmla="*/ 117475 h 568325"/>
              <a:gd name="connsiteX33" fmla="*/ 1914525 w 9858375"/>
              <a:gd name="connsiteY33" fmla="*/ 117475 h 568325"/>
              <a:gd name="connsiteX34" fmla="*/ 1914525 w 9858375"/>
              <a:gd name="connsiteY34" fmla="*/ 98425 h 568325"/>
              <a:gd name="connsiteX35" fmla="*/ 1158875 w 9858375"/>
              <a:gd name="connsiteY35" fmla="*/ 98425 h 568325"/>
              <a:gd name="connsiteX36" fmla="*/ 1158875 w 9858375"/>
              <a:gd name="connsiteY36" fmla="*/ 52388 h 568325"/>
              <a:gd name="connsiteX37" fmla="*/ 566737 w 9858375"/>
              <a:gd name="connsiteY37" fmla="*/ 49212 h 568325"/>
              <a:gd name="connsiteX38" fmla="*/ 566737 w 9858375"/>
              <a:gd name="connsiteY38" fmla="*/ 0 h 568325"/>
              <a:gd name="connsiteX39" fmla="*/ 0 w 9858375"/>
              <a:gd name="connsiteY39" fmla="*/ 1588 h 568325"/>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32125 w 9858375"/>
              <a:gd name="connsiteY27" fmla="*/ 198437 h 566737"/>
              <a:gd name="connsiteX28" fmla="*/ 3051175 w 9858375"/>
              <a:gd name="connsiteY28" fmla="*/ 179387 h 566737"/>
              <a:gd name="connsiteX29" fmla="*/ 2657475 w 9858375"/>
              <a:gd name="connsiteY29" fmla="*/ 179387 h 566737"/>
              <a:gd name="connsiteX30" fmla="*/ 2657475 w 9858375"/>
              <a:gd name="connsiteY30" fmla="*/ 141287 h 566737"/>
              <a:gd name="connsiteX31" fmla="*/ 2251075 w 9858375"/>
              <a:gd name="connsiteY31" fmla="*/ 141287 h 566737"/>
              <a:gd name="connsiteX32" fmla="*/ 2251075 w 9858375"/>
              <a:gd name="connsiteY32" fmla="*/ 115887 h 566737"/>
              <a:gd name="connsiteX33" fmla="*/ 1914525 w 9858375"/>
              <a:gd name="connsiteY33" fmla="*/ 115887 h 566737"/>
              <a:gd name="connsiteX34" fmla="*/ 1914525 w 9858375"/>
              <a:gd name="connsiteY34" fmla="*/ 96837 h 566737"/>
              <a:gd name="connsiteX35" fmla="*/ 1158875 w 9858375"/>
              <a:gd name="connsiteY35" fmla="*/ 96837 h 566737"/>
              <a:gd name="connsiteX36" fmla="*/ 1158875 w 9858375"/>
              <a:gd name="connsiteY36" fmla="*/ 50800 h 566737"/>
              <a:gd name="connsiteX37" fmla="*/ 566737 w 9858375"/>
              <a:gd name="connsiteY37" fmla="*/ 47624 h 566737"/>
              <a:gd name="connsiteX38" fmla="*/ 566737 w 9858375"/>
              <a:gd name="connsiteY38" fmla="*/ 3175 h 566737"/>
              <a:gd name="connsiteX39" fmla="*/ 0 w 9858375"/>
              <a:gd name="connsiteY39"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52762 w 9858375"/>
              <a:gd name="connsiteY27" fmla="*/ 211137 h 566737"/>
              <a:gd name="connsiteX28" fmla="*/ 3051175 w 9858375"/>
              <a:gd name="connsiteY28" fmla="*/ 179387 h 566737"/>
              <a:gd name="connsiteX29" fmla="*/ 2657475 w 9858375"/>
              <a:gd name="connsiteY29" fmla="*/ 179387 h 566737"/>
              <a:gd name="connsiteX30" fmla="*/ 2657475 w 9858375"/>
              <a:gd name="connsiteY30" fmla="*/ 141287 h 566737"/>
              <a:gd name="connsiteX31" fmla="*/ 2251075 w 9858375"/>
              <a:gd name="connsiteY31" fmla="*/ 141287 h 566737"/>
              <a:gd name="connsiteX32" fmla="*/ 2251075 w 9858375"/>
              <a:gd name="connsiteY32" fmla="*/ 115887 h 566737"/>
              <a:gd name="connsiteX33" fmla="*/ 1914525 w 9858375"/>
              <a:gd name="connsiteY33" fmla="*/ 115887 h 566737"/>
              <a:gd name="connsiteX34" fmla="*/ 1914525 w 9858375"/>
              <a:gd name="connsiteY34" fmla="*/ 96837 h 566737"/>
              <a:gd name="connsiteX35" fmla="*/ 1158875 w 9858375"/>
              <a:gd name="connsiteY35" fmla="*/ 96837 h 566737"/>
              <a:gd name="connsiteX36" fmla="*/ 1158875 w 9858375"/>
              <a:gd name="connsiteY36" fmla="*/ 50800 h 566737"/>
              <a:gd name="connsiteX37" fmla="*/ 566737 w 9858375"/>
              <a:gd name="connsiteY37" fmla="*/ 47624 h 566737"/>
              <a:gd name="connsiteX38" fmla="*/ 566737 w 9858375"/>
              <a:gd name="connsiteY38" fmla="*/ 3175 h 566737"/>
              <a:gd name="connsiteX39" fmla="*/ 0 w 9858375"/>
              <a:gd name="connsiteY39"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51175 w 9858375"/>
              <a:gd name="connsiteY27" fmla="*/ 179387 h 566737"/>
              <a:gd name="connsiteX28" fmla="*/ 2657475 w 9858375"/>
              <a:gd name="connsiteY28" fmla="*/ 179387 h 566737"/>
              <a:gd name="connsiteX29" fmla="*/ 2657475 w 9858375"/>
              <a:gd name="connsiteY29" fmla="*/ 141287 h 566737"/>
              <a:gd name="connsiteX30" fmla="*/ 2251075 w 9858375"/>
              <a:gd name="connsiteY30" fmla="*/ 141287 h 566737"/>
              <a:gd name="connsiteX31" fmla="*/ 2251075 w 9858375"/>
              <a:gd name="connsiteY31" fmla="*/ 115887 h 566737"/>
              <a:gd name="connsiteX32" fmla="*/ 1914525 w 9858375"/>
              <a:gd name="connsiteY32" fmla="*/ 115887 h 566737"/>
              <a:gd name="connsiteX33" fmla="*/ 1914525 w 9858375"/>
              <a:gd name="connsiteY33" fmla="*/ 96837 h 566737"/>
              <a:gd name="connsiteX34" fmla="*/ 1158875 w 9858375"/>
              <a:gd name="connsiteY34" fmla="*/ 96837 h 566737"/>
              <a:gd name="connsiteX35" fmla="*/ 1158875 w 9858375"/>
              <a:gd name="connsiteY35" fmla="*/ 50800 h 566737"/>
              <a:gd name="connsiteX36" fmla="*/ 566737 w 9858375"/>
              <a:gd name="connsiteY36" fmla="*/ 47624 h 566737"/>
              <a:gd name="connsiteX37" fmla="*/ 566737 w 9858375"/>
              <a:gd name="connsiteY37" fmla="*/ 3175 h 566737"/>
              <a:gd name="connsiteX38" fmla="*/ 0 w 9858375"/>
              <a:gd name="connsiteY38"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52762 w 9858375"/>
              <a:gd name="connsiteY26" fmla="*/ 203199 h 566737"/>
              <a:gd name="connsiteX27" fmla="*/ 3051175 w 9858375"/>
              <a:gd name="connsiteY27" fmla="*/ 179387 h 566737"/>
              <a:gd name="connsiteX28" fmla="*/ 2657475 w 9858375"/>
              <a:gd name="connsiteY28" fmla="*/ 179387 h 566737"/>
              <a:gd name="connsiteX29" fmla="*/ 2657475 w 9858375"/>
              <a:gd name="connsiteY29" fmla="*/ 141287 h 566737"/>
              <a:gd name="connsiteX30" fmla="*/ 2251075 w 9858375"/>
              <a:gd name="connsiteY30" fmla="*/ 141287 h 566737"/>
              <a:gd name="connsiteX31" fmla="*/ 2251075 w 9858375"/>
              <a:gd name="connsiteY31" fmla="*/ 115887 h 566737"/>
              <a:gd name="connsiteX32" fmla="*/ 1914525 w 9858375"/>
              <a:gd name="connsiteY32" fmla="*/ 115887 h 566737"/>
              <a:gd name="connsiteX33" fmla="*/ 1914525 w 9858375"/>
              <a:gd name="connsiteY33" fmla="*/ 96837 h 566737"/>
              <a:gd name="connsiteX34" fmla="*/ 1158875 w 9858375"/>
              <a:gd name="connsiteY34" fmla="*/ 96837 h 566737"/>
              <a:gd name="connsiteX35" fmla="*/ 1158875 w 9858375"/>
              <a:gd name="connsiteY35" fmla="*/ 50800 h 566737"/>
              <a:gd name="connsiteX36" fmla="*/ 566737 w 9858375"/>
              <a:gd name="connsiteY36" fmla="*/ 47624 h 566737"/>
              <a:gd name="connsiteX37" fmla="*/ 566737 w 9858375"/>
              <a:gd name="connsiteY37" fmla="*/ 3175 h 566737"/>
              <a:gd name="connsiteX38" fmla="*/ 0 w 9858375"/>
              <a:gd name="connsiteY38" fmla="*/ 0 h 566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58375" h="566737">
                <a:moveTo>
                  <a:pt x="9858375" y="566737"/>
                </a:moveTo>
                <a:lnTo>
                  <a:pt x="8620125" y="566737"/>
                </a:lnTo>
                <a:lnTo>
                  <a:pt x="8620125" y="528637"/>
                </a:lnTo>
                <a:lnTo>
                  <a:pt x="8442325" y="528637"/>
                </a:lnTo>
                <a:lnTo>
                  <a:pt x="8442325" y="509587"/>
                </a:lnTo>
                <a:lnTo>
                  <a:pt x="8429625" y="496887"/>
                </a:lnTo>
                <a:lnTo>
                  <a:pt x="8416925" y="484187"/>
                </a:lnTo>
                <a:lnTo>
                  <a:pt x="8004175" y="484187"/>
                </a:lnTo>
                <a:lnTo>
                  <a:pt x="8004175" y="420687"/>
                </a:lnTo>
                <a:lnTo>
                  <a:pt x="7813675" y="420687"/>
                </a:lnTo>
                <a:lnTo>
                  <a:pt x="7813675" y="395287"/>
                </a:lnTo>
                <a:lnTo>
                  <a:pt x="7559675" y="395287"/>
                </a:lnTo>
                <a:lnTo>
                  <a:pt x="7559675" y="382587"/>
                </a:lnTo>
                <a:lnTo>
                  <a:pt x="6924675" y="382587"/>
                </a:lnTo>
                <a:lnTo>
                  <a:pt x="6924675" y="344487"/>
                </a:lnTo>
                <a:lnTo>
                  <a:pt x="6651625" y="344487"/>
                </a:lnTo>
                <a:lnTo>
                  <a:pt x="6651625" y="325437"/>
                </a:lnTo>
                <a:lnTo>
                  <a:pt x="6003925" y="325437"/>
                </a:lnTo>
                <a:lnTo>
                  <a:pt x="6003925" y="300037"/>
                </a:lnTo>
                <a:lnTo>
                  <a:pt x="5756275" y="300037"/>
                </a:lnTo>
                <a:lnTo>
                  <a:pt x="5756275" y="268287"/>
                </a:lnTo>
                <a:lnTo>
                  <a:pt x="5305425" y="268287"/>
                </a:lnTo>
                <a:lnTo>
                  <a:pt x="5305425" y="230187"/>
                </a:lnTo>
                <a:lnTo>
                  <a:pt x="4791075" y="230187"/>
                </a:lnTo>
                <a:lnTo>
                  <a:pt x="4791075" y="230187"/>
                </a:lnTo>
                <a:lnTo>
                  <a:pt x="4791075" y="198437"/>
                </a:lnTo>
                <a:lnTo>
                  <a:pt x="3052762" y="203199"/>
                </a:lnTo>
                <a:lnTo>
                  <a:pt x="3051175" y="179387"/>
                </a:lnTo>
                <a:lnTo>
                  <a:pt x="2657475" y="179387"/>
                </a:lnTo>
                <a:lnTo>
                  <a:pt x="2657475" y="141287"/>
                </a:lnTo>
                <a:lnTo>
                  <a:pt x="2251075" y="141287"/>
                </a:lnTo>
                <a:lnTo>
                  <a:pt x="2251075" y="115887"/>
                </a:lnTo>
                <a:lnTo>
                  <a:pt x="1914525" y="115887"/>
                </a:lnTo>
                <a:lnTo>
                  <a:pt x="1914525" y="96837"/>
                </a:lnTo>
                <a:lnTo>
                  <a:pt x="1158875" y="96837"/>
                </a:lnTo>
                <a:lnTo>
                  <a:pt x="1158875" y="50800"/>
                </a:lnTo>
                <a:lnTo>
                  <a:pt x="566737" y="47624"/>
                </a:lnTo>
                <a:cubicBezTo>
                  <a:pt x="567266" y="28045"/>
                  <a:pt x="566208" y="22754"/>
                  <a:pt x="566737" y="3175"/>
                </a:cubicBez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69" name="Group 68">
            <a:extLst>
              <a:ext uri="{FF2B5EF4-FFF2-40B4-BE49-F238E27FC236}">
                <a16:creationId xmlns:a16="http://schemas.microsoft.com/office/drawing/2014/main" id="{6E5E9ECE-0CA1-3B36-4CE8-47BAB4CEA788}"/>
              </a:ext>
            </a:extLst>
          </p:cNvPr>
          <p:cNvGrpSpPr/>
          <p:nvPr/>
        </p:nvGrpSpPr>
        <p:grpSpPr>
          <a:xfrm>
            <a:off x="3843272" y="3820053"/>
            <a:ext cx="1095937" cy="674031"/>
            <a:chOff x="2395239" y="3883558"/>
            <a:chExt cx="1095937" cy="674031"/>
          </a:xfrm>
        </p:grpSpPr>
        <p:sp>
          <p:nvSpPr>
            <p:cNvPr id="2" name="TextBox 1">
              <a:extLst>
                <a:ext uri="{FF2B5EF4-FFF2-40B4-BE49-F238E27FC236}">
                  <a16:creationId xmlns:a16="http://schemas.microsoft.com/office/drawing/2014/main" id="{8BBB4624-EBB9-AF24-B56F-6B17A3B6637C}"/>
                </a:ext>
              </a:extLst>
            </p:cNvPr>
            <p:cNvSpPr txBox="1"/>
            <p:nvPr/>
          </p:nvSpPr>
          <p:spPr bwMode="auto">
            <a:xfrm>
              <a:off x="2785534" y="3883558"/>
              <a:ext cx="70564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A + O</a:t>
              </a:r>
            </a:p>
            <a:p>
              <a:pPr algn="l">
                <a:lnSpc>
                  <a:spcPct val="90000"/>
                </a:lnSpc>
                <a:spcAft>
                  <a:spcPct val="0"/>
                </a:spcAft>
                <a:buClrTx/>
                <a:buFontTx/>
                <a:buNone/>
              </a:pPr>
              <a:r>
                <a:rPr lang="en-US" sz="1400" dirty="0">
                  <a:solidFill>
                    <a:schemeClr val="bg1"/>
                  </a:solidFill>
                  <a:latin typeface="Calibri" panose="020F0502020204030204" pitchFamily="34" charset="0"/>
                </a:rPr>
                <a:t>A</a:t>
              </a:r>
            </a:p>
            <a:p>
              <a:pPr algn="l">
                <a:lnSpc>
                  <a:spcPct val="90000"/>
                </a:lnSpc>
                <a:spcAft>
                  <a:spcPct val="0"/>
                </a:spcAft>
                <a:buClrTx/>
                <a:buFontTx/>
                <a:buNone/>
              </a:pPr>
              <a:r>
                <a:rPr lang="en-US" sz="1400" b="0" dirty="0">
                  <a:solidFill>
                    <a:schemeClr val="bg1"/>
                  </a:solidFill>
                  <a:latin typeface="Calibri" panose="020F0502020204030204" pitchFamily="34" charset="0"/>
                </a:rPr>
                <a:t>O + Clb</a:t>
              </a:r>
            </a:p>
          </p:txBody>
        </p:sp>
        <p:cxnSp>
          <p:nvCxnSpPr>
            <p:cNvPr id="68" name="Straight Connector 67">
              <a:extLst>
                <a:ext uri="{FF2B5EF4-FFF2-40B4-BE49-F238E27FC236}">
                  <a16:creationId xmlns:a16="http://schemas.microsoft.com/office/drawing/2014/main" id="{A6838D81-1D4A-8AEA-59F0-CB2957078DFA}"/>
                </a:ext>
              </a:extLst>
            </p:cNvPr>
            <p:cNvCxnSpPr/>
            <p:nvPr/>
          </p:nvCxnSpPr>
          <p:spPr bwMode="auto">
            <a:xfrm flipH="1">
              <a:off x="2395239" y="4003675"/>
              <a:ext cx="390295" cy="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565E9DC-5B02-64A3-DB90-913F07DD0E82}"/>
                </a:ext>
              </a:extLst>
            </p:cNvPr>
            <p:cNvCxnSpPr/>
            <p:nvPr/>
          </p:nvCxnSpPr>
          <p:spPr bwMode="auto">
            <a:xfrm flipH="1">
              <a:off x="2395239" y="4200525"/>
              <a:ext cx="390295" cy="0"/>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247CD99-B705-ED8F-1E50-BA87ED18CB96}"/>
                </a:ext>
              </a:extLst>
            </p:cNvPr>
            <p:cNvCxnSpPr/>
            <p:nvPr/>
          </p:nvCxnSpPr>
          <p:spPr bwMode="auto">
            <a:xfrm flipH="1">
              <a:off x="2395239" y="4384675"/>
              <a:ext cx="390295" cy="0"/>
            </a:xfrm>
            <a:prstGeom prst="line">
              <a:avLst/>
            </a:prstGeom>
            <a:noFill/>
            <a:ln w="28575" cap="flat" cmpd="sng" algn="ctr">
              <a:solidFill>
                <a:schemeClr val="accent4"/>
              </a:solidFill>
              <a:prstDash val="solid"/>
              <a:round/>
              <a:headEnd type="none" w="med" len="med"/>
              <a:tailEnd type="none" w="med" len="med"/>
            </a:ln>
            <a:effectLst/>
          </p:spPr>
        </p:cxnSp>
      </p:grpSp>
      <p:cxnSp>
        <p:nvCxnSpPr>
          <p:cNvPr id="71" name="Straight Connector 70">
            <a:extLst>
              <a:ext uri="{FF2B5EF4-FFF2-40B4-BE49-F238E27FC236}">
                <a16:creationId xmlns:a16="http://schemas.microsoft.com/office/drawing/2014/main" id="{9447F106-F9B3-1D1C-FAB6-FF3C4F70C1BC}"/>
              </a:ext>
            </a:extLst>
          </p:cNvPr>
          <p:cNvCxnSpPr/>
          <p:nvPr/>
        </p:nvCxnSpPr>
        <p:spPr bwMode="auto">
          <a:xfrm>
            <a:off x="1584926" y="1610254"/>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80ECBD2-D5CE-C066-209F-C812E25F8DB2}"/>
              </a:ext>
            </a:extLst>
          </p:cNvPr>
          <p:cNvCxnSpPr/>
          <p:nvPr/>
        </p:nvCxnSpPr>
        <p:spPr bwMode="auto">
          <a:xfrm>
            <a:off x="1749683" y="1610254"/>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27C975B-006B-4DF7-9EB3-4D229125916D}"/>
              </a:ext>
            </a:extLst>
          </p:cNvPr>
          <p:cNvCxnSpPr/>
          <p:nvPr/>
        </p:nvCxnSpPr>
        <p:spPr bwMode="auto">
          <a:xfrm>
            <a:off x="2076708" y="1727340"/>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8A8CE6D-18F0-50EB-142D-0012AED6CEB6}"/>
              </a:ext>
            </a:extLst>
          </p:cNvPr>
          <p:cNvCxnSpPr/>
          <p:nvPr/>
        </p:nvCxnSpPr>
        <p:spPr bwMode="auto">
          <a:xfrm>
            <a:off x="2219583" y="1712282"/>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EA1442B-B42B-4359-7DE0-E8F7441DC128}"/>
              </a:ext>
            </a:extLst>
          </p:cNvPr>
          <p:cNvCxnSpPr/>
          <p:nvPr/>
        </p:nvCxnSpPr>
        <p:spPr bwMode="auto">
          <a:xfrm>
            <a:off x="2340233" y="1756808"/>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FC6AEAD-E891-61FC-942B-B1757E35363F}"/>
              </a:ext>
            </a:extLst>
          </p:cNvPr>
          <p:cNvCxnSpPr/>
          <p:nvPr/>
        </p:nvCxnSpPr>
        <p:spPr bwMode="auto">
          <a:xfrm>
            <a:off x="2562483" y="1696851"/>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0388241-A90A-02BE-371A-4F844EF956BF}"/>
              </a:ext>
            </a:extLst>
          </p:cNvPr>
          <p:cNvCxnSpPr/>
          <p:nvPr/>
        </p:nvCxnSpPr>
        <p:spPr bwMode="auto">
          <a:xfrm>
            <a:off x="2706946" y="1712281"/>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ADAA729-25F0-ECBA-D1A0-585656DE63E1}"/>
              </a:ext>
            </a:extLst>
          </p:cNvPr>
          <p:cNvCxnSpPr/>
          <p:nvPr/>
        </p:nvCxnSpPr>
        <p:spPr bwMode="auto">
          <a:xfrm>
            <a:off x="2754571" y="1738025"/>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8052650-8720-7419-0F55-980AA0B73706}"/>
              </a:ext>
            </a:extLst>
          </p:cNvPr>
          <p:cNvCxnSpPr/>
          <p:nvPr/>
        </p:nvCxnSpPr>
        <p:spPr bwMode="auto">
          <a:xfrm>
            <a:off x="1784608" y="160785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2EFD582-93A6-8279-CD92-6CE8131FADC6}"/>
              </a:ext>
            </a:extLst>
          </p:cNvPr>
          <p:cNvCxnSpPr/>
          <p:nvPr/>
        </p:nvCxnSpPr>
        <p:spPr bwMode="auto">
          <a:xfrm>
            <a:off x="1814316" y="160785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0113A21-E305-8823-3870-45144EF4B26F}"/>
              </a:ext>
            </a:extLst>
          </p:cNvPr>
          <p:cNvCxnSpPr/>
          <p:nvPr/>
        </p:nvCxnSpPr>
        <p:spPr bwMode="auto">
          <a:xfrm>
            <a:off x="1847662" y="1606262"/>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F2841AE-427B-6805-E63D-D75382889969}"/>
              </a:ext>
            </a:extLst>
          </p:cNvPr>
          <p:cNvCxnSpPr/>
          <p:nvPr/>
        </p:nvCxnSpPr>
        <p:spPr bwMode="auto">
          <a:xfrm>
            <a:off x="1978337" y="160827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87A357B-D334-ED8A-89B5-42D5F05E05E2}"/>
              </a:ext>
            </a:extLst>
          </p:cNvPr>
          <p:cNvCxnSpPr/>
          <p:nvPr/>
        </p:nvCxnSpPr>
        <p:spPr bwMode="auto">
          <a:xfrm>
            <a:off x="2030724" y="160347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16168FB-9984-69FF-9E66-47E86D323121}"/>
              </a:ext>
            </a:extLst>
          </p:cNvPr>
          <p:cNvCxnSpPr/>
          <p:nvPr/>
        </p:nvCxnSpPr>
        <p:spPr bwMode="auto">
          <a:xfrm>
            <a:off x="2351657" y="1642533"/>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92486DC-A1B2-C415-DE92-65EBD33EDA7D}"/>
              </a:ext>
            </a:extLst>
          </p:cNvPr>
          <p:cNvCxnSpPr/>
          <p:nvPr/>
        </p:nvCxnSpPr>
        <p:spPr bwMode="auto">
          <a:xfrm>
            <a:off x="3194157" y="168999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CA822E7-08D4-644E-E554-D5D84BECF39D}"/>
              </a:ext>
            </a:extLst>
          </p:cNvPr>
          <p:cNvCxnSpPr/>
          <p:nvPr/>
        </p:nvCxnSpPr>
        <p:spPr bwMode="auto">
          <a:xfrm>
            <a:off x="3150278" y="168754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F224F13-11A5-F3FC-065F-E71EF5D82302}"/>
              </a:ext>
            </a:extLst>
          </p:cNvPr>
          <p:cNvCxnSpPr/>
          <p:nvPr/>
        </p:nvCxnSpPr>
        <p:spPr bwMode="auto">
          <a:xfrm>
            <a:off x="3640244" y="16959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9F2A541-D5AD-AC3B-FE4A-7DA336F2613D}"/>
              </a:ext>
            </a:extLst>
          </p:cNvPr>
          <p:cNvCxnSpPr/>
          <p:nvPr/>
        </p:nvCxnSpPr>
        <p:spPr bwMode="auto">
          <a:xfrm>
            <a:off x="4038419" y="1740262"/>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3642900-9913-FF02-2383-33F3A50F0BB6}"/>
              </a:ext>
            </a:extLst>
          </p:cNvPr>
          <p:cNvCxnSpPr/>
          <p:nvPr/>
        </p:nvCxnSpPr>
        <p:spPr bwMode="auto">
          <a:xfrm>
            <a:off x="3819972" y="174146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D82E2E0-10CA-AB7B-8CE6-5B2F70A621A9}"/>
              </a:ext>
            </a:extLst>
          </p:cNvPr>
          <p:cNvCxnSpPr/>
          <p:nvPr/>
        </p:nvCxnSpPr>
        <p:spPr bwMode="auto">
          <a:xfrm>
            <a:off x="3283208" y="204833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6638015-597C-67B8-284A-CC75A5942F81}"/>
              </a:ext>
            </a:extLst>
          </p:cNvPr>
          <p:cNvCxnSpPr/>
          <p:nvPr/>
        </p:nvCxnSpPr>
        <p:spPr bwMode="auto">
          <a:xfrm>
            <a:off x="3446721" y="2075323"/>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F85E46F-43C0-8622-2502-94C8B4B70523}"/>
              </a:ext>
            </a:extLst>
          </p:cNvPr>
          <p:cNvCxnSpPr/>
          <p:nvPr/>
        </p:nvCxnSpPr>
        <p:spPr bwMode="auto">
          <a:xfrm>
            <a:off x="4003675" y="2492835"/>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60D5394-9D26-EEFE-3231-3B34825DBA85}"/>
              </a:ext>
            </a:extLst>
          </p:cNvPr>
          <p:cNvCxnSpPr/>
          <p:nvPr/>
        </p:nvCxnSpPr>
        <p:spPr bwMode="auto">
          <a:xfrm>
            <a:off x="4794508" y="189657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427EA23-FC34-94BD-E17D-174603CB4A18}"/>
              </a:ext>
            </a:extLst>
          </p:cNvPr>
          <p:cNvCxnSpPr/>
          <p:nvPr/>
        </p:nvCxnSpPr>
        <p:spPr bwMode="auto">
          <a:xfrm>
            <a:off x="5291395" y="193843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B5803A7-8FF9-151C-2FDB-64BFDEDF550F}"/>
              </a:ext>
            </a:extLst>
          </p:cNvPr>
          <p:cNvCxnSpPr/>
          <p:nvPr/>
        </p:nvCxnSpPr>
        <p:spPr bwMode="auto">
          <a:xfrm>
            <a:off x="5340607" y="193843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94DD5DD-341F-FD29-3FE5-75579515EE0C}"/>
              </a:ext>
            </a:extLst>
          </p:cNvPr>
          <p:cNvCxnSpPr/>
          <p:nvPr/>
        </p:nvCxnSpPr>
        <p:spPr bwMode="auto">
          <a:xfrm>
            <a:off x="5375532" y="1938437"/>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F9B8C29-F736-E56B-13B4-82DA9DA7B805}"/>
              </a:ext>
            </a:extLst>
          </p:cNvPr>
          <p:cNvCxnSpPr/>
          <p:nvPr/>
        </p:nvCxnSpPr>
        <p:spPr bwMode="auto">
          <a:xfrm>
            <a:off x="5248238" y="1805984"/>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8D2B8AB-FF2F-4F59-04F8-1398823F8A5C}"/>
              </a:ext>
            </a:extLst>
          </p:cNvPr>
          <p:cNvCxnSpPr/>
          <p:nvPr/>
        </p:nvCxnSpPr>
        <p:spPr bwMode="auto">
          <a:xfrm>
            <a:off x="5395875" y="180673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72FD616-8C62-B797-B2B5-EA22D7419E42}"/>
              </a:ext>
            </a:extLst>
          </p:cNvPr>
          <p:cNvCxnSpPr/>
          <p:nvPr/>
        </p:nvCxnSpPr>
        <p:spPr bwMode="auto">
          <a:xfrm>
            <a:off x="6871772" y="187082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3960BDB-9377-A7B0-5BAE-AA230457BE9B}"/>
              </a:ext>
            </a:extLst>
          </p:cNvPr>
          <p:cNvCxnSpPr/>
          <p:nvPr/>
        </p:nvCxnSpPr>
        <p:spPr bwMode="auto">
          <a:xfrm>
            <a:off x="4748212" y="2867485"/>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EDDFF16-F507-9A55-1AF3-0D328283362C}"/>
              </a:ext>
            </a:extLst>
          </p:cNvPr>
          <p:cNvCxnSpPr/>
          <p:nvPr/>
        </p:nvCxnSpPr>
        <p:spPr bwMode="auto">
          <a:xfrm>
            <a:off x="5072472" y="2889164"/>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C9A2831-6AC1-1B85-955E-BE4C617A43C1}"/>
              </a:ext>
            </a:extLst>
          </p:cNvPr>
          <p:cNvCxnSpPr>
            <a:cxnSpLocks/>
          </p:cNvCxnSpPr>
          <p:nvPr/>
        </p:nvCxnSpPr>
        <p:spPr bwMode="auto">
          <a:xfrm>
            <a:off x="4581526" y="2829170"/>
            <a:ext cx="104774" cy="0"/>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59D0EEA-9265-CB70-D5A3-126355ECE1CE}"/>
              </a:ext>
            </a:extLst>
          </p:cNvPr>
          <p:cNvCxnSpPr/>
          <p:nvPr/>
        </p:nvCxnSpPr>
        <p:spPr bwMode="auto">
          <a:xfrm>
            <a:off x="5412159" y="3109578"/>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0EBE20F-8D65-459B-EB48-917D40FC7012}"/>
              </a:ext>
            </a:extLst>
          </p:cNvPr>
          <p:cNvCxnSpPr/>
          <p:nvPr/>
        </p:nvCxnSpPr>
        <p:spPr bwMode="auto">
          <a:xfrm>
            <a:off x="6314970" y="334972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6A9D8E0-FADA-5C9E-7874-9958BF6742EE}"/>
              </a:ext>
            </a:extLst>
          </p:cNvPr>
          <p:cNvCxnSpPr/>
          <p:nvPr/>
        </p:nvCxnSpPr>
        <p:spPr bwMode="auto">
          <a:xfrm>
            <a:off x="7251595" y="358477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BDF9636-56B6-EB5A-E090-2CF79EFE935F}"/>
              </a:ext>
            </a:extLst>
          </p:cNvPr>
          <p:cNvCxnSpPr/>
          <p:nvPr/>
        </p:nvCxnSpPr>
        <p:spPr bwMode="auto">
          <a:xfrm>
            <a:off x="7577033" y="357852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CD3DBE1-2BB9-3750-664D-1E080629F229}"/>
              </a:ext>
            </a:extLst>
          </p:cNvPr>
          <p:cNvCxnSpPr/>
          <p:nvPr/>
        </p:nvCxnSpPr>
        <p:spPr bwMode="auto">
          <a:xfrm>
            <a:off x="8402533" y="3725105"/>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FB6EBB3-F78E-3F82-9829-554E0355151A}"/>
              </a:ext>
            </a:extLst>
          </p:cNvPr>
          <p:cNvCxnSpPr/>
          <p:nvPr/>
        </p:nvCxnSpPr>
        <p:spPr bwMode="auto">
          <a:xfrm>
            <a:off x="8439045" y="3726003"/>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7E22E00-AE9C-2924-0DF6-C7AD1B0E4A2A}"/>
              </a:ext>
            </a:extLst>
          </p:cNvPr>
          <p:cNvCxnSpPr/>
          <p:nvPr/>
        </p:nvCxnSpPr>
        <p:spPr bwMode="auto">
          <a:xfrm>
            <a:off x="8505720" y="3721221"/>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86AF066-174E-FF5D-A338-E9BD9FFA93C9}"/>
              </a:ext>
            </a:extLst>
          </p:cNvPr>
          <p:cNvCxnSpPr/>
          <p:nvPr/>
        </p:nvCxnSpPr>
        <p:spPr bwMode="auto">
          <a:xfrm>
            <a:off x="9099444" y="3765690"/>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AC6F52A-ED29-DBCE-61B1-0C4991F7A25B}"/>
              </a:ext>
            </a:extLst>
          </p:cNvPr>
          <p:cNvCxnSpPr/>
          <p:nvPr/>
        </p:nvCxnSpPr>
        <p:spPr bwMode="auto">
          <a:xfrm>
            <a:off x="9134369" y="3765689"/>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5A093D8-9846-085A-CDB1-4C998AAE6718}"/>
              </a:ext>
            </a:extLst>
          </p:cNvPr>
          <p:cNvCxnSpPr/>
          <p:nvPr/>
        </p:nvCxnSpPr>
        <p:spPr bwMode="auto">
          <a:xfrm>
            <a:off x="9164312" y="3765689"/>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83EF929-6395-8C11-3604-1321FF4A57FA}"/>
              </a:ext>
            </a:extLst>
          </p:cNvPr>
          <p:cNvCxnSpPr/>
          <p:nvPr/>
        </p:nvCxnSpPr>
        <p:spPr bwMode="auto">
          <a:xfrm>
            <a:off x="9205587" y="3765689"/>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3B3C57D9-9A2D-3B59-0BCD-BB63978EF6A3}"/>
              </a:ext>
            </a:extLst>
          </p:cNvPr>
          <p:cNvCxnSpPr/>
          <p:nvPr/>
        </p:nvCxnSpPr>
        <p:spPr bwMode="auto">
          <a:xfrm>
            <a:off x="9277024" y="3765689"/>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51242A2-04EE-C7CB-42F7-69B453503FC6}"/>
              </a:ext>
            </a:extLst>
          </p:cNvPr>
          <p:cNvCxnSpPr/>
          <p:nvPr/>
        </p:nvCxnSpPr>
        <p:spPr bwMode="auto">
          <a:xfrm>
            <a:off x="9477049" y="3783188"/>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2A5866D-FD8D-E464-31B6-0B131E85452D}"/>
              </a:ext>
            </a:extLst>
          </p:cNvPr>
          <p:cNvCxnSpPr/>
          <p:nvPr/>
        </p:nvCxnSpPr>
        <p:spPr bwMode="auto">
          <a:xfrm>
            <a:off x="9523562" y="378631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D757B17-CC16-50CE-A991-EB449C990BD1}"/>
              </a:ext>
            </a:extLst>
          </p:cNvPr>
          <p:cNvCxnSpPr/>
          <p:nvPr/>
        </p:nvCxnSpPr>
        <p:spPr bwMode="auto">
          <a:xfrm>
            <a:off x="9495463" y="3783188"/>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63D208D-6358-FAEE-C428-EA5D39B98537}"/>
              </a:ext>
            </a:extLst>
          </p:cNvPr>
          <p:cNvCxnSpPr/>
          <p:nvPr/>
        </p:nvCxnSpPr>
        <p:spPr bwMode="auto">
          <a:xfrm>
            <a:off x="9861700" y="3843403"/>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560C845-F72E-6230-BC47-668D0056413D}"/>
              </a:ext>
            </a:extLst>
          </p:cNvPr>
          <p:cNvCxnSpPr/>
          <p:nvPr/>
        </p:nvCxnSpPr>
        <p:spPr bwMode="auto">
          <a:xfrm>
            <a:off x="10028388" y="393062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0A018F5-8D68-26B7-C9F7-1BBE8AC73D47}"/>
              </a:ext>
            </a:extLst>
          </p:cNvPr>
          <p:cNvCxnSpPr/>
          <p:nvPr/>
        </p:nvCxnSpPr>
        <p:spPr bwMode="auto">
          <a:xfrm>
            <a:off x="10263338" y="393062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3B5B1D3D-2F5D-20B4-F319-5E7960F3A435}"/>
              </a:ext>
            </a:extLst>
          </p:cNvPr>
          <p:cNvCxnSpPr/>
          <p:nvPr/>
        </p:nvCxnSpPr>
        <p:spPr bwMode="auto">
          <a:xfrm>
            <a:off x="10581934" y="393062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1DCA3EF-C2C8-091F-07FE-275D7523E7A2}"/>
              </a:ext>
            </a:extLst>
          </p:cNvPr>
          <p:cNvCxnSpPr/>
          <p:nvPr/>
        </p:nvCxnSpPr>
        <p:spPr bwMode="auto">
          <a:xfrm>
            <a:off x="10633830" y="393062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6AE8E8A-41F1-CD6E-586A-13D0DCD52202}"/>
              </a:ext>
            </a:extLst>
          </p:cNvPr>
          <p:cNvCxnSpPr/>
          <p:nvPr/>
        </p:nvCxnSpPr>
        <p:spPr bwMode="auto">
          <a:xfrm>
            <a:off x="10685726" y="3930627"/>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12CB24F-9824-C0B6-2D3E-239B0B9696E9}"/>
              </a:ext>
            </a:extLst>
          </p:cNvPr>
          <p:cNvCxnSpPr/>
          <p:nvPr/>
        </p:nvCxnSpPr>
        <p:spPr bwMode="auto">
          <a:xfrm>
            <a:off x="10686177" y="393062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66E67B4-B205-AE13-B7C4-32A21DC885D8}"/>
              </a:ext>
            </a:extLst>
          </p:cNvPr>
          <p:cNvCxnSpPr/>
          <p:nvPr/>
        </p:nvCxnSpPr>
        <p:spPr bwMode="auto">
          <a:xfrm>
            <a:off x="10735389" y="3924150"/>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0D9E014-9C14-5678-0E9D-808188FD2EA6}"/>
              </a:ext>
            </a:extLst>
          </p:cNvPr>
          <p:cNvCxnSpPr/>
          <p:nvPr/>
        </p:nvCxnSpPr>
        <p:spPr bwMode="auto">
          <a:xfrm>
            <a:off x="11049713" y="393062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19D9DE4-D51F-C386-3D95-BA56E6BC7B15}"/>
              </a:ext>
            </a:extLst>
          </p:cNvPr>
          <p:cNvCxnSpPr/>
          <p:nvPr/>
        </p:nvCxnSpPr>
        <p:spPr bwMode="auto">
          <a:xfrm>
            <a:off x="7083699" y="187082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92330D1-6116-B226-DC18-6E70A468C56D}"/>
              </a:ext>
            </a:extLst>
          </p:cNvPr>
          <p:cNvCxnSpPr/>
          <p:nvPr/>
        </p:nvCxnSpPr>
        <p:spPr bwMode="auto">
          <a:xfrm>
            <a:off x="7251595" y="187569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4078A6B-195C-936D-65D6-6A160977EB06}"/>
              </a:ext>
            </a:extLst>
          </p:cNvPr>
          <p:cNvCxnSpPr>
            <a:cxnSpLocks/>
          </p:cNvCxnSpPr>
          <p:nvPr/>
        </p:nvCxnSpPr>
        <p:spPr bwMode="auto">
          <a:xfrm flipH="1">
            <a:off x="6806202" y="1951544"/>
            <a:ext cx="131139" cy="0"/>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F4BBC7D-DD1F-5F85-C454-38F0DA94FE16}"/>
              </a:ext>
            </a:extLst>
          </p:cNvPr>
          <p:cNvCxnSpPr/>
          <p:nvPr/>
        </p:nvCxnSpPr>
        <p:spPr bwMode="auto">
          <a:xfrm>
            <a:off x="7657995" y="1922691"/>
            <a:ext cx="0" cy="158547"/>
          </a:xfrm>
          <a:prstGeom prst="line">
            <a:avLst/>
          </a:prstGeom>
          <a:noFill/>
          <a:ln w="28575" cap="flat" cmpd="sng" algn="ctr">
            <a:solidFill>
              <a:schemeClr val="accent1"/>
            </a:solidFill>
            <a:prstDash val="solid"/>
            <a:round/>
            <a:headEnd type="none" w="med" len="med"/>
            <a:tailEnd type="none" w="med" len="med"/>
          </a:ln>
          <a:effectLst/>
        </p:spPr>
      </p:cxnSp>
      <p:grpSp>
        <p:nvGrpSpPr>
          <p:cNvPr id="184" name="Group 183">
            <a:extLst>
              <a:ext uri="{FF2B5EF4-FFF2-40B4-BE49-F238E27FC236}">
                <a16:creationId xmlns:a16="http://schemas.microsoft.com/office/drawing/2014/main" id="{A2D49EF9-A77A-26ED-33C9-9D1BDFFB11E4}"/>
              </a:ext>
            </a:extLst>
          </p:cNvPr>
          <p:cNvGrpSpPr/>
          <p:nvPr/>
        </p:nvGrpSpPr>
        <p:grpSpPr>
          <a:xfrm>
            <a:off x="8659653" y="2282177"/>
            <a:ext cx="90486" cy="158550"/>
            <a:chOff x="8659653" y="2282177"/>
            <a:chExt cx="90486" cy="158550"/>
          </a:xfrm>
        </p:grpSpPr>
        <p:cxnSp>
          <p:nvCxnSpPr>
            <p:cNvPr id="185" name="Straight Connector 184">
              <a:extLst>
                <a:ext uri="{FF2B5EF4-FFF2-40B4-BE49-F238E27FC236}">
                  <a16:creationId xmlns:a16="http://schemas.microsoft.com/office/drawing/2014/main" id="{4EF03443-6F96-7C22-3436-9AE0919F7A26}"/>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E2A4655-5118-5445-DCA1-F315EC25EC31}"/>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37A5776-75BC-CBE4-7CA4-8014095E056E}"/>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47AD427-AAC1-0F0A-6FF8-F4E1838DFEA7}"/>
                </a:ext>
              </a:extLst>
            </p:cNvPr>
            <p:cNvCxnSpPr/>
            <p:nvPr/>
          </p:nvCxnSpPr>
          <p:spPr bwMode="auto">
            <a:xfrm>
              <a:off x="8750139" y="2282177"/>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0" name="Straight Connector 189">
            <a:extLst>
              <a:ext uri="{FF2B5EF4-FFF2-40B4-BE49-F238E27FC236}">
                <a16:creationId xmlns:a16="http://schemas.microsoft.com/office/drawing/2014/main" id="{B3590A59-DC15-9A93-847D-993754935496}"/>
              </a:ext>
            </a:extLst>
          </p:cNvPr>
          <p:cNvCxnSpPr/>
          <p:nvPr/>
        </p:nvCxnSpPr>
        <p:spPr bwMode="auto">
          <a:xfrm>
            <a:off x="9394663" y="2344229"/>
            <a:ext cx="0" cy="158547"/>
          </a:xfrm>
          <a:prstGeom prst="line">
            <a:avLst/>
          </a:prstGeom>
          <a:noFill/>
          <a:ln w="28575" cap="flat" cmpd="sng" algn="ctr">
            <a:solidFill>
              <a:schemeClr val="accent3"/>
            </a:solidFill>
            <a:prstDash val="solid"/>
            <a:round/>
            <a:headEnd type="none" w="med" len="med"/>
            <a:tailEnd type="none" w="med" len="med"/>
          </a:ln>
          <a:effectLst/>
        </p:spPr>
      </p:cxnSp>
      <p:grpSp>
        <p:nvGrpSpPr>
          <p:cNvPr id="192" name="Group 191">
            <a:extLst>
              <a:ext uri="{FF2B5EF4-FFF2-40B4-BE49-F238E27FC236}">
                <a16:creationId xmlns:a16="http://schemas.microsoft.com/office/drawing/2014/main" id="{551FDD38-ED63-3A83-E9F6-26E6B797A776}"/>
              </a:ext>
            </a:extLst>
          </p:cNvPr>
          <p:cNvGrpSpPr/>
          <p:nvPr/>
        </p:nvGrpSpPr>
        <p:grpSpPr>
          <a:xfrm>
            <a:off x="9036098" y="2280180"/>
            <a:ext cx="60324" cy="158549"/>
            <a:chOff x="8659653" y="2282178"/>
            <a:chExt cx="60324" cy="158549"/>
          </a:xfrm>
        </p:grpSpPr>
        <p:cxnSp>
          <p:nvCxnSpPr>
            <p:cNvPr id="193" name="Straight Connector 192">
              <a:extLst>
                <a:ext uri="{FF2B5EF4-FFF2-40B4-BE49-F238E27FC236}">
                  <a16:creationId xmlns:a16="http://schemas.microsoft.com/office/drawing/2014/main" id="{F5F2C591-E5E5-598D-D299-4D7ED7BCC0CC}"/>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371A3C0-F62F-177F-81D8-77577663F191}"/>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83AB2580-13AE-80A5-55D5-A2A0EF30D3B7}"/>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F371C284-6719-1337-9C0B-B72F876710F5}"/>
              </a:ext>
            </a:extLst>
          </p:cNvPr>
          <p:cNvGrpSpPr/>
          <p:nvPr/>
        </p:nvGrpSpPr>
        <p:grpSpPr>
          <a:xfrm>
            <a:off x="9126584" y="2307091"/>
            <a:ext cx="60324" cy="186024"/>
            <a:chOff x="8659653" y="2282179"/>
            <a:chExt cx="60324" cy="186024"/>
          </a:xfrm>
        </p:grpSpPr>
        <p:cxnSp>
          <p:nvCxnSpPr>
            <p:cNvPr id="198" name="Straight Connector 197">
              <a:extLst>
                <a:ext uri="{FF2B5EF4-FFF2-40B4-BE49-F238E27FC236}">
                  <a16:creationId xmlns:a16="http://schemas.microsoft.com/office/drawing/2014/main" id="{6A37BFB3-0838-1375-ED4D-83105412D08C}"/>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00346D2-47D5-02D4-12BF-74A516123E99}"/>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786F88A-9117-AE31-D921-854320D5A450}"/>
                </a:ext>
              </a:extLst>
            </p:cNvPr>
            <p:cNvCxnSpPr/>
            <p:nvPr/>
          </p:nvCxnSpPr>
          <p:spPr bwMode="auto">
            <a:xfrm>
              <a:off x="8719977" y="2309656"/>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F1D96A78-9589-C4DE-7481-0ADAFFC36FE7}"/>
              </a:ext>
            </a:extLst>
          </p:cNvPr>
          <p:cNvGrpSpPr/>
          <p:nvPr/>
        </p:nvGrpSpPr>
        <p:grpSpPr>
          <a:xfrm>
            <a:off x="9219855" y="2344229"/>
            <a:ext cx="30162" cy="158548"/>
            <a:chOff x="8659653" y="2282179"/>
            <a:chExt cx="30162" cy="158548"/>
          </a:xfrm>
        </p:grpSpPr>
        <p:cxnSp>
          <p:nvCxnSpPr>
            <p:cNvPr id="202" name="Straight Connector 201">
              <a:extLst>
                <a:ext uri="{FF2B5EF4-FFF2-40B4-BE49-F238E27FC236}">
                  <a16:creationId xmlns:a16="http://schemas.microsoft.com/office/drawing/2014/main" id="{252D230A-31C7-E025-2E0A-0D18C43C6C17}"/>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E52EC7C-A55C-F7E9-2677-80F7FCE65DB5}"/>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8BAFA338-D676-2F49-5B27-D7CB6585AFF0}"/>
              </a:ext>
            </a:extLst>
          </p:cNvPr>
          <p:cNvGrpSpPr/>
          <p:nvPr/>
        </p:nvGrpSpPr>
        <p:grpSpPr>
          <a:xfrm>
            <a:off x="9286448" y="2344229"/>
            <a:ext cx="30162" cy="158548"/>
            <a:chOff x="8659653" y="2282179"/>
            <a:chExt cx="30162" cy="158548"/>
          </a:xfrm>
        </p:grpSpPr>
        <p:cxnSp>
          <p:nvCxnSpPr>
            <p:cNvPr id="206" name="Straight Connector 205">
              <a:extLst>
                <a:ext uri="{FF2B5EF4-FFF2-40B4-BE49-F238E27FC236}">
                  <a16:creationId xmlns:a16="http://schemas.microsoft.com/office/drawing/2014/main" id="{573D6B6E-2750-6035-C5DE-4D80A42A1DB1}"/>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C4D5B20-5FB3-FE0F-6849-C802C7FEA184}"/>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D0FF80B2-C35E-BF38-8229-625E114D6356}"/>
              </a:ext>
            </a:extLst>
          </p:cNvPr>
          <p:cNvGrpSpPr/>
          <p:nvPr/>
        </p:nvGrpSpPr>
        <p:grpSpPr>
          <a:xfrm>
            <a:off x="9450220" y="2344228"/>
            <a:ext cx="90486" cy="158550"/>
            <a:chOff x="8659653" y="2282177"/>
            <a:chExt cx="90486" cy="158550"/>
          </a:xfrm>
        </p:grpSpPr>
        <p:cxnSp>
          <p:nvCxnSpPr>
            <p:cNvPr id="209" name="Straight Connector 208">
              <a:extLst>
                <a:ext uri="{FF2B5EF4-FFF2-40B4-BE49-F238E27FC236}">
                  <a16:creationId xmlns:a16="http://schemas.microsoft.com/office/drawing/2014/main" id="{A000E853-4CCE-24A0-44A7-45604EFAF3A9}"/>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47AD63E-BFAC-3748-4EB7-3BA850A92B3C}"/>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AA6C882-96DD-4290-3103-E5C22AB5AF70}"/>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159C160-4FF2-3E9B-68FA-EF298671A69E}"/>
                </a:ext>
              </a:extLst>
            </p:cNvPr>
            <p:cNvCxnSpPr/>
            <p:nvPr/>
          </p:nvCxnSpPr>
          <p:spPr bwMode="auto">
            <a:xfrm>
              <a:off x="8750139" y="2282177"/>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213" name="Straight Connector 212">
            <a:extLst>
              <a:ext uri="{FF2B5EF4-FFF2-40B4-BE49-F238E27FC236}">
                <a16:creationId xmlns:a16="http://schemas.microsoft.com/office/drawing/2014/main" id="{A9D279BF-0589-F7A7-D094-A042E1949D81}"/>
              </a:ext>
            </a:extLst>
          </p:cNvPr>
          <p:cNvCxnSpPr/>
          <p:nvPr/>
        </p:nvCxnSpPr>
        <p:spPr bwMode="auto">
          <a:xfrm>
            <a:off x="9605989" y="2353007"/>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1E84DD0-1B89-A3BB-88B2-E5823C09F2A6}"/>
              </a:ext>
            </a:extLst>
          </p:cNvPr>
          <p:cNvCxnSpPr/>
          <p:nvPr/>
        </p:nvCxnSpPr>
        <p:spPr bwMode="auto">
          <a:xfrm>
            <a:off x="9560026" y="2344227"/>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F7B432E-93BF-DFD9-A000-FCCA1EE37F16}"/>
              </a:ext>
            </a:extLst>
          </p:cNvPr>
          <p:cNvCxnSpPr/>
          <p:nvPr/>
        </p:nvCxnSpPr>
        <p:spPr bwMode="auto">
          <a:xfrm>
            <a:off x="9782350" y="2386364"/>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8AA19F6-73E2-C2DB-BD84-37392FB07EEF}"/>
              </a:ext>
            </a:extLst>
          </p:cNvPr>
          <p:cNvCxnSpPr/>
          <p:nvPr/>
        </p:nvCxnSpPr>
        <p:spPr bwMode="auto">
          <a:xfrm>
            <a:off x="9842749" y="2412875"/>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1AFC029-5520-CA25-5B83-EFB3D2536038}"/>
              </a:ext>
            </a:extLst>
          </p:cNvPr>
          <p:cNvCxnSpPr/>
          <p:nvPr/>
        </p:nvCxnSpPr>
        <p:spPr bwMode="auto">
          <a:xfrm>
            <a:off x="9881032" y="2458584"/>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D58948C-3470-DA5C-E744-5ACC7A41515F}"/>
              </a:ext>
            </a:extLst>
          </p:cNvPr>
          <p:cNvCxnSpPr/>
          <p:nvPr/>
        </p:nvCxnSpPr>
        <p:spPr bwMode="auto">
          <a:xfrm>
            <a:off x="9916140" y="2458583"/>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C07D8A1-0902-094F-AC09-3A49571EC9B1}"/>
              </a:ext>
            </a:extLst>
          </p:cNvPr>
          <p:cNvCxnSpPr/>
          <p:nvPr/>
        </p:nvCxnSpPr>
        <p:spPr bwMode="auto">
          <a:xfrm>
            <a:off x="9951248" y="245858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141E2D5-FBCD-B7F3-C121-01AF50ED0BF2}"/>
              </a:ext>
            </a:extLst>
          </p:cNvPr>
          <p:cNvCxnSpPr/>
          <p:nvPr/>
        </p:nvCxnSpPr>
        <p:spPr bwMode="auto">
          <a:xfrm>
            <a:off x="10013344" y="2458581"/>
            <a:ext cx="0" cy="158547"/>
          </a:xfrm>
          <a:prstGeom prst="line">
            <a:avLst/>
          </a:prstGeom>
          <a:noFill/>
          <a:ln w="28575" cap="flat" cmpd="sng" algn="ctr">
            <a:solidFill>
              <a:schemeClr val="accent3"/>
            </a:solidFill>
            <a:prstDash val="solid"/>
            <a:round/>
            <a:headEnd type="none" w="med" len="med"/>
            <a:tailEnd type="none" w="med" len="med"/>
          </a:ln>
          <a:effectLst/>
        </p:spPr>
      </p:cxnSp>
      <p:grpSp>
        <p:nvGrpSpPr>
          <p:cNvPr id="221" name="Group 220">
            <a:extLst>
              <a:ext uri="{FF2B5EF4-FFF2-40B4-BE49-F238E27FC236}">
                <a16:creationId xmlns:a16="http://schemas.microsoft.com/office/drawing/2014/main" id="{61F77922-1738-B089-D9E6-42B569AEF431}"/>
              </a:ext>
            </a:extLst>
          </p:cNvPr>
          <p:cNvGrpSpPr/>
          <p:nvPr/>
        </p:nvGrpSpPr>
        <p:grpSpPr>
          <a:xfrm>
            <a:off x="10285730" y="2502774"/>
            <a:ext cx="30162" cy="158548"/>
            <a:chOff x="8659653" y="2282179"/>
            <a:chExt cx="30162" cy="158548"/>
          </a:xfrm>
        </p:grpSpPr>
        <p:cxnSp>
          <p:nvCxnSpPr>
            <p:cNvPr id="222" name="Straight Connector 221">
              <a:extLst>
                <a:ext uri="{FF2B5EF4-FFF2-40B4-BE49-F238E27FC236}">
                  <a16:creationId xmlns:a16="http://schemas.microsoft.com/office/drawing/2014/main" id="{0641BD3C-82EC-966A-F47F-E6F34AB105AA}"/>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EC4C506-5428-50B2-DE86-85686F542A9E}"/>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224" name="Straight Connector 223">
            <a:extLst>
              <a:ext uri="{FF2B5EF4-FFF2-40B4-BE49-F238E27FC236}">
                <a16:creationId xmlns:a16="http://schemas.microsoft.com/office/drawing/2014/main" id="{01D7D8F1-30C5-C0D9-4DAC-5E41DF2ECB66}"/>
              </a:ext>
            </a:extLst>
          </p:cNvPr>
          <p:cNvCxnSpPr/>
          <p:nvPr/>
        </p:nvCxnSpPr>
        <p:spPr bwMode="auto">
          <a:xfrm>
            <a:off x="10241944" y="2502773"/>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BBD66A52-0463-F13A-E551-FD213073600E}"/>
              </a:ext>
            </a:extLst>
          </p:cNvPr>
          <p:cNvCxnSpPr/>
          <p:nvPr/>
        </p:nvCxnSpPr>
        <p:spPr bwMode="auto">
          <a:xfrm>
            <a:off x="10334250" y="250277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5491924-C57D-4A66-3623-BB017489333F}"/>
              </a:ext>
            </a:extLst>
          </p:cNvPr>
          <p:cNvCxnSpPr/>
          <p:nvPr/>
        </p:nvCxnSpPr>
        <p:spPr bwMode="auto">
          <a:xfrm>
            <a:off x="10529744" y="2582045"/>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C1286274-113F-02A3-8F4D-695EF3C9296B}"/>
              </a:ext>
            </a:extLst>
          </p:cNvPr>
          <p:cNvCxnSpPr/>
          <p:nvPr/>
        </p:nvCxnSpPr>
        <p:spPr bwMode="auto">
          <a:xfrm>
            <a:off x="10707774" y="2728115"/>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051CC59-6B08-79C5-561C-9AFA9AD6E396}"/>
              </a:ext>
            </a:extLst>
          </p:cNvPr>
          <p:cNvCxnSpPr/>
          <p:nvPr/>
        </p:nvCxnSpPr>
        <p:spPr bwMode="auto">
          <a:xfrm>
            <a:off x="10658792" y="2726527"/>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22EC532-A805-7437-1F2E-62221D4F3CA3}"/>
              </a:ext>
            </a:extLst>
          </p:cNvPr>
          <p:cNvCxnSpPr/>
          <p:nvPr/>
        </p:nvCxnSpPr>
        <p:spPr bwMode="auto">
          <a:xfrm>
            <a:off x="10786022" y="2914853"/>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DC6BE6FE-316D-BC2E-DB0A-30125DAE2B89}"/>
              </a:ext>
            </a:extLst>
          </p:cNvPr>
          <p:cNvCxnSpPr/>
          <p:nvPr/>
        </p:nvCxnSpPr>
        <p:spPr bwMode="auto">
          <a:xfrm>
            <a:off x="10837052" y="291485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F987A5E-8BE6-D36A-C0F4-8995448B2599}"/>
              </a:ext>
            </a:extLst>
          </p:cNvPr>
          <p:cNvCxnSpPr/>
          <p:nvPr/>
        </p:nvCxnSpPr>
        <p:spPr bwMode="auto">
          <a:xfrm>
            <a:off x="10989699" y="291510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F28CDB3-6765-BC59-449C-477FED95A2FB}"/>
              </a:ext>
            </a:extLst>
          </p:cNvPr>
          <p:cNvCxnSpPr/>
          <p:nvPr/>
        </p:nvCxnSpPr>
        <p:spPr bwMode="auto">
          <a:xfrm>
            <a:off x="10603056" y="259500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5F11C96-8248-72D5-3076-15AF562DC4F6}"/>
              </a:ext>
            </a:extLst>
          </p:cNvPr>
          <p:cNvCxnSpPr/>
          <p:nvPr/>
        </p:nvCxnSpPr>
        <p:spPr bwMode="auto">
          <a:xfrm>
            <a:off x="10620518" y="259500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2364ECF3-0442-7770-05F6-4440091AF924}"/>
              </a:ext>
            </a:extLst>
          </p:cNvPr>
          <p:cNvCxnSpPr/>
          <p:nvPr/>
        </p:nvCxnSpPr>
        <p:spPr bwMode="auto">
          <a:xfrm>
            <a:off x="11024624" y="2914851"/>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93FA142-3E81-8A95-6F71-84AA54636157}"/>
              </a:ext>
            </a:extLst>
          </p:cNvPr>
          <p:cNvCxnSpPr/>
          <p:nvPr/>
        </p:nvCxnSpPr>
        <p:spPr bwMode="auto">
          <a:xfrm>
            <a:off x="11137415" y="291643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58B349D-FA4A-B1EC-E66D-5662047D0359}"/>
              </a:ext>
            </a:extLst>
          </p:cNvPr>
          <p:cNvCxnSpPr/>
          <p:nvPr/>
        </p:nvCxnSpPr>
        <p:spPr bwMode="auto">
          <a:xfrm>
            <a:off x="11392460" y="2914850"/>
            <a:ext cx="0" cy="158547"/>
          </a:xfrm>
          <a:prstGeom prst="line">
            <a:avLst/>
          </a:prstGeom>
          <a:noFill/>
          <a:ln w="28575" cap="flat" cmpd="sng" algn="ctr">
            <a:solidFill>
              <a:schemeClr val="accent3"/>
            </a:solidFill>
            <a:prstDash val="solid"/>
            <a:round/>
            <a:headEnd type="none" w="med" len="med"/>
            <a:tailEnd type="none" w="med" len="med"/>
          </a:ln>
          <a:effectLst/>
        </p:spPr>
      </p:cxnSp>
      <p:grpSp>
        <p:nvGrpSpPr>
          <p:cNvPr id="237" name="Group 236">
            <a:extLst>
              <a:ext uri="{FF2B5EF4-FFF2-40B4-BE49-F238E27FC236}">
                <a16:creationId xmlns:a16="http://schemas.microsoft.com/office/drawing/2014/main" id="{EDF6459A-4838-E9DA-425A-70FEA04D0BEF}"/>
              </a:ext>
            </a:extLst>
          </p:cNvPr>
          <p:cNvGrpSpPr/>
          <p:nvPr/>
        </p:nvGrpSpPr>
        <p:grpSpPr>
          <a:xfrm>
            <a:off x="10234452" y="2168633"/>
            <a:ext cx="30162" cy="158548"/>
            <a:chOff x="8659653" y="2282179"/>
            <a:chExt cx="30162" cy="158548"/>
          </a:xfrm>
        </p:grpSpPr>
        <p:cxnSp>
          <p:nvCxnSpPr>
            <p:cNvPr id="238" name="Straight Connector 237">
              <a:extLst>
                <a:ext uri="{FF2B5EF4-FFF2-40B4-BE49-F238E27FC236}">
                  <a16:creationId xmlns:a16="http://schemas.microsoft.com/office/drawing/2014/main" id="{DA7B6664-E741-6AAD-234A-A9C5F9EE20BB}"/>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D50B640-7E44-5314-A6A3-2CD806870E83}"/>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47695D5A-D4C2-059D-02D1-F04A7143F1CC}"/>
              </a:ext>
            </a:extLst>
          </p:cNvPr>
          <p:cNvGrpSpPr/>
          <p:nvPr/>
        </p:nvGrpSpPr>
        <p:grpSpPr>
          <a:xfrm>
            <a:off x="10998032" y="2164062"/>
            <a:ext cx="30162" cy="158548"/>
            <a:chOff x="8659653" y="2282179"/>
            <a:chExt cx="30162" cy="158548"/>
          </a:xfrm>
        </p:grpSpPr>
        <p:cxnSp>
          <p:nvCxnSpPr>
            <p:cNvPr id="241" name="Straight Connector 240">
              <a:extLst>
                <a:ext uri="{FF2B5EF4-FFF2-40B4-BE49-F238E27FC236}">
                  <a16:creationId xmlns:a16="http://schemas.microsoft.com/office/drawing/2014/main" id="{C1143FCC-6FA3-A9A4-93C3-E16B36F932AE}"/>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95D0A4D-49BC-DF4C-1356-2760F16B62B1}"/>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38399912-7C73-FE42-ACE7-51354238EBD0}"/>
              </a:ext>
            </a:extLst>
          </p:cNvPr>
          <p:cNvGrpSpPr/>
          <p:nvPr/>
        </p:nvGrpSpPr>
        <p:grpSpPr>
          <a:xfrm>
            <a:off x="9784491" y="2046590"/>
            <a:ext cx="30162" cy="158548"/>
            <a:chOff x="8659653" y="2282179"/>
            <a:chExt cx="30162" cy="158548"/>
          </a:xfrm>
        </p:grpSpPr>
        <p:cxnSp>
          <p:nvCxnSpPr>
            <p:cNvPr id="244" name="Straight Connector 243">
              <a:extLst>
                <a:ext uri="{FF2B5EF4-FFF2-40B4-BE49-F238E27FC236}">
                  <a16:creationId xmlns:a16="http://schemas.microsoft.com/office/drawing/2014/main" id="{61CE138D-ADC2-0A92-546E-9DB457C9E9E1}"/>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62765329-105D-E323-D8EA-3BB51702EF4C}"/>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93C35B19-5276-73A7-C11D-EA6C22BACE13}"/>
              </a:ext>
            </a:extLst>
          </p:cNvPr>
          <p:cNvGrpSpPr/>
          <p:nvPr/>
        </p:nvGrpSpPr>
        <p:grpSpPr>
          <a:xfrm>
            <a:off x="9168448" y="1996466"/>
            <a:ext cx="59131" cy="158548"/>
            <a:chOff x="8630684" y="2282179"/>
            <a:chExt cx="59131" cy="158548"/>
          </a:xfrm>
        </p:grpSpPr>
        <p:cxnSp>
          <p:nvCxnSpPr>
            <p:cNvPr id="247" name="Straight Connector 246">
              <a:extLst>
                <a:ext uri="{FF2B5EF4-FFF2-40B4-BE49-F238E27FC236}">
                  <a16:creationId xmlns:a16="http://schemas.microsoft.com/office/drawing/2014/main" id="{3953841C-874F-D2B1-C45F-C58FA8871132}"/>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D229581-86D2-0CEC-C189-EA4BDB8DE81A}"/>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9F840A4-96B1-5D74-23DC-C5BFDA4B635F}"/>
                </a:ext>
              </a:extLst>
            </p:cNvPr>
            <p:cNvCxnSpPr/>
            <p:nvPr/>
          </p:nvCxnSpPr>
          <p:spPr bwMode="auto">
            <a:xfrm>
              <a:off x="8630684"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E36AB5A2-9B66-304F-17E8-2F7BACFDC0E2}"/>
              </a:ext>
            </a:extLst>
          </p:cNvPr>
          <p:cNvGrpSpPr/>
          <p:nvPr/>
        </p:nvGrpSpPr>
        <p:grpSpPr>
          <a:xfrm>
            <a:off x="9061232" y="1967315"/>
            <a:ext cx="90486" cy="158550"/>
            <a:chOff x="8659653" y="2282177"/>
            <a:chExt cx="90486" cy="158550"/>
          </a:xfrm>
        </p:grpSpPr>
        <p:cxnSp>
          <p:nvCxnSpPr>
            <p:cNvPr id="251" name="Straight Connector 250">
              <a:extLst>
                <a:ext uri="{FF2B5EF4-FFF2-40B4-BE49-F238E27FC236}">
                  <a16:creationId xmlns:a16="http://schemas.microsoft.com/office/drawing/2014/main" id="{674B8AAD-07D6-A69C-4420-DB99909CC087}"/>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492FC0F-07BF-458D-35DC-D53A86C42B67}"/>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018E6A8-C39C-9426-766F-ABABE4C7772E}"/>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75E0A53F-27C6-8D94-6EB9-67D9EB191F9A}"/>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255" name="Straight Connector 254">
            <a:extLst>
              <a:ext uri="{FF2B5EF4-FFF2-40B4-BE49-F238E27FC236}">
                <a16:creationId xmlns:a16="http://schemas.microsoft.com/office/drawing/2014/main" id="{3EB73960-DBB8-D5ED-1CD3-55860ED61AE2}"/>
              </a:ext>
            </a:extLst>
          </p:cNvPr>
          <p:cNvCxnSpPr/>
          <p:nvPr/>
        </p:nvCxnSpPr>
        <p:spPr bwMode="auto">
          <a:xfrm>
            <a:off x="8718773" y="197279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03F078E-DA34-FB43-7FB7-B9B7FF42E082}"/>
              </a:ext>
            </a:extLst>
          </p:cNvPr>
          <p:cNvCxnSpPr/>
          <p:nvPr/>
        </p:nvCxnSpPr>
        <p:spPr bwMode="auto">
          <a:xfrm>
            <a:off x="8766268" y="197279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8D6D645-6FD9-419A-070C-C68660B6FF90}"/>
              </a:ext>
            </a:extLst>
          </p:cNvPr>
          <p:cNvCxnSpPr/>
          <p:nvPr/>
        </p:nvCxnSpPr>
        <p:spPr bwMode="auto">
          <a:xfrm>
            <a:off x="8805955" y="197279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9288A25-0E03-2B07-6A86-628D306F0256}"/>
              </a:ext>
            </a:extLst>
          </p:cNvPr>
          <p:cNvCxnSpPr/>
          <p:nvPr/>
        </p:nvCxnSpPr>
        <p:spPr bwMode="auto">
          <a:xfrm>
            <a:off x="8848818" y="197279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F4BB28F-6F08-A3F5-273C-BDA1AFBAFE67}"/>
              </a:ext>
            </a:extLst>
          </p:cNvPr>
          <p:cNvCxnSpPr/>
          <p:nvPr/>
        </p:nvCxnSpPr>
        <p:spPr bwMode="auto">
          <a:xfrm>
            <a:off x="9004393" y="197279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56931CC-E689-76B8-7224-CADC0DBEC3BA}"/>
              </a:ext>
            </a:extLst>
          </p:cNvPr>
          <p:cNvCxnSpPr/>
          <p:nvPr/>
        </p:nvCxnSpPr>
        <p:spPr bwMode="auto">
          <a:xfrm>
            <a:off x="9394663" y="2024655"/>
            <a:ext cx="0" cy="158547"/>
          </a:xfrm>
          <a:prstGeom prst="line">
            <a:avLst/>
          </a:prstGeom>
          <a:noFill/>
          <a:ln w="28575" cap="flat" cmpd="sng" algn="ctr">
            <a:solidFill>
              <a:schemeClr val="accent1"/>
            </a:solidFill>
            <a:prstDash val="solid"/>
            <a:round/>
            <a:headEnd type="none" w="med" len="med"/>
            <a:tailEnd type="none" w="med" len="med"/>
          </a:ln>
          <a:effectLst/>
        </p:spPr>
      </p:cxnSp>
      <p:grpSp>
        <p:nvGrpSpPr>
          <p:cNvPr id="261" name="Group 260">
            <a:extLst>
              <a:ext uri="{FF2B5EF4-FFF2-40B4-BE49-F238E27FC236}">
                <a16:creationId xmlns:a16="http://schemas.microsoft.com/office/drawing/2014/main" id="{DC9D18FA-9CC3-A751-3EDB-31093C958906}"/>
              </a:ext>
            </a:extLst>
          </p:cNvPr>
          <p:cNvGrpSpPr/>
          <p:nvPr/>
        </p:nvGrpSpPr>
        <p:grpSpPr>
          <a:xfrm>
            <a:off x="9453081" y="2013244"/>
            <a:ext cx="90486" cy="158550"/>
            <a:chOff x="8659653" y="2282177"/>
            <a:chExt cx="90486" cy="158550"/>
          </a:xfrm>
        </p:grpSpPr>
        <p:cxnSp>
          <p:nvCxnSpPr>
            <p:cNvPr id="262" name="Straight Connector 261">
              <a:extLst>
                <a:ext uri="{FF2B5EF4-FFF2-40B4-BE49-F238E27FC236}">
                  <a16:creationId xmlns:a16="http://schemas.microsoft.com/office/drawing/2014/main" id="{CDAE3AEF-5DD5-F665-16C8-396CAC3E2BC8}"/>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B620C63-E50A-CE5C-7CCA-F9118A4CCC99}"/>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E76C502-DAAB-3508-0A63-B238053E7937}"/>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A79BB712-D755-AF6D-1188-E6D3693B4C8A}"/>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DE2F8217-D920-A88E-4986-EB8BA1714C7E}"/>
              </a:ext>
            </a:extLst>
          </p:cNvPr>
          <p:cNvGrpSpPr/>
          <p:nvPr/>
        </p:nvGrpSpPr>
        <p:grpSpPr>
          <a:xfrm>
            <a:off x="9871304" y="2046587"/>
            <a:ext cx="90486" cy="158550"/>
            <a:chOff x="8659653" y="2282177"/>
            <a:chExt cx="90486" cy="158550"/>
          </a:xfrm>
        </p:grpSpPr>
        <p:cxnSp>
          <p:nvCxnSpPr>
            <p:cNvPr id="267" name="Straight Connector 266">
              <a:extLst>
                <a:ext uri="{FF2B5EF4-FFF2-40B4-BE49-F238E27FC236}">
                  <a16:creationId xmlns:a16="http://schemas.microsoft.com/office/drawing/2014/main" id="{2C23D3F6-CB80-65BD-6D20-A053A574622D}"/>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444F8E4-0A61-072D-01E5-6330920219DB}"/>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E404BF2-8F62-24E1-1CF1-4EB700DCE9F5}"/>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D561480-78A4-131E-35AA-CDD1B726B953}"/>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271" name="Straight Connector 270">
            <a:extLst>
              <a:ext uri="{FF2B5EF4-FFF2-40B4-BE49-F238E27FC236}">
                <a16:creationId xmlns:a16="http://schemas.microsoft.com/office/drawing/2014/main" id="{B5EB9599-6A83-D3F1-3108-8CCE51751258}"/>
              </a:ext>
            </a:extLst>
          </p:cNvPr>
          <p:cNvCxnSpPr/>
          <p:nvPr/>
        </p:nvCxnSpPr>
        <p:spPr bwMode="auto">
          <a:xfrm>
            <a:off x="9986800" y="204658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6957EDD7-660F-3E44-51AC-D47A8BB995A9}"/>
              </a:ext>
            </a:extLst>
          </p:cNvPr>
          <p:cNvCxnSpPr/>
          <p:nvPr/>
        </p:nvCxnSpPr>
        <p:spPr bwMode="auto">
          <a:xfrm>
            <a:off x="10024293" y="209618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B13E95B-86F8-C536-71A2-8467993CD159}"/>
              </a:ext>
            </a:extLst>
          </p:cNvPr>
          <p:cNvCxnSpPr/>
          <p:nvPr/>
        </p:nvCxnSpPr>
        <p:spPr bwMode="auto">
          <a:xfrm>
            <a:off x="10055436" y="211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CAB2817-DAAB-9240-BC70-FB192623A3DC}"/>
              </a:ext>
            </a:extLst>
          </p:cNvPr>
          <p:cNvCxnSpPr/>
          <p:nvPr/>
        </p:nvCxnSpPr>
        <p:spPr bwMode="auto">
          <a:xfrm>
            <a:off x="10189766" y="2161707"/>
            <a:ext cx="0" cy="158547"/>
          </a:xfrm>
          <a:prstGeom prst="line">
            <a:avLst/>
          </a:prstGeom>
          <a:noFill/>
          <a:ln w="28575" cap="flat" cmpd="sng" algn="ctr">
            <a:solidFill>
              <a:schemeClr val="accent1"/>
            </a:solidFill>
            <a:prstDash val="solid"/>
            <a:round/>
            <a:headEnd type="none" w="med" len="med"/>
            <a:tailEnd type="none" w="med" len="med"/>
          </a:ln>
          <a:effectLst/>
        </p:spPr>
      </p:cxnSp>
      <p:grpSp>
        <p:nvGrpSpPr>
          <p:cNvPr id="275" name="Group 274">
            <a:extLst>
              <a:ext uri="{FF2B5EF4-FFF2-40B4-BE49-F238E27FC236}">
                <a16:creationId xmlns:a16="http://schemas.microsoft.com/office/drawing/2014/main" id="{6BEDAAEB-4921-FB85-B93A-7D3683CB62E6}"/>
              </a:ext>
            </a:extLst>
          </p:cNvPr>
          <p:cNvGrpSpPr/>
          <p:nvPr/>
        </p:nvGrpSpPr>
        <p:grpSpPr>
          <a:xfrm>
            <a:off x="10592757" y="2167301"/>
            <a:ext cx="60324" cy="158549"/>
            <a:chOff x="8659653" y="2282178"/>
            <a:chExt cx="60324" cy="158549"/>
          </a:xfrm>
        </p:grpSpPr>
        <p:cxnSp>
          <p:nvCxnSpPr>
            <p:cNvPr id="276" name="Straight Connector 275">
              <a:extLst>
                <a:ext uri="{FF2B5EF4-FFF2-40B4-BE49-F238E27FC236}">
                  <a16:creationId xmlns:a16="http://schemas.microsoft.com/office/drawing/2014/main" id="{84D13617-1783-8CCC-4675-626146334EE1}"/>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36B12EB-5BDA-3E5D-806A-AD97B2BE0AC7}"/>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EFEB016-3B85-95C4-90EB-E25940FDA8CB}"/>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280" name="Straight Connector 279">
            <a:extLst>
              <a:ext uri="{FF2B5EF4-FFF2-40B4-BE49-F238E27FC236}">
                <a16:creationId xmlns:a16="http://schemas.microsoft.com/office/drawing/2014/main" id="{F150159A-AE77-CBA0-1926-48A073FF837F}"/>
              </a:ext>
            </a:extLst>
          </p:cNvPr>
          <p:cNvCxnSpPr/>
          <p:nvPr/>
        </p:nvCxnSpPr>
        <p:spPr bwMode="auto">
          <a:xfrm>
            <a:off x="10730230" y="216862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DC2D52A-AB4D-D78F-612A-6BE121CBCBD4}"/>
              </a:ext>
            </a:extLst>
          </p:cNvPr>
          <p:cNvCxnSpPr/>
          <p:nvPr/>
        </p:nvCxnSpPr>
        <p:spPr bwMode="auto">
          <a:xfrm>
            <a:off x="10888107" y="216344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F078314-D461-DC21-EF10-B2AE6665C06A}"/>
              </a:ext>
            </a:extLst>
          </p:cNvPr>
          <p:cNvCxnSpPr/>
          <p:nvPr/>
        </p:nvCxnSpPr>
        <p:spPr bwMode="auto">
          <a:xfrm>
            <a:off x="11144329" y="216862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C25E84B-25B8-5DEC-8C5E-30B79BEA1950}"/>
              </a:ext>
            </a:extLst>
          </p:cNvPr>
          <p:cNvCxnSpPr/>
          <p:nvPr/>
        </p:nvCxnSpPr>
        <p:spPr bwMode="auto">
          <a:xfrm>
            <a:off x="11376739" y="2169042"/>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D2E0B8E-8E28-2CD3-7F8F-69FF0D252D7D}"/>
              </a:ext>
            </a:extLst>
          </p:cNvPr>
          <p:cNvCxnSpPr/>
          <p:nvPr/>
        </p:nvCxnSpPr>
        <p:spPr bwMode="auto">
          <a:xfrm>
            <a:off x="11091624" y="2163591"/>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1D3344A6-4494-87BE-452D-082B8A2C83AA}"/>
              </a:ext>
            </a:extLst>
          </p:cNvPr>
          <p:cNvCxnSpPr/>
          <p:nvPr/>
        </p:nvCxnSpPr>
        <p:spPr bwMode="auto">
          <a:xfrm>
            <a:off x="10966846" y="2161707"/>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2CFEFB2B-4395-E97F-908C-285B9432CA8B}"/>
              </a:ext>
            </a:extLst>
          </p:cNvPr>
          <p:cNvCxnSpPr>
            <a:cxnSpLocks/>
          </p:cNvCxnSpPr>
          <p:nvPr/>
        </p:nvCxnSpPr>
        <p:spPr bwMode="auto">
          <a:xfrm flipH="1" flipV="1">
            <a:off x="10132969" y="2248490"/>
            <a:ext cx="105332" cy="1884"/>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961149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016184" cy="1103313"/>
          </a:xfrm>
        </p:spPr>
        <p:txBody>
          <a:bodyPr/>
          <a:lstStyle/>
          <a:p>
            <a:r>
              <a:rPr lang="en-US" dirty="0"/>
              <a:t>ELEVATE-TN 5-Yr Update: PFS in Patients </a:t>
            </a:r>
            <a:br>
              <a:rPr lang="en-US" dirty="0"/>
            </a:br>
            <a:r>
              <a:rPr lang="en-US" dirty="0"/>
              <a:t>With del(17p) and/or Mutated </a:t>
            </a:r>
            <a:r>
              <a:rPr lang="en-US" i="1" dirty="0"/>
              <a:t>TP53</a:t>
            </a:r>
            <a:endParaRPr lang="en-US" altLang="en-US" i="1"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Sharman. ASCO 2022. Abstr 7539. Reproduced with permission.</a:t>
            </a:r>
          </a:p>
        </p:txBody>
      </p:sp>
      <p:grpSp>
        <p:nvGrpSpPr>
          <p:cNvPr id="6" name="Group 5">
            <a:extLst>
              <a:ext uri="{FF2B5EF4-FFF2-40B4-BE49-F238E27FC236}">
                <a16:creationId xmlns:a16="http://schemas.microsoft.com/office/drawing/2014/main" id="{D44C1508-1B65-1B62-494C-D4847EBF16B7}"/>
              </a:ext>
            </a:extLst>
          </p:cNvPr>
          <p:cNvGrpSpPr/>
          <p:nvPr/>
        </p:nvGrpSpPr>
        <p:grpSpPr>
          <a:xfrm>
            <a:off x="455869" y="1569166"/>
            <a:ext cx="11278931" cy="3541280"/>
            <a:chOff x="455869" y="1569166"/>
            <a:chExt cx="11278931" cy="3541280"/>
          </a:xfrm>
        </p:grpSpPr>
        <p:sp>
          <p:nvSpPr>
            <p:cNvPr id="7" name="TextBox 6">
              <a:extLst>
                <a:ext uri="{FF2B5EF4-FFF2-40B4-BE49-F238E27FC236}">
                  <a16:creationId xmlns:a16="http://schemas.microsoft.com/office/drawing/2014/main" id="{39355A1A-BF68-E3DE-8766-D82F60849D96}"/>
                </a:ext>
              </a:extLst>
            </p:cNvPr>
            <p:cNvSpPr txBox="1"/>
            <p:nvPr/>
          </p:nvSpPr>
          <p:spPr bwMode="auto">
            <a:xfrm rot="16200000">
              <a:off x="245299" y="2937097"/>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sp>
          <p:nvSpPr>
            <p:cNvPr id="8" name="TextBox 7">
              <a:extLst>
                <a:ext uri="{FF2B5EF4-FFF2-40B4-BE49-F238E27FC236}">
                  <a16:creationId xmlns:a16="http://schemas.microsoft.com/office/drawing/2014/main" id="{51C5238A-B9B3-B66E-C9B6-8CBB2C93B2D4}"/>
                </a:ext>
              </a:extLst>
            </p:cNvPr>
            <p:cNvSpPr txBox="1"/>
            <p:nvPr/>
          </p:nvSpPr>
          <p:spPr bwMode="auto">
            <a:xfrm>
              <a:off x="5877030" y="480266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9" name="Group 8">
              <a:extLst>
                <a:ext uri="{FF2B5EF4-FFF2-40B4-BE49-F238E27FC236}">
                  <a16:creationId xmlns:a16="http://schemas.microsoft.com/office/drawing/2014/main" id="{68F1BA3D-0EBC-7849-7EDE-0FCAD8303FDF}"/>
                </a:ext>
              </a:extLst>
            </p:cNvPr>
            <p:cNvGrpSpPr/>
            <p:nvPr/>
          </p:nvGrpSpPr>
          <p:grpSpPr>
            <a:xfrm>
              <a:off x="713833" y="1569166"/>
              <a:ext cx="458780" cy="3078451"/>
              <a:chOff x="713833" y="1569166"/>
              <a:chExt cx="458780" cy="3078451"/>
            </a:xfrm>
          </p:grpSpPr>
          <p:sp>
            <p:nvSpPr>
              <p:cNvPr id="74" name="TextBox 73">
                <a:extLst>
                  <a:ext uri="{FF2B5EF4-FFF2-40B4-BE49-F238E27FC236}">
                    <a16:creationId xmlns:a16="http://schemas.microsoft.com/office/drawing/2014/main" id="{69F3BD1A-63D9-1914-002B-90432DA9703A}"/>
                  </a:ext>
                </a:extLst>
              </p:cNvPr>
              <p:cNvSpPr txBox="1"/>
              <p:nvPr/>
            </p:nvSpPr>
            <p:spPr bwMode="auto">
              <a:xfrm>
                <a:off x="896575" y="4361385"/>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75" name="TextBox 74">
                <a:extLst>
                  <a:ext uri="{FF2B5EF4-FFF2-40B4-BE49-F238E27FC236}">
                    <a16:creationId xmlns:a16="http://schemas.microsoft.com/office/drawing/2014/main" id="{A3A8C6E6-D2D7-09D9-CB3F-5ABFFC394E05}"/>
                  </a:ext>
                </a:extLst>
              </p:cNvPr>
              <p:cNvSpPr txBox="1"/>
              <p:nvPr/>
            </p:nvSpPr>
            <p:spPr bwMode="auto">
              <a:xfrm>
                <a:off x="805205" y="380294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20</a:t>
                </a:r>
              </a:p>
            </p:txBody>
          </p:sp>
          <p:sp>
            <p:nvSpPr>
              <p:cNvPr id="76" name="TextBox 75">
                <a:extLst>
                  <a:ext uri="{FF2B5EF4-FFF2-40B4-BE49-F238E27FC236}">
                    <a16:creationId xmlns:a16="http://schemas.microsoft.com/office/drawing/2014/main" id="{7A46F5DE-B612-4E96-AFCE-756A75A78090}"/>
                  </a:ext>
                </a:extLst>
              </p:cNvPr>
              <p:cNvSpPr txBox="1"/>
              <p:nvPr/>
            </p:nvSpPr>
            <p:spPr bwMode="auto">
              <a:xfrm>
                <a:off x="805205" y="3244498"/>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AD3C7C3B-D0C0-DC82-8622-0A2BDA5AFB6E}"/>
                  </a:ext>
                </a:extLst>
              </p:cNvPr>
              <p:cNvSpPr txBox="1"/>
              <p:nvPr/>
            </p:nvSpPr>
            <p:spPr bwMode="auto">
              <a:xfrm>
                <a:off x="805205" y="2686054"/>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78" name="TextBox 77">
                <a:extLst>
                  <a:ext uri="{FF2B5EF4-FFF2-40B4-BE49-F238E27FC236}">
                    <a16:creationId xmlns:a16="http://schemas.microsoft.com/office/drawing/2014/main" id="{5D12CCF0-E66A-892C-E312-799F380A89A4}"/>
                  </a:ext>
                </a:extLst>
              </p:cNvPr>
              <p:cNvSpPr txBox="1"/>
              <p:nvPr/>
            </p:nvSpPr>
            <p:spPr bwMode="auto">
              <a:xfrm>
                <a:off x="805205" y="2127610"/>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80</a:t>
                </a:r>
              </a:p>
            </p:txBody>
          </p:sp>
          <p:sp>
            <p:nvSpPr>
              <p:cNvPr id="79" name="TextBox 78">
                <a:extLst>
                  <a:ext uri="{FF2B5EF4-FFF2-40B4-BE49-F238E27FC236}">
                    <a16:creationId xmlns:a16="http://schemas.microsoft.com/office/drawing/2014/main" id="{E1E5842E-BF87-BB93-0A74-5BD8644B2F8A}"/>
                  </a:ext>
                </a:extLst>
              </p:cNvPr>
              <p:cNvSpPr txBox="1"/>
              <p:nvPr/>
            </p:nvSpPr>
            <p:spPr bwMode="auto">
              <a:xfrm>
                <a:off x="713833" y="1569166"/>
                <a:ext cx="4587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10</a:t>
                </a:r>
                <a:r>
                  <a:rPr lang="en-US" sz="1400" b="0" dirty="0">
                    <a:solidFill>
                      <a:schemeClr val="bg1"/>
                    </a:solidFill>
                    <a:latin typeface="Calibri" panose="020F0502020204030204" pitchFamily="34" charset="0"/>
                  </a:rPr>
                  <a:t>0</a:t>
                </a:r>
              </a:p>
            </p:txBody>
          </p:sp>
        </p:grpSp>
        <p:grpSp>
          <p:nvGrpSpPr>
            <p:cNvPr id="10" name="Group 9">
              <a:extLst>
                <a:ext uri="{FF2B5EF4-FFF2-40B4-BE49-F238E27FC236}">
                  <a16:creationId xmlns:a16="http://schemas.microsoft.com/office/drawing/2014/main" id="{69DA142F-BF52-1632-C7C0-578E5FDAE751}"/>
                </a:ext>
              </a:extLst>
            </p:cNvPr>
            <p:cNvGrpSpPr/>
            <p:nvPr/>
          </p:nvGrpSpPr>
          <p:grpSpPr>
            <a:xfrm>
              <a:off x="1446908" y="4611156"/>
              <a:ext cx="10129256" cy="286232"/>
              <a:chOff x="1446908" y="4647617"/>
              <a:chExt cx="10129256" cy="286232"/>
            </a:xfrm>
          </p:grpSpPr>
          <p:sp>
            <p:nvSpPr>
              <p:cNvPr id="49" name="TextBox 48">
                <a:extLst>
                  <a:ext uri="{FF2B5EF4-FFF2-40B4-BE49-F238E27FC236}">
                    <a16:creationId xmlns:a16="http://schemas.microsoft.com/office/drawing/2014/main" id="{A47922A4-673E-5051-6709-3E433B84FFA0}"/>
                  </a:ext>
                </a:extLst>
              </p:cNvPr>
              <p:cNvSpPr txBox="1"/>
              <p:nvPr/>
            </p:nvSpPr>
            <p:spPr bwMode="auto">
              <a:xfrm>
                <a:off x="1446908"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82D1C5FC-3C80-A136-3599-3299AB8FFC7B}"/>
                  </a:ext>
                </a:extLst>
              </p:cNvPr>
              <p:cNvSpPr txBox="1"/>
              <p:nvPr/>
            </p:nvSpPr>
            <p:spPr bwMode="auto">
              <a:xfrm>
                <a:off x="1841054"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603DC18D-D7D0-A088-0A18-C264A7514FC1}"/>
                  </a:ext>
                </a:extLst>
              </p:cNvPr>
              <p:cNvSpPr txBox="1"/>
              <p:nvPr/>
            </p:nvSpPr>
            <p:spPr bwMode="auto">
              <a:xfrm>
                <a:off x="2248486"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EFA91DA6-4694-E87E-CD09-A6F9581777FA}"/>
                  </a:ext>
                </a:extLst>
              </p:cNvPr>
              <p:cNvSpPr txBox="1"/>
              <p:nvPr/>
            </p:nvSpPr>
            <p:spPr bwMode="auto">
              <a:xfrm>
                <a:off x="2642632" y="4647617"/>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33ED4572-092B-8496-7DF3-A486D643878F}"/>
                  </a:ext>
                </a:extLst>
              </p:cNvPr>
              <p:cNvSpPr txBox="1"/>
              <p:nvPr/>
            </p:nvSpPr>
            <p:spPr bwMode="auto">
              <a:xfrm>
                <a:off x="3018394"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2B10D728-E942-D4CD-5B8D-65DADECC1EBA}"/>
                  </a:ext>
                </a:extLst>
              </p:cNvPr>
              <p:cNvSpPr txBox="1"/>
              <p:nvPr/>
            </p:nvSpPr>
            <p:spPr bwMode="auto">
              <a:xfrm>
                <a:off x="3412540"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75076EA1-B5B1-4703-B952-B51D61407FC5}"/>
                  </a:ext>
                </a:extLst>
              </p:cNvPr>
              <p:cNvSpPr txBox="1"/>
              <p:nvPr/>
            </p:nvSpPr>
            <p:spPr bwMode="auto">
              <a:xfrm>
                <a:off x="381997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86C32000-AC57-2073-BCC8-894004109F62}"/>
                  </a:ext>
                </a:extLst>
              </p:cNvPr>
              <p:cNvSpPr txBox="1"/>
              <p:nvPr/>
            </p:nvSpPr>
            <p:spPr bwMode="auto">
              <a:xfrm>
                <a:off x="421411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p:txBody>
          </p:sp>
          <p:sp>
            <p:nvSpPr>
              <p:cNvPr id="57" name="TextBox 56">
                <a:extLst>
                  <a:ext uri="{FF2B5EF4-FFF2-40B4-BE49-F238E27FC236}">
                    <a16:creationId xmlns:a16="http://schemas.microsoft.com/office/drawing/2014/main" id="{4D1EC857-A64C-E91A-F8A9-78CCFAAA3EED}"/>
                  </a:ext>
                </a:extLst>
              </p:cNvPr>
              <p:cNvSpPr txBox="1"/>
              <p:nvPr/>
            </p:nvSpPr>
            <p:spPr bwMode="auto">
              <a:xfrm>
                <a:off x="4657103"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78A1E4B3-1D99-840D-3BCA-E43AD5ED0DDE}"/>
                  </a:ext>
                </a:extLst>
              </p:cNvPr>
              <p:cNvSpPr txBox="1"/>
              <p:nvPr/>
            </p:nvSpPr>
            <p:spPr bwMode="auto">
              <a:xfrm>
                <a:off x="5064535"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1C27D10F-FE68-A354-261A-E330733D6C5D}"/>
                  </a:ext>
                </a:extLst>
              </p:cNvPr>
              <p:cNvSpPr txBox="1"/>
              <p:nvPr/>
            </p:nvSpPr>
            <p:spPr bwMode="auto">
              <a:xfrm>
                <a:off x="5484081"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6DF7CCBD-749B-7B14-604E-38D000EFC160}"/>
                  </a:ext>
                </a:extLst>
              </p:cNvPr>
              <p:cNvSpPr txBox="1"/>
              <p:nvPr/>
            </p:nvSpPr>
            <p:spPr bwMode="auto">
              <a:xfrm>
                <a:off x="588012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A4570068-4AB8-9AF3-7B3D-DB78AB2A2F79}"/>
                  </a:ext>
                </a:extLst>
              </p:cNvPr>
              <p:cNvSpPr txBox="1"/>
              <p:nvPr/>
            </p:nvSpPr>
            <p:spPr bwMode="auto">
              <a:xfrm>
                <a:off x="6295439"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36</a:t>
                </a:r>
              </a:p>
            </p:txBody>
          </p:sp>
          <p:sp>
            <p:nvSpPr>
              <p:cNvPr id="62" name="TextBox 61">
                <a:extLst>
                  <a:ext uri="{FF2B5EF4-FFF2-40B4-BE49-F238E27FC236}">
                    <a16:creationId xmlns:a16="http://schemas.microsoft.com/office/drawing/2014/main" id="{28E8C47C-1F96-0CCF-5DD3-E2CD76AB6D56}"/>
                  </a:ext>
                </a:extLst>
              </p:cNvPr>
              <p:cNvSpPr txBox="1"/>
              <p:nvPr/>
            </p:nvSpPr>
            <p:spPr bwMode="auto">
              <a:xfrm>
                <a:off x="669017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39</a:t>
                </a:r>
              </a:p>
            </p:txBody>
          </p:sp>
          <p:sp>
            <p:nvSpPr>
              <p:cNvPr id="63" name="TextBox 62">
                <a:extLst>
                  <a:ext uri="{FF2B5EF4-FFF2-40B4-BE49-F238E27FC236}">
                    <a16:creationId xmlns:a16="http://schemas.microsoft.com/office/drawing/2014/main" id="{0D175525-9CBF-706F-3FE9-B2AC8C236165}"/>
                  </a:ext>
                </a:extLst>
              </p:cNvPr>
              <p:cNvSpPr txBox="1"/>
              <p:nvPr/>
            </p:nvSpPr>
            <p:spPr bwMode="auto">
              <a:xfrm>
                <a:off x="712204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42</a:t>
                </a:r>
              </a:p>
            </p:txBody>
          </p:sp>
          <p:sp>
            <p:nvSpPr>
              <p:cNvPr id="64" name="TextBox 63">
                <a:extLst>
                  <a:ext uri="{FF2B5EF4-FFF2-40B4-BE49-F238E27FC236}">
                    <a16:creationId xmlns:a16="http://schemas.microsoft.com/office/drawing/2014/main" id="{7872F75B-0811-B083-2894-9D067C41F13A}"/>
                  </a:ext>
                </a:extLst>
              </p:cNvPr>
              <p:cNvSpPr txBox="1"/>
              <p:nvPr/>
            </p:nvSpPr>
            <p:spPr bwMode="auto">
              <a:xfrm>
                <a:off x="750094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45</a:t>
                </a:r>
              </a:p>
            </p:txBody>
          </p:sp>
          <p:sp>
            <p:nvSpPr>
              <p:cNvPr id="65" name="TextBox 64">
                <a:extLst>
                  <a:ext uri="{FF2B5EF4-FFF2-40B4-BE49-F238E27FC236}">
                    <a16:creationId xmlns:a16="http://schemas.microsoft.com/office/drawing/2014/main" id="{C47BD6B7-0F31-5479-12B4-A54873994DBF}"/>
                  </a:ext>
                </a:extLst>
              </p:cNvPr>
              <p:cNvSpPr txBox="1"/>
              <p:nvPr/>
            </p:nvSpPr>
            <p:spPr bwMode="auto">
              <a:xfrm>
                <a:off x="7943933"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48</a:t>
                </a:r>
              </a:p>
            </p:txBody>
          </p:sp>
          <p:sp>
            <p:nvSpPr>
              <p:cNvPr id="66" name="TextBox 65">
                <a:extLst>
                  <a:ext uri="{FF2B5EF4-FFF2-40B4-BE49-F238E27FC236}">
                    <a16:creationId xmlns:a16="http://schemas.microsoft.com/office/drawing/2014/main" id="{F98FEE9F-135B-4B8B-2F2E-E673180B3993}"/>
                  </a:ext>
                </a:extLst>
              </p:cNvPr>
              <p:cNvSpPr txBox="1"/>
              <p:nvPr/>
            </p:nvSpPr>
            <p:spPr bwMode="auto">
              <a:xfrm>
                <a:off x="8351365"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51</a:t>
                </a:r>
              </a:p>
            </p:txBody>
          </p:sp>
          <p:sp>
            <p:nvSpPr>
              <p:cNvPr id="67" name="TextBox 66">
                <a:extLst>
                  <a:ext uri="{FF2B5EF4-FFF2-40B4-BE49-F238E27FC236}">
                    <a16:creationId xmlns:a16="http://schemas.microsoft.com/office/drawing/2014/main" id="{30C69D4E-9A48-4C9C-820A-6B18F77BD431}"/>
                  </a:ext>
                </a:extLst>
              </p:cNvPr>
              <p:cNvSpPr txBox="1"/>
              <p:nvPr/>
            </p:nvSpPr>
            <p:spPr bwMode="auto">
              <a:xfrm>
                <a:off x="8750591"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54</a:t>
                </a:r>
              </a:p>
            </p:txBody>
          </p:sp>
          <p:sp>
            <p:nvSpPr>
              <p:cNvPr id="68" name="TextBox 67">
                <a:extLst>
                  <a:ext uri="{FF2B5EF4-FFF2-40B4-BE49-F238E27FC236}">
                    <a16:creationId xmlns:a16="http://schemas.microsoft.com/office/drawing/2014/main" id="{E1139A5D-76B0-3007-A648-3CFA93710640}"/>
                  </a:ext>
                </a:extLst>
              </p:cNvPr>
              <p:cNvSpPr txBox="1"/>
              <p:nvPr/>
            </p:nvSpPr>
            <p:spPr bwMode="auto">
              <a:xfrm>
                <a:off x="9151718"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57</a:t>
                </a:r>
              </a:p>
            </p:txBody>
          </p:sp>
          <p:sp>
            <p:nvSpPr>
              <p:cNvPr id="69" name="TextBox 68">
                <a:extLst>
                  <a:ext uri="{FF2B5EF4-FFF2-40B4-BE49-F238E27FC236}">
                    <a16:creationId xmlns:a16="http://schemas.microsoft.com/office/drawing/2014/main" id="{563C360D-D1AA-A74D-CFB2-4ECD3F706B4C}"/>
                  </a:ext>
                </a:extLst>
              </p:cNvPr>
              <p:cNvSpPr txBox="1"/>
              <p:nvPr/>
            </p:nvSpPr>
            <p:spPr bwMode="auto">
              <a:xfrm>
                <a:off x="9582269"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70" name="TextBox 69">
                <a:extLst>
                  <a:ext uri="{FF2B5EF4-FFF2-40B4-BE49-F238E27FC236}">
                    <a16:creationId xmlns:a16="http://schemas.microsoft.com/office/drawing/2014/main" id="{7D0CA29F-9F36-60E6-DF3A-C59E87225E7F}"/>
                  </a:ext>
                </a:extLst>
              </p:cNvPr>
              <p:cNvSpPr txBox="1"/>
              <p:nvPr/>
            </p:nvSpPr>
            <p:spPr bwMode="auto">
              <a:xfrm>
                <a:off x="996684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63</a:t>
                </a:r>
              </a:p>
            </p:txBody>
          </p:sp>
          <p:sp>
            <p:nvSpPr>
              <p:cNvPr id="71" name="TextBox 70">
                <a:extLst>
                  <a:ext uri="{FF2B5EF4-FFF2-40B4-BE49-F238E27FC236}">
                    <a16:creationId xmlns:a16="http://schemas.microsoft.com/office/drawing/2014/main" id="{3E45B6A6-6D76-67F6-7E7A-57F3B2868CE7}"/>
                  </a:ext>
                </a:extLst>
              </p:cNvPr>
              <p:cNvSpPr txBox="1"/>
              <p:nvPr/>
            </p:nvSpPr>
            <p:spPr bwMode="auto">
              <a:xfrm>
                <a:off x="10388552"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66</a:t>
                </a:r>
              </a:p>
            </p:txBody>
          </p:sp>
          <p:sp>
            <p:nvSpPr>
              <p:cNvPr id="72" name="TextBox 71">
                <a:extLst>
                  <a:ext uri="{FF2B5EF4-FFF2-40B4-BE49-F238E27FC236}">
                    <a16:creationId xmlns:a16="http://schemas.microsoft.com/office/drawing/2014/main" id="{2C34E2CD-223D-D311-A2E3-491C6A2C855F}"/>
                  </a:ext>
                </a:extLst>
              </p:cNvPr>
              <p:cNvSpPr txBox="1"/>
              <p:nvPr/>
            </p:nvSpPr>
            <p:spPr bwMode="auto">
              <a:xfrm>
                <a:off x="10822606"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69</a:t>
                </a:r>
              </a:p>
            </p:txBody>
          </p:sp>
          <p:sp>
            <p:nvSpPr>
              <p:cNvPr id="73" name="TextBox 72">
                <a:extLst>
                  <a:ext uri="{FF2B5EF4-FFF2-40B4-BE49-F238E27FC236}">
                    <a16:creationId xmlns:a16="http://schemas.microsoft.com/office/drawing/2014/main" id="{EB515C1B-91AD-747E-3D09-6C02E35DD782}"/>
                  </a:ext>
                </a:extLst>
              </p:cNvPr>
              <p:cNvSpPr txBox="1"/>
              <p:nvPr/>
            </p:nvSpPr>
            <p:spPr bwMode="auto">
              <a:xfrm>
                <a:off x="11208756" y="4647617"/>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72</a:t>
                </a:r>
              </a:p>
            </p:txBody>
          </p:sp>
        </p:grpSp>
        <p:sp>
          <p:nvSpPr>
            <p:cNvPr id="11" name="Freeform: Shape 10">
              <a:extLst>
                <a:ext uri="{FF2B5EF4-FFF2-40B4-BE49-F238E27FC236}">
                  <a16:creationId xmlns:a16="http://schemas.microsoft.com/office/drawing/2014/main" id="{6C4E27EA-D89E-0C09-50A8-A580536B749F}"/>
                </a:ext>
              </a:extLst>
            </p:cNvPr>
            <p:cNvSpPr/>
            <p:nvPr/>
          </p:nvSpPr>
          <p:spPr bwMode="auto">
            <a:xfrm>
              <a:off x="1185333" y="1642533"/>
              <a:ext cx="10549467" cy="2861734"/>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dirty="0"/>
            </a:p>
          </p:txBody>
        </p:sp>
        <p:grpSp>
          <p:nvGrpSpPr>
            <p:cNvPr id="12" name="Group 11">
              <a:extLst>
                <a:ext uri="{FF2B5EF4-FFF2-40B4-BE49-F238E27FC236}">
                  <a16:creationId xmlns:a16="http://schemas.microsoft.com/office/drawing/2014/main" id="{AADBA8FF-1EC5-2688-1E2E-A755E61C5A59}"/>
                </a:ext>
              </a:extLst>
            </p:cNvPr>
            <p:cNvGrpSpPr/>
            <p:nvPr/>
          </p:nvGrpSpPr>
          <p:grpSpPr>
            <a:xfrm>
              <a:off x="1112520" y="1705026"/>
              <a:ext cx="72813" cy="2802492"/>
              <a:chOff x="901264" y="1705026"/>
              <a:chExt cx="1347222" cy="2802492"/>
            </a:xfrm>
          </p:grpSpPr>
          <p:cxnSp>
            <p:nvCxnSpPr>
              <p:cNvPr id="43" name="Straight Connector 42">
                <a:extLst>
                  <a:ext uri="{FF2B5EF4-FFF2-40B4-BE49-F238E27FC236}">
                    <a16:creationId xmlns:a16="http://schemas.microsoft.com/office/drawing/2014/main" id="{B19BA4B2-78A5-4861-F289-7DFADE1A6EA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7A78F43-D6C7-5528-2A75-4D5EDB1EFC4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AEC77A3-91A6-7C6B-FC77-278F62B2BB5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1F4AA1C-3F30-3A1E-B054-CFBA333591E1}"/>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30B2B75-C0C1-7261-2168-AD9C5E7546E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0738FE0-A67B-EB91-23F2-3A447207FD0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88D2C730-389F-98C3-B846-35418EF6C4EC}"/>
                </a:ext>
              </a:extLst>
            </p:cNvPr>
            <p:cNvGrpSpPr/>
            <p:nvPr/>
          </p:nvGrpSpPr>
          <p:grpSpPr>
            <a:xfrm>
              <a:off x="1575240" y="4495551"/>
              <a:ext cx="9821733" cy="142489"/>
              <a:chOff x="1575240" y="3687257"/>
              <a:chExt cx="9821733" cy="1098523"/>
            </a:xfrm>
          </p:grpSpPr>
          <p:grpSp>
            <p:nvGrpSpPr>
              <p:cNvPr id="14" name="Group 13">
                <a:extLst>
                  <a:ext uri="{FF2B5EF4-FFF2-40B4-BE49-F238E27FC236}">
                    <a16:creationId xmlns:a16="http://schemas.microsoft.com/office/drawing/2014/main" id="{05407377-1567-833B-7EC9-5A610A3E3F15}"/>
                  </a:ext>
                </a:extLst>
              </p:cNvPr>
              <p:cNvGrpSpPr/>
              <p:nvPr/>
            </p:nvGrpSpPr>
            <p:grpSpPr>
              <a:xfrm rot="5400000">
                <a:off x="2041759" y="3220739"/>
                <a:ext cx="1098521" cy="2031560"/>
                <a:chOff x="901264" y="1705026"/>
                <a:chExt cx="1347222" cy="2802492"/>
              </a:xfrm>
            </p:grpSpPr>
            <p:cxnSp>
              <p:nvCxnSpPr>
                <p:cNvPr id="37" name="Straight Connector 36">
                  <a:extLst>
                    <a:ext uri="{FF2B5EF4-FFF2-40B4-BE49-F238E27FC236}">
                      <a16:creationId xmlns:a16="http://schemas.microsoft.com/office/drawing/2014/main" id="{8E05560F-7E5F-223E-AD59-C335FBEFCA69}"/>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33BE31C-EF3C-0EAE-E55D-1C185C14D6F3}"/>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77EDEA1-4DBA-F684-3D11-CD189DE3651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6DC1592-AF35-6244-AED5-069721515418}"/>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EE2CBF7-98E7-9200-1945-1AA8B55AC559}"/>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B3A1C1C-D7E8-64C2-495D-AF5EC56A1ED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77AC505F-8002-27E6-A42A-D5D28ED8CF6D}"/>
                  </a:ext>
                </a:extLst>
              </p:cNvPr>
              <p:cNvGrpSpPr/>
              <p:nvPr/>
            </p:nvGrpSpPr>
            <p:grpSpPr>
              <a:xfrm rot="5400000">
                <a:off x="4485342" y="3220739"/>
                <a:ext cx="1098521" cy="2031560"/>
                <a:chOff x="901264" y="1705026"/>
                <a:chExt cx="1347222" cy="2802492"/>
              </a:xfrm>
            </p:grpSpPr>
            <p:cxnSp>
              <p:nvCxnSpPr>
                <p:cNvPr id="31" name="Straight Connector 30">
                  <a:extLst>
                    <a:ext uri="{FF2B5EF4-FFF2-40B4-BE49-F238E27FC236}">
                      <a16:creationId xmlns:a16="http://schemas.microsoft.com/office/drawing/2014/main" id="{2E048818-3757-4EC4-0CD9-3ECA7CA100D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6D60669-DC33-8989-2EEF-FC583C0AC338}"/>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90DB663-D8E5-21B2-FAE0-9689F670737D}"/>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5C12208-C399-0469-1F1A-67443164603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AB11C76-490D-907A-9765-A914EBA41FC5}"/>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18D1762-C766-FDDF-505E-8E91196A27A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916C30C2-798E-6434-BAB9-2FC9446B42D7}"/>
                  </a:ext>
                </a:extLst>
              </p:cNvPr>
              <p:cNvGrpSpPr/>
              <p:nvPr/>
            </p:nvGrpSpPr>
            <p:grpSpPr>
              <a:xfrm rot="5400000">
                <a:off x="6947173" y="3200879"/>
                <a:ext cx="1098521" cy="2071281"/>
                <a:chOff x="901264" y="1705026"/>
                <a:chExt cx="1347222" cy="2802492"/>
              </a:xfrm>
            </p:grpSpPr>
            <p:cxnSp>
              <p:nvCxnSpPr>
                <p:cNvPr id="25" name="Straight Connector 24">
                  <a:extLst>
                    <a:ext uri="{FF2B5EF4-FFF2-40B4-BE49-F238E27FC236}">
                      <a16:creationId xmlns:a16="http://schemas.microsoft.com/office/drawing/2014/main" id="{A3BD7581-CAE5-3BE1-D8CE-670D0D4B7866}"/>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3FF256A-7A2D-464D-D94A-D71D37AA1046}"/>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CB78D65-A6FA-44E2-63E1-F1A32640B76E}"/>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2EC75EE-7652-0B48-1A48-B219E6DC138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A5795DB-E5A5-845D-235D-08E25211396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46AFEF0-A003-B2AE-E676-9E7137609E95}"/>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1FA9E7E1-3659-428D-ED0A-0617961FD11D}"/>
                  </a:ext>
                </a:extLst>
              </p:cNvPr>
              <p:cNvGrpSpPr/>
              <p:nvPr/>
            </p:nvGrpSpPr>
            <p:grpSpPr>
              <a:xfrm rot="5400000">
                <a:off x="9609033" y="2997840"/>
                <a:ext cx="1098523" cy="2477357"/>
                <a:chOff x="901264" y="1167400"/>
                <a:chExt cx="1347224" cy="3340118"/>
              </a:xfrm>
            </p:grpSpPr>
            <p:cxnSp>
              <p:nvCxnSpPr>
                <p:cNvPr id="18" name="Straight Connector 17">
                  <a:extLst>
                    <a:ext uri="{FF2B5EF4-FFF2-40B4-BE49-F238E27FC236}">
                      <a16:creationId xmlns:a16="http://schemas.microsoft.com/office/drawing/2014/main" id="{53F014A5-B45F-5502-9C74-21E071601D5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CFA958B-4EEB-E0F4-C03D-FB5B541561C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1D980DD-4307-5AB9-F48B-3897C8A5279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87E9E4A-4A2B-01DE-F5C1-27D3454F6B52}"/>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43DA695-B255-AA5D-2C7C-9B93E09CB03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2D54D30-8D60-7E70-7B8E-CE3A1DBB8D0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C46C4B4-4831-4814-F163-0D3784D44BA0}"/>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cxnSp>
        <p:nvCxnSpPr>
          <p:cNvPr id="80" name="Straight Connector 79">
            <a:extLst>
              <a:ext uri="{FF2B5EF4-FFF2-40B4-BE49-F238E27FC236}">
                <a16:creationId xmlns:a16="http://schemas.microsoft.com/office/drawing/2014/main" id="{B4F148C5-EBB0-4AFE-0B47-9D3C7F634093}"/>
              </a:ext>
            </a:extLst>
          </p:cNvPr>
          <p:cNvCxnSpPr/>
          <p:nvPr/>
        </p:nvCxnSpPr>
        <p:spPr bwMode="auto">
          <a:xfrm>
            <a:off x="9765416" y="1678711"/>
            <a:ext cx="0" cy="286173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81" name="TextBox 80">
            <a:extLst>
              <a:ext uri="{FF2B5EF4-FFF2-40B4-BE49-F238E27FC236}">
                <a16:creationId xmlns:a16="http://schemas.microsoft.com/office/drawing/2014/main" id="{DB620995-91C0-3FE0-9949-A23DD52DC72C}"/>
              </a:ext>
            </a:extLst>
          </p:cNvPr>
          <p:cNvSpPr txBox="1"/>
          <p:nvPr/>
        </p:nvSpPr>
        <p:spPr bwMode="auto">
          <a:xfrm>
            <a:off x="213948" y="4834764"/>
            <a:ext cx="11462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400" b="1" dirty="0">
                <a:solidFill>
                  <a:schemeClr val="bg1"/>
                </a:solidFill>
                <a:latin typeface="Calibri" panose="020F0502020204030204" pitchFamily="34" charset="0"/>
              </a:rPr>
              <a:t>Number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a:t>
            </a:r>
          </a:p>
          <a:p>
            <a:pPr algn="r">
              <a:lnSpc>
                <a:spcPct val="90000"/>
              </a:lnSpc>
              <a:spcAft>
                <a:spcPct val="0"/>
              </a:spcAft>
              <a:buClrTx/>
              <a:buFontTx/>
              <a:buNone/>
            </a:pPr>
            <a:r>
              <a:rPr lang="en-US" sz="1400" b="0" dirty="0">
                <a:solidFill>
                  <a:schemeClr val="accent1"/>
                </a:solidFill>
                <a:latin typeface="Calibri" panose="020F0502020204030204" pitchFamily="34" charset="0"/>
              </a:rPr>
              <a:t>A + O</a:t>
            </a:r>
          </a:p>
          <a:p>
            <a:pPr algn="r">
              <a:lnSpc>
                <a:spcPct val="90000"/>
              </a:lnSpc>
              <a:spcAft>
                <a:spcPct val="0"/>
              </a:spcAft>
              <a:buClrTx/>
              <a:buFontTx/>
              <a:buNone/>
            </a:pPr>
            <a:r>
              <a:rPr lang="en-US" sz="1400" dirty="0">
                <a:solidFill>
                  <a:schemeClr val="accent3"/>
                </a:solidFill>
                <a:latin typeface="Calibri" panose="020F0502020204030204" pitchFamily="34" charset="0"/>
              </a:rPr>
              <a:t>A</a:t>
            </a:r>
          </a:p>
          <a:p>
            <a:pPr algn="r">
              <a:lnSpc>
                <a:spcPct val="90000"/>
              </a:lnSpc>
              <a:spcAft>
                <a:spcPct val="0"/>
              </a:spcAft>
              <a:buClrTx/>
              <a:buFontTx/>
              <a:buNone/>
            </a:pPr>
            <a:r>
              <a:rPr lang="en-US" sz="1400" b="0" dirty="0">
                <a:solidFill>
                  <a:schemeClr val="accent4"/>
                </a:solidFill>
                <a:latin typeface="Calibri" panose="020F0502020204030204" pitchFamily="34" charset="0"/>
              </a:rPr>
              <a:t>O + Clb</a:t>
            </a:r>
          </a:p>
        </p:txBody>
      </p:sp>
      <p:grpSp>
        <p:nvGrpSpPr>
          <p:cNvPr id="82" name="Group 81">
            <a:extLst>
              <a:ext uri="{FF2B5EF4-FFF2-40B4-BE49-F238E27FC236}">
                <a16:creationId xmlns:a16="http://schemas.microsoft.com/office/drawing/2014/main" id="{03D84954-C36F-FCDE-B28F-B70C60942A34}"/>
              </a:ext>
            </a:extLst>
          </p:cNvPr>
          <p:cNvGrpSpPr/>
          <p:nvPr/>
        </p:nvGrpSpPr>
        <p:grpSpPr>
          <a:xfrm>
            <a:off x="1401222" y="5222562"/>
            <a:ext cx="10129257" cy="674031"/>
            <a:chOff x="1401222" y="4647617"/>
            <a:chExt cx="10129257" cy="674031"/>
          </a:xfrm>
        </p:grpSpPr>
        <p:sp>
          <p:nvSpPr>
            <p:cNvPr id="83" name="TextBox 82">
              <a:extLst>
                <a:ext uri="{FF2B5EF4-FFF2-40B4-BE49-F238E27FC236}">
                  <a16:creationId xmlns:a16="http://schemas.microsoft.com/office/drawing/2014/main" id="{D1CF79C6-36A9-3ACC-A6CC-3F94A8FF754F}"/>
                </a:ext>
              </a:extLst>
            </p:cNvPr>
            <p:cNvSpPr txBox="1"/>
            <p:nvPr/>
          </p:nvSpPr>
          <p:spPr bwMode="auto">
            <a:xfrm>
              <a:off x="1401222"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25</a:t>
              </a:r>
            </a:p>
            <a:p>
              <a:pPr algn="ctr">
                <a:lnSpc>
                  <a:spcPct val="90000"/>
                </a:lnSpc>
                <a:spcAft>
                  <a:spcPct val="0"/>
                </a:spcAft>
                <a:buClrTx/>
                <a:buFontTx/>
                <a:buNone/>
              </a:pPr>
              <a:r>
                <a:rPr lang="en-US" sz="1400" dirty="0">
                  <a:solidFill>
                    <a:schemeClr val="bg1"/>
                  </a:solidFill>
                  <a:latin typeface="Calibri" panose="020F0502020204030204" pitchFamily="34" charset="0"/>
                </a:rPr>
                <a:t>23</a:t>
              </a:r>
            </a:p>
            <a:p>
              <a:pPr algn="ctr">
                <a:lnSpc>
                  <a:spcPct val="90000"/>
                </a:lnSpc>
                <a:spcAft>
                  <a:spcPct val="0"/>
                </a:spcAft>
                <a:buClrTx/>
                <a:buFontTx/>
                <a:buNone/>
              </a:pPr>
              <a:r>
                <a:rPr lang="en-US" sz="1400" b="0" dirty="0">
                  <a:solidFill>
                    <a:schemeClr val="bg1"/>
                  </a:solidFill>
                  <a:latin typeface="Calibri" panose="020F0502020204030204" pitchFamily="34" charset="0"/>
                </a:rPr>
                <a:t>25</a:t>
              </a:r>
            </a:p>
          </p:txBody>
        </p:sp>
        <p:sp>
          <p:nvSpPr>
            <p:cNvPr id="84" name="TextBox 83">
              <a:extLst>
                <a:ext uri="{FF2B5EF4-FFF2-40B4-BE49-F238E27FC236}">
                  <a16:creationId xmlns:a16="http://schemas.microsoft.com/office/drawing/2014/main" id="{47B5E3D9-E98A-ECD4-E6A3-CEBE3A29F6EB}"/>
                </a:ext>
              </a:extLst>
            </p:cNvPr>
            <p:cNvSpPr txBox="1"/>
            <p:nvPr/>
          </p:nvSpPr>
          <p:spPr bwMode="auto">
            <a:xfrm>
              <a:off x="1795368"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24</a:t>
              </a:r>
            </a:p>
            <a:p>
              <a:pPr algn="ctr">
                <a:lnSpc>
                  <a:spcPct val="90000"/>
                </a:lnSpc>
                <a:spcAft>
                  <a:spcPct val="0"/>
                </a:spcAft>
                <a:buClrTx/>
                <a:buFontTx/>
                <a:buNone/>
              </a:pPr>
              <a:r>
                <a:rPr lang="en-US" sz="1400" dirty="0">
                  <a:solidFill>
                    <a:schemeClr val="bg1"/>
                  </a:solidFill>
                  <a:latin typeface="Calibri" panose="020F0502020204030204" pitchFamily="34" charset="0"/>
                </a:rPr>
                <a:t>22</a:t>
              </a:r>
            </a:p>
            <a:p>
              <a:pPr algn="ctr">
                <a:lnSpc>
                  <a:spcPct val="90000"/>
                </a:lnSpc>
                <a:spcAft>
                  <a:spcPct val="0"/>
                </a:spcAft>
                <a:buClrTx/>
                <a:buFontTx/>
                <a:buNone/>
              </a:pPr>
              <a:r>
                <a:rPr lang="en-US" sz="1400" b="0" dirty="0">
                  <a:solidFill>
                    <a:schemeClr val="bg1"/>
                  </a:solidFill>
                  <a:latin typeface="Calibri" panose="020F0502020204030204" pitchFamily="34" charset="0"/>
                </a:rPr>
                <a:t>21</a:t>
              </a:r>
            </a:p>
          </p:txBody>
        </p:sp>
        <p:sp>
          <p:nvSpPr>
            <p:cNvPr id="85" name="TextBox 84">
              <a:extLst>
                <a:ext uri="{FF2B5EF4-FFF2-40B4-BE49-F238E27FC236}">
                  <a16:creationId xmlns:a16="http://schemas.microsoft.com/office/drawing/2014/main" id="{AE198350-F9C2-3318-0E0D-ACA2A9752117}"/>
                </a:ext>
              </a:extLst>
            </p:cNvPr>
            <p:cNvSpPr txBox="1"/>
            <p:nvPr/>
          </p:nvSpPr>
          <p:spPr bwMode="auto">
            <a:xfrm>
              <a:off x="2202800"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23</a:t>
              </a:r>
            </a:p>
            <a:p>
              <a:pPr algn="ctr">
                <a:lnSpc>
                  <a:spcPct val="90000"/>
                </a:lnSpc>
                <a:spcAft>
                  <a:spcPct val="0"/>
                </a:spcAft>
                <a:buClrTx/>
                <a:buFontTx/>
                <a:buNone/>
              </a:pPr>
              <a:r>
                <a:rPr lang="en-US" sz="1400" dirty="0">
                  <a:solidFill>
                    <a:schemeClr val="bg1"/>
                  </a:solidFill>
                  <a:latin typeface="Calibri" panose="020F0502020204030204" pitchFamily="34" charset="0"/>
                </a:rPr>
                <a:t>21</a:t>
              </a:r>
            </a:p>
            <a:p>
              <a:pPr algn="ctr">
                <a:lnSpc>
                  <a:spcPct val="90000"/>
                </a:lnSpc>
                <a:spcAft>
                  <a:spcPct val="0"/>
                </a:spcAft>
                <a:buClrTx/>
                <a:buFontTx/>
                <a:buNone/>
              </a:pPr>
              <a:r>
                <a:rPr lang="en-US" sz="1400" b="0" dirty="0">
                  <a:solidFill>
                    <a:schemeClr val="bg1"/>
                  </a:solidFill>
                  <a:latin typeface="Calibri" panose="020F0502020204030204" pitchFamily="34" charset="0"/>
                </a:rPr>
                <a:t>19</a:t>
              </a:r>
            </a:p>
          </p:txBody>
        </p:sp>
        <p:sp>
          <p:nvSpPr>
            <p:cNvPr id="86" name="TextBox 85">
              <a:extLst>
                <a:ext uri="{FF2B5EF4-FFF2-40B4-BE49-F238E27FC236}">
                  <a16:creationId xmlns:a16="http://schemas.microsoft.com/office/drawing/2014/main" id="{92900499-DD33-99F7-6C92-9F302F6E2760}"/>
                </a:ext>
              </a:extLst>
            </p:cNvPr>
            <p:cNvSpPr txBox="1"/>
            <p:nvPr/>
          </p:nvSpPr>
          <p:spPr bwMode="auto">
            <a:xfrm>
              <a:off x="2596946"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22</a:t>
              </a:r>
            </a:p>
            <a:p>
              <a:pPr algn="ctr">
                <a:lnSpc>
                  <a:spcPct val="90000"/>
                </a:lnSpc>
                <a:spcAft>
                  <a:spcPct val="0"/>
                </a:spcAft>
                <a:buClrTx/>
                <a:buFontTx/>
                <a:buNone/>
              </a:pPr>
              <a:r>
                <a:rPr lang="en-US" sz="1400" dirty="0">
                  <a:solidFill>
                    <a:schemeClr val="bg1"/>
                  </a:solidFill>
                  <a:latin typeface="Calibri" panose="020F0502020204030204" pitchFamily="34" charset="0"/>
                </a:rPr>
                <a:t>21</a:t>
              </a:r>
            </a:p>
            <a:p>
              <a:pPr algn="ctr">
                <a:lnSpc>
                  <a:spcPct val="90000"/>
                </a:lnSpc>
                <a:spcAft>
                  <a:spcPct val="0"/>
                </a:spcAft>
                <a:buClrTx/>
                <a:buFontTx/>
                <a:buNone/>
              </a:pPr>
              <a:r>
                <a:rPr lang="en-US" sz="1400" b="0" dirty="0">
                  <a:solidFill>
                    <a:schemeClr val="bg1"/>
                  </a:solidFill>
                  <a:latin typeface="Calibri" panose="020F0502020204030204" pitchFamily="34" charset="0"/>
                </a:rPr>
                <a:t>19</a:t>
              </a:r>
            </a:p>
          </p:txBody>
        </p:sp>
        <p:sp>
          <p:nvSpPr>
            <p:cNvPr id="87" name="TextBox 86">
              <a:extLst>
                <a:ext uri="{FF2B5EF4-FFF2-40B4-BE49-F238E27FC236}">
                  <a16:creationId xmlns:a16="http://schemas.microsoft.com/office/drawing/2014/main" id="{9B4F84FD-8957-FE05-FAEE-DA9AC9798B2F}"/>
                </a:ext>
              </a:extLst>
            </p:cNvPr>
            <p:cNvSpPr txBox="1"/>
            <p:nvPr/>
          </p:nvSpPr>
          <p:spPr bwMode="auto">
            <a:xfrm>
              <a:off x="3018393"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22</a:t>
              </a:r>
            </a:p>
            <a:p>
              <a:pPr algn="ctr">
                <a:lnSpc>
                  <a:spcPct val="90000"/>
                </a:lnSpc>
                <a:spcAft>
                  <a:spcPct val="0"/>
                </a:spcAft>
                <a:buClrTx/>
                <a:buFontTx/>
                <a:buNone/>
              </a:pPr>
              <a:r>
                <a:rPr lang="en-US" sz="1400" dirty="0">
                  <a:solidFill>
                    <a:schemeClr val="bg1"/>
                  </a:solidFill>
                  <a:latin typeface="Calibri" panose="020F0502020204030204" pitchFamily="34" charset="0"/>
                </a:rPr>
                <a:t>20</a:t>
              </a:r>
            </a:p>
            <a:p>
              <a:pPr algn="ctr">
                <a:lnSpc>
                  <a:spcPct val="90000"/>
                </a:lnSpc>
                <a:spcAft>
                  <a:spcPct val="0"/>
                </a:spcAft>
                <a:buClrTx/>
                <a:buFontTx/>
                <a:buNone/>
              </a:pPr>
              <a:r>
                <a:rPr lang="en-US" sz="1400" b="0" dirty="0">
                  <a:solidFill>
                    <a:schemeClr val="bg1"/>
                  </a:solidFill>
                  <a:latin typeface="Calibri" panose="020F0502020204030204" pitchFamily="34" charset="0"/>
                </a:rPr>
                <a:t>18</a:t>
              </a:r>
            </a:p>
          </p:txBody>
        </p:sp>
        <p:sp>
          <p:nvSpPr>
            <p:cNvPr id="88" name="TextBox 87">
              <a:extLst>
                <a:ext uri="{FF2B5EF4-FFF2-40B4-BE49-F238E27FC236}">
                  <a16:creationId xmlns:a16="http://schemas.microsoft.com/office/drawing/2014/main" id="{B6E3AD87-C4EC-26C5-6721-9AD9BE4A32F2}"/>
                </a:ext>
              </a:extLst>
            </p:cNvPr>
            <p:cNvSpPr txBox="1"/>
            <p:nvPr/>
          </p:nvSpPr>
          <p:spPr bwMode="auto">
            <a:xfrm>
              <a:off x="3412539"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22</a:t>
              </a:r>
            </a:p>
            <a:p>
              <a:pPr algn="ctr">
                <a:lnSpc>
                  <a:spcPct val="90000"/>
                </a:lnSpc>
                <a:spcAft>
                  <a:spcPct val="0"/>
                </a:spcAft>
                <a:buClrTx/>
                <a:buFontTx/>
                <a:buNone/>
              </a:pPr>
              <a:r>
                <a:rPr lang="en-US" sz="1400" dirty="0">
                  <a:solidFill>
                    <a:schemeClr val="bg1"/>
                  </a:solidFill>
                  <a:latin typeface="Calibri" panose="020F0502020204030204" pitchFamily="34" charset="0"/>
                </a:rPr>
                <a:t>20</a:t>
              </a:r>
            </a:p>
            <a:p>
              <a:pPr algn="ctr">
                <a:lnSpc>
                  <a:spcPct val="90000"/>
                </a:lnSpc>
                <a:spcAft>
                  <a:spcPct val="0"/>
                </a:spcAft>
                <a:buClrTx/>
                <a:buFontTx/>
                <a:buNone/>
              </a:pPr>
              <a:r>
                <a:rPr lang="en-US" sz="1400" b="0" dirty="0">
                  <a:solidFill>
                    <a:schemeClr val="bg1"/>
                  </a:solidFill>
                  <a:latin typeface="Calibri" panose="020F0502020204030204" pitchFamily="34" charset="0"/>
                </a:rPr>
                <a:t>15</a:t>
              </a:r>
            </a:p>
          </p:txBody>
        </p:sp>
        <p:sp>
          <p:nvSpPr>
            <p:cNvPr id="89" name="TextBox 88">
              <a:extLst>
                <a:ext uri="{FF2B5EF4-FFF2-40B4-BE49-F238E27FC236}">
                  <a16:creationId xmlns:a16="http://schemas.microsoft.com/office/drawing/2014/main" id="{CB94590B-CFE1-0368-1A2C-78E7009C2E2C}"/>
                </a:ext>
              </a:extLst>
            </p:cNvPr>
            <p:cNvSpPr txBox="1"/>
            <p:nvPr/>
          </p:nvSpPr>
          <p:spPr bwMode="auto">
            <a:xfrm>
              <a:off x="3819971"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22</a:t>
              </a:r>
            </a:p>
            <a:p>
              <a:pPr algn="ctr">
                <a:lnSpc>
                  <a:spcPct val="90000"/>
                </a:lnSpc>
                <a:spcAft>
                  <a:spcPct val="0"/>
                </a:spcAft>
                <a:buClrTx/>
                <a:buFontTx/>
                <a:buNone/>
              </a:pPr>
              <a:r>
                <a:rPr lang="en-US" sz="1400" dirty="0">
                  <a:solidFill>
                    <a:schemeClr val="bg1"/>
                  </a:solidFill>
                  <a:latin typeface="Calibri" panose="020F0502020204030204" pitchFamily="34" charset="0"/>
                </a:rPr>
                <a:t>20</a:t>
              </a:r>
            </a:p>
            <a:p>
              <a:pPr algn="ctr">
                <a:lnSpc>
                  <a:spcPct val="90000"/>
                </a:lnSpc>
                <a:spcAft>
                  <a:spcPct val="0"/>
                </a:spcAft>
                <a:buClrTx/>
                <a:buFontTx/>
                <a:buNone/>
              </a:pPr>
              <a:r>
                <a:rPr lang="en-US" sz="1400" b="0" dirty="0">
                  <a:solidFill>
                    <a:schemeClr val="bg1"/>
                  </a:solidFill>
                  <a:latin typeface="Calibri" panose="020F0502020204030204" pitchFamily="34" charset="0"/>
                </a:rPr>
                <a:t>10</a:t>
              </a:r>
            </a:p>
          </p:txBody>
        </p:sp>
        <p:sp>
          <p:nvSpPr>
            <p:cNvPr id="90" name="TextBox 89">
              <a:extLst>
                <a:ext uri="{FF2B5EF4-FFF2-40B4-BE49-F238E27FC236}">
                  <a16:creationId xmlns:a16="http://schemas.microsoft.com/office/drawing/2014/main" id="{B2A5699E-AEBD-4F1C-5AFA-6E7D6FD2559A}"/>
                </a:ext>
              </a:extLst>
            </p:cNvPr>
            <p:cNvSpPr txBox="1"/>
            <p:nvPr/>
          </p:nvSpPr>
          <p:spPr bwMode="auto">
            <a:xfrm>
              <a:off x="4214117"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22</a:t>
              </a:r>
            </a:p>
            <a:p>
              <a:pPr algn="ctr">
                <a:lnSpc>
                  <a:spcPct val="90000"/>
                </a:lnSpc>
                <a:spcAft>
                  <a:spcPct val="0"/>
                </a:spcAft>
                <a:buClrTx/>
                <a:buFontTx/>
                <a:buNone/>
              </a:pPr>
              <a:r>
                <a:rPr lang="en-US" sz="1400" dirty="0">
                  <a:solidFill>
                    <a:schemeClr val="bg1"/>
                  </a:solidFill>
                  <a:latin typeface="Calibri" panose="020F0502020204030204" pitchFamily="34" charset="0"/>
                </a:rPr>
                <a:t>19</a:t>
              </a:r>
            </a:p>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91" name="TextBox 90">
              <a:extLst>
                <a:ext uri="{FF2B5EF4-FFF2-40B4-BE49-F238E27FC236}">
                  <a16:creationId xmlns:a16="http://schemas.microsoft.com/office/drawing/2014/main" id="{86805094-F49E-1235-B49B-E027FCA2282C}"/>
                </a:ext>
              </a:extLst>
            </p:cNvPr>
            <p:cNvSpPr txBox="1"/>
            <p:nvPr/>
          </p:nvSpPr>
          <p:spPr bwMode="auto">
            <a:xfrm>
              <a:off x="4657102"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a:p>
              <a:pPr algn="ctr">
                <a:lnSpc>
                  <a:spcPct val="90000"/>
                </a:lnSpc>
                <a:spcAft>
                  <a:spcPct val="0"/>
                </a:spcAft>
                <a:buClrTx/>
                <a:buFontTx/>
                <a:buNone/>
              </a:pPr>
              <a:r>
                <a:rPr lang="en-US" sz="1400" dirty="0">
                  <a:solidFill>
                    <a:schemeClr val="bg1"/>
                  </a:solidFill>
                  <a:latin typeface="Calibri" panose="020F0502020204030204" pitchFamily="34" charset="0"/>
                </a:rPr>
                <a:t>18</a:t>
              </a:r>
            </a:p>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92" name="TextBox 91">
              <a:extLst>
                <a:ext uri="{FF2B5EF4-FFF2-40B4-BE49-F238E27FC236}">
                  <a16:creationId xmlns:a16="http://schemas.microsoft.com/office/drawing/2014/main" id="{D943383E-B8E1-8028-A358-7A32BB1C9181}"/>
                </a:ext>
              </a:extLst>
            </p:cNvPr>
            <p:cNvSpPr txBox="1"/>
            <p:nvPr/>
          </p:nvSpPr>
          <p:spPr bwMode="auto">
            <a:xfrm>
              <a:off x="5064534"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a:p>
              <a:pPr algn="ctr">
                <a:lnSpc>
                  <a:spcPct val="90000"/>
                </a:lnSpc>
                <a:spcAft>
                  <a:spcPct val="0"/>
                </a:spcAft>
                <a:buClrTx/>
                <a:buFontTx/>
                <a:buNone/>
              </a:pPr>
              <a:r>
                <a:rPr lang="en-US" sz="1400" dirty="0">
                  <a:solidFill>
                    <a:schemeClr val="bg1"/>
                  </a:solidFill>
                  <a:latin typeface="Calibri" panose="020F0502020204030204" pitchFamily="34" charset="0"/>
                </a:rPr>
                <a:t>18</a:t>
              </a:r>
            </a:p>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93" name="TextBox 92">
              <a:extLst>
                <a:ext uri="{FF2B5EF4-FFF2-40B4-BE49-F238E27FC236}">
                  <a16:creationId xmlns:a16="http://schemas.microsoft.com/office/drawing/2014/main" id="{D70137CF-326B-4BD5-6899-6374E5B0CE9F}"/>
                </a:ext>
              </a:extLst>
            </p:cNvPr>
            <p:cNvSpPr txBox="1"/>
            <p:nvPr/>
          </p:nvSpPr>
          <p:spPr bwMode="auto">
            <a:xfrm>
              <a:off x="5484080"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a:p>
              <a:pPr algn="ctr">
                <a:lnSpc>
                  <a:spcPct val="90000"/>
                </a:lnSpc>
                <a:spcAft>
                  <a:spcPct val="0"/>
                </a:spcAft>
                <a:buClrTx/>
                <a:buFontTx/>
                <a:buNone/>
              </a:pPr>
              <a:r>
                <a:rPr lang="en-US" sz="1400" dirty="0">
                  <a:solidFill>
                    <a:schemeClr val="bg1"/>
                  </a:solidFill>
                  <a:latin typeface="Calibri" panose="020F0502020204030204" pitchFamily="34" charset="0"/>
                </a:rPr>
                <a:t>18</a:t>
              </a:r>
            </a:p>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94" name="TextBox 93">
              <a:extLst>
                <a:ext uri="{FF2B5EF4-FFF2-40B4-BE49-F238E27FC236}">
                  <a16:creationId xmlns:a16="http://schemas.microsoft.com/office/drawing/2014/main" id="{FCE92A84-576E-239B-65F9-E4BC66034251}"/>
                </a:ext>
              </a:extLst>
            </p:cNvPr>
            <p:cNvSpPr txBox="1"/>
            <p:nvPr/>
          </p:nvSpPr>
          <p:spPr bwMode="auto">
            <a:xfrm>
              <a:off x="5880127"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a:p>
              <a:pPr algn="ctr">
                <a:lnSpc>
                  <a:spcPct val="90000"/>
                </a:lnSpc>
                <a:spcAft>
                  <a:spcPct val="0"/>
                </a:spcAft>
                <a:buClrTx/>
                <a:buFontTx/>
                <a:buNone/>
              </a:pPr>
              <a:r>
                <a:rPr lang="en-US" sz="1400" dirty="0">
                  <a:solidFill>
                    <a:schemeClr val="bg1"/>
                  </a:solidFill>
                  <a:latin typeface="Calibri" panose="020F0502020204030204" pitchFamily="34" charset="0"/>
                </a:rPr>
                <a:t>18</a:t>
              </a:r>
            </a:p>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95" name="TextBox 94">
              <a:extLst>
                <a:ext uri="{FF2B5EF4-FFF2-40B4-BE49-F238E27FC236}">
                  <a16:creationId xmlns:a16="http://schemas.microsoft.com/office/drawing/2014/main" id="{835C3DAF-3A57-4AD0-A173-09009E8D23EA}"/>
                </a:ext>
              </a:extLst>
            </p:cNvPr>
            <p:cNvSpPr txBox="1"/>
            <p:nvPr/>
          </p:nvSpPr>
          <p:spPr bwMode="auto">
            <a:xfrm>
              <a:off x="6295438"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a:p>
              <a:pPr algn="ctr">
                <a:lnSpc>
                  <a:spcPct val="90000"/>
                </a:lnSpc>
                <a:spcAft>
                  <a:spcPct val="0"/>
                </a:spcAft>
                <a:buClrTx/>
                <a:buFontTx/>
                <a:buNone/>
              </a:pPr>
              <a:r>
                <a:rPr lang="en-US" sz="1400" dirty="0">
                  <a:solidFill>
                    <a:schemeClr val="bg1"/>
                  </a:solidFill>
                  <a:latin typeface="Calibri" panose="020F0502020204030204" pitchFamily="34" charset="0"/>
                </a:rPr>
                <a:t>18</a:t>
              </a:r>
            </a:p>
            <a:p>
              <a:pPr algn="ctr">
                <a:lnSpc>
                  <a:spcPct val="90000"/>
                </a:lnSpc>
                <a:spcAft>
                  <a:spcPct val="0"/>
                </a:spcAft>
                <a:buClrTx/>
                <a:buFontTx/>
                <a:buNone/>
              </a:pPr>
              <a:r>
                <a:rPr lang="en-US" sz="1400" dirty="0">
                  <a:solidFill>
                    <a:schemeClr val="bg1"/>
                  </a:solidFill>
                  <a:latin typeface="Calibri" panose="020F0502020204030204" pitchFamily="34" charset="0"/>
                </a:rPr>
                <a:t>5</a:t>
              </a:r>
              <a:endParaRPr lang="en-US" sz="1400"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9DA23760-2869-15A5-9A56-01CC38085546}"/>
                </a:ext>
              </a:extLst>
            </p:cNvPr>
            <p:cNvSpPr txBox="1"/>
            <p:nvPr/>
          </p:nvSpPr>
          <p:spPr bwMode="auto">
            <a:xfrm>
              <a:off x="6690171"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20</a:t>
              </a:r>
            </a:p>
            <a:p>
              <a:pPr algn="ctr">
                <a:lnSpc>
                  <a:spcPct val="90000"/>
                </a:lnSpc>
                <a:spcAft>
                  <a:spcPct val="0"/>
                </a:spcAft>
                <a:buClrTx/>
                <a:buFontTx/>
                <a:buNone/>
              </a:pPr>
              <a:r>
                <a:rPr lang="en-US" sz="1400" dirty="0">
                  <a:solidFill>
                    <a:schemeClr val="bg1"/>
                  </a:solidFill>
                  <a:latin typeface="Calibri" panose="020F0502020204030204" pitchFamily="34" charset="0"/>
                </a:rPr>
                <a:t>17</a:t>
              </a:r>
            </a:p>
            <a:p>
              <a:pPr algn="ctr">
                <a:lnSpc>
                  <a:spcPct val="90000"/>
                </a:lnSpc>
                <a:spcAft>
                  <a:spcPct val="0"/>
                </a:spcAft>
                <a:buClrTx/>
                <a:buFontTx/>
                <a:buNone/>
              </a:pPr>
              <a:r>
                <a:rPr lang="en-US" sz="1400" b="0" dirty="0">
                  <a:solidFill>
                    <a:schemeClr val="bg1"/>
                  </a:solidFill>
                  <a:latin typeface="Calibri" panose="020F0502020204030204" pitchFamily="34" charset="0"/>
                </a:rPr>
                <a:t>5</a:t>
              </a:r>
            </a:p>
          </p:txBody>
        </p:sp>
        <p:sp>
          <p:nvSpPr>
            <p:cNvPr id="97" name="TextBox 96">
              <a:extLst>
                <a:ext uri="{FF2B5EF4-FFF2-40B4-BE49-F238E27FC236}">
                  <a16:creationId xmlns:a16="http://schemas.microsoft.com/office/drawing/2014/main" id="{78C9A562-D108-68F4-F5F7-3C0000CF31D8}"/>
                </a:ext>
              </a:extLst>
            </p:cNvPr>
            <p:cNvSpPr txBox="1"/>
            <p:nvPr/>
          </p:nvSpPr>
          <p:spPr bwMode="auto">
            <a:xfrm>
              <a:off x="7122040"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19</a:t>
              </a:r>
            </a:p>
            <a:p>
              <a:pPr algn="ctr">
                <a:lnSpc>
                  <a:spcPct val="90000"/>
                </a:lnSpc>
                <a:spcAft>
                  <a:spcPct val="0"/>
                </a:spcAft>
                <a:buClrTx/>
                <a:buFontTx/>
                <a:buNone/>
              </a:pPr>
              <a:r>
                <a:rPr lang="en-US" sz="1400" dirty="0">
                  <a:solidFill>
                    <a:schemeClr val="bg1"/>
                  </a:solidFill>
                  <a:latin typeface="Calibri" panose="020F0502020204030204" pitchFamily="34" charset="0"/>
                </a:rPr>
                <a:t>16</a:t>
              </a:r>
            </a:p>
            <a:p>
              <a:pPr algn="ctr">
                <a:lnSpc>
                  <a:spcPct val="90000"/>
                </a:lnSpc>
                <a:spcAft>
                  <a:spcPct val="0"/>
                </a:spcAft>
                <a:buClrTx/>
                <a:buFontTx/>
                <a:buNone/>
              </a:pPr>
              <a:r>
                <a:rPr lang="en-US" sz="1400" dirty="0">
                  <a:solidFill>
                    <a:schemeClr val="bg1"/>
                  </a:solidFill>
                  <a:latin typeface="Calibri" panose="020F0502020204030204" pitchFamily="34" charset="0"/>
                </a:rPr>
                <a:t>4</a:t>
              </a:r>
            </a:p>
          </p:txBody>
        </p:sp>
        <p:sp>
          <p:nvSpPr>
            <p:cNvPr id="98" name="TextBox 97">
              <a:extLst>
                <a:ext uri="{FF2B5EF4-FFF2-40B4-BE49-F238E27FC236}">
                  <a16:creationId xmlns:a16="http://schemas.microsoft.com/office/drawing/2014/main" id="{8BF234E2-E219-6541-E700-2B7627D71C8B}"/>
                </a:ext>
              </a:extLst>
            </p:cNvPr>
            <p:cNvSpPr txBox="1"/>
            <p:nvPr/>
          </p:nvSpPr>
          <p:spPr bwMode="auto">
            <a:xfrm>
              <a:off x="7500947"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a:p>
              <a:pPr algn="ctr">
                <a:lnSpc>
                  <a:spcPct val="90000"/>
                </a:lnSpc>
                <a:spcAft>
                  <a:spcPct val="0"/>
                </a:spcAft>
                <a:buClrTx/>
                <a:buFontTx/>
                <a:buNone/>
              </a:pPr>
              <a:r>
                <a:rPr lang="en-US" sz="1400" dirty="0">
                  <a:solidFill>
                    <a:schemeClr val="bg1"/>
                  </a:solidFill>
                  <a:latin typeface="Calibri" panose="020F0502020204030204" pitchFamily="34" charset="0"/>
                </a:rPr>
                <a:t>16</a:t>
              </a:r>
            </a:p>
            <a:p>
              <a:pPr algn="ctr">
                <a:lnSpc>
                  <a:spcPct val="90000"/>
                </a:lnSpc>
                <a:spcAft>
                  <a:spcPct val="0"/>
                </a:spcAft>
                <a:buClrTx/>
                <a:buFontTx/>
                <a:buNone/>
              </a:pPr>
              <a:r>
                <a:rPr lang="en-US" sz="1400" b="0" dirty="0">
                  <a:solidFill>
                    <a:schemeClr val="bg1"/>
                  </a:solidFill>
                  <a:latin typeface="Calibri" panose="020F0502020204030204" pitchFamily="34" charset="0"/>
                </a:rPr>
                <a:t>4</a:t>
              </a:r>
            </a:p>
          </p:txBody>
        </p:sp>
        <p:sp>
          <p:nvSpPr>
            <p:cNvPr id="99" name="TextBox 98">
              <a:extLst>
                <a:ext uri="{FF2B5EF4-FFF2-40B4-BE49-F238E27FC236}">
                  <a16:creationId xmlns:a16="http://schemas.microsoft.com/office/drawing/2014/main" id="{DEDDA09C-AD00-7C45-AF54-0649D1895DBB}"/>
                </a:ext>
              </a:extLst>
            </p:cNvPr>
            <p:cNvSpPr txBox="1"/>
            <p:nvPr/>
          </p:nvSpPr>
          <p:spPr bwMode="auto">
            <a:xfrm>
              <a:off x="7943932"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a:p>
              <a:pPr algn="ctr">
                <a:lnSpc>
                  <a:spcPct val="90000"/>
                </a:lnSpc>
                <a:spcAft>
                  <a:spcPct val="0"/>
                </a:spcAft>
                <a:buClrTx/>
                <a:buFontTx/>
                <a:buNone/>
              </a:pPr>
              <a:r>
                <a:rPr lang="en-US" sz="1400" dirty="0">
                  <a:solidFill>
                    <a:schemeClr val="bg1"/>
                  </a:solidFill>
                  <a:latin typeface="Calibri" panose="020F0502020204030204" pitchFamily="34" charset="0"/>
                </a:rPr>
                <a:t>16</a:t>
              </a:r>
            </a:p>
            <a:p>
              <a:pPr algn="ctr">
                <a:lnSpc>
                  <a:spcPct val="90000"/>
                </a:lnSpc>
                <a:spcAft>
                  <a:spcPct val="0"/>
                </a:spcAft>
                <a:buClrTx/>
                <a:buFontTx/>
                <a:buNone/>
              </a:pPr>
              <a:r>
                <a:rPr lang="en-US" sz="1400" b="0" dirty="0">
                  <a:solidFill>
                    <a:schemeClr val="bg1"/>
                  </a:solidFill>
                  <a:latin typeface="Calibri" panose="020F0502020204030204" pitchFamily="34" charset="0"/>
                </a:rPr>
                <a:t>4</a:t>
              </a:r>
            </a:p>
          </p:txBody>
        </p:sp>
        <p:sp>
          <p:nvSpPr>
            <p:cNvPr id="100" name="TextBox 99">
              <a:extLst>
                <a:ext uri="{FF2B5EF4-FFF2-40B4-BE49-F238E27FC236}">
                  <a16:creationId xmlns:a16="http://schemas.microsoft.com/office/drawing/2014/main" id="{7DCABFFD-940B-D21E-863A-3149A0B603AA}"/>
                </a:ext>
              </a:extLst>
            </p:cNvPr>
            <p:cNvSpPr txBox="1"/>
            <p:nvPr/>
          </p:nvSpPr>
          <p:spPr bwMode="auto">
            <a:xfrm>
              <a:off x="8351364"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a:p>
              <a:pPr algn="ctr">
                <a:lnSpc>
                  <a:spcPct val="90000"/>
                </a:lnSpc>
                <a:spcAft>
                  <a:spcPct val="0"/>
                </a:spcAft>
                <a:buClrTx/>
                <a:buFontTx/>
                <a:buNone/>
              </a:pPr>
              <a:r>
                <a:rPr lang="en-US" sz="1400" dirty="0">
                  <a:solidFill>
                    <a:schemeClr val="bg1"/>
                  </a:solidFill>
                  <a:latin typeface="Calibri" panose="020F0502020204030204" pitchFamily="34" charset="0"/>
                </a:rPr>
                <a:t>15</a:t>
              </a:r>
            </a:p>
            <a:p>
              <a:pPr algn="ctr">
                <a:lnSpc>
                  <a:spcPct val="90000"/>
                </a:lnSpc>
                <a:spcAft>
                  <a:spcPct val="0"/>
                </a:spcAft>
                <a:buClrTx/>
                <a:buFontTx/>
                <a:buNone/>
              </a:pPr>
              <a:r>
                <a:rPr lang="en-US" sz="1400" b="0" dirty="0">
                  <a:solidFill>
                    <a:schemeClr val="bg1"/>
                  </a:solidFill>
                  <a:latin typeface="Calibri" panose="020F0502020204030204" pitchFamily="34" charset="0"/>
                </a:rPr>
                <a:t>4</a:t>
              </a:r>
            </a:p>
          </p:txBody>
        </p:sp>
        <p:sp>
          <p:nvSpPr>
            <p:cNvPr id="101" name="TextBox 100">
              <a:extLst>
                <a:ext uri="{FF2B5EF4-FFF2-40B4-BE49-F238E27FC236}">
                  <a16:creationId xmlns:a16="http://schemas.microsoft.com/office/drawing/2014/main" id="{CAE3381F-20D5-3D7D-2FEE-32974C3890E3}"/>
                </a:ext>
              </a:extLst>
            </p:cNvPr>
            <p:cNvSpPr txBox="1"/>
            <p:nvPr/>
          </p:nvSpPr>
          <p:spPr bwMode="auto">
            <a:xfrm>
              <a:off x="8750590"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a:p>
              <a:pPr algn="ctr">
                <a:lnSpc>
                  <a:spcPct val="90000"/>
                </a:lnSpc>
                <a:spcAft>
                  <a:spcPct val="0"/>
                </a:spcAft>
                <a:buClrTx/>
                <a:buFontTx/>
                <a:buNone/>
              </a:pPr>
              <a:r>
                <a:rPr lang="en-US" sz="1400" dirty="0">
                  <a:solidFill>
                    <a:schemeClr val="bg1"/>
                  </a:solidFill>
                  <a:latin typeface="Calibri" panose="020F0502020204030204" pitchFamily="34" charset="0"/>
                </a:rPr>
                <a:t>15</a:t>
              </a:r>
            </a:p>
            <a:p>
              <a:pPr algn="ctr">
                <a:lnSpc>
                  <a:spcPct val="90000"/>
                </a:lnSpc>
                <a:spcAft>
                  <a:spcPct val="0"/>
                </a:spcAft>
                <a:buClrTx/>
                <a:buFontTx/>
                <a:buNone/>
              </a:pPr>
              <a:r>
                <a:rPr lang="en-US" sz="1400" b="0" dirty="0">
                  <a:solidFill>
                    <a:schemeClr val="bg1"/>
                  </a:solidFill>
                  <a:latin typeface="Calibri" panose="020F0502020204030204" pitchFamily="34" charset="0"/>
                </a:rPr>
                <a:t>4</a:t>
              </a:r>
            </a:p>
          </p:txBody>
        </p:sp>
        <p:sp>
          <p:nvSpPr>
            <p:cNvPr id="102" name="TextBox 101">
              <a:extLst>
                <a:ext uri="{FF2B5EF4-FFF2-40B4-BE49-F238E27FC236}">
                  <a16:creationId xmlns:a16="http://schemas.microsoft.com/office/drawing/2014/main" id="{BAD7946E-C50E-5366-00F4-6B04DD5E852B}"/>
                </a:ext>
              </a:extLst>
            </p:cNvPr>
            <p:cNvSpPr txBox="1"/>
            <p:nvPr/>
          </p:nvSpPr>
          <p:spPr bwMode="auto">
            <a:xfrm>
              <a:off x="9151718" y="4647617"/>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11</a:t>
              </a:r>
            </a:p>
            <a:p>
              <a:pPr algn="ctr">
                <a:lnSpc>
                  <a:spcPct val="90000"/>
                </a:lnSpc>
                <a:spcAft>
                  <a:spcPct val="0"/>
                </a:spcAft>
                <a:buClrTx/>
                <a:buFontTx/>
                <a:buNone/>
              </a:pPr>
              <a:r>
                <a:rPr lang="en-US" sz="1400" dirty="0">
                  <a:solidFill>
                    <a:schemeClr val="bg1"/>
                  </a:solidFill>
                  <a:latin typeface="Calibri" panose="020F0502020204030204" pitchFamily="34" charset="0"/>
                </a:rPr>
                <a:t>12</a:t>
              </a:r>
            </a:p>
            <a:p>
              <a:pPr algn="ctr">
                <a:lnSpc>
                  <a:spcPct val="90000"/>
                </a:lnSpc>
                <a:spcAft>
                  <a:spcPct val="0"/>
                </a:spcAft>
                <a:buClrTx/>
                <a:buFontTx/>
                <a:buNone/>
              </a:pPr>
              <a:r>
                <a:rPr lang="en-US" sz="1400" b="0" dirty="0">
                  <a:solidFill>
                    <a:schemeClr val="bg1"/>
                  </a:solidFill>
                  <a:latin typeface="Calibri" panose="020F0502020204030204" pitchFamily="34" charset="0"/>
                </a:rPr>
                <a:t>4</a:t>
              </a:r>
            </a:p>
          </p:txBody>
        </p:sp>
        <p:sp>
          <p:nvSpPr>
            <p:cNvPr id="103" name="TextBox 102">
              <a:extLst>
                <a:ext uri="{FF2B5EF4-FFF2-40B4-BE49-F238E27FC236}">
                  <a16:creationId xmlns:a16="http://schemas.microsoft.com/office/drawing/2014/main" id="{3D8F2C60-5A56-8528-9E08-AFCC14F3EA8F}"/>
                </a:ext>
              </a:extLst>
            </p:cNvPr>
            <p:cNvSpPr txBox="1"/>
            <p:nvPr/>
          </p:nvSpPr>
          <p:spPr bwMode="auto">
            <a:xfrm>
              <a:off x="9627954" y="4647617"/>
              <a:ext cx="27603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8</a:t>
              </a:r>
            </a:p>
            <a:p>
              <a:pPr algn="ctr">
                <a:lnSpc>
                  <a:spcPct val="90000"/>
                </a:lnSpc>
                <a:spcAft>
                  <a:spcPct val="0"/>
                </a:spcAft>
                <a:buClrTx/>
                <a:buFontTx/>
                <a:buNone/>
              </a:pPr>
              <a:r>
                <a:rPr lang="en-US" sz="1400" dirty="0">
                  <a:solidFill>
                    <a:schemeClr val="bg1"/>
                  </a:solidFill>
                  <a:latin typeface="Calibri" panose="020F0502020204030204" pitchFamily="34" charset="0"/>
                </a:rPr>
                <a:t>8</a:t>
              </a:r>
            </a:p>
            <a:p>
              <a:pPr algn="ctr">
                <a:lnSpc>
                  <a:spcPct val="90000"/>
                </a:lnSpc>
                <a:spcAft>
                  <a:spcPct val="0"/>
                </a:spcAft>
                <a:buClrTx/>
                <a:buFontTx/>
                <a:buNone/>
              </a:pPr>
              <a:r>
                <a:rPr lang="en-US" sz="1400" dirty="0">
                  <a:solidFill>
                    <a:schemeClr val="bg1"/>
                  </a:solidFill>
                  <a:latin typeface="Calibri" panose="020F0502020204030204" pitchFamily="34" charset="0"/>
                </a:rPr>
                <a:t>3</a:t>
              </a:r>
            </a:p>
          </p:txBody>
        </p:sp>
        <p:sp>
          <p:nvSpPr>
            <p:cNvPr id="104" name="TextBox 103">
              <a:extLst>
                <a:ext uri="{FF2B5EF4-FFF2-40B4-BE49-F238E27FC236}">
                  <a16:creationId xmlns:a16="http://schemas.microsoft.com/office/drawing/2014/main" id="{82D696CF-7CD2-C097-A6AE-80A8D07671C6}"/>
                </a:ext>
              </a:extLst>
            </p:cNvPr>
            <p:cNvSpPr txBox="1"/>
            <p:nvPr/>
          </p:nvSpPr>
          <p:spPr bwMode="auto">
            <a:xfrm>
              <a:off x="10012527" y="4647617"/>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a:p>
              <a:pPr algn="ctr">
                <a:lnSpc>
                  <a:spcPct val="90000"/>
                </a:lnSpc>
                <a:spcAft>
                  <a:spcPct val="0"/>
                </a:spcAft>
                <a:buClrTx/>
                <a:buFontTx/>
                <a:buNone/>
              </a:pPr>
              <a:r>
                <a:rPr lang="en-US" sz="1400" dirty="0">
                  <a:solidFill>
                    <a:schemeClr val="bg1"/>
                  </a:solidFill>
                  <a:latin typeface="Calibri" panose="020F0502020204030204" pitchFamily="34" charset="0"/>
                </a:rPr>
                <a:t>8</a:t>
              </a:r>
            </a:p>
            <a:p>
              <a:pPr algn="ctr">
                <a:lnSpc>
                  <a:spcPct val="90000"/>
                </a:lnSpc>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317DDF7A-5271-186C-9439-5E14BA1F68B2}"/>
                </a:ext>
              </a:extLst>
            </p:cNvPr>
            <p:cNvSpPr txBox="1"/>
            <p:nvPr/>
          </p:nvSpPr>
          <p:spPr bwMode="auto">
            <a:xfrm>
              <a:off x="10434237" y="4647617"/>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a:t>
              </a:r>
            </a:p>
            <a:p>
              <a:pPr algn="ctr">
                <a:lnSpc>
                  <a:spcPct val="90000"/>
                </a:lnSpc>
                <a:spcAft>
                  <a:spcPct val="0"/>
                </a:spcAft>
                <a:buClrTx/>
                <a:buFontTx/>
                <a:buNone/>
              </a:pPr>
              <a:r>
                <a:rPr lang="en-US" sz="1400" dirty="0">
                  <a:solidFill>
                    <a:schemeClr val="bg1"/>
                  </a:solidFill>
                  <a:latin typeface="Calibri" panose="020F0502020204030204" pitchFamily="34" charset="0"/>
                </a:rPr>
                <a:t>3</a:t>
              </a:r>
            </a:p>
            <a:p>
              <a:pPr algn="ctr">
                <a:lnSpc>
                  <a:spcPct val="90000"/>
                </a:lnSpc>
                <a:spcAft>
                  <a:spcPct val="0"/>
                </a:spcAft>
                <a:buClrTx/>
                <a:buFontTx/>
                <a:buNone/>
              </a:pPr>
              <a:r>
                <a:rPr lang="en-US" sz="1400" b="0" dirty="0">
                  <a:solidFill>
                    <a:schemeClr val="bg1"/>
                  </a:solidFill>
                  <a:latin typeface="Calibri" panose="020F0502020204030204" pitchFamily="34" charset="0"/>
                </a:rPr>
                <a:t>2</a:t>
              </a:r>
            </a:p>
          </p:txBody>
        </p:sp>
        <p:sp>
          <p:nvSpPr>
            <p:cNvPr id="106" name="TextBox 105">
              <a:extLst>
                <a:ext uri="{FF2B5EF4-FFF2-40B4-BE49-F238E27FC236}">
                  <a16:creationId xmlns:a16="http://schemas.microsoft.com/office/drawing/2014/main" id="{29C318C6-57CD-E90E-6B1C-D889121F4882}"/>
                </a:ext>
              </a:extLst>
            </p:cNvPr>
            <p:cNvSpPr txBox="1"/>
            <p:nvPr/>
          </p:nvSpPr>
          <p:spPr bwMode="auto">
            <a:xfrm>
              <a:off x="10868291" y="4647617"/>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a:t>
              </a:r>
            </a:p>
            <a:p>
              <a:pPr algn="ctr">
                <a:lnSpc>
                  <a:spcPct val="90000"/>
                </a:lnSpc>
                <a:spcAft>
                  <a:spcPct val="0"/>
                </a:spcAft>
                <a:buClrTx/>
                <a:buFontTx/>
                <a:buNone/>
              </a:pPr>
              <a:r>
                <a:rPr lang="en-US" sz="1400" dirty="0">
                  <a:solidFill>
                    <a:schemeClr val="bg1"/>
                  </a:solidFill>
                  <a:latin typeface="Calibri" panose="020F0502020204030204" pitchFamily="34" charset="0"/>
                </a:rPr>
                <a:t>2</a:t>
              </a:r>
            </a:p>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107" name="TextBox 106">
              <a:extLst>
                <a:ext uri="{FF2B5EF4-FFF2-40B4-BE49-F238E27FC236}">
                  <a16:creationId xmlns:a16="http://schemas.microsoft.com/office/drawing/2014/main" id="{10F16090-C855-A1C5-DBA3-D77CA441D884}"/>
                </a:ext>
              </a:extLst>
            </p:cNvPr>
            <p:cNvSpPr txBox="1"/>
            <p:nvPr/>
          </p:nvSpPr>
          <p:spPr bwMode="auto">
            <a:xfrm>
              <a:off x="11254441" y="4647617"/>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a:p>
              <a:pPr algn="ctr">
                <a:lnSpc>
                  <a:spcPct val="90000"/>
                </a:lnSpc>
                <a:spcAft>
                  <a:spcPct val="0"/>
                </a:spcAft>
                <a:buClrTx/>
                <a:buFontTx/>
                <a:buNone/>
              </a:pPr>
              <a:r>
                <a:rPr lang="en-US" sz="1400" dirty="0">
                  <a:solidFill>
                    <a:schemeClr val="bg1"/>
                  </a:solidFill>
                  <a:latin typeface="Calibri" panose="020F0502020204030204" pitchFamily="34" charset="0"/>
                </a:rPr>
                <a:t>1</a:t>
              </a:r>
            </a:p>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grpSp>
      <p:sp>
        <p:nvSpPr>
          <p:cNvPr id="108" name="TextBox 107">
            <a:extLst>
              <a:ext uri="{FF2B5EF4-FFF2-40B4-BE49-F238E27FC236}">
                <a16:creationId xmlns:a16="http://schemas.microsoft.com/office/drawing/2014/main" id="{C5A659AE-5AA3-D91B-A02B-E8321641BDF0}"/>
              </a:ext>
            </a:extLst>
          </p:cNvPr>
          <p:cNvSpPr txBox="1"/>
          <p:nvPr/>
        </p:nvSpPr>
        <p:spPr bwMode="auto">
          <a:xfrm>
            <a:off x="9944532" y="3083459"/>
            <a:ext cx="17590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Median PFS : NR</a:t>
            </a:r>
          </a:p>
        </p:txBody>
      </p:sp>
      <p:sp>
        <p:nvSpPr>
          <p:cNvPr id="109" name="TextBox 108">
            <a:extLst>
              <a:ext uri="{FF2B5EF4-FFF2-40B4-BE49-F238E27FC236}">
                <a16:creationId xmlns:a16="http://schemas.microsoft.com/office/drawing/2014/main" id="{E4CD6731-8FCE-CFCA-179D-BADFB823C995}"/>
              </a:ext>
            </a:extLst>
          </p:cNvPr>
          <p:cNvSpPr txBox="1"/>
          <p:nvPr/>
        </p:nvSpPr>
        <p:spPr bwMode="auto">
          <a:xfrm>
            <a:off x="9944532" y="2036271"/>
            <a:ext cx="17590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Median PFS : NR</a:t>
            </a:r>
          </a:p>
        </p:txBody>
      </p:sp>
      <p:sp>
        <p:nvSpPr>
          <p:cNvPr id="110" name="TextBox 109">
            <a:extLst>
              <a:ext uri="{FF2B5EF4-FFF2-40B4-BE49-F238E27FC236}">
                <a16:creationId xmlns:a16="http://schemas.microsoft.com/office/drawing/2014/main" id="{7ABF58F2-8552-719C-D102-FD4ADA9D41EA}"/>
              </a:ext>
            </a:extLst>
          </p:cNvPr>
          <p:cNvSpPr txBox="1"/>
          <p:nvPr/>
        </p:nvSpPr>
        <p:spPr bwMode="auto">
          <a:xfrm>
            <a:off x="9559811" y="3620956"/>
            <a:ext cx="2252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4"/>
                </a:solidFill>
                <a:latin typeface="Calibri" panose="020F0502020204030204" pitchFamily="34" charset="0"/>
              </a:rPr>
              <a:t>Median PFS : 17.5 mo</a:t>
            </a:r>
          </a:p>
        </p:txBody>
      </p:sp>
      <p:sp>
        <p:nvSpPr>
          <p:cNvPr id="111" name="TextBox 110">
            <a:extLst>
              <a:ext uri="{FF2B5EF4-FFF2-40B4-BE49-F238E27FC236}">
                <a16:creationId xmlns:a16="http://schemas.microsoft.com/office/drawing/2014/main" id="{3C0316F1-9513-D995-876B-792150E3B1BC}"/>
              </a:ext>
            </a:extLst>
          </p:cNvPr>
          <p:cNvSpPr txBox="1"/>
          <p:nvPr/>
        </p:nvSpPr>
        <p:spPr bwMode="auto">
          <a:xfrm>
            <a:off x="9225616" y="345788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4"/>
                </a:solidFill>
                <a:latin typeface="Calibri" panose="020F0502020204030204" pitchFamily="34" charset="0"/>
              </a:rPr>
              <a:t>18%</a:t>
            </a:r>
          </a:p>
        </p:txBody>
      </p:sp>
      <p:sp>
        <p:nvSpPr>
          <p:cNvPr id="112" name="TextBox 111">
            <a:extLst>
              <a:ext uri="{FF2B5EF4-FFF2-40B4-BE49-F238E27FC236}">
                <a16:creationId xmlns:a16="http://schemas.microsoft.com/office/drawing/2014/main" id="{0C37E6DF-E2EA-E3F0-785C-8F07387AA0FE}"/>
              </a:ext>
            </a:extLst>
          </p:cNvPr>
          <p:cNvSpPr txBox="1"/>
          <p:nvPr/>
        </p:nvSpPr>
        <p:spPr bwMode="auto">
          <a:xfrm>
            <a:off x="9294012" y="2537215"/>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71%</a:t>
            </a:r>
          </a:p>
        </p:txBody>
      </p:sp>
      <p:sp>
        <p:nvSpPr>
          <p:cNvPr id="113" name="TextBox 112">
            <a:extLst>
              <a:ext uri="{FF2B5EF4-FFF2-40B4-BE49-F238E27FC236}">
                <a16:creationId xmlns:a16="http://schemas.microsoft.com/office/drawing/2014/main" id="{C3ECCD2A-F35B-834A-CED5-8AF08EC1040E}"/>
              </a:ext>
            </a:extLst>
          </p:cNvPr>
          <p:cNvSpPr txBox="1"/>
          <p:nvPr/>
        </p:nvSpPr>
        <p:spPr bwMode="auto">
          <a:xfrm>
            <a:off x="9301529" y="2036271"/>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71%</a:t>
            </a:r>
          </a:p>
        </p:txBody>
      </p:sp>
      <p:grpSp>
        <p:nvGrpSpPr>
          <p:cNvPr id="114" name="Group 113">
            <a:extLst>
              <a:ext uri="{FF2B5EF4-FFF2-40B4-BE49-F238E27FC236}">
                <a16:creationId xmlns:a16="http://schemas.microsoft.com/office/drawing/2014/main" id="{4ECE28A9-C3BB-A3DD-088B-7B47D568A5E8}"/>
              </a:ext>
            </a:extLst>
          </p:cNvPr>
          <p:cNvGrpSpPr/>
          <p:nvPr/>
        </p:nvGrpSpPr>
        <p:grpSpPr>
          <a:xfrm>
            <a:off x="3843272" y="3820053"/>
            <a:ext cx="1095937" cy="674031"/>
            <a:chOff x="2395239" y="3883558"/>
            <a:chExt cx="1095937" cy="674031"/>
          </a:xfrm>
        </p:grpSpPr>
        <p:sp>
          <p:nvSpPr>
            <p:cNvPr id="115" name="TextBox 114">
              <a:extLst>
                <a:ext uri="{FF2B5EF4-FFF2-40B4-BE49-F238E27FC236}">
                  <a16:creationId xmlns:a16="http://schemas.microsoft.com/office/drawing/2014/main" id="{D663C7B9-A489-14DE-FAC9-BA3CD5B2C041}"/>
                </a:ext>
              </a:extLst>
            </p:cNvPr>
            <p:cNvSpPr txBox="1"/>
            <p:nvPr/>
          </p:nvSpPr>
          <p:spPr bwMode="auto">
            <a:xfrm>
              <a:off x="2785534" y="3883558"/>
              <a:ext cx="70564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A + O</a:t>
              </a:r>
            </a:p>
            <a:p>
              <a:pPr algn="l">
                <a:lnSpc>
                  <a:spcPct val="90000"/>
                </a:lnSpc>
                <a:spcAft>
                  <a:spcPct val="0"/>
                </a:spcAft>
                <a:buClrTx/>
                <a:buFontTx/>
                <a:buNone/>
              </a:pPr>
              <a:r>
                <a:rPr lang="en-US" sz="1400" dirty="0">
                  <a:solidFill>
                    <a:schemeClr val="bg1"/>
                  </a:solidFill>
                  <a:latin typeface="Calibri" panose="020F0502020204030204" pitchFamily="34" charset="0"/>
                </a:rPr>
                <a:t>A</a:t>
              </a:r>
            </a:p>
            <a:p>
              <a:pPr algn="l">
                <a:lnSpc>
                  <a:spcPct val="90000"/>
                </a:lnSpc>
                <a:spcAft>
                  <a:spcPct val="0"/>
                </a:spcAft>
                <a:buClrTx/>
                <a:buFontTx/>
                <a:buNone/>
              </a:pPr>
              <a:r>
                <a:rPr lang="en-US" sz="1400" b="0" dirty="0">
                  <a:solidFill>
                    <a:schemeClr val="bg1"/>
                  </a:solidFill>
                  <a:latin typeface="Calibri" panose="020F0502020204030204" pitchFamily="34" charset="0"/>
                </a:rPr>
                <a:t>O + Clb</a:t>
              </a:r>
            </a:p>
          </p:txBody>
        </p:sp>
        <p:cxnSp>
          <p:nvCxnSpPr>
            <p:cNvPr id="116" name="Straight Connector 115">
              <a:extLst>
                <a:ext uri="{FF2B5EF4-FFF2-40B4-BE49-F238E27FC236}">
                  <a16:creationId xmlns:a16="http://schemas.microsoft.com/office/drawing/2014/main" id="{B4D89C28-435E-D48A-6F0D-DDCDF04BFF78}"/>
                </a:ext>
              </a:extLst>
            </p:cNvPr>
            <p:cNvCxnSpPr/>
            <p:nvPr/>
          </p:nvCxnSpPr>
          <p:spPr bwMode="auto">
            <a:xfrm flipH="1">
              <a:off x="2395239" y="4003675"/>
              <a:ext cx="390295"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5706A66-E702-FF3F-9044-17DDDEB590C9}"/>
                </a:ext>
              </a:extLst>
            </p:cNvPr>
            <p:cNvCxnSpPr/>
            <p:nvPr/>
          </p:nvCxnSpPr>
          <p:spPr bwMode="auto">
            <a:xfrm flipH="1">
              <a:off x="2395239" y="4200525"/>
              <a:ext cx="390295" cy="0"/>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896ABB4-9B6A-7C57-B014-F799C827B082}"/>
                </a:ext>
              </a:extLst>
            </p:cNvPr>
            <p:cNvCxnSpPr/>
            <p:nvPr/>
          </p:nvCxnSpPr>
          <p:spPr bwMode="auto">
            <a:xfrm flipH="1">
              <a:off x="2395239" y="4384675"/>
              <a:ext cx="390295" cy="0"/>
            </a:xfrm>
            <a:prstGeom prst="line">
              <a:avLst/>
            </a:prstGeom>
            <a:noFill/>
            <a:ln w="28575" cap="flat" cmpd="sng" algn="ctr">
              <a:solidFill>
                <a:schemeClr val="accent4"/>
              </a:solidFill>
              <a:prstDash val="solid"/>
              <a:round/>
              <a:headEnd type="none" w="med" len="med"/>
              <a:tailEnd type="none" w="med" len="med"/>
            </a:ln>
            <a:effectLst/>
          </p:spPr>
        </p:cxnSp>
      </p:grpSp>
      <p:sp>
        <p:nvSpPr>
          <p:cNvPr id="119" name="TextBox 118">
            <a:extLst>
              <a:ext uri="{FF2B5EF4-FFF2-40B4-BE49-F238E27FC236}">
                <a16:creationId xmlns:a16="http://schemas.microsoft.com/office/drawing/2014/main" id="{DFB8FACF-AC64-C6B7-63A9-DA4E230921A8}"/>
              </a:ext>
            </a:extLst>
          </p:cNvPr>
          <p:cNvSpPr txBox="1"/>
          <p:nvPr/>
        </p:nvSpPr>
        <p:spPr bwMode="auto">
          <a:xfrm>
            <a:off x="1232365" y="3248986"/>
            <a:ext cx="2355132"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1" dirty="0">
                <a:solidFill>
                  <a:schemeClr val="bg1"/>
                </a:solidFill>
                <a:latin typeface="Calibri" panose="020F0502020204030204" pitchFamily="34" charset="0"/>
              </a:rPr>
              <a:t>A + O vs O + Clb</a:t>
            </a:r>
          </a:p>
          <a:p>
            <a:pPr algn="l">
              <a:lnSpc>
                <a:spcPct val="90000"/>
              </a:lnSpc>
              <a:spcAft>
                <a:spcPct val="0"/>
              </a:spcAft>
              <a:buClrTx/>
              <a:buFontTx/>
              <a:buNone/>
            </a:pPr>
            <a:r>
              <a:rPr lang="en-US" sz="1400" dirty="0">
                <a:solidFill>
                  <a:schemeClr val="bg1"/>
                </a:solidFill>
                <a:latin typeface="Calibri" panose="020F0502020204030204" pitchFamily="34" charset="0"/>
              </a:rPr>
              <a:t>HR (95% CI) : 0.19 (0.08, 0.45)</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&lt;.0001</a:t>
            </a:r>
            <a:r>
              <a:rPr lang="en-US" sz="1400" b="0" dirty="0">
                <a:solidFill>
                  <a:schemeClr val="bg1"/>
                </a:solidFill>
                <a:latin typeface="Calibri" panose="020F0502020204030204" pitchFamily="34" charset="0"/>
              </a:rPr>
              <a:t> </a:t>
            </a:r>
          </a:p>
          <a:p>
            <a:pPr algn="l">
              <a:lnSpc>
                <a:spcPct val="90000"/>
              </a:lnSpc>
              <a:spcAft>
                <a:spcPct val="0"/>
              </a:spcAft>
              <a:buClrTx/>
              <a:buFontTx/>
              <a:buNone/>
            </a:pPr>
            <a:r>
              <a:rPr lang="en-US" sz="1400" b="1" dirty="0">
                <a:solidFill>
                  <a:schemeClr val="bg1"/>
                </a:solidFill>
                <a:latin typeface="Calibri" panose="020F0502020204030204" pitchFamily="34" charset="0"/>
              </a:rPr>
              <a:t>A vs O + Clb</a:t>
            </a:r>
          </a:p>
          <a:p>
            <a:pPr algn="l">
              <a:lnSpc>
                <a:spcPct val="90000"/>
              </a:lnSpc>
              <a:spcAft>
                <a:spcPct val="0"/>
              </a:spcAft>
              <a:buClrTx/>
              <a:buFontTx/>
              <a:buNone/>
            </a:pPr>
            <a:r>
              <a:rPr lang="en-US" sz="1400" dirty="0">
                <a:solidFill>
                  <a:schemeClr val="bg1"/>
                </a:solidFill>
                <a:latin typeface="Calibri" panose="020F0502020204030204" pitchFamily="34" charset="0"/>
              </a:rPr>
              <a:t>HR (95% CI) : 0.21 (0.09, 0.50)</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&lt;.0001</a:t>
            </a:r>
            <a:r>
              <a:rPr lang="en-US" sz="1400" b="0" dirty="0">
                <a:solidFill>
                  <a:schemeClr val="bg1"/>
                </a:solidFill>
                <a:latin typeface="Calibri" panose="020F0502020204030204" pitchFamily="34" charset="0"/>
              </a:rPr>
              <a:t> </a:t>
            </a:r>
            <a:endParaRPr lang="en-US" sz="1400" dirty="0">
              <a:solidFill>
                <a:schemeClr val="bg1"/>
              </a:solidFill>
              <a:latin typeface="Calibri" panose="020F0502020204030204" pitchFamily="34" charset="0"/>
            </a:endParaRPr>
          </a:p>
        </p:txBody>
      </p:sp>
      <p:sp>
        <p:nvSpPr>
          <p:cNvPr id="2" name="Freeform: Shape 1">
            <a:extLst>
              <a:ext uri="{FF2B5EF4-FFF2-40B4-BE49-F238E27FC236}">
                <a16:creationId xmlns:a16="http://schemas.microsoft.com/office/drawing/2014/main" id="{FCDE76C5-A1C7-563C-7E00-7954BDB6479F}"/>
              </a:ext>
            </a:extLst>
          </p:cNvPr>
          <p:cNvSpPr/>
          <p:nvPr/>
        </p:nvSpPr>
        <p:spPr bwMode="auto">
          <a:xfrm>
            <a:off x="1581150" y="1676400"/>
            <a:ext cx="9461500" cy="812800"/>
          </a:xfrm>
          <a:custGeom>
            <a:avLst/>
            <a:gdLst>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9750 w 9461500"/>
              <a:gd name="connsiteY12" fmla="*/ 165100 h 812800"/>
              <a:gd name="connsiteX13" fmla="*/ 508000 w 9461500"/>
              <a:gd name="connsiteY13" fmla="*/ 165100 h 812800"/>
              <a:gd name="connsiteX14" fmla="*/ 508000 w 9461500"/>
              <a:gd name="connsiteY14" fmla="*/ 114300 h 812800"/>
              <a:gd name="connsiteX15" fmla="*/ 158750 w 9461500"/>
              <a:gd name="connsiteY15" fmla="*/ 114300 h 812800"/>
              <a:gd name="connsiteX16" fmla="*/ 158750 w 9461500"/>
              <a:gd name="connsiteY16" fmla="*/ 0 h 812800"/>
              <a:gd name="connsiteX17" fmla="*/ 0 w 9461500"/>
              <a:gd name="connsiteY17"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9750 w 9461500"/>
              <a:gd name="connsiteY12" fmla="*/ 165100 h 812800"/>
              <a:gd name="connsiteX13" fmla="*/ 508000 w 9461500"/>
              <a:gd name="connsiteY13" fmla="*/ 114300 h 812800"/>
              <a:gd name="connsiteX14" fmla="*/ 158750 w 9461500"/>
              <a:gd name="connsiteY14" fmla="*/ 114300 h 812800"/>
              <a:gd name="connsiteX15" fmla="*/ 158750 w 9461500"/>
              <a:gd name="connsiteY15" fmla="*/ 0 h 812800"/>
              <a:gd name="connsiteX16" fmla="*/ 0 w 9461500"/>
              <a:gd name="connsiteY16"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23240 w 9461500"/>
              <a:gd name="connsiteY12" fmla="*/ 9398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8480 w 9461500"/>
              <a:gd name="connsiteY12" fmla="*/ 12446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28320 w 9461500"/>
              <a:gd name="connsiteY12" fmla="*/ 10414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8480 w 9461500"/>
              <a:gd name="connsiteY12" fmla="*/ 11938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3400 w 9461500"/>
              <a:gd name="connsiteY12" fmla="*/ 9906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14935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14935 h 812800"/>
              <a:gd name="connsiteX13" fmla="*/ 158750 w 9461500"/>
              <a:gd name="connsiteY13" fmla="*/ 104775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05410 h 812800"/>
              <a:gd name="connsiteX13" fmla="*/ 158750 w 9461500"/>
              <a:gd name="connsiteY13" fmla="*/ 104775 h 812800"/>
              <a:gd name="connsiteX14" fmla="*/ 158750 w 9461500"/>
              <a:gd name="connsiteY14" fmla="*/ 0 h 812800"/>
              <a:gd name="connsiteX15" fmla="*/ 0 w 9461500"/>
              <a:gd name="connsiteY15" fmla="*/ 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61500" h="812800">
                <a:moveTo>
                  <a:pt x="9461500" y="812800"/>
                </a:moveTo>
                <a:lnTo>
                  <a:pt x="7594600" y="812800"/>
                </a:lnTo>
                <a:lnTo>
                  <a:pt x="7594600" y="704850"/>
                </a:lnTo>
                <a:lnTo>
                  <a:pt x="5791200" y="704850"/>
                </a:lnTo>
                <a:lnTo>
                  <a:pt x="5791200" y="571500"/>
                </a:lnTo>
                <a:lnTo>
                  <a:pt x="5283200" y="571500"/>
                </a:lnTo>
                <a:lnTo>
                  <a:pt x="5283200" y="463550"/>
                </a:lnTo>
                <a:lnTo>
                  <a:pt x="3035300" y="463550"/>
                </a:lnTo>
                <a:lnTo>
                  <a:pt x="3035300" y="349250"/>
                </a:lnTo>
                <a:lnTo>
                  <a:pt x="1117600" y="349250"/>
                </a:lnTo>
                <a:lnTo>
                  <a:pt x="1117600" y="241300"/>
                </a:lnTo>
                <a:lnTo>
                  <a:pt x="539750" y="241300"/>
                </a:lnTo>
                <a:cubicBezTo>
                  <a:pt x="539327" y="202353"/>
                  <a:pt x="530648" y="144357"/>
                  <a:pt x="530225" y="105410"/>
                </a:cubicBezTo>
                <a:lnTo>
                  <a:pt x="158750" y="104775"/>
                </a:lnTo>
                <a:lnTo>
                  <a:pt x="1587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20" name="Freeform: Shape 119">
            <a:extLst>
              <a:ext uri="{FF2B5EF4-FFF2-40B4-BE49-F238E27FC236}">
                <a16:creationId xmlns:a16="http://schemas.microsoft.com/office/drawing/2014/main" id="{0623CB84-7D00-1F83-7BA0-339C70CBAE3D}"/>
              </a:ext>
            </a:extLst>
          </p:cNvPr>
          <p:cNvSpPr/>
          <p:nvPr/>
        </p:nvSpPr>
        <p:spPr bwMode="auto">
          <a:xfrm>
            <a:off x="1564969" y="1641474"/>
            <a:ext cx="9217331" cy="2365375"/>
          </a:xfrm>
          <a:custGeom>
            <a:avLst/>
            <a:gdLst>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2967 w 9220200"/>
              <a:gd name="connsiteY27" fmla="*/ 5228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2967 w 9220200"/>
              <a:gd name="connsiteY27" fmla="*/ 5228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05883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65375 h 2365375"/>
              <a:gd name="connsiteX1" fmla="*/ 5702300 w 9220200"/>
              <a:gd name="connsiteY1" fmla="*/ 2365375 h 2365375"/>
              <a:gd name="connsiteX2" fmla="*/ 5702300 w 9220200"/>
              <a:gd name="connsiteY2" fmla="*/ 2225675 h 2365375"/>
              <a:gd name="connsiteX3" fmla="*/ 4540250 w 9220200"/>
              <a:gd name="connsiteY3" fmla="*/ 2225675 h 2365375"/>
              <a:gd name="connsiteX4" fmla="*/ 4540250 w 9220200"/>
              <a:gd name="connsiteY4" fmla="*/ 2098675 h 2365375"/>
              <a:gd name="connsiteX5" fmla="*/ 3867150 w 9220200"/>
              <a:gd name="connsiteY5" fmla="*/ 2098675 h 2365375"/>
              <a:gd name="connsiteX6" fmla="*/ 3867150 w 9220200"/>
              <a:gd name="connsiteY6" fmla="*/ 1946275 h 2365375"/>
              <a:gd name="connsiteX7" fmla="*/ 3816350 w 9220200"/>
              <a:gd name="connsiteY7" fmla="*/ 1946275 h 2365375"/>
              <a:gd name="connsiteX8" fmla="*/ 3816350 w 9220200"/>
              <a:gd name="connsiteY8" fmla="*/ 1711325 h 2365375"/>
              <a:gd name="connsiteX9" fmla="*/ 2870200 w 9220200"/>
              <a:gd name="connsiteY9" fmla="*/ 1711325 h 2365375"/>
              <a:gd name="connsiteX10" fmla="*/ 2870200 w 9220200"/>
              <a:gd name="connsiteY10" fmla="*/ 1590675 h 2365375"/>
              <a:gd name="connsiteX11" fmla="*/ 2432050 w 9220200"/>
              <a:gd name="connsiteY11" fmla="*/ 1590675 h 2365375"/>
              <a:gd name="connsiteX12" fmla="*/ 2432050 w 9220200"/>
              <a:gd name="connsiteY12" fmla="*/ 1438275 h 2365375"/>
              <a:gd name="connsiteX13" fmla="*/ 2349500 w 9220200"/>
              <a:gd name="connsiteY13" fmla="*/ 1438275 h 2365375"/>
              <a:gd name="connsiteX14" fmla="*/ 2349500 w 9220200"/>
              <a:gd name="connsiteY14" fmla="*/ 1323975 h 2365375"/>
              <a:gd name="connsiteX15" fmla="*/ 2260600 w 9220200"/>
              <a:gd name="connsiteY15" fmla="*/ 1323975 h 2365375"/>
              <a:gd name="connsiteX16" fmla="*/ 2260600 w 9220200"/>
              <a:gd name="connsiteY16" fmla="*/ 1216025 h 2365375"/>
              <a:gd name="connsiteX17" fmla="*/ 2235200 w 9220200"/>
              <a:gd name="connsiteY17" fmla="*/ 1216025 h 2365375"/>
              <a:gd name="connsiteX18" fmla="*/ 2235200 w 9220200"/>
              <a:gd name="connsiteY18" fmla="*/ 1095375 h 2365375"/>
              <a:gd name="connsiteX19" fmla="*/ 1974850 w 9220200"/>
              <a:gd name="connsiteY19" fmla="*/ 1095375 h 2365375"/>
              <a:gd name="connsiteX20" fmla="*/ 1974850 w 9220200"/>
              <a:gd name="connsiteY20" fmla="*/ 847725 h 2365375"/>
              <a:gd name="connsiteX21" fmla="*/ 1911350 w 9220200"/>
              <a:gd name="connsiteY21" fmla="*/ 847725 h 2365375"/>
              <a:gd name="connsiteX22" fmla="*/ 1911350 w 9220200"/>
              <a:gd name="connsiteY22" fmla="*/ 733425 h 2365375"/>
              <a:gd name="connsiteX23" fmla="*/ 1498600 w 9220200"/>
              <a:gd name="connsiteY23" fmla="*/ 733425 h 2365375"/>
              <a:gd name="connsiteX24" fmla="*/ 1498600 w 9220200"/>
              <a:gd name="connsiteY24" fmla="*/ 631825 h 2365375"/>
              <a:gd name="connsiteX25" fmla="*/ 768350 w 9220200"/>
              <a:gd name="connsiteY25" fmla="*/ 631825 h 2365375"/>
              <a:gd name="connsiteX26" fmla="*/ 768350 w 9220200"/>
              <a:gd name="connsiteY26" fmla="*/ 515408 h 2365375"/>
              <a:gd name="connsiteX27" fmla="*/ 457201 w 9220200"/>
              <a:gd name="connsiteY27" fmla="*/ 519642 h 2365375"/>
              <a:gd name="connsiteX28" fmla="*/ 457200 w 9220200"/>
              <a:gd name="connsiteY28" fmla="*/ 384175 h 2365375"/>
              <a:gd name="connsiteX29" fmla="*/ 431800 w 9220200"/>
              <a:gd name="connsiteY29" fmla="*/ 384175 h 2365375"/>
              <a:gd name="connsiteX30" fmla="*/ 431800 w 9220200"/>
              <a:gd name="connsiteY30" fmla="*/ 269875 h 2365375"/>
              <a:gd name="connsiteX31" fmla="*/ 412750 w 9220200"/>
              <a:gd name="connsiteY31" fmla="*/ 269875 h 2365375"/>
              <a:gd name="connsiteX32" fmla="*/ 412750 w 9220200"/>
              <a:gd name="connsiteY32" fmla="*/ 155575 h 2365375"/>
              <a:gd name="connsiteX33" fmla="*/ 0 w 9220200"/>
              <a:gd name="connsiteY33" fmla="*/ 155575 h 2365375"/>
              <a:gd name="connsiteX34" fmla="*/ 3175 w 9220200"/>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7331 w 9217331"/>
              <a:gd name="connsiteY10" fmla="*/ 1590675 h 2365375"/>
              <a:gd name="connsiteX11" fmla="*/ 2429181 w 9217331"/>
              <a:gd name="connsiteY11" fmla="*/ 1590675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7331 w 9217331"/>
              <a:gd name="connsiteY10" fmla="*/ 1590675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0981 w 9217331"/>
              <a:gd name="connsiteY10" fmla="*/ 1568450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4156 w 9217331"/>
              <a:gd name="connsiteY10" fmla="*/ 1581150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17331" h="2365375">
                <a:moveTo>
                  <a:pt x="9217331" y="2365375"/>
                </a:moveTo>
                <a:lnTo>
                  <a:pt x="5699431" y="2365375"/>
                </a:lnTo>
                <a:lnTo>
                  <a:pt x="5699431" y="2225675"/>
                </a:lnTo>
                <a:lnTo>
                  <a:pt x="4537381" y="2225675"/>
                </a:lnTo>
                <a:lnTo>
                  <a:pt x="4537381" y="2098675"/>
                </a:lnTo>
                <a:lnTo>
                  <a:pt x="3864281" y="2098675"/>
                </a:lnTo>
                <a:lnTo>
                  <a:pt x="3864281" y="1946275"/>
                </a:lnTo>
                <a:lnTo>
                  <a:pt x="3813481" y="1946275"/>
                </a:lnTo>
                <a:lnTo>
                  <a:pt x="3813481" y="1711325"/>
                </a:lnTo>
                <a:lnTo>
                  <a:pt x="2867331" y="1711325"/>
                </a:lnTo>
                <a:cubicBezTo>
                  <a:pt x="2866273" y="1667933"/>
                  <a:pt x="2865214" y="1624542"/>
                  <a:pt x="2864156" y="1581150"/>
                </a:cubicBezTo>
                <a:lnTo>
                  <a:pt x="2419656" y="1574800"/>
                </a:lnTo>
                <a:lnTo>
                  <a:pt x="2429181" y="1438275"/>
                </a:lnTo>
                <a:lnTo>
                  <a:pt x="2346631" y="1438275"/>
                </a:lnTo>
                <a:lnTo>
                  <a:pt x="2346631" y="1323975"/>
                </a:lnTo>
                <a:lnTo>
                  <a:pt x="2257731" y="1323975"/>
                </a:lnTo>
                <a:lnTo>
                  <a:pt x="2257731" y="1216025"/>
                </a:lnTo>
                <a:lnTo>
                  <a:pt x="2232331" y="1216025"/>
                </a:lnTo>
                <a:lnTo>
                  <a:pt x="2232331" y="1095375"/>
                </a:lnTo>
                <a:lnTo>
                  <a:pt x="1971981" y="1095375"/>
                </a:lnTo>
                <a:lnTo>
                  <a:pt x="1971981" y="847725"/>
                </a:lnTo>
                <a:lnTo>
                  <a:pt x="1908481" y="847725"/>
                </a:lnTo>
                <a:lnTo>
                  <a:pt x="1908481" y="733425"/>
                </a:lnTo>
                <a:lnTo>
                  <a:pt x="1495731" y="733425"/>
                </a:lnTo>
                <a:lnTo>
                  <a:pt x="1495731" y="631825"/>
                </a:lnTo>
                <a:lnTo>
                  <a:pt x="765481" y="631825"/>
                </a:lnTo>
                <a:lnTo>
                  <a:pt x="765481" y="515408"/>
                </a:lnTo>
                <a:lnTo>
                  <a:pt x="454332" y="519642"/>
                </a:lnTo>
                <a:cubicBezTo>
                  <a:pt x="454332" y="474486"/>
                  <a:pt x="454331" y="429331"/>
                  <a:pt x="454331" y="384175"/>
                </a:cubicBezTo>
                <a:lnTo>
                  <a:pt x="428931" y="384175"/>
                </a:lnTo>
                <a:lnTo>
                  <a:pt x="428931" y="269875"/>
                </a:lnTo>
                <a:lnTo>
                  <a:pt x="409881" y="269875"/>
                </a:lnTo>
                <a:lnTo>
                  <a:pt x="409881" y="155575"/>
                </a:lnTo>
                <a:lnTo>
                  <a:pt x="306" y="158750"/>
                </a:lnTo>
                <a:cubicBezTo>
                  <a:pt x="1364" y="106892"/>
                  <a:pt x="-752" y="51858"/>
                  <a:pt x="306" y="0"/>
                </a:cubicBezTo>
              </a:path>
            </a:pathLst>
          </a:custGeom>
          <a:noFill/>
          <a:ln w="28575">
            <a:solidFill>
              <a:schemeClr val="accent4"/>
            </a:solidFill>
            <a:miter lim="800000"/>
            <a:headEnd/>
            <a:tailEnd/>
          </a:ln>
        </p:spPr>
        <p:txBody>
          <a:bodyPr rtlCol="0" anchor="ctr"/>
          <a:lstStyle/>
          <a:p>
            <a:pPr algn="ctr"/>
            <a:endParaRPr lang="en-US" dirty="0"/>
          </a:p>
        </p:txBody>
      </p:sp>
      <p:cxnSp>
        <p:nvCxnSpPr>
          <p:cNvPr id="122" name="Straight Connector 121">
            <a:extLst>
              <a:ext uri="{FF2B5EF4-FFF2-40B4-BE49-F238E27FC236}">
                <a16:creationId xmlns:a16="http://schemas.microsoft.com/office/drawing/2014/main" id="{A36D8BED-2530-E340-D007-516779F7BF22}"/>
              </a:ext>
            </a:extLst>
          </p:cNvPr>
          <p:cNvCxnSpPr/>
          <p:nvPr/>
        </p:nvCxnSpPr>
        <p:spPr bwMode="auto">
          <a:xfrm>
            <a:off x="9519126" y="392757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9B899AC-B450-D189-7242-2FECA4901F84}"/>
              </a:ext>
            </a:extLst>
          </p:cNvPr>
          <p:cNvCxnSpPr/>
          <p:nvPr/>
        </p:nvCxnSpPr>
        <p:spPr bwMode="auto">
          <a:xfrm>
            <a:off x="10043001" y="392757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A1D7699-EA2D-9FFE-DF1A-913DE84DC4C2}"/>
              </a:ext>
            </a:extLst>
          </p:cNvPr>
          <p:cNvCxnSpPr/>
          <p:nvPr/>
        </p:nvCxnSpPr>
        <p:spPr bwMode="auto">
          <a:xfrm>
            <a:off x="10643076" y="392757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1A5D864-CB80-8082-DA14-FE5750817704}"/>
              </a:ext>
            </a:extLst>
          </p:cNvPr>
          <p:cNvCxnSpPr/>
          <p:nvPr/>
        </p:nvCxnSpPr>
        <p:spPr bwMode="auto">
          <a:xfrm>
            <a:off x="10753261" y="3927576"/>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6C5E11C-8BAE-B086-CDDF-D5D0DD17BD9E}"/>
              </a:ext>
            </a:extLst>
          </p:cNvPr>
          <p:cNvCxnSpPr/>
          <p:nvPr/>
        </p:nvCxnSpPr>
        <p:spPr bwMode="auto">
          <a:xfrm>
            <a:off x="4018822" y="3139824"/>
            <a:ext cx="0" cy="158547"/>
          </a:xfrm>
          <a:prstGeom prst="line">
            <a:avLst/>
          </a:prstGeom>
          <a:noFill/>
          <a:ln w="28575"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E11BD1F-9FF4-7A86-973B-B77720FDF670}"/>
              </a:ext>
            </a:extLst>
          </p:cNvPr>
          <p:cNvCxnSpPr/>
          <p:nvPr/>
        </p:nvCxnSpPr>
        <p:spPr bwMode="auto">
          <a:xfrm>
            <a:off x="1750166" y="161290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F24404E-FAAC-B890-C3A9-D10A8BF9905E}"/>
              </a:ext>
            </a:extLst>
          </p:cNvPr>
          <p:cNvCxnSpPr/>
          <p:nvPr/>
        </p:nvCxnSpPr>
        <p:spPr bwMode="auto">
          <a:xfrm>
            <a:off x="1943841" y="1597126"/>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385D22F-1758-B55C-0992-2031E8A1641C}"/>
              </a:ext>
            </a:extLst>
          </p:cNvPr>
          <p:cNvCxnSpPr/>
          <p:nvPr/>
        </p:nvCxnSpPr>
        <p:spPr bwMode="auto">
          <a:xfrm>
            <a:off x="2035916" y="159405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3B98122-266C-481F-5412-A71127531FBB}"/>
              </a:ext>
            </a:extLst>
          </p:cNvPr>
          <p:cNvCxnSpPr/>
          <p:nvPr/>
        </p:nvCxnSpPr>
        <p:spPr bwMode="auto">
          <a:xfrm>
            <a:off x="2366116" y="16163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EC216AF-C69F-6E0F-E89E-414D6105CD12}"/>
              </a:ext>
            </a:extLst>
          </p:cNvPr>
          <p:cNvCxnSpPr/>
          <p:nvPr/>
        </p:nvCxnSpPr>
        <p:spPr bwMode="auto">
          <a:xfrm>
            <a:off x="7084129" y="217545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22E5F48-9A13-E997-A9E8-1127866E87D4}"/>
              </a:ext>
            </a:extLst>
          </p:cNvPr>
          <p:cNvCxnSpPr/>
          <p:nvPr/>
        </p:nvCxnSpPr>
        <p:spPr bwMode="auto">
          <a:xfrm>
            <a:off x="10236904" y="2413842"/>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988C6E4-12DD-2D52-B608-D71D82D68625}"/>
              </a:ext>
            </a:extLst>
          </p:cNvPr>
          <p:cNvCxnSpPr/>
          <p:nvPr/>
        </p:nvCxnSpPr>
        <p:spPr bwMode="auto">
          <a:xfrm>
            <a:off x="10295619" y="2413842"/>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FFA1E90-324B-29D5-B7B0-EC29E509AB45}"/>
              </a:ext>
            </a:extLst>
          </p:cNvPr>
          <p:cNvCxnSpPr/>
          <p:nvPr/>
        </p:nvCxnSpPr>
        <p:spPr bwMode="auto">
          <a:xfrm>
            <a:off x="10625161" y="2409926"/>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376474A-D773-AF49-0773-BCE266A5E3AA}"/>
              </a:ext>
            </a:extLst>
          </p:cNvPr>
          <p:cNvCxnSpPr/>
          <p:nvPr/>
        </p:nvCxnSpPr>
        <p:spPr bwMode="auto">
          <a:xfrm>
            <a:off x="10995026" y="2426542"/>
            <a:ext cx="0" cy="158547"/>
          </a:xfrm>
          <a:prstGeom prst="line">
            <a:avLst/>
          </a:prstGeom>
          <a:noFill/>
          <a:ln w="28575" cap="flat" cmpd="sng" algn="ctr">
            <a:solidFill>
              <a:schemeClr val="accent1"/>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61773577-10B8-F658-14CF-B3E1C8DA7EA2}"/>
              </a:ext>
            </a:extLst>
          </p:cNvPr>
          <p:cNvSpPr/>
          <p:nvPr/>
        </p:nvSpPr>
        <p:spPr bwMode="auto">
          <a:xfrm>
            <a:off x="1593850" y="1689100"/>
            <a:ext cx="9861550" cy="1327150"/>
          </a:xfrm>
          <a:custGeom>
            <a:avLst/>
            <a:gdLst>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76850 w 9861550"/>
              <a:gd name="connsiteY8" fmla="*/ 406400 h 1327150"/>
              <a:gd name="connsiteX9" fmla="*/ 3168650 w 9861550"/>
              <a:gd name="connsiteY9" fmla="*/ 406400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390525 h 1327150"/>
              <a:gd name="connsiteX9" fmla="*/ 3168650 w 9861550"/>
              <a:gd name="connsiteY9" fmla="*/ 406400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390525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4064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0050 w 9861550"/>
              <a:gd name="connsiteY3" fmla="*/ 809625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5975 h 1327150"/>
              <a:gd name="connsiteX3" fmla="*/ 6750050 w 9861550"/>
              <a:gd name="connsiteY3" fmla="*/ 809625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61550" h="1327150">
                <a:moveTo>
                  <a:pt x="9861550" y="1327150"/>
                </a:moveTo>
                <a:lnTo>
                  <a:pt x="8731250" y="1327150"/>
                </a:lnTo>
                <a:lnTo>
                  <a:pt x="8731250" y="815975"/>
                </a:lnTo>
                <a:lnTo>
                  <a:pt x="6750050" y="809625"/>
                </a:lnTo>
                <a:lnTo>
                  <a:pt x="6756400" y="679450"/>
                </a:lnTo>
                <a:lnTo>
                  <a:pt x="5302250" y="679450"/>
                </a:lnTo>
                <a:lnTo>
                  <a:pt x="5302250" y="546100"/>
                </a:lnTo>
                <a:lnTo>
                  <a:pt x="5276850" y="546100"/>
                </a:lnTo>
                <a:lnTo>
                  <a:pt x="5286375" y="393700"/>
                </a:lnTo>
                <a:lnTo>
                  <a:pt x="3159125" y="396875"/>
                </a:lnTo>
                <a:lnTo>
                  <a:pt x="3168650" y="266700"/>
                </a:lnTo>
                <a:lnTo>
                  <a:pt x="2806700" y="266700"/>
                </a:lnTo>
                <a:lnTo>
                  <a:pt x="2806700" y="139700"/>
                </a:lnTo>
                <a:lnTo>
                  <a:pt x="1593850" y="139700"/>
                </a:lnTo>
                <a:lnTo>
                  <a:pt x="1593850"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136" name="Straight Connector 135">
            <a:extLst>
              <a:ext uri="{FF2B5EF4-FFF2-40B4-BE49-F238E27FC236}">
                <a16:creationId xmlns:a16="http://schemas.microsoft.com/office/drawing/2014/main" id="{B10FFD05-9CE7-EE7F-42D0-8AEAA649B27B}"/>
              </a:ext>
            </a:extLst>
          </p:cNvPr>
          <p:cNvCxnSpPr/>
          <p:nvPr/>
        </p:nvCxnSpPr>
        <p:spPr bwMode="auto">
          <a:xfrm>
            <a:off x="10625637" y="2918412"/>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EAF409E-242F-FF23-6C6E-B992D478897C}"/>
              </a:ext>
            </a:extLst>
          </p:cNvPr>
          <p:cNvCxnSpPr/>
          <p:nvPr/>
        </p:nvCxnSpPr>
        <p:spPr bwMode="auto">
          <a:xfrm>
            <a:off x="11396973" y="2936976"/>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3692206-4703-C173-FC0F-D32FE0E8DE2B}"/>
              </a:ext>
            </a:extLst>
          </p:cNvPr>
          <p:cNvCxnSpPr/>
          <p:nvPr/>
        </p:nvCxnSpPr>
        <p:spPr bwMode="auto">
          <a:xfrm>
            <a:off x="9594969" y="2405603"/>
            <a:ext cx="0" cy="158547"/>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169576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016184" cy="1103313"/>
          </a:xfrm>
        </p:spPr>
        <p:txBody>
          <a:bodyPr/>
          <a:lstStyle/>
          <a:p>
            <a:r>
              <a:rPr lang="en-US" dirty="0"/>
              <a:t>ELEVATE-TN 5-Yr Update: Investigator-Assessed ORR</a:t>
            </a:r>
            <a:endParaRPr lang="en-US" altLang="en-US" i="1"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Sharman. ASCO 2022. Abstr 7539. Reproduced with permission.</a:t>
            </a:r>
          </a:p>
        </p:txBody>
      </p:sp>
      <p:grpSp>
        <p:nvGrpSpPr>
          <p:cNvPr id="5" name="Group 4">
            <a:extLst>
              <a:ext uri="{FF2B5EF4-FFF2-40B4-BE49-F238E27FC236}">
                <a16:creationId xmlns:a16="http://schemas.microsoft.com/office/drawing/2014/main" id="{18CD609B-57DE-65B9-7ABE-D22D7C465B6B}"/>
              </a:ext>
            </a:extLst>
          </p:cNvPr>
          <p:cNvGrpSpPr/>
          <p:nvPr/>
        </p:nvGrpSpPr>
        <p:grpSpPr>
          <a:xfrm>
            <a:off x="585557" y="1175281"/>
            <a:ext cx="11087384" cy="5239154"/>
            <a:chOff x="585557" y="1175281"/>
            <a:chExt cx="11087384" cy="5239154"/>
          </a:xfrm>
        </p:grpSpPr>
        <p:sp>
          <p:nvSpPr>
            <p:cNvPr id="6" name="TextBox 5">
              <a:extLst>
                <a:ext uri="{FF2B5EF4-FFF2-40B4-BE49-F238E27FC236}">
                  <a16:creationId xmlns:a16="http://schemas.microsoft.com/office/drawing/2014/main" id="{325A2DE5-1AFA-06EC-8E41-30EF26CCC83D}"/>
                </a:ext>
              </a:extLst>
            </p:cNvPr>
            <p:cNvSpPr txBox="1"/>
            <p:nvPr/>
          </p:nvSpPr>
          <p:spPr bwMode="auto">
            <a:xfrm rot="16200000">
              <a:off x="-1203772" y="3026575"/>
              <a:ext cx="397240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Patients (%)</a:t>
              </a:r>
            </a:p>
          </p:txBody>
        </p:sp>
        <p:cxnSp>
          <p:nvCxnSpPr>
            <p:cNvPr id="7" name="Straight Connector 6">
              <a:extLst>
                <a:ext uri="{FF2B5EF4-FFF2-40B4-BE49-F238E27FC236}">
                  <a16:creationId xmlns:a16="http://schemas.microsoft.com/office/drawing/2014/main" id="{C959C2E9-4793-EBCA-F682-4275B527F38E}"/>
                </a:ext>
              </a:extLst>
            </p:cNvPr>
            <p:cNvCxnSpPr>
              <a:cxnSpLocks/>
            </p:cNvCxnSpPr>
            <p:nvPr/>
          </p:nvCxnSpPr>
          <p:spPr bwMode="auto">
            <a:xfrm flipV="1">
              <a:off x="1329937" y="1194261"/>
              <a:ext cx="0" cy="3866462"/>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2C7124B-CEB0-9F5B-CB38-76C44CC05FC5}"/>
                </a:ext>
              </a:extLst>
            </p:cNvPr>
            <p:cNvCxnSpPr/>
            <p:nvPr/>
          </p:nvCxnSpPr>
          <p:spPr bwMode="auto">
            <a:xfrm flipH="1">
              <a:off x="1270961" y="1455820"/>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2F82FE4-2AC0-8A5A-FF79-0CE08DE0E3AA}"/>
                </a:ext>
              </a:extLst>
            </p:cNvPr>
            <p:cNvCxnSpPr/>
            <p:nvPr/>
          </p:nvCxnSpPr>
          <p:spPr bwMode="auto">
            <a:xfrm flipH="1">
              <a:off x="1270961" y="2178864"/>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21AD679-5863-BE57-FF6C-A68DA57638C7}"/>
                </a:ext>
              </a:extLst>
            </p:cNvPr>
            <p:cNvCxnSpPr/>
            <p:nvPr/>
          </p:nvCxnSpPr>
          <p:spPr bwMode="auto">
            <a:xfrm flipH="1">
              <a:off x="1270961" y="2901908"/>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1818AC3-1F15-03A4-ADA6-2CBBB15779BB}"/>
                </a:ext>
              </a:extLst>
            </p:cNvPr>
            <p:cNvCxnSpPr/>
            <p:nvPr/>
          </p:nvCxnSpPr>
          <p:spPr bwMode="auto">
            <a:xfrm flipH="1">
              <a:off x="1270961" y="3624952"/>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5DB7702-0FD7-7159-4A3E-B5E5F0125524}"/>
                </a:ext>
              </a:extLst>
            </p:cNvPr>
            <p:cNvCxnSpPr/>
            <p:nvPr/>
          </p:nvCxnSpPr>
          <p:spPr bwMode="auto">
            <a:xfrm flipH="1">
              <a:off x="1270961" y="4347996"/>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65C1290-D7E4-93D4-2E35-9E9594CFE462}"/>
                </a:ext>
              </a:extLst>
            </p:cNvPr>
            <p:cNvCxnSpPr/>
            <p:nvPr/>
          </p:nvCxnSpPr>
          <p:spPr bwMode="auto">
            <a:xfrm flipH="1">
              <a:off x="1270961" y="5071038"/>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88F7C2D-D031-A603-2EFD-A2184468D226}"/>
                </a:ext>
              </a:extLst>
            </p:cNvPr>
            <p:cNvCxnSpPr>
              <a:cxnSpLocks/>
            </p:cNvCxnSpPr>
            <p:nvPr/>
          </p:nvCxnSpPr>
          <p:spPr bwMode="auto">
            <a:xfrm>
              <a:off x="1311817" y="5071038"/>
              <a:ext cx="9444008" cy="0"/>
            </a:xfrm>
            <a:prstGeom prst="line">
              <a:avLst/>
            </a:prstGeom>
            <a:noFill/>
            <a:ln w="28575" cap="flat" cmpd="sng" algn="ctr">
              <a:solidFill>
                <a:schemeClr val="bg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62982407-8ECB-986D-9377-2079C67CF0D8}"/>
                </a:ext>
              </a:extLst>
            </p:cNvPr>
            <p:cNvGrpSpPr/>
            <p:nvPr/>
          </p:nvGrpSpPr>
          <p:grpSpPr>
            <a:xfrm>
              <a:off x="10828674" y="1451972"/>
              <a:ext cx="844267" cy="1169551"/>
              <a:chOff x="10540892" y="1678878"/>
              <a:chExt cx="896981" cy="1242575"/>
            </a:xfrm>
          </p:grpSpPr>
          <p:sp>
            <p:nvSpPr>
              <p:cNvPr id="68" name="TextBox 67">
                <a:extLst>
                  <a:ext uri="{FF2B5EF4-FFF2-40B4-BE49-F238E27FC236}">
                    <a16:creationId xmlns:a16="http://schemas.microsoft.com/office/drawing/2014/main" id="{B4F49DA7-1782-C79A-B023-FF1A68D05674}"/>
                  </a:ext>
                </a:extLst>
              </p:cNvPr>
              <p:cNvSpPr txBox="1"/>
              <p:nvPr/>
            </p:nvSpPr>
            <p:spPr bwMode="auto">
              <a:xfrm>
                <a:off x="10649001" y="1678878"/>
                <a:ext cx="788872" cy="124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CR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PR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SD</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PD</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Missing</a:t>
                </a:r>
              </a:p>
            </p:txBody>
          </p:sp>
          <p:grpSp>
            <p:nvGrpSpPr>
              <p:cNvPr id="69" name="Group 68">
                <a:extLst>
                  <a:ext uri="{FF2B5EF4-FFF2-40B4-BE49-F238E27FC236}">
                    <a16:creationId xmlns:a16="http://schemas.microsoft.com/office/drawing/2014/main" id="{3088D760-D290-7CBE-3566-3BA986D0C684}"/>
                  </a:ext>
                </a:extLst>
              </p:cNvPr>
              <p:cNvGrpSpPr/>
              <p:nvPr/>
            </p:nvGrpSpPr>
            <p:grpSpPr>
              <a:xfrm>
                <a:off x="10540892" y="1747150"/>
                <a:ext cx="142167" cy="1073574"/>
                <a:chOff x="8915292" y="2508052"/>
                <a:chExt cx="142167" cy="1073574"/>
              </a:xfrm>
            </p:grpSpPr>
            <p:sp>
              <p:nvSpPr>
                <p:cNvPr id="70" name="Rectangle 69">
                  <a:extLst>
                    <a:ext uri="{FF2B5EF4-FFF2-40B4-BE49-F238E27FC236}">
                      <a16:creationId xmlns:a16="http://schemas.microsoft.com/office/drawing/2014/main" id="{DF4D146E-328E-FEFB-B062-1C31CBFCD2AC}"/>
                    </a:ext>
                  </a:extLst>
                </p:cNvPr>
                <p:cNvSpPr/>
                <p:nvPr/>
              </p:nvSpPr>
              <p:spPr bwMode="auto">
                <a:xfrm>
                  <a:off x="8915292" y="2508052"/>
                  <a:ext cx="141898" cy="1418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75963B4B-CFCC-67E3-1BC9-204BED83D696}"/>
                    </a:ext>
                  </a:extLst>
                </p:cNvPr>
                <p:cNvSpPr/>
                <p:nvPr/>
              </p:nvSpPr>
              <p:spPr bwMode="auto">
                <a:xfrm>
                  <a:off x="8915292" y="2749592"/>
                  <a:ext cx="141898" cy="1418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72" name="Rectangle 71">
                  <a:extLst>
                    <a:ext uri="{FF2B5EF4-FFF2-40B4-BE49-F238E27FC236}">
                      <a16:creationId xmlns:a16="http://schemas.microsoft.com/office/drawing/2014/main" id="{E1B5096C-508B-4A1C-CC6D-E82FF3D5C5C6}"/>
                    </a:ext>
                  </a:extLst>
                </p:cNvPr>
                <p:cNvSpPr/>
                <p:nvPr/>
              </p:nvSpPr>
              <p:spPr bwMode="auto">
                <a:xfrm>
                  <a:off x="8915292" y="2982901"/>
                  <a:ext cx="141898" cy="141898"/>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73" name="Rectangle 72">
                  <a:extLst>
                    <a:ext uri="{FF2B5EF4-FFF2-40B4-BE49-F238E27FC236}">
                      <a16:creationId xmlns:a16="http://schemas.microsoft.com/office/drawing/2014/main" id="{46217C26-254A-0B7F-F35B-36AAE3A348C5}"/>
                    </a:ext>
                  </a:extLst>
                </p:cNvPr>
                <p:cNvSpPr/>
                <p:nvPr/>
              </p:nvSpPr>
              <p:spPr bwMode="auto">
                <a:xfrm>
                  <a:off x="8915561" y="3206421"/>
                  <a:ext cx="141898" cy="1418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74" name="Rectangle 73">
                  <a:extLst>
                    <a:ext uri="{FF2B5EF4-FFF2-40B4-BE49-F238E27FC236}">
                      <a16:creationId xmlns:a16="http://schemas.microsoft.com/office/drawing/2014/main" id="{BBCEB9F0-5680-3513-25A1-573D9B45C836}"/>
                    </a:ext>
                  </a:extLst>
                </p:cNvPr>
                <p:cNvSpPr/>
                <p:nvPr/>
              </p:nvSpPr>
              <p:spPr bwMode="auto">
                <a:xfrm>
                  <a:off x="8915561" y="3439728"/>
                  <a:ext cx="141898" cy="141898"/>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grpSp>
        </p:grpSp>
        <p:sp>
          <p:nvSpPr>
            <p:cNvPr id="16" name="TextBox 15">
              <a:extLst>
                <a:ext uri="{FF2B5EF4-FFF2-40B4-BE49-F238E27FC236}">
                  <a16:creationId xmlns:a16="http://schemas.microsoft.com/office/drawing/2014/main" id="{9F76DB3B-FA96-0839-FC27-F7A43FC1BB31}"/>
                </a:ext>
              </a:extLst>
            </p:cNvPr>
            <p:cNvSpPr txBox="1"/>
            <p:nvPr/>
          </p:nvSpPr>
          <p:spPr bwMode="auto">
            <a:xfrm>
              <a:off x="585557" y="1287874"/>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100</a:t>
              </a:r>
            </a:p>
          </p:txBody>
        </p:sp>
        <p:sp>
          <p:nvSpPr>
            <p:cNvPr id="17" name="TextBox 16">
              <a:extLst>
                <a:ext uri="{FF2B5EF4-FFF2-40B4-BE49-F238E27FC236}">
                  <a16:creationId xmlns:a16="http://schemas.microsoft.com/office/drawing/2014/main" id="{19FED8B0-21FD-7DEA-2029-479110C2ABBD}"/>
                </a:ext>
              </a:extLst>
            </p:cNvPr>
            <p:cNvSpPr txBox="1"/>
            <p:nvPr/>
          </p:nvSpPr>
          <p:spPr bwMode="auto">
            <a:xfrm>
              <a:off x="585557" y="2010137"/>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80</a:t>
              </a:r>
            </a:p>
          </p:txBody>
        </p:sp>
        <p:sp>
          <p:nvSpPr>
            <p:cNvPr id="18" name="TextBox 17">
              <a:extLst>
                <a:ext uri="{FF2B5EF4-FFF2-40B4-BE49-F238E27FC236}">
                  <a16:creationId xmlns:a16="http://schemas.microsoft.com/office/drawing/2014/main" id="{9D9F8A97-3A61-45E5-DAD4-7B89D0309ABB}"/>
                </a:ext>
              </a:extLst>
            </p:cNvPr>
            <p:cNvSpPr txBox="1"/>
            <p:nvPr/>
          </p:nvSpPr>
          <p:spPr bwMode="auto">
            <a:xfrm>
              <a:off x="585557" y="2732400"/>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60</a:t>
              </a:r>
            </a:p>
          </p:txBody>
        </p:sp>
        <p:sp>
          <p:nvSpPr>
            <p:cNvPr id="19" name="TextBox 18">
              <a:extLst>
                <a:ext uri="{FF2B5EF4-FFF2-40B4-BE49-F238E27FC236}">
                  <a16:creationId xmlns:a16="http://schemas.microsoft.com/office/drawing/2014/main" id="{862232D2-D6AB-F395-F30D-30720760ABF7}"/>
                </a:ext>
              </a:extLst>
            </p:cNvPr>
            <p:cNvSpPr txBox="1"/>
            <p:nvPr/>
          </p:nvSpPr>
          <p:spPr bwMode="auto">
            <a:xfrm>
              <a:off x="585557" y="3454662"/>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40</a:t>
              </a:r>
            </a:p>
          </p:txBody>
        </p:sp>
        <p:sp>
          <p:nvSpPr>
            <p:cNvPr id="20" name="TextBox 19">
              <a:extLst>
                <a:ext uri="{FF2B5EF4-FFF2-40B4-BE49-F238E27FC236}">
                  <a16:creationId xmlns:a16="http://schemas.microsoft.com/office/drawing/2014/main" id="{17CC7FC4-AA70-F172-EF70-F10E53BF39B1}"/>
                </a:ext>
              </a:extLst>
            </p:cNvPr>
            <p:cNvSpPr txBox="1"/>
            <p:nvPr/>
          </p:nvSpPr>
          <p:spPr bwMode="auto">
            <a:xfrm>
              <a:off x="585557" y="4176925"/>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20</a:t>
              </a:r>
            </a:p>
          </p:txBody>
        </p:sp>
        <p:sp>
          <p:nvSpPr>
            <p:cNvPr id="21" name="TextBox 20">
              <a:extLst>
                <a:ext uri="{FF2B5EF4-FFF2-40B4-BE49-F238E27FC236}">
                  <a16:creationId xmlns:a16="http://schemas.microsoft.com/office/drawing/2014/main" id="{E41A4908-8627-1984-F1F9-A398A9484DCA}"/>
                </a:ext>
              </a:extLst>
            </p:cNvPr>
            <p:cNvSpPr txBox="1"/>
            <p:nvPr/>
          </p:nvSpPr>
          <p:spPr bwMode="auto">
            <a:xfrm>
              <a:off x="585557" y="4899186"/>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grpSp>
          <p:nvGrpSpPr>
            <p:cNvPr id="22" name="Group 21">
              <a:extLst>
                <a:ext uri="{FF2B5EF4-FFF2-40B4-BE49-F238E27FC236}">
                  <a16:creationId xmlns:a16="http://schemas.microsoft.com/office/drawing/2014/main" id="{FFFF59CC-7DD8-1877-89BB-0B414CF70F6F}"/>
                </a:ext>
              </a:extLst>
            </p:cNvPr>
            <p:cNvGrpSpPr/>
            <p:nvPr/>
          </p:nvGrpSpPr>
          <p:grpSpPr>
            <a:xfrm>
              <a:off x="7358894" y="1451972"/>
              <a:ext cx="3442045" cy="3958719"/>
              <a:chOff x="7519043" y="1863687"/>
              <a:chExt cx="3656957" cy="4205891"/>
            </a:xfrm>
          </p:grpSpPr>
          <p:sp>
            <p:nvSpPr>
              <p:cNvPr id="57" name="TextBox 56">
                <a:extLst>
                  <a:ext uri="{FF2B5EF4-FFF2-40B4-BE49-F238E27FC236}">
                    <a16:creationId xmlns:a16="http://schemas.microsoft.com/office/drawing/2014/main" id="{F1DF9067-4D57-DF21-D93D-93A7E0DE9AF3}"/>
                  </a:ext>
                </a:extLst>
              </p:cNvPr>
              <p:cNvSpPr txBox="1"/>
              <p:nvPr/>
            </p:nvSpPr>
            <p:spPr bwMode="auto">
              <a:xfrm>
                <a:off x="7921373" y="5742584"/>
                <a:ext cx="1629024" cy="326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O+Clb (n=177)</a:t>
                </a:r>
              </a:p>
            </p:txBody>
          </p:sp>
          <p:sp>
            <p:nvSpPr>
              <p:cNvPr id="58" name="Rectangle 57">
                <a:extLst>
                  <a:ext uri="{FF2B5EF4-FFF2-40B4-BE49-F238E27FC236}">
                    <a16:creationId xmlns:a16="http://schemas.microsoft.com/office/drawing/2014/main" id="{4DB9221A-D3FD-FD5B-5106-6F867906BB3D}"/>
                  </a:ext>
                </a:extLst>
              </p:cNvPr>
              <p:cNvSpPr/>
              <p:nvPr/>
            </p:nvSpPr>
            <p:spPr>
              <a:xfrm>
                <a:off x="9668678" y="3783900"/>
                <a:ext cx="1507322" cy="784784"/>
              </a:xfrm>
              <a:prstGeom prst="rect">
                <a:avLst/>
              </a:prstGeom>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ORR*: 83.1%</a:t>
                </a:r>
              </a:p>
              <a:p>
                <a:r>
                  <a:rPr lang="en-US" sz="1400" dirty="0">
                    <a:solidFill>
                      <a:srgbClr val="000000"/>
                    </a:solidFill>
                    <a:latin typeface="Calibri" panose="020F0502020204030204" pitchFamily="34" charset="0"/>
                    <a:cs typeface="Calibri" panose="020F0502020204030204" pitchFamily="34" charset="0"/>
                  </a:rPr>
                  <a:t>(95% CI: 76.8, 87.9)</a:t>
                </a:r>
                <a:endParaRPr lang="en-US" sz="1400" b="0" dirty="0">
                  <a:solidFill>
                    <a:srgbClr val="000000"/>
                  </a:solidFill>
                  <a:latin typeface="Calibri" panose="020F0502020204030204" pitchFamily="34" charset="0"/>
                  <a:cs typeface="Calibri" panose="020F0502020204030204" pitchFamily="34" charset="0"/>
                </a:endParaRPr>
              </a:p>
            </p:txBody>
          </p:sp>
          <p:sp>
            <p:nvSpPr>
              <p:cNvPr id="59" name="Rectangle 58">
                <a:extLst>
                  <a:ext uri="{FF2B5EF4-FFF2-40B4-BE49-F238E27FC236}">
                    <a16:creationId xmlns:a16="http://schemas.microsoft.com/office/drawing/2014/main" id="{B6638537-7F65-3865-EEAF-BE99C1B870F0}"/>
                  </a:ext>
                </a:extLst>
              </p:cNvPr>
              <p:cNvSpPr/>
              <p:nvPr/>
            </p:nvSpPr>
            <p:spPr bwMode="auto">
              <a:xfrm>
                <a:off x="8053818" y="5245331"/>
                <a:ext cx="1304809" cy="448513"/>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cs typeface="Calibri" panose="020F0502020204030204" pitchFamily="34" charset="0"/>
                  </a:rPr>
                  <a:t>13.6</a:t>
                </a:r>
              </a:p>
            </p:txBody>
          </p:sp>
          <p:sp>
            <p:nvSpPr>
              <p:cNvPr id="60" name="Rectangle 59">
                <a:extLst>
                  <a:ext uri="{FF2B5EF4-FFF2-40B4-BE49-F238E27FC236}">
                    <a16:creationId xmlns:a16="http://schemas.microsoft.com/office/drawing/2014/main" id="{41D57E71-1650-05AB-252E-0B57F794926F}"/>
                  </a:ext>
                </a:extLst>
              </p:cNvPr>
              <p:cNvSpPr/>
              <p:nvPr/>
            </p:nvSpPr>
            <p:spPr bwMode="auto">
              <a:xfrm>
                <a:off x="8053818" y="2531225"/>
                <a:ext cx="1304809" cy="2714106"/>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latin typeface="Calibri" panose="020F0502020204030204" pitchFamily="34" charset="0"/>
                    <a:cs typeface="Calibri" panose="020F0502020204030204" pitchFamily="34" charset="0"/>
                  </a:rPr>
                  <a:t>69.5</a:t>
                </a:r>
              </a:p>
            </p:txBody>
          </p:sp>
          <p:sp>
            <p:nvSpPr>
              <p:cNvPr id="61" name="Rectangle 60">
                <a:extLst>
                  <a:ext uri="{FF2B5EF4-FFF2-40B4-BE49-F238E27FC236}">
                    <a16:creationId xmlns:a16="http://schemas.microsoft.com/office/drawing/2014/main" id="{0F749DD6-EE8A-E554-1444-F68504A43049}"/>
                  </a:ext>
                </a:extLst>
              </p:cNvPr>
              <p:cNvSpPr/>
              <p:nvPr/>
            </p:nvSpPr>
            <p:spPr bwMode="auto">
              <a:xfrm>
                <a:off x="8053818" y="2211186"/>
                <a:ext cx="1304809" cy="318436"/>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cs typeface="Calibri" panose="020F0502020204030204" pitchFamily="34" charset="0"/>
                  </a:rPr>
                  <a:t>8.5</a:t>
                </a:r>
              </a:p>
            </p:txBody>
          </p:sp>
          <p:sp>
            <p:nvSpPr>
              <p:cNvPr id="62" name="Rectangle 61">
                <a:extLst>
                  <a:ext uri="{FF2B5EF4-FFF2-40B4-BE49-F238E27FC236}">
                    <a16:creationId xmlns:a16="http://schemas.microsoft.com/office/drawing/2014/main" id="{2A189B21-12AA-B6D1-AD2A-F61E711A335A}"/>
                  </a:ext>
                </a:extLst>
              </p:cNvPr>
              <p:cNvSpPr/>
              <p:nvPr/>
            </p:nvSpPr>
            <p:spPr bwMode="auto">
              <a:xfrm>
                <a:off x="8053818" y="2136372"/>
                <a:ext cx="1304809" cy="7915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D8517199-490A-322D-C13D-B60A7298EFD9}"/>
                  </a:ext>
                </a:extLst>
              </p:cNvPr>
              <p:cNvSpPr/>
              <p:nvPr/>
            </p:nvSpPr>
            <p:spPr bwMode="auto">
              <a:xfrm>
                <a:off x="8053818" y="1863687"/>
                <a:ext cx="1304809" cy="27268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cs typeface="Calibri" panose="020F0502020204030204" pitchFamily="34" charset="0"/>
                  </a:rPr>
                  <a:t>6.8</a:t>
                </a:r>
              </a:p>
            </p:txBody>
          </p:sp>
          <p:sp>
            <p:nvSpPr>
              <p:cNvPr id="64" name="Rectangle 63">
                <a:extLst>
                  <a:ext uri="{FF2B5EF4-FFF2-40B4-BE49-F238E27FC236}">
                    <a16:creationId xmlns:a16="http://schemas.microsoft.com/office/drawing/2014/main" id="{0AA4B398-0E82-B769-4154-5E059CB76110}"/>
                  </a:ext>
                </a:extLst>
              </p:cNvPr>
              <p:cNvSpPr/>
              <p:nvPr/>
            </p:nvSpPr>
            <p:spPr bwMode="auto">
              <a:xfrm>
                <a:off x="7519043" y="2004132"/>
                <a:ext cx="485052" cy="318436"/>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cs typeface="Calibri" panose="020F0502020204030204" pitchFamily="34" charset="0"/>
                  </a:rPr>
                  <a:t>1.7</a:t>
                </a:r>
              </a:p>
            </p:txBody>
          </p:sp>
          <p:cxnSp>
            <p:nvCxnSpPr>
              <p:cNvPr id="65" name="Elbow Connector 64">
                <a:extLst>
                  <a:ext uri="{FF2B5EF4-FFF2-40B4-BE49-F238E27FC236}">
                    <a16:creationId xmlns:a16="http://schemas.microsoft.com/office/drawing/2014/main" id="{BE37B02E-4AE7-B696-62AB-A48D0B537B40}"/>
                  </a:ext>
                </a:extLst>
              </p:cNvPr>
              <p:cNvCxnSpPr>
                <a:cxnSpLocks/>
              </p:cNvCxnSpPr>
              <p:nvPr/>
            </p:nvCxnSpPr>
            <p:spPr bwMode="auto">
              <a:xfrm rot="16200000" flipH="1">
                <a:off x="7865533" y="4027761"/>
                <a:ext cx="3183466" cy="186267"/>
              </a:xfrm>
              <a:prstGeom prst="bentConnector3">
                <a:avLst>
                  <a:gd name="adj1" fmla="val 532"/>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A0ADA6B-2724-B564-3F19-5FEC2A844A8E}"/>
                  </a:ext>
                </a:extLst>
              </p:cNvPr>
              <p:cNvCxnSpPr>
                <a:cxnSpLocks/>
              </p:cNvCxnSpPr>
              <p:nvPr/>
            </p:nvCxnSpPr>
            <p:spPr bwMode="auto">
              <a:xfrm flipH="1">
                <a:off x="9537577" y="4101088"/>
                <a:ext cx="10648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13BD6DD-F0DA-9EDD-69CF-95EB35C2D25F}"/>
                  </a:ext>
                </a:extLst>
              </p:cNvPr>
              <p:cNvCxnSpPr>
                <a:cxnSpLocks/>
                <a:stCxn id="62" idx="1"/>
              </p:cNvCxnSpPr>
              <p:nvPr/>
            </p:nvCxnSpPr>
            <p:spPr bwMode="auto">
              <a:xfrm flipH="1">
                <a:off x="7913077" y="2175950"/>
                <a:ext cx="140741" cy="0"/>
              </a:xfrm>
              <a:prstGeom prst="line">
                <a:avLst/>
              </a:prstGeom>
              <a:noFill/>
              <a:ln w="952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A68DCC1D-19FA-3026-E57A-D8AE0FB7B659}"/>
                </a:ext>
              </a:extLst>
            </p:cNvPr>
            <p:cNvGrpSpPr/>
            <p:nvPr/>
          </p:nvGrpSpPr>
          <p:grpSpPr>
            <a:xfrm>
              <a:off x="4374489" y="1175281"/>
              <a:ext cx="3424977" cy="4235410"/>
              <a:chOff x="4300844" y="1569720"/>
              <a:chExt cx="3638823" cy="4499858"/>
            </a:xfrm>
          </p:grpSpPr>
          <p:sp>
            <p:nvSpPr>
              <p:cNvPr id="41" name="TextBox 40">
                <a:extLst>
                  <a:ext uri="{FF2B5EF4-FFF2-40B4-BE49-F238E27FC236}">
                    <a16:creationId xmlns:a16="http://schemas.microsoft.com/office/drawing/2014/main" id="{6211A253-A4A1-41D1-F62E-82EE6B2EEE47}"/>
                  </a:ext>
                </a:extLst>
              </p:cNvPr>
              <p:cNvSpPr txBox="1"/>
              <p:nvPr/>
            </p:nvSpPr>
            <p:spPr bwMode="auto">
              <a:xfrm>
                <a:off x="4904991" y="5742584"/>
                <a:ext cx="1310815" cy="326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A (n=179)</a:t>
                </a:r>
              </a:p>
            </p:txBody>
          </p:sp>
          <p:sp>
            <p:nvSpPr>
              <p:cNvPr id="42" name="Rectangle 41">
                <a:extLst>
                  <a:ext uri="{FF2B5EF4-FFF2-40B4-BE49-F238E27FC236}">
                    <a16:creationId xmlns:a16="http://schemas.microsoft.com/office/drawing/2014/main" id="{85F17BD6-8216-2AAE-DE6E-6C9F0299A095}"/>
                  </a:ext>
                </a:extLst>
              </p:cNvPr>
              <p:cNvSpPr/>
              <p:nvPr/>
            </p:nvSpPr>
            <p:spPr bwMode="auto">
              <a:xfrm>
                <a:off x="4898548" y="5184775"/>
                <a:ext cx="1304809" cy="515695"/>
              </a:xfrm>
              <a:prstGeom prst="rect">
                <a:avLst/>
              </a:prstGeom>
              <a:solidFill>
                <a:schemeClr val="accent3"/>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14.5</a:t>
                </a:r>
              </a:p>
            </p:txBody>
          </p:sp>
          <p:sp>
            <p:nvSpPr>
              <p:cNvPr id="43" name="Rectangle 42">
                <a:extLst>
                  <a:ext uri="{FF2B5EF4-FFF2-40B4-BE49-F238E27FC236}">
                    <a16:creationId xmlns:a16="http://schemas.microsoft.com/office/drawing/2014/main" id="{9B27A929-0165-CD25-7A4B-B3D28F6580C2}"/>
                  </a:ext>
                </a:extLst>
              </p:cNvPr>
              <p:cNvSpPr/>
              <p:nvPr/>
            </p:nvSpPr>
            <p:spPr bwMode="auto">
              <a:xfrm>
                <a:off x="4898548" y="2165349"/>
                <a:ext cx="1304809" cy="3022103"/>
              </a:xfrm>
              <a:prstGeom prst="rect">
                <a:avLst/>
              </a:prstGeom>
              <a:solidFill>
                <a:schemeClr val="accent4"/>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77.7</a:t>
                </a:r>
              </a:p>
            </p:txBody>
          </p:sp>
          <p:sp>
            <p:nvSpPr>
              <p:cNvPr id="44" name="Rectangle 43">
                <a:extLst>
                  <a:ext uri="{FF2B5EF4-FFF2-40B4-BE49-F238E27FC236}">
                    <a16:creationId xmlns:a16="http://schemas.microsoft.com/office/drawing/2014/main" id="{ADFA65BD-3D71-F3E9-8A1F-F54FEA35190F}"/>
                  </a:ext>
                </a:extLst>
              </p:cNvPr>
              <p:cNvSpPr/>
              <p:nvPr/>
            </p:nvSpPr>
            <p:spPr bwMode="auto">
              <a:xfrm>
                <a:off x="4898548" y="2089149"/>
                <a:ext cx="1304809" cy="7302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45" name="Rectangle 44">
                <a:extLst>
                  <a:ext uri="{FF2B5EF4-FFF2-40B4-BE49-F238E27FC236}">
                    <a16:creationId xmlns:a16="http://schemas.microsoft.com/office/drawing/2014/main" id="{933732E8-80FB-86C4-95B4-9055E9D2E3DF}"/>
                  </a:ext>
                </a:extLst>
              </p:cNvPr>
              <p:cNvSpPr/>
              <p:nvPr/>
            </p:nvSpPr>
            <p:spPr bwMode="auto">
              <a:xfrm>
                <a:off x="4898548" y="2016125"/>
                <a:ext cx="1304809" cy="73025"/>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119A8AE3-36AF-66CE-8B53-62C000F1757F}"/>
                  </a:ext>
                </a:extLst>
              </p:cNvPr>
              <p:cNvSpPr/>
              <p:nvPr/>
            </p:nvSpPr>
            <p:spPr bwMode="auto">
              <a:xfrm>
                <a:off x="4898548" y="1870314"/>
                <a:ext cx="1304809" cy="1426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7D2A7AED-9433-6856-38CE-AED0F09C278C}"/>
                  </a:ext>
                </a:extLst>
              </p:cNvPr>
              <p:cNvSpPr/>
              <p:nvPr/>
            </p:nvSpPr>
            <p:spPr bwMode="auto">
              <a:xfrm>
                <a:off x="4300844" y="2234609"/>
                <a:ext cx="485052" cy="318436"/>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cs typeface="Calibri" panose="020F0502020204030204" pitchFamily="34" charset="0"/>
                  </a:rPr>
                  <a:t>2.2</a:t>
                </a:r>
                <a:endParaRPr lang="en-US" sz="1400" b="0" dirty="0">
                  <a:solidFill>
                    <a:schemeClr val="bg1"/>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430121C0-E407-FB97-203F-270E861AC940}"/>
                  </a:ext>
                </a:extLst>
              </p:cNvPr>
              <p:cNvSpPr/>
              <p:nvPr/>
            </p:nvSpPr>
            <p:spPr bwMode="auto">
              <a:xfrm>
                <a:off x="4300844" y="1569720"/>
                <a:ext cx="485052" cy="318436"/>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cs typeface="Calibri" panose="020F0502020204030204" pitchFamily="34" charset="0"/>
                  </a:rPr>
                  <a:t>3.9</a:t>
                </a:r>
                <a:endParaRPr lang="en-US" sz="1400" b="0" dirty="0">
                  <a:solidFill>
                    <a:schemeClr val="bg1"/>
                  </a:solidFill>
                  <a:latin typeface="Calibri" panose="020F0502020204030204" pitchFamily="34" charset="0"/>
                  <a:cs typeface="Calibri" panose="020F0502020204030204" pitchFamily="34" charset="0"/>
                </a:endParaRPr>
              </a:p>
            </p:txBody>
          </p:sp>
          <p:sp>
            <p:nvSpPr>
              <p:cNvPr id="49" name="Rectangle 48">
                <a:extLst>
                  <a:ext uri="{FF2B5EF4-FFF2-40B4-BE49-F238E27FC236}">
                    <a16:creationId xmlns:a16="http://schemas.microsoft.com/office/drawing/2014/main" id="{A82D4AB3-69AB-3706-4D16-188ACDDB66DB}"/>
                  </a:ext>
                </a:extLst>
              </p:cNvPr>
              <p:cNvSpPr/>
              <p:nvPr/>
            </p:nvSpPr>
            <p:spPr bwMode="auto">
              <a:xfrm>
                <a:off x="4300844" y="1869560"/>
                <a:ext cx="485052" cy="318436"/>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cs typeface="Calibri" panose="020F0502020204030204" pitchFamily="34" charset="0"/>
                  </a:rPr>
                  <a:t>1.7</a:t>
                </a:r>
              </a:p>
            </p:txBody>
          </p:sp>
          <p:cxnSp>
            <p:nvCxnSpPr>
              <p:cNvPr id="50" name="Straight Connector 49">
                <a:extLst>
                  <a:ext uri="{FF2B5EF4-FFF2-40B4-BE49-F238E27FC236}">
                    <a16:creationId xmlns:a16="http://schemas.microsoft.com/office/drawing/2014/main" id="{0376786B-29C7-5FE5-EE23-E238D9A346CC}"/>
                  </a:ext>
                </a:extLst>
              </p:cNvPr>
              <p:cNvCxnSpPr>
                <a:cxnSpLocks/>
              </p:cNvCxnSpPr>
              <p:nvPr/>
            </p:nvCxnSpPr>
            <p:spPr bwMode="auto">
              <a:xfrm flipH="1">
                <a:off x="4713767" y="2041378"/>
                <a:ext cx="182696" cy="0"/>
              </a:xfrm>
              <a:prstGeom prst="line">
                <a:avLst/>
              </a:prstGeom>
              <a:noFill/>
              <a:ln w="9525" cap="flat" cmpd="sng" algn="ctr">
                <a:solidFill>
                  <a:schemeClr val="bg1"/>
                </a:solidFill>
                <a:prstDash val="solid"/>
                <a:round/>
                <a:headEnd type="none" w="med" len="med"/>
                <a:tailEnd type="none" w="med" len="med"/>
              </a:ln>
              <a:effectLst/>
            </p:spPr>
          </p:cxnSp>
          <p:grpSp>
            <p:nvGrpSpPr>
              <p:cNvPr id="51" name="Group 50">
                <a:extLst>
                  <a:ext uri="{FF2B5EF4-FFF2-40B4-BE49-F238E27FC236}">
                    <a16:creationId xmlns:a16="http://schemas.microsoft.com/office/drawing/2014/main" id="{7A4B4252-1108-4B3F-6A91-E57BDD74CF69}"/>
                  </a:ext>
                </a:extLst>
              </p:cNvPr>
              <p:cNvGrpSpPr/>
              <p:nvPr/>
            </p:nvGrpSpPr>
            <p:grpSpPr>
              <a:xfrm>
                <a:off x="6208296" y="2165683"/>
                <a:ext cx="1731371" cy="3546945"/>
                <a:chOff x="6208296" y="2165683"/>
                <a:chExt cx="1731371" cy="3546945"/>
              </a:xfrm>
            </p:grpSpPr>
            <p:sp>
              <p:nvSpPr>
                <p:cNvPr id="54" name="Rectangle 53">
                  <a:extLst>
                    <a:ext uri="{FF2B5EF4-FFF2-40B4-BE49-F238E27FC236}">
                      <a16:creationId xmlns:a16="http://schemas.microsoft.com/office/drawing/2014/main" id="{5DEFEFAD-6422-E43F-D71E-F50B403686AA}"/>
                    </a:ext>
                  </a:extLst>
                </p:cNvPr>
                <p:cNvSpPr/>
                <p:nvPr/>
              </p:nvSpPr>
              <p:spPr>
                <a:xfrm>
                  <a:off x="6307280" y="3534518"/>
                  <a:ext cx="1632387" cy="784784"/>
                </a:xfrm>
                <a:prstGeom prst="rect">
                  <a:avLst/>
                </a:prstGeom>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ORR*: 89.9%</a:t>
                  </a:r>
                </a:p>
                <a:p>
                  <a:r>
                    <a:rPr lang="en-US" sz="1400" dirty="0">
                      <a:solidFill>
                        <a:srgbClr val="000000"/>
                      </a:solidFill>
                      <a:latin typeface="Calibri" panose="020F0502020204030204" pitchFamily="34" charset="0"/>
                      <a:cs typeface="Calibri" panose="020F0502020204030204" pitchFamily="34" charset="0"/>
                    </a:rPr>
                    <a:t>(95% CI: 84.7.</a:t>
                  </a:r>
                </a:p>
                <a:p>
                  <a:r>
                    <a:rPr lang="en-US" sz="1400" dirty="0">
                      <a:solidFill>
                        <a:srgbClr val="000000"/>
                      </a:solidFill>
                      <a:latin typeface="Calibri" panose="020F0502020204030204" pitchFamily="34" charset="0"/>
                      <a:cs typeface="Calibri" panose="020F0502020204030204" pitchFamily="34" charset="0"/>
                    </a:rPr>
                    <a:t>93.5; </a:t>
                  </a:r>
                  <a:r>
                    <a:rPr lang="en-US" sz="1400" i="1" dirty="0">
                      <a:solidFill>
                        <a:srgbClr val="000000"/>
                      </a:solidFill>
                      <a:latin typeface="Calibri" panose="020F0502020204030204" pitchFamily="34" charset="0"/>
                      <a:cs typeface="Calibri" panose="020F0502020204030204" pitchFamily="34" charset="0"/>
                    </a:rPr>
                    <a:t>P</a:t>
                  </a:r>
                  <a:r>
                    <a:rPr lang="en-US" sz="1400" dirty="0">
                      <a:solidFill>
                        <a:srgbClr val="000000"/>
                      </a:solidFill>
                      <a:latin typeface="Calibri" panose="020F0502020204030204" pitchFamily="34" charset="0"/>
                      <a:cs typeface="Calibri" panose="020F0502020204030204" pitchFamily="34" charset="0"/>
                    </a:rPr>
                    <a:t>=0.0499</a:t>
                  </a:r>
                  <a:r>
                    <a:rPr lang="en-US" sz="1400" dirty="0">
                      <a:solidFill>
                        <a:schemeClr val="bg1"/>
                      </a:solidFill>
                      <a:latin typeface="Calibri" panose="020F0502020204030204" pitchFamily="34" charset="0"/>
                      <a:cs typeface="Calibri" panose="020F0502020204030204" pitchFamily="34" charset="0"/>
                    </a:rPr>
                    <a:t>†</a:t>
                  </a:r>
                  <a:r>
                    <a:rPr lang="en-US" sz="1400" dirty="0">
                      <a:solidFill>
                        <a:srgbClr val="000000"/>
                      </a:solidFill>
                      <a:latin typeface="Calibri" panose="020F0502020204030204" pitchFamily="34" charset="0"/>
                      <a:cs typeface="Calibri" panose="020F0502020204030204" pitchFamily="34" charset="0"/>
                    </a:rPr>
                    <a:t>)</a:t>
                  </a:r>
                  <a:endParaRPr lang="en-US" sz="1400" b="0" dirty="0">
                    <a:solidFill>
                      <a:srgbClr val="000000"/>
                    </a:solidFill>
                    <a:latin typeface="Calibri" panose="020F0502020204030204" pitchFamily="34" charset="0"/>
                    <a:cs typeface="Calibri" panose="020F0502020204030204" pitchFamily="34" charset="0"/>
                  </a:endParaRPr>
                </a:p>
              </p:txBody>
            </p:sp>
            <p:cxnSp>
              <p:nvCxnSpPr>
                <p:cNvPr id="55" name="Elbow Connector 54">
                  <a:extLst>
                    <a:ext uri="{FF2B5EF4-FFF2-40B4-BE49-F238E27FC236}">
                      <a16:creationId xmlns:a16="http://schemas.microsoft.com/office/drawing/2014/main" id="{A2776DC3-D087-1B6C-C926-5FBD30FB200E}"/>
                    </a:ext>
                  </a:extLst>
                </p:cNvPr>
                <p:cNvCxnSpPr>
                  <a:cxnSpLocks/>
                </p:cNvCxnSpPr>
                <p:nvPr/>
              </p:nvCxnSpPr>
              <p:spPr bwMode="auto">
                <a:xfrm rot="16200000" flipH="1">
                  <a:off x="4467575" y="3906404"/>
                  <a:ext cx="3546945" cy="65504"/>
                </a:xfrm>
                <a:prstGeom prst="bentConnector3">
                  <a:avLst>
                    <a:gd name="adj1" fmla="val 23"/>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BD22243-1608-BFFB-97E8-85053E9E2F72}"/>
                    </a:ext>
                  </a:extLst>
                </p:cNvPr>
                <p:cNvCxnSpPr>
                  <a:cxnSpLocks/>
                </p:cNvCxnSpPr>
                <p:nvPr/>
              </p:nvCxnSpPr>
              <p:spPr bwMode="auto">
                <a:xfrm flipH="1">
                  <a:off x="6260977" y="3970024"/>
                  <a:ext cx="106486" cy="0"/>
                </a:xfrm>
                <a:prstGeom prst="line">
                  <a:avLst/>
                </a:prstGeom>
                <a:noFill/>
                <a:ln w="28575" cap="flat" cmpd="sng" algn="ctr">
                  <a:solidFill>
                    <a:schemeClr val="bg1"/>
                  </a:solidFill>
                  <a:prstDash val="solid"/>
                  <a:round/>
                  <a:headEnd type="none" w="med" len="med"/>
                  <a:tailEnd type="none" w="med" len="med"/>
                </a:ln>
                <a:effectLst/>
              </p:spPr>
            </p:cxnSp>
          </p:grpSp>
          <p:cxnSp>
            <p:nvCxnSpPr>
              <p:cNvPr id="52" name="Straight Connector 51">
                <a:extLst>
                  <a:ext uri="{FF2B5EF4-FFF2-40B4-BE49-F238E27FC236}">
                    <a16:creationId xmlns:a16="http://schemas.microsoft.com/office/drawing/2014/main" id="{EDA9A2AC-C07C-DE07-340B-0AD2457A060D}"/>
                  </a:ext>
                </a:extLst>
              </p:cNvPr>
              <p:cNvCxnSpPr>
                <a:cxnSpLocks/>
              </p:cNvCxnSpPr>
              <p:nvPr/>
            </p:nvCxnSpPr>
            <p:spPr bwMode="auto">
              <a:xfrm flipH="1" flipV="1">
                <a:off x="4699591" y="1757916"/>
                <a:ext cx="200416" cy="187767"/>
              </a:xfrm>
              <a:prstGeom prst="line">
                <a:avLst/>
              </a:prstGeom>
              <a:noFill/>
              <a:ln w="952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EA19028-BAA7-1B11-C928-23468A646826}"/>
                  </a:ext>
                </a:extLst>
              </p:cNvPr>
              <p:cNvCxnSpPr>
                <a:cxnSpLocks/>
              </p:cNvCxnSpPr>
              <p:nvPr/>
            </p:nvCxnSpPr>
            <p:spPr bwMode="auto">
              <a:xfrm flipH="1">
                <a:off x="4696047" y="2130055"/>
                <a:ext cx="200416" cy="187767"/>
              </a:xfrm>
              <a:prstGeom prst="line">
                <a:avLst/>
              </a:prstGeom>
              <a:noFill/>
              <a:ln w="952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5BBEECE1-3583-F59E-BB7C-D048889DDA52}"/>
                </a:ext>
              </a:extLst>
            </p:cNvPr>
            <p:cNvGrpSpPr/>
            <p:nvPr/>
          </p:nvGrpSpPr>
          <p:grpSpPr>
            <a:xfrm>
              <a:off x="1394656" y="1175281"/>
              <a:ext cx="3467180" cy="4235410"/>
              <a:chOff x="1676400" y="1569720"/>
              <a:chExt cx="3683661" cy="4499858"/>
            </a:xfrm>
          </p:grpSpPr>
          <p:sp>
            <p:nvSpPr>
              <p:cNvPr id="26" name="TextBox 25">
                <a:extLst>
                  <a:ext uri="{FF2B5EF4-FFF2-40B4-BE49-F238E27FC236}">
                    <a16:creationId xmlns:a16="http://schemas.microsoft.com/office/drawing/2014/main" id="{1CF74371-EE72-2B37-6577-32FA016F635C}"/>
                  </a:ext>
                </a:extLst>
              </p:cNvPr>
              <p:cNvSpPr txBox="1"/>
              <p:nvPr/>
            </p:nvSpPr>
            <p:spPr bwMode="auto">
              <a:xfrm>
                <a:off x="2194560" y="5742584"/>
                <a:ext cx="1479673" cy="326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A+O (n=179)</a:t>
                </a:r>
              </a:p>
            </p:txBody>
          </p:sp>
          <p:sp>
            <p:nvSpPr>
              <p:cNvPr id="27" name="Rectangle 26">
                <a:extLst>
                  <a:ext uri="{FF2B5EF4-FFF2-40B4-BE49-F238E27FC236}">
                    <a16:creationId xmlns:a16="http://schemas.microsoft.com/office/drawing/2014/main" id="{B6696B21-9849-2232-B45B-4C02272DDD08}"/>
                  </a:ext>
                </a:extLst>
              </p:cNvPr>
              <p:cNvSpPr/>
              <p:nvPr/>
            </p:nvSpPr>
            <p:spPr bwMode="auto">
              <a:xfrm>
                <a:off x="2272397" y="4554584"/>
                <a:ext cx="1304809" cy="1143838"/>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cs typeface="Calibri" panose="020F0502020204030204" pitchFamily="34" charset="0"/>
                  </a:rPr>
                  <a:t>32.4</a:t>
                </a:r>
              </a:p>
            </p:txBody>
          </p:sp>
          <p:sp>
            <p:nvSpPr>
              <p:cNvPr id="28" name="Rectangle 27">
                <a:extLst>
                  <a:ext uri="{FF2B5EF4-FFF2-40B4-BE49-F238E27FC236}">
                    <a16:creationId xmlns:a16="http://schemas.microsoft.com/office/drawing/2014/main" id="{93680995-CB73-BB5B-999B-1425479B70DF}"/>
                  </a:ext>
                </a:extLst>
              </p:cNvPr>
              <p:cNvSpPr/>
              <p:nvPr/>
            </p:nvSpPr>
            <p:spPr bwMode="auto">
              <a:xfrm>
                <a:off x="2272397" y="2046328"/>
                <a:ext cx="1304809" cy="250360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cs typeface="Calibri" panose="020F0502020204030204" pitchFamily="34" charset="0"/>
                  </a:rPr>
                  <a:t>64.2</a:t>
                </a:r>
              </a:p>
            </p:txBody>
          </p:sp>
          <p:sp>
            <p:nvSpPr>
              <p:cNvPr id="29" name="Rectangle 28">
                <a:extLst>
                  <a:ext uri="{FF2B5EF4-FFF2-40B4-BE49-F238E27FC236}">
                    <a16:creationId xmlns:a16="http://schemas.microsoft.com/office/drawing/2014/main" id="{C9D83D31-065C-C319-E4C0-3DD3AC8FCABD}"/>
                  </a:ext>
                </a:extLst>
              </p:cNvPr>
              <p:cNvSpPr/>
              <p:nvPr/>
            </p:nvSpPr>
            <p:spPr bwMode="auto">
              <a:xfrm>
                <a:off x="2272397" y="2006540"/>
                <a:ext cx="1304809" cy="4571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30" name="Rectangle 29">
                <a:extLst>
                  <a:ext uri="{FF2B5EF4-FFF2-40B4-BE49-F238E27FC236}">
                    <a16:creationId xmlns:a16="http://schemas.microsoft.com/office/drawing/2014/main" id="{DFD46F80-F1FA-7740-7D52-65CF17725E7E}"/>
                  </a:ext>
                </a:extLst>
              </p:cNvPr>
              <p:cNvSpPr/>
              <p:nvPr/>
            </p:nvSpPr>
            <p:spPr bwMode="auto">
              <a:xfrm>
                <a:off x="2272397" y="1965792"/>
                <a:ext cx="1304809" cy="45719"/>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35AA8943-D8B4-3B3C-541B-A250C3305542}"/>
                  </a:ext>
                </a:extLst>
              </p:cNvPr>
              <p:cNvSpPr/>
              <p:nvPr/>
            </p:nvSpPr>
            <p:spPr bwMode="auto">
              <a:xfrm>
                <a:off x="2272397" y="1868265"/>
                <a:ext cx="1304809" cy="96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C81268B2-7B08-6082-135D-743A9D16376C}"/>
                  </a:ext>
                </a:extLst>
              </p:cNvPr>
              <p:cNvSpPr/>
              <p:nvPr/>
            </p:nvSpPr>
            <p:spPr>
              <a:xfrm>
                <a:off x="3727674" y="3435126"/>
                <a:ext cx="1632387" cy="784784"/>
              </a:xfrm>
              <a:prstGeom prst="rect">
                <a:avLst/>
              </a:prstGeom>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ORR*: 96.1%</a:t>
                </a:r>
              </a:p>
              <a:p>
                <a:r>
                  <a:rPr lang="en-US" sz="1400" dirty="0">
                    <a:solidFill>
                      <a:srgbClr val="000000"/>
                    </a:solidFill>
                    <a:latin typeface="Calibri" panose="020F0502020204030204" pitchFamily="34" charset="0"/>
                    <a:cs typeface="Calibri" panose="020F0502020204030204" pitchFamily="34" charset="0"/>
                  </a:rPr>
                  <a:t>(95% CI: 92.1.</a:t>
                </a:r>
              </a:p>
              <a:p>
                <a:r>
                  <a:rPr lang="en-US" sz="1400" dirty="0">
                    <a:solidFill>
                      <a:srgbClr val="000000"/>
                    </a:solidFill>
                    <a:latin typeface="Calibri" panose="020F0502020204030204" pitchFamily="34" charset="0"/>
                    <a:cs typeface="Calibri" panose="020F0502020204030204" pitchFamily="34" charset="0"/>
                  </a:rPr>
                  <a:t>98.1; </a:t>
                </a:r>
                <a:r>
                  <a:rPr lang="en-US" sz="1400" i="1" dirty="0">
                    <a:solidFill>
                      <a:srgbClr val="000000"/>
                    </a:solidFill>
                    <a:latin typeface="Calibri" panose="020F0502020204030204" pitchFamily="34" charset="0"/>
                    <a:cs typeface="Calibri" panose="020F0502020204030204" pitchFamily="34" charset="0"/>
                  </a:rPr>
                  <a:t>P</a:t>
                </a:r>
                <a:r>
                  <a:rPr lang="en-US" sz="1400" dirty="0">
                    <a:solidFill>
                      <a:srgbClr val="000000"/>
                    </a:solidFill>
                    <a:latin typeface="Calibri" panose="020F0502020204030204" pitchFamily="34" charset="0"/>
                    <a:cs typeface="Calibri" panose="020F0502020204030204" pitchFamily="34" charset="0"/>
                  </a:rPr>
                  <a:t>&lt;0.0001</a:t>
                </a:r>
                <a:r>
                  <a:rPr lang="en-US" sz="1400" dirty="0">
                    <a:solidFill>
                      <a:schemeClr val="bg1"/>
                    </a:solidFill>
                    <a:latin typeface="Calibri" panose="020F0502020204030204" pitchFamily="34" charset="0"/>
                    <a:cs typeface="Calibri" panose="020F0502020204030204" pitchFamily="34" charset="0"/>
                  </a:rPr>
                  <a:t>†</a:t>
                </a:r>
                <a:r>
                  <a:rPr lang="en-US" sz="1400" dirty="0">
                    <a:solidFill>
                      <a:srgbClr val="000000"/>
                    </a:solidFill>
                    <a:latin typeface="Calibri" panose="020F0502020204030204" pitchFamily="34" charset="0"/>
                    <a:cs typeface="Calibri" panose="020F0502020204030204" pitchFamily="34" charset="0"/>
                  </a:rPr>
                  <a:t>)</a:t>
                </a:r>
                <a:endParaRPr lang="en-US" sz="1400" b="0" dirty="0">
                  <a:solidFill>
                    <a:srgbClr val="000000"/>
                  </a:solidFill>
                  <a:latin typeface="Calibri" panose="020F0502020204030204" pitchFamily="34" charset="0"/>
                  <a:cs typeface="Calibri" panose="020F0502020204030204" pitchFamily="34" charset="0"/>
                </a:endParaRPr>
              </a:p>
            </p:txBody>
          </p:sp>
          <p:cxnSp>
            <p:nvCxnSpPr>
              <p:cNvPr id="33" name="Elbow Connector 32">
                <a:extLst>
                  <a:ext uri="{FF2B5EF4-FFF2-40B4-BE49-F238E27FC236}">
                    <a16:creationId xmlns:a16="http://schemas.microsoft.com/office/drawing/2014/main" id="{23CA891F-9F7A-810C-E883-4A47C5AF5B03}"/>
                  </a:ext>
                </a:extLst>
              </p:cNvPr>
              <p:cNvCxnSpPr>
                <a:cxnSpLocks/>
                <a:stCxn id="29" idx="3"/>
              </p:cNvCxnSpPr>
              <p:nvPr/>
            </p:nvCxnSpPr>
            <p:spPr bwMode="auto">
              <a:xfrm>
                <a:off x="3577206" y="2029400"/>
                <a:ext cx="67292" cy="3683228"/>
              </a:xfrm>
              <a:prstGeom prst="bentConnector2">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DB306BE-B7A3-FCC6-E4AB-1E6E272444FC}"/>
                  </a:ext>
                </a:extLst>
              </p:cNvPr>
              <p:cNvCxnSpPr>
                <a:cxnSpLocks/>
              </p:cNvCxnSpPr>
              <p:nvPr/>
            </p:nvCxnSpPr>
            <p:spPr bwMode="auto">
              <a:xfrm flipH="1">
                <a:off x="3631676" y="3867472"/>
                <a:ext cx="106486" cy="0"/>
              </a:xfrm>
              <a:prstGeom prst="line">
                <a:avLst/>
              </a:prstGeom>
              <a:noFill/>
              <a:ln w="28575" cap="flat" cmpd="sng" algn="ctr">
                <a:solidFill>
                  <a:schemeClr val="bg1"/>
                </a:solidFill>
                <a:prstDash val="solid"/>
                <a:round/>
                <a:headEnd type="none" w="med" len="med"/>
                <a:tailEnd type="none" w="med" len="med"/>
              </a:ln>
              <a:effectLst/>
            </p:spPr>
          </p:cxnSp>
          <p:sp>
            <p:nvSpPr>
              <p:cNvPr id="35" name="Rectangle 34">
                <a:extLst>
                  <a:ext uri="{FF2B5EF4-FFF2-40B4-BE49-F238E27FC236}">
                    <a16:creationId xmlns:a16="http://schemas.microsoft.com/office/drawing/2014/main" id="{8B841BDE-C780-024C-684F-773CBAF26844}"/>
                  </a:ext>
                </a:extLst>
              </p:cNvPr>
              <p:cNvSpPr/>
              <p:nvPr/>
            </p:nvSpPr>
            <p:spPr bwMode="auto">
              <a:xfrm>
                <a:off x="1676400" y="2077189"/>
                <a:ext cx="485052" cy="318436"/>
              </a:xfrm>
              <a:prstGeom prst="rect">
                <a:avLst/>
              </a:prstGeom>
              <a:noFill/>
              <a:ln w="0">
                <a:noFill/>
                <a:miter lim="800000"/>
                <a:headEnd/>
                <a:tailEnd/>
              </a:ln>
            </p:spPr>
            <p:txBody>
              <a:bodyPr rtlCol="0" anchor="ctr"/>
              <a:lstStyle/>
              <a:p>
                <a:pPr algn="ctr">
                  <a:spcBef>
                    <a:spcPct val="35000"/>
                  </a:spcBef>
                  <a:spcAft>
                    <a:spcPct val="25000"/>
                  </a:spcAft>
                  <a:buClr>
                    <a:schemeClr val="folHlink"/>
                  </a:buClr>
                </a:pPr>
                <a:r>
                  <a:rPr lang="en-US" sz="1400" dirty="0">
                    <a:solidFill>
                      <a:schemeClr val="bg1"/>
                    </a:solidFill>
                    <a:latin typeface="Calibri" panose="020F0502020204030204" pitchFamily="34" charset="0"/>
                    <a:cs typeface="Calibri" panose="020F0502020204030204" pitchFamily="34" charset="0"/>
                  </a:rPr>
                  <a:t>0.6</a:t>
                </a:r>
              </a:p>
            </p:txBody>
          </p:sp>
          <p:sp>
            <p:nvSpPr>
              <p:cNvPr id="36" name="Rectangle 35">
                <a:extLst>
                  <a:ext uri="{FF2B5EF4-FFF2-40B4-BE49-F238E27FC236}">
                    <a16:creationId xmlns:a16="http://schemas.microsoft.com/office/drawing/2014/main" id="{78298CF1-2B76-56DB-6AB6-890879776627}"/>
                  </a:ext>
                </a:extLst>
              </p:cNvPr>
              <p:cNvSpPr/>
              <p:nvPr/>
            </p:nvSpPr>
            <p:spPr bwMode="auto">
              <a:xfrm>
                <a:off x="1676400" y="1569720"/>
                <a:ext cx="485052" cy="318436"/>
              </a:xfrm>
              <a:prstGeom prst="rect">
                <a:avLst/>
              </a:prstGeom>
              <a:noFill/>
              <a:ln w="0">
                <a:noFill/>
                <a:miter lim="800000"/>
                <a:headEnd/>
                <a:tailEnd/>
              </a:ln>
            </p:spPr>
            <p:txBody>
              <a:bodyPr rtlCol="0" anchor="ctr"/>
              <a:lstStyle/>
              <a:p>
                <a:pPr algn="ctr">
                  <a:spcBef>
                    <a:spcPct val="35000"/>
                  </a:spcBef>
                  <a:spcAft>
                    <a:spcPct val="25000"/>
                  </a:spcAft>
                  <a:buClr>
                    <a:schemeClr val="folHlink"/>
                  </a:buClr>
                </a:pPr>
                <a:r>
                  <a:rPr lang="en-US" sz="1400" dirty="0">
                    <a:solidFill>
                      <a:schemeClr val="bg1"/>
                    </a:solidFill>
                    <a:latin typeface="Calibri" panose="020F0502020204030204" pitchFamily="34" charset="0"/>
                    <a:cs typeface="Calibri" panose="020F0502020204030204" pitchFamily="34" charset="0"/>
                  </a:rPr>
                  <a:t>2.2</a:t>
                </a:r>
              </a:p>
            </p:txBody>
          </p:sp>
          <p:sp>
            <p:nvSpPr>
              <p:cNvPr id="37" name="Rectangle 36">
                <a:extLst>
                  <a:ext uri="{FF2B5EF4-FFF2-40B4-BE49-F238E27FC236}">
                    <a16:creationId xmlns:a16="http://schemas.microsoft.com/office/drawing/2014/main" id="{B1411820-B448-6AA9-9D65-74233FC00226}"/>
                  </a:ext>
                </a:extLst>
              </p:cNvPr>
              <p:cNvSpPr/>
              <p:nvPr/>
            </p:nvSpPr>
            <p:spPr bwMode="auto">
              <a:xfrm>
                <a:off x="1676400" y="1796408"/>
                <a:ext cx="485052" cy="318436"/>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cs typeface="Calibri" panose="020F0502020204030204" pitchFamily="34" charset="0"/>
                  </a:rPr>
                  <a:t>0.6</a:t>
                </a:r>
              </a:p>
            </p:txBody>
          </p:sp>
          <p:cxnSp>
            <p:nvCxnSpPr>
              <p:cNvPr id="38" name="Straight Connector 37">
                <a:extLst>
                  <a:ext uri="{FF2B5EF4-FFF2-40B4-BE49-F238E27FC236}">
                    <a16:creationId xmlns:a16="http://schemas.microsoft.com/office/drawing/2014/main" id="{1B233989-00DF-2045-E285-86D23A417F55}"/>
                  </a:ext>
                </a:extLst>
              </p:cNvPr>
              <p:cNvCxnSpPr>
                <a:cxnSpLocks/>
              </p:cNvCxnSpPr>
              <p:nvPr/>
            </p:nvCxnSpPr>
            <p:spPr bwMode="auto">
              <a:xfrm flipH="1">
                <a:off x="2089323" y="1968226"/>
                <a:ext cx="182696" cy="0"/>
              </a:xfrm>
              <a:prstGeom prst="line">
                <a:avLst/>
              </a:prstGeom>
              <a:noFill/>
              <a:ln w="952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B3863C2-21EA-A1CD-0315-2D02567CCC7E}"/>
                  </a:ext>
                </a:extLst>
              </p:cNvPr>
              <p:cNvCxnSpPr>
                <a:cxnSpLocks/>
              </p:cNvCxnSpPr>
              <p:nvPr/>
            </p:nvCxnSpPr>
            <p:spPr bwMode="auto">
              <a:xfrm flipH="1" flipV="1">
                <a:off x="2075147" y="1757916"/>
                <a:ext cx="200416" cy="187767"/>
              </a:xfrm>
              <a:prstGeom prst="line">
                <a:avLst/>
              </a:prstGeom>
              <a:noFill/>
              <a:ln w="952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35963DF-6F89-58A8-B756-4B92DF8E8E95}"/>
                  </a:ext>
                </a:extLst>
              </p:cNvPr>
              <p:cNvCxnSpPr>
                <a:cxnSpLocks/>
              </p:cNvCxnSpPr>
              <p:nvPr/>
            </p:nvCxnSpPr>
            <p:spPr bwMode="auto">
              <a:xfrm flipH="1">
                <a:off x="2071603" y="2026423"/>
                <a:ext cx="200416" cy="187767"/>
              </a:xfrm>
              <a:prstGeom prst="line">
                <a:avLst/>
              </a:prstGeom>
              <a:noFill/>
              <a:ln w="952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01014859-F573-FF90-1AC5-85F02EB405B1}"/>
                </a:ext>
              </a:extLst>
            </p:cNvPr>
            <p:cNvSpPr txBox="1"/>
            <p:nvPr/>
          </p:nvSpPr>
          <p:spPr bwMode="auto">
            <a:xfrm>
              <a:off x="1239520" y="5398772"/>
              <a:ext cx="93654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200" dirty="0">
                  <a:solidFill>
                    <a:schemeClr val="bg1"/>
                  </a:solidFill>
                  <a:latin typeface="Calibri" panose="020F0502020204030204" pitchFamily="34" charset="0"/>
                </a:rPr>
                <a:t>* ORR Is defined as achieving CR, CRI, nPR, or PR per the investigator per IwCLL 2008 criteria at or before Initiation of subsequent anticancer therapy. ORR = CR + CRI + PR + nPR. ORR does not include PRL.</a:t>
              </a:r>
            </a:p>
            <a:p>
              <a:pPr>
                <a:spcAft>
                  <a:spcPct val="0"/>
                </a:spcAft>
              </a:pPr>
              <a:r>
                <a:rPr lang="en-US" sz="1200" dirty="0">
                  <a:solidFill>
                    <a:schemeClr val="bg1"/>
                  </a:solidFill>
                  <a:latin typeface="Calibri" panose="020F0502020204030204" pitchFamily="34" charset="0"/>
                </a:rPr>
                <a:t>† Based on Cochran-Mantel-Haenzel test with adjustment for 17p deletion status (yes vs no) vs O+CIb.</a:t>
              </a:r>
            </a:p>
            <a:p>
              <a:pPr>
                <a:spcAft>
                  <a:spcPct val="0"/>
                </a:spcAft>
              </a:pPr>
              <a:r>
                <a:rPr lang="en-US" sz="1200" dirty="0">
                  <a:solidFill>
                    <a:schemeClr val="bg1"/>
                  </a:solidFill>
                  <a:latin typeface="Calibri" panose="020F0502020204030204" pitchFamily="34" charset="0"/>
                </a:rPr>
                <a:t>‡ Includes CR and CRI.</a:t>
              </a:r>
            </a:p>
            <a:p>
              <a:pPr>
                <a:spcAft>
                  <a:spcPct val="0"/>
                </a:spcAft>
              </a:pPr>
              <a:r>
                <a:rPr lang="en-US" sz="1200" dirty="0">
                  <a:solidFill>
                    <a:schemeClr val="bg1"/>
                  </a:solidFill>
                  <a:latin typeface="Calibri" panose="020F0502020204030204" pitchFamily="34" charset="0"/>
                </a:rPr>
                <a:t>§ Includes PR, nPR, and PRL</a:t>
              </a:r>
              <a:endParaRPr lang="en-US" sz="1200" b="0" dirty="0">
                <a:solidFill>
                  <a:schemeClr val="bg1"/>
                </a:solidFill>
                <a:latin typeface="Calibri" panose="020F0502020204030204" pitchFamily="34" charset="0"/>
              </a:endParaRPr>
            </a:p>
          </p:txBody>
        </p:sp>
      </p:grpSp>
    </p:spTree>
    <p:extLst>
      <p:ext uri="{BB962C8B-B14F-4D97-AF65-F5344CB8AC3E}">
        <p14:creationId xmlns:p14="http://schemas.microsoft.com/office/powerpoint/2010/main" val="3022292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016184" cy="1103313"/>
          </a:xfrm>
        </p:spPr>
        <p:txBody>
          <a:bodyPr/>
          <a:lstStyle/>
          <a:p>
            <a:r>
              <a:rPr lang="en-US" dirty="0"/>
              <a:t>ELEVATE-TN 5-Yr Follow-up: </a:t>
            </a:r>
            <a:br>
              <a:rPr lang="en-US" dirty="0"/>
            </a:br>
            <a:r>
              <a:rPr lang="en-US" dirty="0"/>
              <a:t>MRD Status in Patients With CR/CRi</a:t>
            </a:r>
            <a:endParaRPr lang="en-US" altLang="en-US" i="1"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Sharman. ASCO 2022. Abstr 7539. Reproduced with permission.</a:t>
            </a:r>
          </a:p>
        </p:txBody>
      </p:sp>
      <p:grpSp>
        <p:nvGrpSpPr>
          <p:cNvPr id="7" name="Group 6">
            <a:extLst>
              <a:ext uri="{FF2B5EF4-FFF2-40B4-BE49-F238E27FC236}">
                <a16:creationId xmlns:a16="http://schemas.microsoft.com/office/drawing/2014/main" id="{2613492F-9DB2-9F0B-C5EB-7F54197B97FC}"/>
              </a:ext>
            </a:extLst>
          </p:cNvPr>
          <p:cNvGrpSpPr/>
          <p:nvPr/>
        </p:nvGrpSpPr>
        <p:grpSpPr>
          <a:xfrm>
            <a:off x="9760216" y="2099087"/>
            <a:ext cx="1467579" cy="738664"/>
            <a:chOff x="10540892" y="1678878"/>
            <a:chExt cx="1559211" cy="784784"/>
          </a:xfrm>
        </p:grpSpPr>
        <p:sp>
          <p:nvSpPr>
            <p:cNvPr id="8" name="TextBox 7">
              <a:extLst>
                <a:ext uri="{FF2B5EF4-FFF2-40B4-BE49-F238E27FC236}">
                  <a16:creationId xmlns:a16="http://schemas.microsoft.com/office/drawing/2014/main" id="{8E003E93-3115-B339-A8EE-D7FB613745E2}"/>
                </a:ext>
              </a:extLst>
            </p:cNvPr>
            <p:cNvSpPr txBox="1"/>
            <p:nvPr/>
          </p:nvSpPr>
          <p:spPr bwMode="auto">
            <a:xfrm>
              <a:off x="10649001" y="1678878"/>
              <a:ext cx="1451102" cy="784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NE</a:t>
              </a:r>
            </a:p>
            <a:p>
              <a:pPr>
                <a:spcAft>
                  <a:spcPct val="0"/>
                </a:spcAft>
              </a:pPr>
              <a:r>
                <a:rPr lang="en-US" sz="1400" dirty="0">
                  <a:solidFill>
                    <a:schemeClr val="bg1"/>
                  </a:solidFill>
                  <a:latin typeface="Calibri" panose="020F0502020204030204" pitchFamily="34" charset="0"/>
                  <a:cs typeface="Calibri" panose="020F0502020204030204" pitchFamily="34" charset="0"/>
                </a:rPr>
                <a:t>MRD detectable</a:t>
              </a:r>
              <a:endParaRPr lang="en-US" sz="1400" b="0" dirty="0">
                <a:solidFill>
                  <a:schemeClr val="bg1"/>
                </a:solidFill>
                <a:latin typeface="Calibri" panose="020F0502020204030204" pitchFamily="34" charset="0"/>
                <a:cs typeface="Calibri" panose="020F0502020204030204" pitchFamily="34" charset="0"/>
              </a:endParaRPr>
            </a:p>
            <a:p>
              <a:pPr>
                <a:spcAft>
                  <a:spcPct val="0"/>
                </a:spcAft>
              </a:pPr>
              <a:r>
                <a:rPr lang="en-US" sz="1400" dirty="0">
                  <a:solidFill>
                    <a:schemeClr val="bg1"/>
                  </a:solidFill>
                  <a:latin typeface="Calibri" panose="020F0502020204030204" pitchFamily="34" charset="0"/>
                  <a:cs typeface="Calibri" panose="020F0502020204030204" pitchFamily="34" charset="0"/>
                </a:rPr>
                <a:t>uMRD</a:t>
              </a:r>
              <a:endParaRPr lang="en-US" sz="1400" b="0" dirty="0">
                <a:solidFill>
                  <a:schemeClr val="bg1"/>
                </a:solidFill>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39A97E35-C4A8-1A64-A3F3-F1105B918C35}"/>
                </a:ext>
              </a:extLst>
            </p:cNvPr>
            <p:cNvGrpSpPr/>
            <p:nvPr/>
          </p:nvGrpSpPr>
          <p:grpSpPr>
            <a:xfrm>
              <a:off x="10540892" y="1747150"/>
              <a:ext cx="141898" cy="616747"/>
              <a:chOff x="8915292" y="2508052"/>
              <a:chExt cx="141898" cy="616747"/>
            </a:xfrm>
          </p:grpSpPr>
          <p:sp>
            <p:nvSpPr>
              <p:cNvPr id="10" name="Rectangle 9">
                <a:extLst>
                  <a:ext uri="{FF2B5EF4-FFF2-40B4-BE49-F238E27FC236}">
                    <a16:creationId xmlns:a16="http://schemas.microsoft.com/office/drawing/2014/main" id="{DCA09628-1385-32AE-C11C-9FAC5C1D9B7D}"/>
                  </a:ext>
                </a:extLst>
              </p:cNvPr>
              <p:cNvSpPr/>
              <p:nvPr/>
            </p:nvSpPr>
            <p:spPr bwMode="auto">
              <a:xfrm>
                <a:off x="8915292" y="2508052"/>
                <a:ext cx="141898" cy="141898"/>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9ECC6743-3B1F-0449-508C-AB16972973E4}"/>
                  </a:ext>
                </a:extLst>
              </p:cNvPr>
              <p:cNvSpPr/>
              <p:nvPr/>
            </p:nvSpPr>
            <p:spPr bwMode="auto">
              <a:xfrm>
                <a:off x="8915292" y="2749592"/>
                <a:ext cx="141898" cy="1418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B4A60F74-547C-AB50-2B10-22EC463FD55B}"/>
                  </a:ext>
                </a:extLst>
              </p:cNvPr>
              <p:cNvSpPr/>
              <p:nvPr/>
            </p:nvSpPr>
            <p:spPr bwMode="auto">
              <a:xfrm>
                <a:off x="8915292" y="2982901"/>
                <a:ext cx="141898" cy="1418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grpSp>
      </p:grpSp>
      <p:grpSp>
        <p:nvGrpSpPr>
          <p:cNvPr id="13" name="Group 12">
            <a:extLst>
              <a:ext uri="{FF2B5EF4-FFF2-40B4-BE49-F238E27FC236}">
                <a16:creationId xmlns:a16="http://schemas.microsoft.com/office/drawing/2014/main" id="{697C6C6A-1449-CF8C-37CB-8AD612547FF9}"/>
              </a:ext>
            </a:extLst>
          </p:cNvPr>
          <p:cNvGrpSpPr/>
          <p:nvPr/>
        </p:nvGrpSpPr>
        <p:grpSpPr>
          <a:xfrm>
            <a:off x="2162467" y="1841375"/>
            <a:ext cx="7019575" cy="4216430"/>
            <a:chOff x="585557" y="1841375"/>
            <a:chExt cx="7019575" cy="4216430"/>
          </a:xfrm>
        </p:grpSpPr>
        <p:grpSp>
          <p:nvGrpSpPr>
            <p:cNvPr id="14" name="Group 13">
              <a:extLst>
                <a:ext uri="{FF2B5EF4-FFF2-40B4-BE49-F238E27FC236}">
                  <a16:creationId xmlns:a16="http://schemas.microsoft.com/office/drawing/2014/main" id="{2CD9CE9D-6F97-C912-3F6B-227BA1F03D02}"/>
                </a:ext>
              </a:extLst>
            </p:cNvPr>
            <p:cNvGrpSpPr/>
            <p:nvPr/>
          </p:nvGrpSpPr>
          <p:grpSpPr>
            <a:xfrm>
              <a:off x="585557" y="1841375"/>
              <a:ext cx="7019575" cy="4012702"/>
              <a:chOff x="585557" y="1841375"/>
              <a:chExt cx="7019575" cy="4012702"/>
            </a:xfrm>
          </p:grpSpPr>
          <p:sp>
            <p:nvSpPr>
              <p:cNvPr id="30" name="TextBox 29">
                <a:extLst>
                  <a:ext uri="{FF2B5EF4-FFF2-40B4-BE49-F238E27FC236}">
                    <a16:creationId xmlns:a16="http://schemas.microsoft.com/office/drawing/2014/main" id="{6E697EAE-4B20-3AB0-F74E-010C564E4503}"/>
                  </a:ext>
                </a:extLst>
              </p:cNvPr>
              <p:cNvSpPr txBox="1"/>
              <p:nvPr/>
            </p:nvSpPr>
            <p:spPr bwMode="auto">
              <a:xfrm rot="16200000">
                <a:off x="-1203772" y="3673689"/>
                <a:ext cx="397240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Patients With CR/CRi (%)</a:t>
                </a:r>
              </a:p>
            </p:txBody>
          </p:sp>
          <p:cxnSp>
            <p:nvCxnSpPr>
              <p:cNvPr id="31" name="Straight Connector 30">
                <a:extLst>
                  <a:ext uri="{FF2B5EF4-FFF2-40B4-BE49-F238E27FC236}">
                    <a16:creationId xmlns:a16="http://schemas.microsoft.com/office/drawing/2014/main" id="{BA2ABA1E-7FD9-3567-A61B-EDA6B2298FBA}"/>
                  </a:ext>
                </a:extLst>
              </p:cNvPr>
              <p:cNvCxnSpPr>
                <a:cxnSpLocks/>
              </p:cNvCxnSpPr>
              <p:nvPr/>
            </p:nvCxnSpPr>
            <p:spPr bwMode="auto">
              <a:xfrm flipV="1">
                <a:off x="1329937" y="1841375"/>
                <a:ext cx="0" cy="3866462"/>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61A4A7A-D3E4-AD38-D965-A94D902BABB6}"/>
                  </a:ext>
                </a:extLst>
              </p:cNvPr>
              <p:cNvCxnSpPr/>
              <p:nvPr/>
            </p:nvCxnSpPr>
            <p:spPr bwMode="auto">
              <a:xfrm flipH="1">
                <a:off x="1270961" y="2102934"/>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6E0635A-21E1-CB7C-0FEF-2469F3E0317B}"/>
                  </a:ext>
                </a:extLst>
              </p:cNvPr>
              <p:cNvCxnSpPr/>
              <p:nvPr/>
            </p:nvCxnSpPr>
            <p:spPr bwMode="auto">
              <a:xfrm flipH="1">
                <a:off x="1270961" y="2825978"/>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7828FE2-BDCE-C27F-A1AC-FE293624E0B3}"/>
                  </a:ext>
                </a:extLst>
              </p:cNvPr>
              <p:cNvCxnSpPr/>
              <p:nvPr/>
            </p:nvCxnSpPr>
            <p:spPr bwMode="auto">
              <a:xfrm flipH="1">
                <a:off x="1270961" y="3549022"/>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1AE8556-A401-0346-7D48-E03C06760AE9}"/>
                  </a:ext>
                </a:extLst>
              </p:cNvPr>
              <p:cNvCxnSpPr/>
              <p:nvPr/>
            </p:nvCxnSpPr>
            <p:spPr bwMode="auto">
              <a:xfrm flipH="1">
                <a:off x="1270961" y="4272066"/>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33F1369-EB37-C0EC-B379-0B6E7EFAE2B3}"/>
                  </a:ext>
                </a:extLst>
              </p:cNvPr>
              <p:cNvCxnSpPr/>
              <p:nvPr/>
            </p:nvCxnSpPr>
            <p:spPr bwMode="auto">
              <a:xfrm flipH="1">
                <a:off x="1270961" y="4995110"/>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473B456-F2C2-4D24-A022-9A4973CC0E13}"/>
                  </a:ext>
                </a:extLst>
              </p:cNvPr>
              <p:cNvCxnSpPr/>
              <p:nvPr/>
            </p:nvCxnSpPr>
            <p:spPr bwMode="auto">
              <a:xfrm flipH="1">
                <a:off x="1270961" y="5718152"/>
                <a:ext cx="6024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7EF7ECF-190B-75F4-3C60-C1DA72B7D04E}"/>
                  </a:ext>
                </a:extLst>
              </p:cNvPr>
              <p:cNvCxnSpPr>
                <a:cxnSpLocks/>
              </p:cNvCxnSpPr>
              <p:nvPr/>
            </p:nvCxnSpPr>
            <p:spPr bwMode="auto">
              <a:xfrm>
                <a:off x="1311817" y="5718152"/>
                <a:ext cx="6293315"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A43AA850-D30B-8349-6D7D-5D3868AF29B5}"/>
                  </a:ext>
                </a:extLst>
              </p:cNvPr>
              <p:cNvSpPr txBox="1"/>
              <p:nvPr/>
            </p:nvSpPr>
            <p:spPr bwMode="auto">
              <a:xfrm>
                <a:off x="585557" y="1934988"/>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100</a:t>
                </a:r>
              </a:p>
            </p:txBody>
          </p:sp>
          <p:sp>
            <p:nvSpPr>
              <p:cNvPr id="40" name="TextBox 39">
                <a:extLst>
                  <a:ext uri="{FF2B5EF4-FFF2-40B4-BE49-F238E27FC236}">
                    <a16:creationId xmlns:a16="http://schemas.microsoft.com/office/drawing/2014/main" id="{924AD343-E081-1144-F4CD-38E33E218BAD}"/>
                  </a:ext>
                </a:extLst>
              </p:cNvPr>
              <p:cNvSpPr txBox="1"/>
              <p:nvPr/>
            </p:nvSpPr>
            <p:spPr bwMode="auto">
              <a:xfrm>
                <a:off x="585557" y="2657251"/>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80</a:t>
                </a:r>
              </a:p>
            </p:txBody>
          </p:sp>
          <p:sp>
            <p:nvSpPr>
              <p:cNvPr id="41" name="TextBox 40">
                <a:extLst>
                  <a:ext uri="{FF2B5EF4-FFF2-40B4-BE49-F238E27FC236}">
                    <a16:creationId xmlns:a16="http://schemas.microsoft.com/office/drawing/2014/main" id="{0679DC01-2BEF-81EF-A51E-608651B55707}"/>
                  </a:ext>
                </a:extLst>
              </p:cNvPr>
              <p:cNvSpPr txBox="1"/>
              <p:nvPr/>
            </p:nvSpPr>
            <p:spPr bwMode="auto">
              <a:xfrm>
                <a:off x="585557" y="3379514"/>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60</a:t>
                </a:r>
              </a:p>
            </p:txBody>
          </p:sp>
          <p:sp>
            <p:nvSpPr>
              <p:cNvPr id="42" name="TextBox 41">
                <a:extLst>
                  <a:ext uri="{FF2B5EF4-FFF2-40B4-BE49-F238E27FC236}">
                    <a16:creationId xmlns:a16="http://schemas.microsoft.com/office/drawing/2014/main" id="{F238638E-3655-8DB3-0AE8-8A63A596699A}"/>
                  </a:ext>
                </a:extLst>
              </p:cNvPr>
              <p:cNvSpPr txBox="1"/>
              <p:nvPr/>
            </p:nvSpPr>
            <p:spPr bwMode="auto">
              <a:xfrm>
                <a:off x="585557" y="4101776"/>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40</a:t>
                </a:r>
              </a:p>
            </p:txBody>
          </p:sp>
          <p:sp>
            <p:nvSpPr>
              <p:cNvPr id="43" name="TextBox 42">
                <a:extLst>
                  <a:ext uri="{FF2B5EF4-FFF2-40B4-BE49-F238E27FC236}">
                    <a16:creationId xmlns:a16="http://schemas.microsoft.com/office/drawing/2014/main" id="{5A15AC64-4DF9-F518-7B5B-77AE0208664F}"/>
                  </a:ext>
                </a:extLst>
              </p:cNvPr>
              <p:cNvSpPr txBox="1"/>
              <p:nvPr/>
            </p:nvSpPr>
            <p:spPr bwMode="auto">
              <a:xfrm>
                <a:off x="585557" y="4824039"/>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20</a:t>
                </a:r>
              </a:p>
            </p:txBody>
          </p:sp>
          <p:sp>
            <p:nvSpPr>
              <p:cNvPr id="44" name="TextBox 43">
                <a:extLst>
                  <a:ext uri="{FF2B5EF4-FFF2-40B4-BE49-F238E27FC236}">
                    <a16:creationId xmlns:a16="http://schemas.microsoft.com/office/drawing/2014/main" id="{8C1FF778-A0AE-FEBF-76A3-64B9030B97DE}"/>
                  </a:ext>
                </a:extLst>
              </p:cNvPr>
              <p:cNvSpPr txBox="1"/>
              <p:nvPr/>
            </p:nvSpPr>
            <p:spPr bwMode="auto">
              <a:xfrm>
                <a:off x="585557" y="5546300"/>
                <a:ext cx="7247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grpSp>
        <p:grpSp>
          <p:nvGrpSpPr>
            <p:cNvPr id="15" name="Group 14">
              <a:extLst>
                <a:ext uri="{FF2B5EF4-FFF2-40B4-BE49-F238E27FC236}">
                  <a16:creationId xmlns:a16="http://schemas.microsoft.com/office/drawing/2014/main" id="{8B4199AB-8A73-58FC-DB3F-98F0C497B8B4}"/>
                </a:ext>
              </a:extLst>
            </p:cNvPr>
            <p:cNvGrpSpPr/>
            <p:nvPr/>
          </p:nvGrpSpPr>
          <p:grpSpPr>
            <a:xfrm>
              <a:off x="5774965" y="2166281"/>
              <a:ext cx="1533290" cy="3891524"/>
              <a:chOff x="7737580" y="2166281"/>
              <a:chExt cx="1533290" cy="3891524"/>
            </a:xfrm>
          </p:grpSpPr>
          <p:sp>
            <p:nvSpPr>
              <p:cNvPr id="26" name="TextBox 25">
                <a:extLst>
                  <a:ext uri="{FF2B5EF4-FFF2-40B4-BE49-F238E27FC236}">
                    <a16:creationId xmlns:a16="http://schemas.microsoft.com/office/drawing/2014/main" id="{DA561045-9F3A-9BB3-705B-EEFB3ADD6777}"/>
                  </a:ext>
                </a:extLst>
              </p:cNvPr>
              <p:cNvSpPr txBox="1"/>
              <p:nvPr/>
            </p:nvSpPr>
            <p:spPr bwMode="auto">
              <a:xfrm>
                <a:off x="7737580" y="5750028"/>
                <a:ext cx="153329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O+CIb (n=23)</a:t>
                </a:r>
              </a:p>
            </p:txBody>
          </p:sp>
          <p:sp>
            <p:nvSpPr>
              <p:cNvPr id="27" name="Rectangle 26">
                <a:extLst>
                  <a:ext uri="{FF2B5EF4-FFF2-40B4-BE49-F238E27FC236}">
                    <a16:creationId xmlns:a16="http://schemas.microsoft.com/office/drawing/2014/main" id="{F5AB7591-8F12-849F-4693-3C4EC472E269}"/>
                  </a:ext>
                </a:extLst>
              </p:cNvPr>
              <p:cNvSpPr/>
              <p:nvPr/>
            </p:nvSpPr>
            <p:spPr bwMode="auto">
              <a:xfrm>
                <a:off x="7862241" y="3859731"/>
                <a:ext cx="1228128" cy="1844421"/>
              </a:xfrm>
              <a:prstGeom prst="rect">
                <a:avLst/>
              </a:prstGeom>
              <a:solidFill>
                <a:schemeClr val="bg2"/>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11 (48%)</a:t>
                </a:r>
                <a:endParaRPr lang="en-US" sz="1400" b="0" dirty="0">
                  <a:solidFill>
                    <a:schemeClr val="tx1"/>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0F07DEC5-877D-5A33-7365-A83BDD46EE5E}"/>
                  </a:ext>
                </a:extLst>
              </p:cNvPr>
              <p:cNvSpPr/>
              <p:nvPr/>
            </p:nvSpPr>
            <p:spPr bwMode="auto">
              <a:xfrm>
                <a:off x="7862241" y="2473694"/>
                <a:ext cx="1228128" cy="1386037"/>
              </a:xfrm>
              <a:prstGeom prst="rect">
                <a:avLst/>
              </a:prstGeom>
              <a:solidFill>
                <a:schemeClr val="accent3"/>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10 (43%)</a:t>
                </a:r>
                <a:endParaRPr lang="en-US" sz="1400" b="0" dirty="0">
                  <a:latin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1FC0650-F0BF-31DF-43A1-B361F9287796}"/>
                  </a:ext>
                </a:extLst>
              </p:cNvPr>
              <p:cNvSpPr/>
              <p:nvPr/>
            </p:nvSpPr>
            <p:spPr bwMode="auto">
              <a:xfrm>
                <a:off x="7862241" y="2166281"/>
                <a:ext cx="1228128" cy="307412"/>
              </a:xfrm>
              <a:prstGeom prst="rect">
                <a:avLst/>
              </a:prstGeom>
              <a:solidFill>
                <a:schemeClr val="accent4"/>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2 (9%)</a:t>
                </a:r>
                <a:endParaRPr lang="en-US" sz="1400" b="0" dirty="0">
                  <a:latin typeface="Calibri" panose="020F0502020204030204" pitchFamily="34" charset="0"/>
                  <a:cs typeface="Calibri" panose="020F0502020204030204" pitchFamily="34" charset="0"/>
                </a:endParaRPr>
              </a:p>
            </p:txBody>
          </p:sp>
        </p:grpSp>
        <p:grpSp>
          <p:nvGrpSpPr>
            <p:cNvPr id="16" name="Group 15">
              <a:extLst>
                <a:ext uri="{FF2B5EF4-FFF2-40B4-BE49-F238E27FC236}">
                  <a16:creationId xmlns:a16="http://schemas.microsoft.com/office/drawing/2014/main" id="{36434C71-B405-D9A4-ED48-0E1B4AF18AD1}"/>
                </a:ext>
              </a:extLst>
            </p:cNvPr>
            <p:cNvGrpSpPr/>
            <p:nvPr/>
          </p:nvGrpSpPr>
          <p:grpSpPr>
            <a:xfrm>
              <a:off x="3905100" y="2163075"/>
              <a:ext cx="1239846" cy="3894730"/>
              <a:chOff x="4022666" y="2163075"/>
              <a:chExt cx="1239846" cy="3894730"/>
            </a:xfrm>
          </p:grpSpPr>
          <p:sp>
            <p:nvSpPr>
              <p:cNvPr id="22" name="TextBox 21">
                <a:extLst>
                  <a:ext uri="{FF2B5EF4-FFF2-40B4-BE49-F238E27FC236}">
                    <a16:creationId xmlns:a16="http://schemas.microsoft.com/office/drawing/2014/main" id="{DB3092C7-F399-563C-273E-7B831F1E6601}"/>
                  </a:ext>
                </a:extLst>
              </p:cNvPr>
              <p:cNvSpPr txBox="1"/>
              <p:nvPr/>
            </p:nvSpPr>
            <p:spPr bwMode="auto">
              <a:xfrm>
                <a:off x="4028731" y="5750028"/>
                <a:ext cx="123378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A (n=20)</a:t>
                </a:r>
              </a:p>
            </p:txBody>
          </p:sp>
          <p:sp>
            <p:nvSpPr>
              <p:cNvPr id="23" name="Rectangle 22">
                <a:extLst>
                  <a:ext uri="{FF2B5EF4-FFF2-40B4-BE49-F238E27FC236}">
                    <a16:creationId xmlns:a16="http://schemas.microsoft.com/office/drawing/2014/main" id="{99585AE6-AE15-B043-26E8-9B4D2F87219A}"/>
                  </a:ext>
                </a:extLst>
              </p:cNvPr>
              <p:cNvSpPr/>
              <p:nvPr/>
            </p:nvSpPr>
            <p:spPr bwMode="auto">
              <a:xfrm>
                <a:off x="4022666" y="4312118"/>
                <a:ext cx="1228128" cy="1395663"/>
              </a:xfrm>
              <a:prstGeom prst="rect">
                <a:avLst/>
              </a:prstGeom>
              <a:solidFill>
                <a:schemeClr val="bg2"/>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7 (35%)</a:t>
                </a:r>
              </a:p>
            </p:txBody>
          </p:sp>
          <p:sp>
            <p:nvSpPr>
              <p:cNvPr id="24" name="Rectangle 23">
                <a:extLst>
                  <a:ext uri="{FF2B5EF4-FFF2-40B4-BE49-F238E27FC236}">
                    <a16:creationId xmlns:a16="http://schemas.microsoft.com/office/drawing/2014/main" id="{1A6B1024-1505-83E0-98D5-C9D3FEC861CB}"/>
                  </a:ext>
                </a:extLst>
              </p:cNvPr>
              <p:cNvSpPr/>
              <p:nvPr/>
            </p:nvSpPr>
            <p:spPr bwMode="auto">
              <a:xfrm>
                <a:off x="4022666" y="2521818"/>
                <a:ext cx="1228128" cy="1780675"/>
              </a:xfrm>
              <a:prstGeom prst="rect">
                <a:avLst/>
              </a:prstGeom>
              <a:solidFill>
                <a:schemeClr val="accent3"/>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11 (55%)</a:t>
                </a:r>
              </a:p>
            </p:txBody>
          </p:sp>
          <p:sp>
            <p:nvSpPr>
              <p:cNvPr id="25" name="Rectangle 24">
                <a:extLst>
                  <a:ext uri="{FF2B5EF4-FFF2-40B4-BE49-F238E27FC236}">
                    <a16:creationId xmlns:a16="http://schemas.microsoft.com/office/drawing/2014/main" id="{FA96E5C8-6514-A398-78B0-5368A0C0B0D8}"/>
                  </a:ext>
                </a:extLst>
              </p:cNvPr>
              <p:cNvSpPr/>
              <p:nvPr/>
            </p:nvSpPr>
            <p:spPr bwMode="auto">
              <a:xfrm>
                <a:off x="4022666" y="2163075"/>
                <a:ext cx="1228128" cy="358744"/>
              </a:xfrm>
              <a:prstGeom prst="rect">
                <a:avLst/>
              </a:prstGeom>
              <a:solidFill>
                <a:schemeClr val="accent4"/>
              </a:solidFill>
              <a:ln w="0">
                <a:solidFill>
                  <a:schemeClr val="bg1"/>
                </a:solidFill>
                <a:miter lim="800000"/>
                <a:headEnd/>
                <a:tailEnd/>
              </a:ln>
            </p:spPr>
            <p:txBody>
              <a:bodyPr rtlCol="0" anchor="b"/>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2 (10%)</a:t>
                </a:r>
                <a:endParaRPr lang="en-US" sz="1400" b="0" dirty="0">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9FDE37D1-758F-A8B8-B74F-2538F6643491}"/>
                </a:ext>
              </a:extLst>
            </p:cNvPr>
            <p:cNvGrpSpPr/>
            <p:nvPr/>
          </p:nvGrpSpPr>
          <p:grpSpPr>
            <a:xfrm>
              <a:off x="1882365" y="2170771"/>
              <a:ext cx="1392716" cy="3887034"/>
              <a:chOff x="1882365" y="2170771"/>
              <a:chExt cx="1392716" cy="3887034"/>
            </a:xfrm>
          </p:grpSpPr>
          <p:sp>
            <p:nvSpPr>
              <p:cNvPr id="18" name="TextBox 17">
                <a:extLst>
                  <a:ext uri="{FF2B5EF4-FFF2-40B4-BE49-F238E27FC236}">
                    <a16:creationId xmlns:a16="http://schemas.microsoft.com/office/drawing/2014/main" id="{D039FF68-8A29-EF22-EB35-39ECC90C279B}"/>
                  </a:ext>
                </a:extLst>
              </p:cNvPr>
              <p:cNvSpPr txBox="1"/>
              <p:nvPr/>
            </p:nvSpPr>
            <p:spPr bwMode="auto">
              <a:xfrm>
                <a:off x="1882365" y="5750028"/>
                <a:ext cx="13927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A+0 (n=55)</a:t>
                </a:r>
              </a:p>
            </p:txBody>
          </p:sp>
          <p:sp>
            <p:nvSpPr>
              <p:cNvPr id="19" name="Rectangle 18">
                <a:extLst>
                  <a:ext uri="{FF2B5EF4-FFF2-40B4-BE49-F238E27FC236}">
                    <a16:creationId xmlns:a16="http://schemas.microsoft.com/office/drawing/2014/main" id="{11192E84-37E5-6E42-D1A5-CC07717949AA}"/>
                  </a:ext>
                </a:extLst>
              </p:cNvPr>
              <p:cNvSpPr/>
              <p:nvPr/>
            </p:nvSpPr>
            <p:spPr bwMode="auto">
              <a:xfrm>
                <a:off x="1955628" y="4668253"/>
                <a:ext cx="1228128" cy="1040208"/>
              </a:xfrm>
              <a:prstGeom prst="rect">
                <a:avLst/>
              </a:prstGeom>
              <a:solidFill>
                <a:schemeClr val="bg2"/>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13 (27%)</a:t>
                </a:r>
                <a:endParaRPr lang="en-US" sz="1400" b="0" dirty="0">
                  <a:solidFill>
                    <a:schemeClr val="tx1"/>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E55542B3-EF87-216F-D6C9-C86BF320E71E}"/>
                  </a:ext>
                </a:extLst>
              </p:cNvPr>
              <p:cNvSpPr/>
              <p:nvPr/>
            </p:nvSpPr>
            <p:spPr bwMode="auto">
              <a:xfrm>
                <a:off x="1955628" y="3513220"/>
                <a:ext cx="1228128" cy="1172001"/>
              </a:xfrm>
              <a:prstGeom prst="rect">
                <a:avLst/>
              </a:prstGeom>
              <a:solidFill>
                <a:schemeClr val="accent3"/>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19 (35%)</a:t>
                </a:r>
                <a:endParaRPr lang="en-US" sz="1400" b="0" dirty="0">
                  <a:solidFill>
                    <a:schemeClr val="tx1"/>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6A3260BF-3BD9-AEC5-D94A-910ED053D89E}"/>
                  </a:ext>
                </a:extLst>
              </p:cNvPr>
              <p:cNvSpPr/>
              <p:nvPr/>
            </p:nvSpPr>
            <p:spPr bwMode="auto">
              <a:xfrm>
                <a:off x="1955628" y="2170771"/>
                <a:ext cx="1228128" cy="1342450"/>
              </a:xfrm>
              <a:prstGeom prst="rect">
                <a:avLst/>
              </a:prstGeom>
              <a:solidFill>
                <a:schemeClr val="accent4"/>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400" dirty="0">
                    <a:latin typeface="Calibri" panose="020F0502020204030204" pitchFamily="34" charset="0"/>
                    <a:cs typeface="Calibri" panose="020F0502020204030204" pitchFamily="34" charset="0"/>
                  </a:rPr>
                  <a:t>23 (42%)</a:t>
                </a:r>
                <a:endParaRPr lang="en-US" sz="1400" b="0" dirty="0">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451502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016184" cy="1103313"/>
          </a:xfrm>
        </p:spPr>
        <p:txBody>
          <a:bodyPr/>
          <a:lstStyle/>
          <a:p>
            <a:r>
              <a:rPr lang="en-US" dirty="0"/>
              <a:t>ELEVATE-TN 5-Yr Update: 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Sharman. ASCO 2022. Abstr 7539. Reproduced with permission.</a:t>
            </a:r>
          </a:p>
        </p:txBody>
      </p:sp>
      <p:sp>
        <p:nvSpPr>
          <p:cNvPr id="6" name="Content Placeholder 9">
            <a:extLst>
              <a:ext uri="{FF2B5EF4-FFF2-40B4-BE49-F238E27FC236}">
                <a16:creationId xmlns:a16="http://schemas.microsoft.com/office/drawing/2014/main" id="{2015D099-5D1B-2C34-1C15-2DC6A86439BC}"/>
              </a:ext>
            </a:extLst>
          </p:cNvPr>
          <p:cNvSpPr>
            <a:spLocks noGrp="1"/>
          </p:cNvSpPr>
          <p:nvPr>
            <p:ph idx="1"/>
          </p:nvPr>
        </p:nvSpPr>
        <p:spPr>
          <a:xfrm>
            <a:off x="679086" y="5994540"/>
            <a:ext cx="10877529" cy="394376"/>
          </a:xfrm>
        </p:spPr>
        <p:txBody>
          <a:bodyPr/>
          <a:lstStyle/>
          <a:p>
            <a:r>
              <a:rPr lang="en-US" sz="2000" dirty="0"/>
              <a:t>72 patients (41%) in the O+Clb arm crossed over to acalabrutinib monotherapy arm.</a:t>
            </a:r>
          </a:p>
        </p:txBody>
      </p:sp>
      <p:grpSp>
        <p:nvGrpSpPr>
          <p:cNvPr id="113" name="Group 112">
            <a:extLst>
              <a:ext uri="{FF2B5EF4-FFF2-40B4-BE49-F238E27FC236}">
                <a16:creationId xmlns:a16="http://schemas.microsoft.com/office/drawing/2014/main" id="{68B21CFE-5CF2-DFEE-AF7F-C70B81EEC981}"/>
              </a:ext>
            </a:extLst>
          </p:cNvPr>
          <p:cNvGrpSpPr/>
          <p:nvPr/>
        </p:nvGrpSpPr>
        <p:grpSpPr>
          <a:xfrm>
            <a:off x="213948" y="1498460"/>
            <a:ext cx="11701991" cy="4592032"/>
            <a:chOff x="213948" y="1498460"/>
            <a:chExt cx="11701991" cy="4592032"/>
          </a:xfrm>
        </p:grpSpPr>
        <p:cxnSp>
          <p:nvCxnSpPr>
            <p:cNvPr id="114" name="Straight Connector 113">
              <a:extLst>
                <a:ext uri="{FF2B5EF4-FFF2-40B4-BE49-F238E27FC236}">
                  <a16:creationId xmlns:a16="http://schemas.microsoft.com/office/drawing/2014/main" id="{8CC10430-8A91-B0E0-E641-9BCE1542C19C}"/>
                </a:ext>
              </a:extLst>
            </p:cNvPr>
            <p:cNvCxnSpPr/>
            <p:nvPr/>
          </p:nvCxnSpPr>
          <p:spPr bwMode="auto">
            <a:xfrm>
              <a:off x="9724120" y="1678711"/>
              <a:ext cx="0" cy="286173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15" name="TextBox 114">
              <a:extLst>
                <a:ext uri="{FF2B5EF4-FFF2-40B4-BE49-F238E27FC236}">
                  <a16:creationId xmlns:a16="http://schemas.microsoft.com/office/drawing/2014/main" id="{F2E9A044-320B-5002-1584-33875620B8C2}"/>
                </a:ext>
              </a:extLst>
            </p:cNvPr>
            <p:cNvSpPr txBox="1"/>
            <p:nvPr/>
          </p:nvSpPr>
          <p:spPr bwMode="auto">
            <a:xfrm>
              <a:off x="213948" y="4834764"/>
              <a:ext cx="11462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400" b="1" dirty="0">
                  <a:solidFill>
                    <a:schemeClr val="bg1"/>
                  </a:solidFill>
                  <a:latin typeface="Calibri" panose="020F0502020204030204" pitchFamily="34" charset="0"/>
                </a:rPr>
                <a:t>Number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a:t>
              </a:r>
            </a:p>
            <a:p>
              <a:pPr algn="r">
                <a:lnSpc>
                  <a:spcPct val="90000"/>
                </a:lnSpc>
                <a:spcAft>
                  <a:spcPct val="0"/>
                </a:spcAft>
                <a:buClrTx/>
                <a:buFontTx/>
                <a:buNone/>
              </a:pPr>
              <a:r>
                <a:rPr lang="en-US" sz="1400" b="0" dirty="0">
                  <a:solidFill>
                    <a:schemeClr val="accent1"/>
                  </a:solidFill>
                  <a:latin typeface="Calibri" panose="020F0502020204030204" pitchFamily="34" charset="0"/>
                </a:rPr>
                <a:t>A + O</a:t>
              </a:r>
            </a:p>
            <a:p>
              <a:pPr algn="r">
                <a:lnSpc>
                  <a:spcPct val="90000"/>
                </a:lnSpc>
                <a:spcAft>
                  <a:spcPct val="0"/>
                </a:spcAft>
                <a:buClrTx/>
                <a:buFontTx/>
                <a:buNone/>
              </a:pPr>
              <a:r>
                <a:rPr lang="en-US" sz="1400" dirty="0">
                  <a:solidFill>
                    <a:schemeClr val="accent3"/>
                  </a:solidFill>
                  <a:latin typeface="Calibri" panose="020F0502020204030204" pitchFamily="34" charset="0"/>
                </a:rPr>
                <a:t>A</a:t>
              </a:r>
            </a:p>
            <a:p>
              <a:pPr algn="r">
                <a:lnSpc>
                  <a:spcPct val="90000"/>
                </a:lnSpc>
                <a:spcAft>
                  <a:spcPct val="0"/>
                </a:spcAft>
                <a:buClrTx/>
                <a:buFontTx/>
                <a:buNone/>
              </a:pPr>
              <a:r>
                <a:rPr lang="en-US" sz="1400" b="0" dirty="0">
                  <a:solidFill>
                    <a:schemeClr val="accent4"/>
                  </a:solidFill>
                  <a:latin typeface="Calibri" panose="020F0502020204030204" pitchFamily="34" charset="0"/>
                </a:rPr>
                <a:t>O + Clb</a:t>
              </a:r>
            </a:p>
          </p:txBody>
        </p:sp>
        <p:grpSp>
          <p:nvGrpSpPr>
            <p:cNvPr id="116" name="Group 115">
              <a:extLst>
                <a:ext uri="{FF2B5EF4-FFF2-40B4-BE49-F238E27FC236}">
                  <a16:creationId xmlns:a16="http://schemas.microsoft.com/office/drawing/2014/main" id="{360E170A-62E1-2514-F3E6-642BB4E4F5DC}"/>
                </a:ext>
              </a:extLst>
            </p:cNvPr>
            <p:cNvGrpSpPr/>
            <p:nvPr/>
          </p:nvGrpSpPr>
          <p:grpSpPr>
            <a:xfrm>
              <a:off x="713833" y="1569166"/>
              <a:ext cx="458780" cy="3078451"/>
              <a:chOff x="713833" y="1569166"/>
              <a:chExt cx="458780" cy="3078451"/>
            </a:xfrm>
          </p:grpSpPr>
          <p:sp>
            <p:nvSpPr>
              <p:cNvPr id="378" name="TextBox 377">
                <a:extLst>
                  <a:ext uri="{FF2B5EF4-FFF2-40B4-BE49-F238E27FC236}">
                    <a16:creationId xmlns:a16="http://schemas.microsoft.com/office/drawing/2014/main" id="{705AD3ED-52BB-089D-90CC-14806525B7A1}"/>
                  </a:ext>
                </a:extLst>
              </p:cNvPr>
              <p:cNvSpPr txBox="1"/>
              <p:nvPr/>
            </p:nvSpPr>
            <p:spPr bwMode="auto">
              <a:xfrm>
                <a:off x="896575" y="4361385"/>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379" name="TextBox 378">
                <a:extLst>
                  <a:ext uri="{FF2B5EF4-FFF2-40B4-BE49-F238E27FC236}">
                    <a16:creationId xmlns:a16="http://schemas.microsoft.com/office/drawing/2014/main" id="{3AB1EACA-0F25-904A-0734-1D123C7AF35A}"/>
                  </a:ext>
                </a:extLst>
              </p:cNvPr>
              <p:cNvSpPr txBox="1"/>
              <p:nvPr/>
            </p:nvSpPr>
            <p:spPr bwMode="auto">
              <a:xfrm>
                <a:off x="805205" y="380294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20</a:t>
                </a:r>
              </a:p>
            </p:txBody>
          </p:sp>
          <p:sp>
            <p:nvSpPr>
              <p:cNvPr id="380" name="TextBox 379">
                <a:extLst>
                  <a:ext uri="{FF2B5EF4-FFF2-40B4-BE49-F238E27FC236}">
                    <a16:creationId xmlns:a16="http://schemas.microsoft.com/office/drawing/2014/main" id="{5AC0204E-956E-AC4A-AB3A-8FBE475F4981}"/>
                  </a:ext>
                </a:extLst>
              </p:cNvPr>
              <p:cNvSpPr txBox="1"/>
              <p:nvPr/>
            </p:nvSpPr>
            <p:spPr bwMode="auto">
              <a:xfrm>
                <a:off x="805205" y="3244498"/>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0</a:t>
                </a:r>
              </a:p>
            </p:txBody>
          </p:sp>
          <p:sp>
            <p:nvSpPr>
              <p:cNvPr id="381" name="TextBox 380">
                <a:extLst>
                  <a:ext uri="{FF2B5EF4-FFF2-40B4-BE49-F238E27FC236}">
                    <a16:creationId xmlns:a16="http://schemas.microsoft.com/office/drawing/2014/main" id="{BFB2E69E-1BC1-2067-0346-FB647731937E}"/>
                  </a:ext>
                </a:extLst>
              </p:cNvPr>
              <p:cNvSpPr txBox="1"/>
              <p:nvPr/>
            </p:nvSpPr>
            <p:spPr bwMode="auto">
              <a:xfrm>
                <a:off x="805205" y="2686054"/>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382" name="TextBox 381">
                <a:extLst>
                  <a:ext uri="{FF2B5EF4-FFF2-40B4-BE49-F238E27FC236}">
                    <a16:creationId xmlns:a16="http://schemas.microsoft.com/office/drawing/2014/main" id="{90E43DFF-7160-2FA6-DF94-3B76049336C7}"/>
                  </a:ext>
                </a:extLst>
              </p:cNvPr>
              <p:cNvSpPr txBox="1"/>
              <p:nvPr/>
            </p:nvSpPr>
            <p:spPr bwMode="auto">
              <a:xfrm>
                <a:off x="805205" y="2127610"/>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80</a:t>
                </a:r>
              </a:p>
            </p:txBody>
          </p:sp>
          <p:sp>
            <p:nvSpPr>
              <p:cNvPr id="383" name="TextBox 382">
                <a:extLst>
                  <a:ext uri="{FF2B5EF4-FFF2-40B4-BE49-F238E27FC236}">
                    <a16:creationId xmlns:a16="http://schemas.microsoft.com/office/drawing/2014/main" id="{79F23FEB-B87D-18B1-9EAC-A3C004D100F8}"/>
                  </a:ext>
                </a:extLst>
              </p:cNvPr>
              <p:cNvSpPr txBox="1"/>
              <p:nvPr/>
            </p:nvSpPr>
            <p:spPr bwMode="auto">
              <a:xfrm>
                <a:off x="713833" y="1569166"/>
                <a:ext cx="4587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10</a:t>
                </a:r>
                <a:r>
                  <a:rPr lang="en-US" sz="1400" b="0" dirty="0">
                    <a:solidFill>
                      <a:schemeClr val="bg1"/>
                    </a:solidFill>
                    <a:latin typeface="Calibri" panose="020F0502020204030204" pitchFamily="34" charset="0"/>
                  </a:rPr>
                  <a:t>0</a:t>
                </a:r>
              </a:p>
            </p:txBody>
          </p:sp>
        </p:grpSp>
        <p:grpSp>
          <p:nvGrpSpPr>
            <p:cNvPr id="117" name="Group 116">
              <a:extLst>
                <a:ext uri="{FF2B5EF4-FFF2-40B4-BE49-F238E27FC236}">
                  <a16:creationId xmlns:a16="http://schemas.microsoft.com/office/drawing/2014/main" id="{D04EACD4-9C08-C35A-39EE-856E3B0B8B86}"/>
                </a:ext>
              </a:extLst>
            </p:cNvPr>
            <p:cNvGrpSpPr/>
            <p:nvPr/>
          </p:nvGrpSpPr>
          <p:grpSpPr>
            <a:xfrm>
              <a:off x="1446908" y="4611156"/>
              <a:ext cx="10129256" cy="286232"/>
              <a:chOff x="1446908" y="4611156"/>
              <a:chExt cx="10129256" cy="286232"/>
            </a:xfrm>
          </p:grpSpPr>
          <p:sp>
            <p:nvSpPr>
              <p:cNvPr id="353" name="TextBox 352">
                <a:extLst>
                  <a:ext uri="{FF2B5EF4-FFF2-40B4-BE49-F238E27FC236}">
                    <a16:creationId xmlns:a16="http://schemas.microsoft.com/office/drawing/2014/main" id="{2579C582-43F7-3448-899B-9CBBBED1EAF1}"/>
                  </a:ext>
                </a:extLst>
              </p:cNvPr>
              <p:cNvSpPr txBox="1"/>
              <p:nvPr/>
            </p:nvSpPr>
            <p:spPr bwMode="auto">
              <a:xfrm>
                <a:off x="1446908" y="4611156"/>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354" name="TextBox 353">
                <a:extLst>
                  <a:ext uri="{FF2B5EF4-FFF2-40B4-BE49-F238E27FC236}">
                    <a16:creationId xmlns:a16="http://schemas.microsoft.com/office/drawing/2014/main" id="{39E97C7D-730D-B304-48BF-1ED51603F21F}"/>
                  </a:ext>
                </a:extLst>
              </p:cNvPr>
              <p:cNvSpPr txBox="1"/>
              <p:nvPr/>
            </p:nvSpPr>
            <p:spPr bwMode="auto">
              <a:xfrm>
                <a:off x="1841054" y="4611156"/>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a:t>
                </a:r>
              </a:p>
            </p:txBody>
          </p:sp>
          <p:sp>
            <p:nvSpPr>
              <p:cNvPr id="355" name="TextBox 354">
                <a:extLst>
                  <a:ext uri="{FF2B5EF4-FFF2-40B4-BE49-F238E27FC236}">
                    <a16:creationId xmlns:a16="http://schemas.microsoft.com/office/drawing/2014/main" id="{89AA1AC4-3E2C-1417-C93E-BDF6ED78DFFD}"/>
                  </a:ext>
                </a:extLst>
              </p:cNvPr>
              <p:cNvSpPr txBox="1"/>
              <p:nvPr/>
            </p:nvSpPr>
            <p:spPr bwMode="auto">
              <a:xfrm>
                <a:off x="2248486" y="4611156"/>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356" name="TextBox 355">
                <a:extLst>
                  <a:ext uri="{FF2B5EF4-FFF2-40B4-BE49-F238E27FC236}">
                    <a16:creationId xmlns:a16="http://schemas.microsoft.com/office/drawing/2014/main" id="{F130E1B7-3CBE-28D1-6D67-A63438678FB4}"/>
                  </a:ext>
                </a:extLst>
              </p:cNvPr>
              <p:cNvSpPr txBox="1"/>
              <p:nvPr/>
            </p:nvSpPr>
            <p:spPr bwMode="auto">
              <a:xfrm>
                <a:off x="2642632" y="4611156"/>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357" name="TextBox 356">
                <a:extLst>
                  <a:ext uri="{FF2B5EF4-FFF2-40B4-BE49-F238E27FC236}">
                    <a16:creationId xmlns:a16="http://schemas.microsoft.com/office/drawing/2014/main" id="{CBA36757-2EAC-B784-6817-D95CB396D77E}"/>
                  </a:ext>
                </a:extLst>
              </p:cNvPr>
              <p:cNvSpPr txBox="1"/>
              <p:nvPr/>
            </p:nvSpPr>
            <p:spPr bwMode="auto">
              <a:xfrm>
                <a:off x="3018394"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a:t>
                </a:r>
              </a:p>
            </p:txBody>
          </p:sp>
          <p:sp>
            <p:nvSpPr>
              <p:cNvPr id="358" name="TextBox 357">
                <a:extLst>
                  <a:ext uri="{FF2B5EF4-FFF2-40B4-BE49-F238E27FC236}">
                    <a16:creationId xmlns:a16="http://schemas.microsoft.com/office/drawing/2014/main" id="{978EA2D3-9216-D9F2-B08F-0FAFB608B1C3}"/>
                  </a:ext>
                </a:extLst>
              </p:cNvPr>
              <p:cNvSpPr txBox="1"/>
              <p:nvPr/>
            </p:nvSpPr>
            <p:spPr bwMode="auto">
              <a:xfrm>
                <a:off x="3412540"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a:t>
                </a:r>
              </a:p>
            </p:txBody>
          </p:sp>
          <p:sp>
            <p:nvSpPr>
              <p:cNvPr id="359" name="TextBox 358">
                <a:extLst>
                  <a:ext uri="{FF2B5EF4-FFF2-40B4-BE49-F238E27FC236}">
                    <a16:creationId xmlns:a16="http://schemas.microsoft.com/office/drawing/2014/main" id="{9DF14133-6D4F-DF33-455C-B23EF8B911DB}"/>
                  </a:ext>
                </a:extLst>
              </p:cNvPr>
              <p:cNvSpPr txBox="1"/>
              <p:nvPr/>
            </p:nvSpPr>
            <p:spPr bwMode="auto">
              <a:xfrm>
                <a:off x="3819972"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p:txBody>
          </p:sp>
          <p:sp>
            <p:nvSpPr>
              <p:cNvPr id="360" name="TextBox 359">
                <a:extLst>
                  <a:ext uri="{FF2B5EF4-FFF2-40B4-BE49-F238E27FC236}">
                    <a16:creationId xmlns:a16="http://schemas.microsoft.com/office/drawing/2014/main" id="{935EBDE3-E136-25C2-84D7-735203FD36D5}"/>
                  </a:ext>
                </a:extLst>
              </p:cNvPr>
              <p:cNvSpPr txBox="1"/>
              <p:nvPr/>
            </p:nvSpPr>
            <p:spPr bwMode="auto">
              <a:xfrm>
                <a:off x="4214118"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p:txBody>
          </p:sp>
          <p:sp>
            <p:nvSpPr>
              <p:cNvPr id="361" name="TextBox 360">
                <a:extLst>
                  <a:ext uri="{FF2B5EF4-FFF2-40B4-BE49-F238E27FC236}">
                    <a16:creationId xmlns:a16="http://schemas.microsoft.com/office/drawing/2014/main" id="{1F4A2AA0-D1A0-8ECE-990E-0529053F9F69}"/>
                  </a:ext>
                </a:extLst>
              </p:cNvPr>
              <p:cNvSpPr txBox="1"/>
              <p:nvPr/>
            </p:nvSpPr>
            <p:spPr bwMode="auto">
              <a:xfrm>
                <a:off x="4657103"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24</a:t>
                </a:r>
              </a:p>
            </p:txBody>
          </p:sp>
          <p:sp>
            <p:nvSpPr>
              <p:cNvPr id="362" name="TextBox 361">
                <a:extLst>
                  <a:ext uri="{FF2B5EF4-FFF2-40B4-BE49-F238E27FC236}">
                    <a16:creationId xmlns:a16="http://schemas.microsoft.com/office/drawing/2014/main" id="{D9579D09-54A9-5B16-C504-7106FE19A1F2}"/>
                  </a:ext>
                </a:extLst>
              </p:cNvPr>
              <p:cNvSpPr txBox="1"/>
              <p:nvPr/>
            </p:nvSpPr>
            <p:spPr bwMode="auto">
              <a:xfrm>
                <a:off x="5064535"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27</a:t>
                </a:r>
              </a:p>
            </p:txBody>
          </p:sp>
          <p:sp>
            <p:nvSpPr>
              <p:cNvPr id="363" name="TextBox 362">
                <a:extLst>
                  <a:ext uri="{FF2B5EF4-FFF2-40B4-BE49-F238E27FC236}">
                    <a16:creationId xmlns:a16="http://schemas.microsoft.com/office/drawing/2014/main" id="{E5AC595C-AAC8-CA96-DE2D-EC82F3E1ED6B}"/>
                  </a:ext>
                </a:extLst>
              </p:cNvPr>
              <p:cNvSpPr txBox="1"/>
              <p:nvPr/>
            </p:nvSpPr>
            <p:spPr bwMode="auto">
              <a:xfrm>
                <a:off x="5484081"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30</a:t>
                </a:r>
              </a:p>
            </p:txBody>
          </p:sp>
          <p:sp>
            <p:nvSpPr>
              <p:cNvPr id="364" name="TextBox 363">
                <a:extLst>
                  <a:ext uri="{FF2B5EF4-FFF2-40B4-BE49-F238E27FC236}">
                    <a16:creationId xmlns:a16="http://schemas.microsoft.com/office/drawing/2014/main" id="{928B3509-BBD5-F3F6-ADC2-A86AA032683D}"/>
                  </a:ext>
                </a:extLst>
              </p:cNvPr>
              <p:cNvSpPr txBox="1"/>
              <p:nvPr/>
            </p:nvSpPr>
            <p:spPr bwMode="auto">
              <a:xfrm>
                <a:off x="5880128"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33</a:t>
                </a:r>
              </a:p>
            </p:txBody>
          </p:sp>
          <p:sp>
            <p:nvSpPr>
              <p:cNvPr id="365" name="TextBox 364">
                <a:extLst>
                  <a:ext uri="{FF2B5EF4-FFF2-40B4-BE49-F238E27FC236}">
                    <a16:creationId xmlns:a16="http://schemas.microsoft.com/office/drawing/2014/main" id="{21865E2A-5D44-C82B-5C4E-A472FBF7456A}"/>
                  </a:ext>
                </a:extLst>
              </p:cNvPr>
              <p:cNvSpPr txBox="1"/>
              <p:nvPr/>
            </p:nvSpPr>
            <p:spPr bwMode="auto">
              <a:xfrm>
                <a:off x="6295439"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36</a:t>
                </a:r>
              </a:p>
            </p:txBody>
          </p:sp>
          <p:sp>
            <p:nvSpPr>
              <p:cNvPr id="366" name="TextBox 365">
                <a:extLst>
                  <a:ext uri="{FF2B5EF4-FFF2-40B4-BE49-F238E27FC236}">
                    <a16:creationId xmlns:a16="http://schemas.microsoft.com/office/drawing/2014/main" id="{B7CFDFD4-DF38-6656-627A-3F7D38F983BB}"/>
                  </a:ext>
                </a:extLst>
              </p:cNvPr>
              <p:cNvSpPr txBox="1"/>
              <p:nvPr/>
            </p:nvSpPr>
            <p:spPr bwMode="auto">
              <a:xfrm>
                <a:off x="6690172"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39</a:t>
                </a:r>
              </a:p>
            </p:txBody>
          </p:sp>
          <p:sp>
            <p:nvSpPr>
              <p:cNvPr id="367" name="TextBox 366">
                <a:extLst>
                  <a:ext uri="{FF2B5EF4-FFF2-40B4-BE49-F238E27FC236}">
                    <a16:creationId xmlns:a16="http://schemas.microsoft.com/office/drawing/2014/main" id="{84AE6344-AB2F-6A28-1C59-592A84537D1E}"/>
                  </a:ext>
                </a:extLst>
              </p:cNvPr>
              <p:cNvSpPr txBox="1"/>
              <p:nvPr/>
            </p:nvSpPr>
            <p:spPr bwMode="auto">
              <a:xfrm>
                <a:off x="7122042"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42</a:t>
                </a:r>
              </a:p>
            </p:txBody>
          </p:sp>
          <p:sp>
            <p:nvSpPr>
              <p:cNvPr id="368" name="TextBox 367">
                <a:extLst>
                  <a:ext uri="{FF2B5EF4-FFF2-40B4-BE49-F238E27FC236}">
                    <a16:creationId xmlns:a16="http://schemas.microsoft.com/office/drawing/2014/main" id="{8E132970-8091-A09B-77C2-E4F8290B91F5}"/>
                  </a:ext>
                </a:extLst>
              </p:cNvPr>
              <p:cNvSpPr txBox="1"/>
              <p:nvPr/>
            </p:nvSpPr>
            <p:spPr bwMode="auto">
              <a:xfrm>
                <a:off x="7500948"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45</a:t>
                </a:r>
              </a:p>
            </p:txBody>
          </p:sp>
          <p:sp>
            <p:nvSpPr>
              <p:cNvPr id="369" name="TextBox 368">
                <a:extLst>
                  <a:ext uri="{FF2B5EF4-FFF2-40B4-BE49-F238E27FC236}">
                    <a16:creationId xmlns:a16="http://schemas.microsoft.com/office/drawing/2014/main" id="{8B82C4CE-07FB-455C-E229-A6A84305EAFC}"/>
                  </a:ext>
                </a:extLst>
              </p:cNvPr>
              <p:cNvSpPr txBox="1"/>
              <p:nvPr/>
            </p:nvSpPr>
            <p:spPr bwMode="auto">
              <a:xfrm>
                <a:off x="7943933"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48</a:t>
                </a:r>
              </a:p>
            </p:txBody>
          </p:sp>
          <p:sp>
            <p:nvSpPr>
              <p:cNvPr id="370" name="TextBox 369">
                <a:extLst>
                  <a:ext uri="{FF2B5EF4-FFF2-40B4-BE49-F238E27FC236}">
                    <a16:creationId xmlns:a16="http://schemas.microsoft.com/office/drawing/2014/main" id="{4A7B7F0C-B38A-13EA-A019-5E2CDACD2C84}"/>
                  </a:ext>
                </a:extLst>
              </p:cNvPr>
              <p:cNvSpPr txBox="1"/>
              <p:nvPr/>
            </p:nvSpPr>
            <p:spPr bwMode="auto">
              <a:xfrm>
                <a:off x="8351365"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51</a:t>
                </a:r>
              </a:p>
            </p:txBody>
          </p:sp>
          <p:sp>
            <p:nvSpPr>
              <p:cNvPr id="371" name="TextBox 370">
                <a:extLst>
                  <a:ext uri="{FF2B5EF4-FFF2-40B4-BE49-F238E27FC236}">
                    <a16:creationId xmlns:a16="http://schemas.microsoft.com/office/drawing/2014/main" id="{C9302724-853B-90BD-A1DD-E2BBD0A878BD}"/>
                  </a:ext>
                </a:extLst>
              </p:cNvPr>
              <p:cNvSpPr txBox="1"/>
              <p:nvPr/>
            </p:nvSpPr>
            <p:spPr bwMode="auto">
              <a:xfrm>
                <a:off x="8750591"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54</a:t>
                </a:r>
              </a:p>
            </p:txBody>
          </p:sp>
          <p:sp>
            <p:nvSpPr>
              <p:cNvPr id="372" name="TextBox 371">
                <a:extLst>
                  <a:ext uri="{FF2B5EF4-FFF2-40B4-BE49-F238E27FC236}">
                    <a16:creationId xmlns:a16="http://schemas.microsoft.com/office/drawing/2014/main" id="{73B6DBCD-2D39-B8F2-FE3C-FF3A3B9895B0}"/>
                  </a:ext>
                </a:extLst>
              </p:cNvPr>
              <p:cNvSpPr txBox="1"/>
              <p:nvPr/>
            </p:nvSpPr>
            <p:spPr bwMode="auto">
              <a:xfrm>
                <a:off x="9151718"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57</a:t>
                </a:r>
              </a:p>
            </p:txBody>
          </p:sp>
          <p:sp>
            <p:nvSpPr>
              <p:cNvPr id="373" name="TextBox 372">
                <a:extLst>
                  <a:ext uri="{FF2B5EF4-FFF2-40B4-BE49-F238E27FC236}">
                    <a16:creationId xmlns:a16="http://schemas.microsoft.com/office/drawing/2014/main" id="{D86D42C5-60AF-6B47-2A67-A0363FFF2811}"/>
                  </a:ext>
                </a:extLst>
              </p:cNvPr>
              <p:cNvSpPr txBox="1"/>
              <p:nvPr/>
            </p:nvSpPr>
            <p:spPr bwMode="auto">
              <a:xfrm>
                <a:off x="9582269"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374" name="TextBox 373">
                <a:extLst>
                  <a:ext uri="{FF2B5EF4-FFF2-40B4-BE49-F238E27FC236}">
                    <a16:creationId xmlns:a16="http://schemas.microsoft.com/office/drawing/2014/main" id="{32191C8B-2425-59EB-5B1D-C7B63824B262}"/>
                  </a:ext>
                </a:extLst>
              </p:cNvPr>
              <p:cNvSpPr txBox="1"/>
              <p:nvPr/>
            </p:nvSpPr>
            <p:spPr bwMode="auto">
              <a:xfrm>
                <a:off x="9966842"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63</a:t>
                </a:r>
              </a:p>
            </p:txBody>
          </p:sp>
          <p:sp>
            <p:nvSpPr>
              <p:cNvPr id="375" name="TextBox 374">
                <a:extLst>
                  <a:ext uri="{FF2B5EF4-FFF2-40B4-BE49-F238E27FC236}">
                    <a16:creationId xmlns:a16="http://schemas.microsoft.com/office/drawing/2014/main" id="{087581EA-FF66-EE1E-01DB-9A335068ED7F}"/>
                  </a:ext>
                </a:extLst>
              </p:cNvPr>
              <p:cNvSpPr txBox="1"/>
              <p:nvPr/>
            </p:nvSpPr>
            <p:spPr bwMode="auto">
              <a:xfrm>
                <a:off x="10388552"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66</a:t>
                </a:r>
              </a:p>
            </p:txBody>
          </p:sp>
          <p:sp>
            <p:nvSpPr>
              <p:cNvPr id="376" name="TextBox 375">
                <a:extLst>
                  <a:ext uri="{FF2B5EF4-FFF2-40B4-BE49-F238E27FC236}">
                    <a16:creationId xmlns:a16="http://schemas.microsoft.com/office/drawing/2014/main" id="{8F711266-A359-9FC8-A033-ABC59DCD9270}"/>
                  </a:ext>
                </a:extLst>
              </p:cNvPr>
              <p:cNvSpPr txBox="1"/>
              <p:nvPr/>
            </p:nvSpPr>
            <p:spPr bwMode="auto">
              <a:xfrm>
                <a:off x="10822606"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69</a:t>
                </a:r>
              </a:p>
            </p:txBody>
          </p:sp>
          <p:sp>
            <p:nvSpPr>
              <p:cNvPr id="377" name="TextBox 376">
                <a:extLst>
                  <a:ext uri="{FF2B5EF4-FFF2-40B4-BE49-F238E27FC236}">
                    <a16:creationId xmlns:a16="http://schemas.microsoft.com/office/drawing/2014/main" id="{48DDAF41-0356-A24A-7D24-5B2AC36EAF62}"/>
                  </a:ext>
                </a:extLst>
              </p:cNvPr>
              <p:cNvSpPr txBox="1"/>
              <p:nvPr/>
            </p:nvSpPr>
            <p:spPr bwMode="auto">
              <a:xfrm>
                <a:off x="11208756" y="4611156"/>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72</a:t>
                </a:r>
              </a:p>
            </p:txBody>
          </p:sp>
        </p:grpSp>
        <p:grpSp>
          <p:nvGrpSpPr>
            <p:cNvPr id="118" name="Group 117">
              <a:extLst>
                <a:ext uri="{FF2B5EF4-FFF2-40B4-BE49-F238E27FC236}">
                  <a16:creationId xmlns:a16="http://schemas.microsoft.com/office/drawing/2014/main" id="{4BDBF4F3-F2CE-A4F5-D561-A7983F7B441C}"/>
                </a:ext>
              </a:extLst>
            </p:cNvPr>
            <p:cNvGrpSpPr/>
            <p:nvPr/>
          </p:nvGrpSpPr>
          <p:grpSpPr>
            <a:xfrm>
              <a:off x="455869" y="1642533"/>
              <a:ext cx="11278931" cy="3467913"/>
              <a:chOff x="455869" y="1642533"/>
              <a:chExt cx="11278931" cy="3467913"/>
            </a:xfrm>
          </p:grpSpPr>
          <p:sp>
            <p:nvSpPr>
              <p:cNvPr id="350" name="TextBox 349">
                <a:extLst>
                  <a:ext uri="{FF2B5EF4-FFF2-40B4-BE49-F238E27FC236}">
                    <a16:creationId xmlns:a16="http://schemas.microsoft.com/office/drawing/2014/main" id="{204E8B34-83C1-09F7-9CAB-BC060E8FDF49}"/>
                  </a:ext>
                </a:extLst>
              </p:cNvPr>
              <p:cNvSpPr txBox="1"/>
              <p:nvPr/>
            </p:nvSpPr>
            <p:spPr bwMode="auto">
              <a:xfrm rot="16200000">
                <a:off x="272165" y="2937097"/>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OS (%)</a:t>
                </a:r>
              </a:p>
            </p:txBody>
          </p:sp>
          <p:sp>
            <p:nvSpPr>
              <p:cNvPr id="351" name="TextBox 350">
                <a:extLst>
                  <a:ext uri="{FF2B5EF4-FFF2-40B4-BE49-F238E27FC236}">
                    <a16:creationId xmlns:a16="http://schemas.microsoft.com/office/drawing/2014/main" id="{4C2C71D8-33B8-75C4-013D-CDE6DB10FEB7}"/>
                  </a:ext>
                </a:extLst>
              </p:cNvPr>
              <p:cNvSpPr txBox="1"/>
              <p:nvPr/>
            </p:nvSpPr>
            <p:spPr bwMode="auto">
              <a:xfrm>
                <a:off x="5877030" y="480266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352" name="Freeform: Shape 10">
                <a:extLst>
                  <a:ext uri="{FF2B5EF4-FFF2-40B4-BE49-F238E27FC236}">
                    <a16:creationId xmlns:a16="http://schemas.microsoft.com/office/drawing/2014/main" id="{F243E4F8-8649-E6F5-705B-34F1A03A81EE}"/>
                  </a:ext>
                </a:extLst>
              </p:cNvPr>
              <p:cNvSpPr/>
              <p:nvPr/>
            </p:nvSpPr>
            <p:spPr bwMode="auto">
              <a:xfrm>
                <a:off x="1185333" y="1642533"/>
                <a:ext cx="10549467" cy="2861734"/>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dirty="0"/>
              </a:p>
            </p:txBody>
          </p:sp>
        </p:grpSp>
        <p:grpSp>
          <p:nvGrpSpPr>
            <p:cNvPr id="119" name="Group 118">
              <a:extLst>
                <a:ext uri="{FF2B5EF4-FFF2-40B4-BE49-F238E27FC236}">
                  <a16:creationId xmlns:a16="http://schemas.microsoft.com/office/drawing/2014/main" id="{D5C86C47-8DD9-4518-852D-9BBEAE70D526}"/>
                </a:ext>
              </a:extLst>
            </p:cNvPr>
            <p:cNvGrpSpPr/>
            <p:nvPr/>
          </p:nvGrpSpPr>
          <p:grpSpPr>
            <a:xfrm>
              <a:off x="1112520" y="1705026"/>
              <a:ext cx="72813" cy="2802492"/>
              <a:chOff x="1112520" y="1705026"/>
              <a:chExt cx="72813" cy="2802492"/>
            </a:xfrm>
          </p:grpSpPr>
          <p:cxnSp>
            <p:nvCxnSpPr>
              <p:cNvPr id="344" name="Straight Connector 343">
                <a:extLst>
                  <a:ext uri="{FF2B5EF4-FFF2-40B4-BE49-F238E27FC236}">
                    <a16:creationId xmlns:a16="http://schemas.microsoft.com/office/drawing/2014/main" id="{17301842-C60B-EAA2-15A0-EFA9FF4652B5}"/>
                  </a:ext>
                </a:extLst>
              </p:cNvPr>
              <p:cNvCxnSpPr>
                <a:cxnSpLocks/>
              </p:cNvCxnSpPr>
              <p:nvPr/>
            </p:nvCxnSpPr>
            <p:spPr bwMode="auto">
              <a:xfrm>
                <a:off x="1112520" y="3376346"/>
                <a:ext cx="72813" cy="0"/>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47740F30-3D68-190A-3BAF-ECCC1F72E9D0}"/>
                  </a:ext>
                </a:extLst>
              </p:cNvPr>
              <p:cNvCxnSpPr>
                <a:cxnSpLocks/>
              </p:cNvCxnSpPr>
              <p:nvPr/>
            </p:nvCxnSpPr>
            <p:spPr bwMode="auto">
              <a:xfrm>
                <a:off x="1112520" y="3951453"/>
                <a:ext cx="72813" cy="0"/>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336D5FA-AD77-2936-2B81-F37EB557C49B}"/>
                  </a:ext>
                </a:extLst>
              </p:cNvPr>
              <p:cNvCxnSpPr>
                <a:cxnSpLocks/>
              </p:cNvCxnSpPr>
              <p:nvPr/>
            </p:nvCxnSpPr>
            <p:spPr bwMode="auto">
              <a:xfrm>
                <a:off x="1112520" y="4507518"/>
                <a:ext cx="72813" cy="0"/>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84F06DDC-84EF-5541-41B3-23664F892444}"/>
                  </a:ext>
                </a:extLst>
              </p:cNvPr>
              <p:cNvCxnSpPr>
                <a:cxnSpLocks/>
              </p:cNvCxnSpPr>
              <p:nvPr/>
            </p:nvCxnSpPr>
            <p:spPr bwMode="auto">
              <a:xfrm>
                <a:off x="1112520" y="1705026"/>
                <a:ext cx="72813"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84D3F56E-C89B-4E34-9277-6F42F3624A98}"/>
                  </a:ext>
                </a:extLst>
              </p:cNvPr>
              <p:cNvCxnSpPr>
                <a:cxnSpLocks/>
              </p:cNvCxnSpPr>
              <p:nvPr/>
            </p:nvCxnSpPr>
            <p:spPr bwMode="auto">
              <a:xfrm>
                <a:off x="1112520" y="2254733"/>
                <a:ext cx="72813" cy="0"/>
              </a:xfrm>
              <a:prstGeom prst="line">
                <a:avLst/>
              </a:prstGeom>
              <a:noFill/>
              <a:ln w="2857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34DCF86-9A1B-7C20-77F6-EEE99DAA1216}"/>
                  </a:ext>
                </a:extLst>
              </p:cNvPr>
              <p:cNvCxnSpPr>
                <a:cxnSpLocks/>
              </p:cNvCxnSpPr>
              <p:nvPr/>
            </p:nvCxnSpPr>
            <p:spPr bwMode="auto">
              <a:xfrm>
                <a:off x="1112520" y="2836198"/>
                <a:ext cx="7281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55401259-4B4C-7908-9B4F-9CC16CD3091F}"/>
                </a:ext>
              </a:extLst>
            </p:cNvPr>
            <p:cNvGrpSpPr/>
            <p:nvPr/>
          </p:nvGrpSpPr>
          <p:grpSpPr>
            <a:xfrm>
              <a:off x="1575240" y="4495551"/>
              <a:ext cx="2031560" cy="142489"/>
              <a:chOff x="1575240" y="4495551"/>
              <a:chExt cx="2031560" cy="142489"/>
            </a:xfrm>
          </p:grpSpPr>
          <p:cxnSp>
            <p:nvCxnSpPr>
              <p:cNvPr id="338" name="Straight Connector 337">
                <a:extLst>
                  <a:ext uri="{FF2B5EF4-FFF2-40B4-BE49-F238E27FC236}">
                    <a16:creationId xmlns:a16="http://schemas.microsoft.com/office/drawing/2014/main" id="{93B7780A-71DB-3A4E-8FF6-BE3EDE1724D4}"/>
                  </a:ext>
                </a:extLst>
              </p:cNvPr>
              <p:cNvCxnSpPr>
                <a:cxnSpLocks/>
              </p:cNvCxnSpPr>
              <p:nvPr/>
            </p:nvCxnSpPr>
            <p:spPr bwMode="auto">
              <a:xfrm rot="5400000">
                <a:off x="2323995"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ABF0F74-39AD-8620-6FD0-CEAECA343744}"/>
                  </a:ext>
                </a:extLst>
              </p:cNvPr>
              <p:cNvCxnSpPr>
                <a:cxnSpLocks/>
              </p:cNvCxnSpPr>
              <p:nvPr/>
            </p:nvCxnSpPr>
            <p:spPr bwMode="auto">
              <a:xfrm rot="5400000">
                <a:off x="1907093"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13AEACE5-EB51-8FFD-BE08-D04C6EEFED27}"/>
                  </a:ext>
                </a:extLst>
              </p:cNvPr>
              <p:cNvCxnSpPr>
                <a:cxnSpLocks/>
              </p:cNvCxnSpPr>
              <p:nvPr/>
            </p:nvCxnSpPr>
            <p:spPr bwMode="auto">
              <a:xfrm rot="5400000">
                <a:off x="1503995"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C159211A-D40E-7FD3-19F6-74D464CC5065}"/>
                  </a:ext>
                </a:extLst>
              </p:cNvPr>
              <p:cNvCxnSpPr>
                <a:cxnSpLocks/>
              </p:cNvCxnSpPr>
              <p:nvPr/>
            </p:nvCxnSpPr>
            <p:spPr bwMode="auto">
              <a:xfrm rot="5400000">
                <a:off x="3535555"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11F7327A-3D56-B162-73B2-DFBCF64FE3BD}"/>
                  </a:ext>
                </a:extLst>
              </p:cNvPr>
              <p:cNvCxnSpPr>
                <a:cxnSpLocks/>
              </p:cNvCxnSpPr>
              <p:nvPr/>
            </p:nvCxnSpPr>
            <p:spPr bwMode="auto">
              <a:xfrm rot="5400000">
                <a:off x="3137066"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3DDB7A70-3E82-41C5-B79A-A55811051C72}"/>
                  </a:ext>
                </a:extLst>
              </p:cNvPr>
              <p:cNvCxnSpPr>
                <a:cxnSpLocks/>
              </p:cNvCxnSpPr>
              <p:nvPr/>
            </p:nvCxnSpPr>
            <p:spPr bwMode="auto">
              <a:xfrm rot="5400000">
                <a:off x="2715555" y="4566796"/>
                <a:ext cx="14248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863024D3-DF22-3F4E-7BD4-AFB890AB8137}"/>
                </a:ext>
              </a:extLst>
            </p:cNvPr>
            <p:cNvGrpSpPr/>
            <p:nvPr/>
          </p:nvGrpSpPr>
          <p:grpSpPr>
            <a:xfrm>
              <a:off x="4018823" y="4495551"/>
              <a:ext cx="2031560" cy="142489"/>
              <a:chOff x="4018823" y="4495551"/>
              <a:chExt cx="2031560" cy="142489"/>
            </a:xfrm>
          </p:grpSpPr>
          <p:cxnSp>
            <p:nvCxnSpPr>
              <p:cNvPr id="332" name="Straight Connector 331">
                <a:extLst>
                  <a:ext uri="{FF2B5EF4-FFF2-40B4-BE49-F238E27FC236}">
                    <a16:creationId xmlns:a16="http://schemas.microsoft.com/office/drawing/2014/main" id="{28EEF889-96A1-9E12-35AF-233921D1A57D}"/>
                  </a:ext>
                </a:extLst>
              </p:cNvPr>
              <p:cNvCxnSpPr>
                <a:cxnSpLocks/>
              </p:cNvCxnSpPr>
              <p:nvPr/>
            </p:nvCxnSpPr>
            <p:spPr bwMode="auto">
              <a:xfrm rot="5400000">
                <a:off x="4767578"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65B5701-6715-724D-1E97-6FCBCC22300B}"/>
                  </a:ext>
                </a:extLst>
              </p:cNvPr>
              <p:cNvCxnSpPr>
                <a:cxnSpLocks/>
              </p:cNvCxnSpPr>
              <p:nvPr/>
            </p:nvCxnSpPr>
            <p:spPr bwMode="auto">
              <a:xfrm rot="5400000">
                <a:off x="4350676"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02E5E66-00DB-D49B-C2E5-8A5121C17D7D}"/>
                  </a:ext>
                </a:extLst>
              </p:cNvPr>
              <p:cNvCxnSpPr>
                <a:cxnSpLocks/>
              </p:cNvCxnSpPr>
              <p:nvPr/>
            </p:nvCxnSpPr>
            <p:spPr bwMode="auto">
              <a:xfrm rot="5400000">
                <a:off x="3947578"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518A7F2-FF5C-C3D2-EF23-C38766856958}"/>
                  </a:ext>
                </a:extLst>
              </p:cNvPr>
              <p:cNvCxnSpPr>
                <a:cxnSpLocks/>
              </p:cNvCxnSpPr>
              <p:nvPr/>
            </p:nvCxnSpPr>
            <p:spPr bwMode="auto">
              <a:xfrm rot="5400000">
                <a:off x="5979138"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6DD3C390-02D7-EC69-DAE2-E8A6119C8944}"/>
                  </a:ext>
                </a:extLst>
              </p:cNvPr>
              <p:cNvCxnSpPr>
                <a:cxnSpLocks/>
              </p:cNvCxnSpPr>
              <p:nvPr/>
            </p:nvCxnSpPr>
            <p:spPr bwMode="auto">
              <a:xfrm rot="5400000">
                <a:off x="5580649"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6CF085E-218B-ECD0-8C89-9E0FB174C0DE}"/>
                  </a:ext>
                </a:extLst>
              </p:cNvPr>
              <p:cNvCxnSpPr>
                <a:cxnSpLocks/>
              </p:cNvCxnSpPr>
              <p:nvPr/>
            </p:nvCxnSpPr>
            <p:spPr bwMode="auto">
              <a:xfrm rot="5400000">
                <a:off x="5159138" y="4566796"/>
                <a:ext cx="14248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7F62E23D-680A-E626-B9A5-73EF738012D6}"/>
                </a:ext>
              </a:extLst>
            </p:cNvPr>
            <p:cNvGrpSpPr/>
            <p:nvPr/>
          </p:nvGrpSpPr>
          <p:grpSpPr>
            <a:xfrm>
              <a:off x="6460794" y="4495551"/>
              <a:ext cx="2071281" cy="142489"/>
              <a:chOff x="6460794" y="4495551"/>
              <a:chExt cx="2071281" cy="142489"/>
            </a:xfrm>
          </p:grpSpPr>
          <p:cxnSp>
            <p:nvCxnSpPr>
              <p:cNvPr id="326" name="Straight Connector 325">
                <a:extLst>
                  <a:ext uri="{FF2B5EF4-FFF2-40B4-BE49-F238E27FC236}">
                    <a16:creationId xmlns:a16="http://schemas.microsoft.com/office/drawing/2014/main" id="{7FD43B30-4567-D95E-F4F0-6D14F5253080}"/>
                  </a:ext>
                </a:extLst>
              </p:cNvPr>
              <p:cNvCxnSpPr>
                <a:cxnSpLocks/>
              </p:cNvCxnSpPr>
              <p:nvPr/>
            </p:nvCxnSpPr>
            <p:spPr bwMode="auto">
              <a:xfrm rot="5400000">
                <a:off x="7225581"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89FF8114-FB02-6FB5-B653-67BE547A9070}"/>
                  </a:ext>
                </a:extLst>
              </p:cNvPr>
              <p:cNvCxnSpPr>
                <a:cxnSpLocks/>
              </p:cNvCxnSpPr>
              <p:nvPr/>
            </p:nvCxnSpPr>
            <p:spPr bwMode="auto">
              <a:xfrm rot="5400000">
                <a:off x="6800528"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1A8C35E1-822F-3A6A-F027-A9A634BC03D9}"/>
                  </a:ext>
                </a:extLst>
              </p:cNvPr>
              <p:cNvCxnSpPr>
                <a:cxnSpLocks/>
              </p:cNvCxnSpPr>
              <p:nvPr/>
            </p:nvCxnSpPr>
            <p:spPr bwMode="auto">
              <a:xfrm rot="5400000">
                <a:off x="6389549"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48B4640A-BFCE-74B2-4196-88F8C0B908B3}"/>
                  </a:ext>
                </a:extLst>
              </p:cNvPr>
              <p:cNvCxnSpPr>
                <a:cxnSpLocks/>
              </p:cNvCxnSpPr>
              <p:nvPr/>
            </p:nvCxnSpPr>
            <p:spPr bwMode="auto">
              <a:xfrm rot="5400000">
                <a:off x="8460830"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C6A0198-C6B8-7805-F7F3-F8B917C2A3EC}"/>
                  </a:ext>
                </a:extLst>
              </p:cNvPr>
              <p:cNvCxnSpPr>
                <a:cxnSpLocks/>
              </p:cNvCxnSpPr>
              <p:nvPr/>
            </p:nvCxnSpPr>
            <p:spPr bwMode="auto">
              <a:xfrm rot="5400000">
                <a:off x="8054549" y="4566796"/>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08D85646-BC8C-ED10-2EC5-BCFE0F96B3F9}"/>
                  </a:ext>
                </a:extLst>
              </p:cNvPr>
              <p:cNvCxnSpPr>
                <a:cxnSpLocks/>
              </p:cNvCxnSpPr>
              <p:nvPr/>
            </p:nvCxnSpPr>
            <p:spPr bwMode="auto">
              <a:xfrm rot="5400000">
                <a:off x="7624797" y="4566796"/>
                <a:ext cx="14248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90A93B1A-1E98-F438-DD3B-0960954DE15C}"/>
                </a:ext>
              </a:extLst>
            </p:cNvPr>
            <p:cNvGrpSpPr/>
            <p:nvPr/>
          </p:nvGrpSpPr>
          <p:grpSpPr>
            <a:xfrm>
              <a:off x="8919617" y="4495550"/>
              <a:ext cx="2477357" cy="142490"/>
              <a:chOff x="8919617" y="4495550"/>
              <a:chExt cx="2477357" cy="142490"/>
            </a:xfrm>
          </p:grpSpPr>
          <p:cxnSp>
            <p:nvCxnSpPr>
              <p:cNvPr id="319" name="Straight Connector 318">
                <a:extLst>
                  <a:ext uri="{FF2B5EF4-FFF2-40B4-BE49-F238E27FC236}">
                    <a16:creationId xmlns:a16="http://schemas.microsoft.com/office/drawing/2014/main" id="{27780435-7417-94A7-D8C7-1B0B4190EB4F}"/>
                  </a:ext>
                </a:extLst>
              </p:cNvPr>
              <p:cNvCxnSpPr>
                <a:cxnSpLocks/>
              </p:cNvCxnSpPr>
              <p:nvPr/>
            </p:nvCxnSpPr>
            <p:spPr bwMode="auto">
              <a:xfrm rot="5400000">
                <a:off x="9687359" y="4566795"/>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F3341712-F181-6726-EE79-10E81A35B494}"/>
                  </a:ext>
                </a:extLst>
              </p:cNvPr>
              <p:cNvCxnSpPr>
                <a:cxnSpLocks/>
              </p:cNvCxnSpPr>
              <p:nvPr/>
            </p:nvCxnSpPr>
            <p:spPr bwMode="auto">
              <a:xfrm rot="5400000">
                <a:off x="9260804" y="4566795"/>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58EFB2C-4B57-1850-1530-7EEE880D5207}"/>
                  </a:ext>
                </a:extLst>
              </p:cNvPr>
              <p:cNvCxnSpPr>
                <a:cxnSpLocks/>
              </p:cNvCxnSpPr>
              <p:nvPr/>
            </p:nvCxnSpPr>
            <p:spPr bwMode="auto">
              <a:xfrm rot="5400000">
                <a:off x="8848372" y="4566795"/>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73952FB-B08F-35E1-6B81-CB2524FAFD37}"/>
                  </a:ext>
                </a:extLst>
              </p:cNvPr>
              <p:cNvCxnSpPr>
                <a:cxnSpLocks/>
              </p:cNvCxnSpPr>
              <p:nvPr/>
            </p:nvCxnSpPr>
            <p:spPr bwMode="auto">
              <a:xfrm rot="5400000">
                <a:off x="10926973" y="4566795"/>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70C277E-4710-00A2-A03F-8E448621F545}"/>
                  </a:ext>
                </a:extLst>
              </p:cNvPr>
              <p:cNvCxnSpPr>
                <a:cxnSpLocks/>
              </p:cNvCxnSpPr>
              <p:nvPr/>
            </p:nvCxnSpPr>
            <p:spPr bwMode="auto">
              <a:xfrm rot="5400000">
                <a:off x="10519256" y="4566795"/>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EBE9F36-B590-AA72-2711-8D26521B16EE}"/>
                  </a:ext>
                </a:extLst>
              </p:cNvPr>
              <p:cNvCxnSpPr>
                <a:cxnSpLocks/>
              </p:cNvCxnSpPr>
              <p:nvPr/>
            </p:nvCxnSpPr>
            <p:spPr bwMode="auto">
              <a:xfrm rot="5400000">
                <a:off x="10087985" y="4566795"/>
                <a:ext cx="142489"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0756CC2-6860-327F-739E-F1E644E0A534}"/>
                  </a:ext>
                </a:extLst>
              </p:cNvPr>
              <p:cNvCxnSpPr>
                <a:cxnSpLocks/>
              </p:cNvCxnSpPr>
              <p:nvPr/>
            </p:nvCxnSpPr>
            <p:spPr bwMode="auto">
              <a:xfrm rot="5400000">
                <a:off x="11325729" y="4566796"/>
                <a:ext cx="14248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3BBA0C59-AF4B-FA58-D3A2-1A7942E8303C}"/>
                </a:ext>
              </a:extLst>
            </p:cNvPr>
            <p:cNvGrpSpPr/>
            <p:nvPr/>
          </p:nvGrpSpPr>
          <p:grpSpPr>
            <a:xfrm>
              <a:off x="1355536" y="5222562"/>
              <a:ext cx="10174943" cy="867930"/>
              <a:chOff x="1355536" y="5222562"/>
              <a:chExt cx="10174943" cy="867930"/>
            </a:xfrm>
          </p:grpSpPr>
          <p:sp>
            <p:nvSpPr>
              <p:cNvPr id="294" name="TextBox 293">
                <a:extLst>
                  <a:ext uri="{FF2B5EF4-FFF2-40B4-BE49-F238E27FC236}">
                    <a16:creationId xmlns:a16="http://schemas.microsoft.com/office/drawing/2014/main" id="{48AC2EE1-EBDE-D09E-28F0-F1711C5B6863}"/>
                  </a:ext>
                </a:extLst>
              </p:cNvPr>
              <p:cNvSpPr txBox="1"/>
              <p:nvPr/>
            </p:nvSpPr>
            <p:spPr bwMode="auto">
              <a:xfrm>
                <a:off x="1355536" y="5222562"/>
                <a:ext cx="45877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pPr>
                <a:r>
                  <a:rPr lang="en-US" sz="1400" dirty="0">
                    <a:solidFill>
                      <a:schemeClr val="bg1"/>
                    </a:solidFill>
                    <a:latin typeface="Calibri" panose="020F0502020204030204" pitchFamily="34" charset="0"/>
                  </a:rPr>
                  <a:t>179</a:t>
                </a:r>
              </a:p>
              <a:p>
                <a:pPr algn="ctr">
                  <a:lnSpc>
                    <a:spcPct val="90000"/>
                  </a:lnSpc>
                  <a:spcAft>
                    <a:spcPct val="0"/>
                  </a:spcAft>
                </a:pPr>
                <a:r>
                  <a:rPr lang="en-US" sz="1400" dirty="0">
                    <a:solidFill>
                      <a:schemeClr val="bg1"/>
                    </a:solidFill>
                    <a:latin typeface="Calibri" panose="020F0502020204030204" pitchFamily="34" charset="0"/>
                  </a:rPr>
                  <a:t>179</a:t>
                </a:r>
              </a:p>
              <a:p>
                <a:pPr algn="ctr">
                  <a:lnSpc>
                    <a:spcPct val="90000"/>
                  </a:lnSpc>
                  <a:spcAft>
                    <a:spcPct val="0"/>
                  </a:spcAft>
                </a:pPr>
                <a:r>
                  <a:rPr lang="en-US" sz="1400" dirty="0">
                    <a:solidFill>
                      <a:schemeClr val="bg1"/>
                    </a:solidFill>
                    <a:latin typeface="Calibri" panose="020F0502020204030204" pitchFamily="34" charset="0"/>
                  </a:rPr>
                  <a:t>177</a:t>
                </a:r>
              </a:p>
              <a:p>
                <a:pPr algn="ctr">
                  <a:lnSpc>
                    <a:spcPct val="90000"/>
                  </a:lnSpc>
                  <a:spcAft>
                    <a:spcPct val="0"/>
                  </a:spcAft>
                  <a:buClrTx/>
                  <a:buFontTx/>
                  <a:buNone/>
                </a:pPr>
                <a:endParaRPr lang="en-US" sz="1400" b="0" dirty="0">
                  <a:solidFill>
                    <a:schemeClr val="bg1"/>
                  </a:solidFill>
                  <a:latin typeface="Calibri" panose="020F0502020204030204" pitchFamily="34" charset="0"/>
                </a:endParaRPr>
              </a:p>
            </p:txBody>
          </p:sp>
          <p:sp>
            <p:nvSpPr>
              <p:cNvPr id="295" name="TextBox 294">
                <a:extLst>
                  <a:ext uri="{FF2B5EF4-FFF2-40B4-BE49-F238E27FC236}">
                    <a16:creationId xmlns:a16="http://schemas.microsoft.com/office/drawing/2014/main" id="{1ECD8861-D0B1-D107-8AA9-19D919CAB9C6}"/>
                  </a:ext>
                </a:extLst>
              </p:cNvPr>
              <p:cNvSpPr txBox="1"/>
              <p:nvPr/>
            </p:nvSpPr>
            <p:spPr bwMode="auto">
              <a:xfrm>
                <a:off x="1749682"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178</a:t>
                </a:r>
              </a:p>
              <a:p>
                <a:pPr algn="ctr">
                  <a:lnSpc>
                    <a:spcPct val="90000"/>
                  </a:lnSpc>
                  <a:spcAft>
                    <a:spcPct val="0"/>
                  </a:spcAft>
                </a:pPr>
                <a:r>
                  <a:rPr lang="en-US" sz="1400" dirty="0">
                    <a:solidFill>
                      <a:schemeClr val="bg1"/>
                    </a:solidFill>
                    <a:latin typeface="Calibri" panose="020F0502020204030204" pitchFamily="34" charset="0"/>
                  </a:rPr>
                  <a:t>175</a:t>
                </a:r>
              </a:p>
              <a:p>
                <a:pPr algn="ctr">
                  <a:lnSpc>
                    <a:spcPct val="90000"/>
                  </a:lnSpc>
                  <a:spcAft>
                    <a:spcPct val="0"/>
                  </a:spcAft>
                </a:pPr>
                <a:r>
                  <a:rPr lang="en-US" sz="1400" dirty="0">
                    <a:solidFill>
                      <a:schemeClr val="bg1"/>
                    </a:solidFill>
                    <a:latin typeface="Calibri" panose="020F0502020204030204" pitchFamily="34" charset="0"/>
                  </a:rPr>
                  <a:t>164</a:t>
                </a:r>
              </a:p>
            </p:txBody>
          </p:sp>
          <p:sp>
            <p:nvSpPr>
              <p:cNvPr id="296" name="TextBox 295">
                <a:extLst>
                  <a:ext uri="{FF2B5EF4-FFF2-40B4-BE49-F238E27FC236}">
                    <a16:creationId xmlns:a16="http://schemas.microsoft.com/office/drawing/2014/main" id="{38D59D56-82F3-4D86-E87A-3D930E11497F}"/>
                  </a:ext>
                </a:extLst>
              </p:cNvPr>
              <p:cNvSpPr txBox="1"/>
              <p:nvPr/>
            </p:nvSpPr>
            <p:spPr bwMode="auto">
              <a:xfrm>
                <a:off x="2157114"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175</a:t>
                </a:r>
              </a:p>
              <a:p>
                <a:pPr algn="ctr">
                  <a:lnSpc>
                    <a:spcPct val="90000"/>
                  </a:lnSpc>
                  <a:spcAft>
                    <a:spcPct val="0"/>
                  </a:spcAft>
                  <a:buClrTx/>
                  <a:buFontTx/>
                  <a:buNone/>
                </a:pPr>
                <a:r>
                  <a:rPr lang="en-US" sz="1400" dirty="0">
                    <a:solidFill>
                      <a:schemeClr val="bg1"/>
                    </a:solidFill>
                    <a:latin typeface="Calibri" panose="020F0502020204030204" pitchFamily="34" charset="0"/>
                  </a:rPr>
                  <a:t>173</a:t>
                </a:r>
              </a:p>
              <a:p>
                <a:pPr algn="ctr">
                  <a:lnSpc>
                    <a:spcPct val="90000"/>
                  </a:lnSpc>
                  <a:spcAft>
                    <a:spcPct val="0"/>
                  </a:spcAft>
                  <a:buClrTx/>
                  <a:buFontTx/>
                  <a:buNone/>
                </a:pPr>
                <a:r>
                  <a:rPr lang="en-US" sz="1400" b="0" dirty="0">
                    <a:solidFill>
                      <a:schemeClr val="bg1"/>
                    </a:solidFill>
                    <a:latin typeface="Calibri" panose="020F0502020204030204" pitchFamily="34" charset="0"/>
                  </a:rPr>
                  <a:t>164</a:t>
                </a:r>
              </a:p>
            </p:txBody>
          </p:sp>
          <p:sp>
            <p:nvSpPr>
              <p:cNvPr id="297" name="TextBox 296">
                <a:extLst>
                  <a:ext uri="{FF2B5EF4-FFF2-40B4-BE49-F238E27FC236}">
                    <a16:creationId xmlns:a16="http://schemas.microsoft.com/office/drawing/2014/main" id="{82993AEF-EFD2-9E0A-423A-18D74C98DEAD}"/>
                  </a:ext>
                </a:extLst>
              </p:cNvPr>
              <p:cNvSpPr txBox="1"/>
              <p:nvPr/>
            </p:nvSpPr>
            <p:spPr bwMode="auto">
              <a:xfrm>
                <a:off x="2551260"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173</a:t>
                </a:r>
              </a:p>
              <a:p>
                <a:pPr algn="ctr">
                  <a:lnSpc>
                    <a:spcPct val="90000"/>
                  </a:lnSpc>
                  <a:spcAft>
                    <a:spcPct val="0"/>
                  </a:spcAft>
                  <a:buClrTx/>
                  <a:buFontTx/>
                  <a:buNone/>
                </a:pPr>
                <a:r>
                  <a:rPr lang="en-US" sz="1400" dirty="0">
                    <a:solidFill>
                      <a:schemeClr val="bg1"/>
                    </a:solidFill>
                    <a:latin typeface="Calibri" panose="020F0502020204030204" pitchFamily="34" charset="0"/>
                  </a:rPr>
                  <a:t>171</a:t>
                </a:r>
              </a:p>
              <a:p>
                <a:pPr algn="ctr">
                  <a:lnSpc>
                    <a:spcPct val="90000"/>
                  </a:lnSpc>
                  <a:spcAft>
                    <a:spcPct val="0"/>
                  </a:spcAft>
                  <a:buClrTx/>
                  <a:buFontTx/>
                  <a:buNone/>
                </a:pPr>
                <a:r>
                  <a:rPr lang="en-US" sz="1400" b="0" dirty="0">
                    <a:solidFill>
                      <a:schemeClr val="bg1"/>
                    </a:solidFill>
                    <a:latin typeface="Calibri" panose="020F0502020204030204" pitchFamily="34" charset="0"/>
                  </a:rPr>
                  <a:t>162</a:t>
                </a:r>
              </a:p>
            </p:txBody>
          </p:sp>
          <p:sp>
            <p:nvSpPr>
              <p:cNvPr id="298" name="TextBox 297">
                <a:extLst>
                  <a:ext uri="{FF2B5EF4-FFF2-40B4-BE49-F238E27FC236}">
                    <a16:creationId xmlns:a16="http://schemas.microsoft.com/office/drawing/2014/main" id="{D90ECF42-FBA4-3613-B197-FDDB150AE5C5}"/>
                  </a:ext>
                </a:extLst>
              </p:cNvPr>
              <p:cNvSpPr txBox="1"/>
              <p:nvPr/>
            </p:nvSpPr>
            <p:spPr bwMode="auto">
              <a:xfrm>
                <a:off x="2972707"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170</a:t>
                </a:r>
              </a:p>
              <a:p>
                <a:pPr algn="ctr">
                  <a:lnSpc>
                    <a:spcPct val="90000"/>
                  </a:lnSpc>
                  <a:spcAft>
                    <a:spcPct val="0"/>
                  </a:spcAft>
                  <a:buClrTx/>
                  <a:buFontTx/>
                  <a:buNone/>
                </a:pPr>
                <a:r>
                  <a:rPr lang="en-US" sz="1400" dirty="0">
                    <a:solidFill>
                      <a:schemeClr val="bg1"/>
                    </a:solidFill>
                    <a:latin typeface="Calibri" panose="020F0502020204030204" pitchFamily="34" charset="0"/>
                  </a:rPr>
                  <a:t>169</a:t>
                </a:r>
              </a:p>
              <a:p>
                <a:pPr algn="ctr">
                  <a:lnSpc>
                    <a:spcPct val="90000"/>
                  </a:lnSpc>
                  <a:spcAft>
                    <a:spcPct val="0"/>
                  </a:spcAft>
                  <a:buClrTx/>
                  <a:buFontTx/>
                  <a:buNone/>
                </a:pPr>
                <a:r>
                  <a:rPr lang="en-US" sz="1400" b="0" dirty="0">
                    <a:solidFill>
                      <a:schemeClr val="bg1"/>
                    </a:solidFill>
                    <a:latin typeface="Calibri" panose="020F0502020204030204" pitchFamily="34" charset="0"/>
                  </a:rPr>
                  <a:t>162</a:t>
                </a:r>
              </a:p>
            </p:txBody>
          </p:sp>
          <p:sp>
            <p:nvSpPr>
              <p:cNvPr id="299" name="TextBox 298">
                <a:extLst>
                  <a:ext uri="{FF2B5EF4-FFF2-40B4-BE49-F238E27FC236}">
                    <a16:creationId xmlns:a16="http://schemas.microsoft.com/office/drawing/2014/main" id="{2B7BF20E-9643-0B12-7C23-41BE0A6D82FE}"/>
                  </a:ext>
                </a:extLst>
              </p:cNvPr>
              <p:cNvSpPr txBox="1"/>
              <p:nvPr/>
            </p:nvSpPr>
            <p:spPr bwMode="auto">
              <a:xfrm>
                <a:off x="3366853"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168</a:t>
                </a:r>
              </a:p>
              <a:p>
                <a:pPr algn="ctr">
                  <a:lnSpc>
                    <a:spcPct val="90000"/>
                  </a:lnSpc>
                  <a:spcAft>
                    <a:spcPct val="0"/>
                  </a:spcAft>
                  <a:buClrTx/>
                  <a:buFontTx/>
                  <a:buNone/>
                </a:pPr>
                <a:r>
                  <a:rPr lang="en-US" sz="1400" dirty="0">
                    <a:solidFill>
                      <a:schemeClr val="bg1"/>
                    </a:solidFill>
                    <a:latin typeface="Calibri" panose="020F0502020204030204" pitchFamily="34" charset="0"/>
                  </a:rPr>
                  <a:t>167</a:t>
                </a:r>
              </a:p>
              <a:p>
                <a:pPr algn="ctr">
                  <a:lnSpc>
                    <a:spcPct val="90000"/>
                  </a:lnSpc>
                  <a:spcAft>
                    <a:spcPct val="0"/>
                  </a:spcAft>
                  <a:buClrTx/>
                  <a:buFontTx/>
                  <a:buNone/>
                </a:pPr>
                <a:r>
                  <a:rPr lang="en-US" sz="1400" b="0" dirty="0">
                    <a:solidFill>
                      <a:schemeClr val="bg1"/>
                    </a:solidFill>
                    <a:latin typeface="Calibri" panose="020F0502020204030204" pitchFamily="34" charset="0"/>
                  </a:rPr>
                  <a:t>160</a:t>
                </a:r>
              </a:p>
            </p:txBody>
          </p:sp>
          <p:sp>
            <p:nvSpPr>
              <p:cNvPr id="300" name="TextBox 299">
                <a:extLst>
                  <a:ext uri="{FF2B5EF4-FFF2-40B4-BE49-F238E27FC236}">
                    <a16:creationId xmlns:a16="http://schemas.microsoft.com/office/drawing/2014/main" id="{EA731D2E-DB6D-DC3F-4598-CFDAA685CC19}"/>
                  </a:ext>
                </a:extLst>
              </p:cNvPr>
              <p:cNvSpPr txBox="1"/>
              <p:nvPr/>
            </p:nvSpPr>
            <p:spPr bwMode="auto">
              <a:xfrm>
                <a:off x="3774285"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167</a:t>
                </a:r>
              </a:p>
              <a:p>
                <a:pPr algn="ctr">
                  <a:lnSpc>
                    <a:spcPct val="90000"/>
                  </a:lnSpc>
                  <a:spcAft>
                    <a:spcPct val="0"/>
                  </a:spcAft>
                </a:pPr>
                <a:r>
                  <a:rPr lang="en-US" sz="1400" dirty="0">
                    <a:solidFill>
                      <a:schemeClr val="bg1"/>
                    </a:solidFill>
                    <a:latin typeface="Calibri" panose="020F0502020204030204" pitchFamily="34" charset="0"/>
                  </a:rPr>
                  <a:t>166</a:t>
                </a:r>
              </a:p>
              <a:p>
                <a:pPr algn="ctr">
                  <a:lnSpc>
                    <a:spcPct val="90000"/>
                  </a:lnSpc>
                  <a:spcAft>
                    <a:spcPct val="0"/>
                  </a:spcAft>
                </a:pPr>
                <a:r>
                  <a:rPr lang="en-US" sz="1400" dirty="0">
                    <a:solidFill>
                      <a:schemeClr val="bg1"/>
                    </a:solidFill>
                    <a:latin typeface="Calibri" panose="020F0502020204030204" pitchFamily="34" charset="0"/>
                  </a:rPr>
                  <a:t>158</a:t>
                </a:r>
              </a:p>
            </p:txBody>
          </p:sp>
          <p:sp>
            <p:nvSpPr>
              <p:cNvPr id="301" name="TextBox 300">
                <a:extLst>
                  <a:ext uri="{FF2B5EF4-FFF2-40B4-BE49-F238E27FC236}">
                    <a16:creationId xmlns:a16="http://schemas.microsoft.com/office/drawing/2014/main" id="{FB2797A2-BEEA-93AA-1649-F0302AA125A7}"/>
                  </a:ext>
                </a:extLst>
              </p:cNvPr>
              <p:cNvSpPr txBox="1"/>
              <p:nvPr/>
            </p:nvSpPr>
            <p:spPr bwMode="auto">
              <a:xfrm>
                <a:off x="4168431"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165</a:t>
                </a:r>
              </a:p>
              <a:p>
                <a:pPr algn="ctr">
                  <a:lnSpc>
                    <a:spcPct val="90000"/>
                  </a:lnSpc>
                  <a:spcAft>
                    <a:spcPct val="0"/>
                  </a:spcAft>
                  <a:buClrTx/>
                  <a:buFontTx/>
                  <a:buNone/>
                </a:pPr>
                <a:r>
                  <a:rPr lang="en-US" sz="1400" dirty="0">
                    <a:solidFill>
                      <a:schemeClr val="bg1"/>
                    </a:solidFill>
                    <a:latin typeface="Calibri" panose="020F0502020204030204" pitchFamily="34" charset="0"/>
                  </a:rPr>
                  <a:t>163</a:t>
                </a:r>
              </a:p>
              <a:p>
                <a:pPr algn="ctr">
                  <a:lnSpc>
                    <a:spcPct val="90000"/>
                  </a:lnSpc>
                  <a:spcAft>
                    <a:spcPct val="0"/>
                  </a:spcAft>
                  <a:buClrTx/>
                  <a:buFontTx/>
                  <a:buNone/>
                </a:pPr>
                <a:r>
                  <a:rPr lang="en-US" sz="1400" dirty="0">
                    <a:solidFill>
                      <a:schemeClr val="bg1"/>
                    </a:solidFill>
                    <a:latin typeface="Calibri" panose="020F0502020204030204" pitchFamily="34" charset="0"/>
                  </a:rPr>
                  <a:t>154</a:t>
                </a:r>
              </a:p>
            </p:txBody>
          </p:sp>
          <p:sp>
            <p:nvSpPr>
              <p:cNvPr id="302" name="TextBox 301">
                <a:extLst>
                  <a:ext uri="{FF2B5EF4-FFF2-40B4-BE49-F238E27FC236}">
                    <a16:creationId xmlns:a16="http://schemas.microsoft.com/office/drawing/2014/main" id="{D2DA778C-482D-63D3-9FD1-5F340871FF77}"/>
                  </a:ext>
                </a:extLst>
              </p:cNvPr>
              <p:cNvSpPr txBox="1"/>
              <p:nvPr/>
            </p:nvSpPr>
            <p:spPr bwMode="auto">
              <a:xfrm>
                <a:off x="4611416"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164</a:t>
                </a:r>
              </a:p>
              <a:p>
                <a:pPr algn="ctr">
                  <a:lnSpc>
                    <a:spcPct val="90000"/>
                  </a:lnSpc>
                  <a:spcAft>
                    <a:spcPct val="0"/>
                  </a:spcAft>
                  <a:buClrTx/>
                  <a:buFontTx/>
                  <a:buNone/>
                </a:pPr>
                <a:r>
                  <a:rPr lang="en-US" sz="1400" dirty="0">
                    <a:solidFill>
                      <a:schemeClr val="bg1"/>
                    </a:solidFill>
                    <a:latin typeface="Calibri" panose="020F0502020204030204" pitchFamily="34" charset="0"/>
                  </a:rPr>
                  <a:t>159</a:t>
                </a:r>
              </a:p>
              <a:p>
                <a:pPr algn="ctr">
                  <a:lnSpc>
                    <a:spcPct val="90000"/>
                  </a:lnSpc>
                  <a:spcAft>
                    <a:spcPct val="0"/>
                  </a:spcAft>
                  <a:buClrTx/>
                  <a:buFontTx/>
                  <a:buNone/>
                </a:pPr>
                <a:r>
                  <a:rPr lang="en-US" sz="1400" b="0" dirty="0">
                    <a:solidFill>
                      <a:schemeClr val="bg1"/>
                    </a:solidFill>
                    <a:latin typeface="Calibri" panose="020F0502020204030204" pitchFamily="34" charset="0"/>
                  </a:rPr>
                  <a:t>150</a:t>
                </a:r>
              </a:p>
            </p:txBody>
          </p:sp>
          <p:sp>
            <p:nvSpPr>
              <p:cNvPr id="303" name="TextBox 302">
                <a:extLst>
                  <a:ext uri="{FF2B5EF4-FFF2-40B4-BE49-F238E27FC236}">
                    <a16:creationId xmlns:a16="http://schemas.microsoft.com/office/drawing/2014/main" id="{41D51E99-BBB8-86DF-3681-7910476362A7}"/>
                  </a:ext>
                </a:extLst>
              </p:cNvPr>
              <p:cNvSpPr txBox="1"/>
              <p:nvPr/>
            </p:nvSpPr>
            <p:spPr bwMode="auto">
              <a:xfrm>
                <a:off x="5018848" y="5222562"/>
                <a:ext cx="45878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164</a:t>
                </a:r>
              </a:p>
              <a:p>
                <a:pPr algn="ctr">
                  <a:lnSpc>
                    <a:spcPct val="90000"/>
                  </a:lnSpc>
                  <a:spcAft>
                    <a:spcPct val="0"/>
                  </a:spcAft>
                  <a:buClrTx/>
                  <a:buFontTx/>
                  <a:buNone/>
                </a:pPr>
                <a:r>
                  <a:rPr lang="en-US" sz="1400" dirty="0">
                    <a:solidFill>
                      <a:schemeClr val="bg1"/>
                    </a:solidFill>
                    <a:latin typeface="Calibri" panose="020F0502020204030204" pitchFamily="34" charset="0"/>
                  </a:rPr>
                  <a:t>157</a:t>
                </a:r>
              </a:p>
              <a:p>
                <a:pPr algn="ctr">
                  <a:lnSpc>
                    <a:spcPct val="90000"/>
                  </a:lnSpc>
                  <a:spcAft>
                    <a:spcPct val="0"/>
                  </a:spcAft>
                  <a:buClrTx/>
                  <a:buFontTx/>
                  <a:buNone/>
                </a:pPr>
                <a:r>
                  <a:rPr lang="en-US" sz="1400" dirty="0">
                    <a:solidFill>
                      <a:schemeClr val="bg1"/>
                    </a:solidFill>
                    <a:latin typeface="Calibri" panose="020F0502020204030204" pitchFamily="34" charset="0"/>
                  </a:rPr>
                  <a:t>149</a:t>
                </a:r>
              </a:p>
            </p:txBody>
          </p:sp>
          <p:sp>
            <p:nvSpPr>
              <p:cNvPr id="304" name="TextBox 303">
                <a:extLst>
                  <a:ext uri="{FF2B5EF4-FFF2-40B4-BE49-F238E27FC236}">
                    <a16:creationId xmlns:a16="http://schemas.microsoft.com/office/drawing/2014/main" id="{69411CAB-A1A2-F052-D1CA-FFFF2316F7AB}"/>
                  </a:ext>
                </a:extLst>
              </p:cNvPr>
              <p:cNvSpPr txBox="1"/>
              <p:nvPr/>
            </p:nvSpPr>
            <p:spPr bwMode="auto">
              <a:xfrm>
                <a:off x="5438394"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163</a:t>
                </a:r>
              </a:p>
              <a:p>
                <a:pPr algn="ctr">
                  <a:lnSpc>
                    <a:spcPct val="90000"/>
                  </a:lnSpc>
                  <a:spcAft>
                    <a:spcPct val="0"/>
                  </a:spcAft>
                  <a:buClrTx/>
                  <a:buFontTx/>
                  <a:buNone/>
                </a:pPr>
                <a:r>
                  <a:rPr lang="en-US" sz="1400" b="0" dirty="0">
                    <a:solidFill>
                      <a:schemeClr val="bg1"/>
                    </a:solidFill>
                    <a:latin typeface="Calibri" panose="020F0502020204030204" pitchFamily="34" charset="0"/>
                  </a:rPr>
                  <a:t>156</a:t>
                </a:r>
              </a:p>
              <a:p>
                <a:pPr algn="ctr">
                  <a:lnSpc>
                    <a:spcPct val="90000"/>
                  </a:lnSpc>
                  <a:spcAft>
                    <a:spcPct val="0"/>
                  </a:spcAft>
                  <a:buClrTx/>
                  <a:buFontTx/>
                  <a:buNone/>
                </a:pPr>
                <a:r>
                  <a:rPr lang="en-US" sz="1400" dirty="0">
                    <a:solidFill>
                      <a:schemeClr val="bg1"/>
                    </a:solidFill>
                    <a:latin typeface="Calibri" panose="020F0502020204030204" pitchFamily="34" charset="0"/>
                  </a:rPr>
                  <a:t>146</a:t>
                </a:r>
                <a:endParaRPr lang="en-US" sz="1400" b="0" dirty="0">
                  <a:solidFill>
                    <a:schemeClr val="bg1"/>
                  </a:solidFill>
                  <a:latin typeface="Calibri" panose="020F0502020204030204" pitchFamily="34" charset="0"/>
                </a:endParaRPr>
              </a:p>
            </p:txBody>
          </p:sp>
          <p:sp>
            <p:nvSpPr>
              <p:cNvPr id="305" name="TextBox 304">
                <a:extLst>
                  <a:ext uri="{FF2B5EF4-FFF2-40B4-BE49-F238E27FC236}">
                    <a16:creationId xmlns:a16="http://schemas.microsoft.com/office/drawing/2014/main" id="{DD5ADC49-7187-3409-F8F0-1BD4973815D1}"/>
                  </a:ext>
                </a:extLst>
              </p:cNvPr>
              <p:cNvSpPr txBox="1"/>
              <p:nvPr/>
            </p:nvSpPr>
            <p:spPr bwMode="auto">
              <a:xfrm>
                <a:off x="5834441"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162</a:t>
                </a:r>
              </a:p>
              <a:p>
                <a:pPr algn="ctr">
                  <a:lnSpc>
                    <a:spcPct val="90000"/>
                  </a:lnSpc>
                  <a:spcAft>
                    <a:spcPct val="0"/>
                  </a:spcAft>
                  <a:buClrTx/>
                  <a:buFontTx/>
                  <a:buNone/>
                </a:pPr>
                <a:r>
                  <a:rPr lang="en-US" sz="1400" dirty="0">
                    <a:solidFill>
                      <a:schemeClr val="bg1"/>
                    </a:solidFill>
                    <a:latin typeface="Calibri" panose="020F0502020204030204" pitchFamily="34" charset="0"/>
                  </a:rPr>
                  <a:t>155</a:t>
                </a:r>
              </a:p>
              <a:p>
                <a:pPr algn="ctr">
                  <a:lnSpc>
                    <a:spcPct val="90000"/>
                  </a:lnSpc>
                  <a:spcAft>
                    <a:spcPct val="0"/>
                  </a:spcAft>
                  <a:buClrTx/>
                  <a:buFontTx/>
                  <a:buNone/>
                </a:pPr>
                <a:r>
                  <a:rPr lang="en-US" sz="1400" b="0" dirty="0">
                    <a:solidFill>
                      <a:schemeClr val="bg1"/>
                    </a:solidFill>
                    <a:latin typeface="Calibri" panose="020F0502020204030204" pitchFamily="34" charset="0"/>
                  </a:rPr>
                  <a:t>142</a:t>
                </a:r>
              </a:p>
            </p:txBody>
          </p:sp>
          <p:sp>
            <p:nvSpPr>
              <p:cNvPr id="306" name="TextBox 305">
                <a:extLst>
                  <a:ext uri="{FF2B5EF4-FFF2-40B4-BE49-F238E27FC236}">
                    <a16:creationId xmlns:a16="http://schemas.microsoft.com/office/drawing/2014/main" id="{D14A313D-6F39-25E4-29C1-125B31EE9D01}"/>
                  </a:ext>
                </a:extLst>
              </p:cNvPr>
              <p:cNvSpPr txBox="1"/>
              <p:nvPr/>
            </p:nvSpPr>
            <p:spPr bwMode="auto">
              <a:xfrm>
                <a:off x="6249752"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161</a:t>
                </a:r>
              </a:p>
              <a:p>
                <a:pPr algn="ctr">
                  <a:lnSpc>
                    <a:spcPct val="90000"/>
                  </a:lnSpc>
                  <a:spcAft>
                    <a:spcPct val="0"/>
                  </a:spcAft>
                  <a:buClrTx/>
                  <a:buFontTx/>
                  <a:buNone/>
                </a:pPr>
                <a:r>
                  <a:rPr lang="en-US" sz="1400" dirty="0">
                    <a:solidFill>
                      <a:schemeClr val="bg1"/>
                    </a:solidFill>
                    <a:latin typeface="Calibri" panose="020F0502020204030204" pitchFamily="34" charset="0"/>
                  </a:rPr>
                  <a:t>154</a:t>
                </a:r>
              </a:p>
              <a:p>
                <a:pPr algn="ctr">
                  <a:lnSpc>
                    <a:spcPct val="90000"/>
                  </a:lnSpc>
                  <a:spcAft>
                    <a:spcPct val="0"/>
                  </a:spcAft>
                  <a:buClrTx/>
                  <a:buFontTx/>
                  <a:buNone/>
                </a:pPr>
                <a:r>
                  <a:rPr lang="en-US" sz="1400" b="0" dirty="0">
                    <a:solidFill>
                      <a:schemeClr val="bg1"/>
                    </a:solidFill>
                    <a:latin typeface="Calibri" panose="020F0502020204030204" pitchFamily="34" charset="0"/>
                  </a:rPr>
                  <a:t>140</a:t>
                </a:r>
              </a:p>
            </p:txBody>
          </p:sp>
          <p:sp>
            <p:nvSpPr>
              <p:cNvPr id="307" name="TextBox 306">
                <a:extLst>
                  <a:ext uri="{FF2B5EF4-FFF2-40B4-BE49-F238E27FC236}">
                    <a16:creationId xmlns:a16="http://schemas.microsoft.com/office/drawing/2014/main" id="{C9EC675D-8C61-8D5E-4745-23AA1746AD7A}"/>
                  </a:ext>
                </a:extLst>
              </p:cNvPr>
              <p:cNvSpPr txBox="1"/>
              <p:nvPr/>
            </p:nvSpPr>
            <p:spPr bwMode="auto">
              <a:xfrm>
                <a:off x="6644485" y="5222562"/>
                <a:ext cx="45878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161</a:t>
                </a:r>
              </a:p>
              <a:p>
                <a:pPr algn="ctr">
                  <a:lnSpc>
                    <a:spcPct val="90000"/>
                  </a:lnSpc>
                  <a:spcAft>
                    <a:spcPct val="0"/>
                  </a:spcAft>
                  <a:buClrTx/>
                  <a:buFontTx/>
                  <a:buNone/>
                </a:pPr>
                <a:r>
                  <a:rPr lang="en-US" sz="1400" dirty="0">
                    <a:solidFill>
                      <a:schemeClr val="bg1"/>
                    </a:solidFill>
                    <a:latin typeface="Calibri" panose="020F0502020204030204" pitchFamily="34" charset="0"/>
                  </a:rPr>
                  <a:t>151</a:t>
                </a:r>
              </a:p>
              <a:p>
                <a:pPr algn="ctr">
                  <a:lnSpc>
                    <a:spcPct val="90000"/>
                  </a:lnSpc>
                  <a:spcAft>
                    <a:spcPct val="0"/>
                  </a:spcAft>
                  <a:buClrTx/>
                  <a:buFontTx/>
                  <a:buNone/>
                </a:pPr>
                <a:r>
                  <a:rPr lang="en-US" sz="1400" dirty="0">
                    <a:solidFill>
                      <a:schemeClr val="bg1"/>
                    </a:solidFill>
                    <a:latin typeface="Calibri" panose="020F0502020204030204" pitchFamily="34" charset="0"/>
                  </a:rPr>
                  <a:t>140</a:t>
                </a:r>
              </a:p>
            </p:txBody>
          </p:sp>
          <p:sp>
            <p:nvSpPr>
              <p:cNvPr id="308" name="TextBox 307">
                <a:extLst>
                  <a:ext uri="{FF2B5EF4-FFF2-40B4-BE49-F238E27FC236}">
                    <a16:creationId xmlns:a16="http://schemas.microsoft.com/office/drawing/2014/main" id="{8C499613-82FD-49CD-D4AD-EDEDDDFFE256}"/>
                  </a:ext>
                </a:extLst>
              </p:cNvPr>
              <p:cNvSpPr txBox="1"/>
              <p:nvPr/>
            </p:nvSpPr>
            <p:spPr bwMode="auto">
              <a:xfrm>
                <a:off x="7076354" y="5222562"/>
                <a:ext cx="45878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159</a:t>
                </a:r>
              </a:p>
              <a:p>
                <a:pPr algn="ctr">
                  <a:lnSpc>
                    <a:spcPct val="90000"/>
                  </a:lnSpc>
                  <a:spcAft>
                    <a:spcPct val="0"/>
                  </a:spcAft>
                  <a:buClrTx/>
                  <a:buFontTx/>
                  <a:buNone/>
                </a:pPr>
                <a:r>
                  <a:rPr lang="en-US" sz="1400" dirty="0">
                    <a:solidFill>
                      <a:schemeClr val="bg1"/>
                    </a:solidFill>
                    <a:latin typeface="Calibri" panose="020F0502020204030204" pitchFamily="34" charset="0"/>
                  </a:rPr>
                  <a:t>148</a:t>
                </a:r>
              </a:p>
              <a:p>
                <a:pPr algn="ctr">
                  <a:lnSpc>
                    <a:spcPct val="90000"/>
                  </a:lnSpc>
                  <a:spcAft>
                    <a:spcPct val="0"/>
                  </a:spcAft>
                  <a:buClrTx/>
                  <a:buFontTx/>
                  <a:buNone/>
                </a:pPr>
                <a:r>
                  <a:rPr lang="en-US" sz="1400" dirty="0">
                    <a:solidFill>
                      <a:schemeClr val="bg1"/>
                    </a:solidFill>
                    <a:latin typeface="Calibri" panose="020F0502020204030204" pitchFamily="34" charset="0"/>
                  </a:rPr>
                  <a:t>140</a:t>
                </a:r>
              </a:p>
            </p:txBody>
          </p:sp>
          <p:sp>
            <p:nvSpPr>
              <p:cNvPr id="309" name="TextBox 308">
                <a:extLst>
                  <a:ext uri="{FF2B5EF4-FFF2-40B4-BE49-F238E27FC236}">
                    <a16:creationId xmlns:a16="http://schemas.microsoft.com/office/drawing/2014/main" id="{2A333875-BA5F-4027-25F2-5ED5CA638848}"/>
                  </a:ext>
                </a:extLst>
              </p:cNvPr>
              <p:cNvSpPr txBox="1"/>
              <p:nvPr/>
            </p:nvSpPr>
            <p:spPr bwMode="auto">
              <a:xfrm>
                <a:off x="7455261"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158</a:t>
                </a:r>
              </a:p>
              <a:p>
                <a:pPr algn="ctr">
                  <a:lnSpc>
                    <a:spcPct val="90000"/>
                  </a:lnSpc>
                  <a:spcAft>
                    <a:spcPct val="0"/>
                  </a:spcAft>
                  <a:buClrTx/>
                  <a:buFontTx/>
                  <a:buNone/>
                </a:pPr>
                <a:r>
                  <a:rPr lang="en-US" sz="1400" dirty="0">
                    <a:solidFill>
                      <a:schemeClr val="bg1"/>
                    </a:solidFill>
                    <a:latin typeface="Calibri" panose="020F0502020204030204" pitchFamily="34" charset="0"/>
                  </a:rPr>
                  <a:t>147</a:t>
                </a:r>
              </a:p>
              <a:p>
                <a:pPr algn="ctr">
                  <a:lnSpc>
                    <a:spcPct val="90000"/>
                  </a:lnSpc>
                  <a:spcAft>
                    <a:spcPct val="0"/>
                  </a:spcAft>
                  <a:buClrTx/>
                  <a:buFontTx/>
                  <a:buNone/>
                </a:pPr>
                <a:r>
                  <a:rPr lang="en-US" sz="1400" b="0" dirty="0">
                    <a:solidFill>
                      <a:schemeClr val="bg1"/>
                    </a:solidFill>
                    <a:latin typeface="Calibri" panose="020F0502020204030204" pitchFamily="34" charset="0"/>
                  </a:rPr>
                  <a:t>139</a:t>
                </a:r>
              </a:p>
            </p:txBody>
          </p:sp>
          <p:sp>
            <p:nvSpPr>
              <p:cNvPr id="310" name="TextBox 309">
                <a:extLst>
                  <a:ext uri="{FF2B5EF4-FFF2-40B4-BE49-F238E27FC236}">
                    <a16:creationId xmlns:a16="http://schemas.microsoft.com/office/drawing/2014/main" id="{50B6A98C-98B8-A66A-2A35-CDD382AFDB9B}"/>
                  </a:ext>
                </a:extLst>
              </p:cNvPr>
              <p:cNvSpPr txBox="1"/>
              <p:nvPr/>
            </p:nvSpPr>
            <p:spPr bwMode="auto">
              <a:xfrm>
                <a:off x="7898246" y="5222562"/>
                <a:ext cx="45878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157</a:t>
                </a:r>
              </a:p>
              <a:p>
                <a:pPr algn="ctr">
                  <a:lnSpc>
                    <a:spcPct val="90000"/>
                  </a:lnSpc>
                  <a:spcAft>
                    <a:spcPct val="0"/>
                  </a:spcAft>
                  <a:buClrTx/>
                  <a:buFontTx/>
                  <a:buNone/>
                </a:pPr>
                <a:r>
                  <a:rPr lang="en-US" sz="1400" dirty="0">
                    <a:solidFill>
                      <a:schemeClr val="bg1"/>
                    </a:solidFill>
                    <a:latin typeface="Calibri" panose="020F0502020204030204" pitchFamily="34" charset="0"/>
                  </a:rPr>
                  <a:t>146</a:t>
                </a:r>
              </a:p>
              <a:p>
                <a:pPr algn="ctr">
                  <a:lnSpc>
                    <a:spcPct val="90000"/>
                  </a:lnSpc>
                  <a:spcAft>
                    <a:spcPct val="0"/>
                  </a:spcAft>
                  <a:buClrTx/>
                  <a:buFontTx/>
                  <a:buNone/>
                </a:pPr>
                <a:r>
                  <a:rPr lang="en-US" sz="1400" dirty="0">
                    <a:solidFill>
                      <a:schemeClr val="bg1"/>
                    </a:solidFill>
                    <a:latin typeface="Calibri" panose="020F0502020204030204" pitchFamily="34" charset="0"/>
                  </a:rPr>
                  <a:t>138</a:t>
                </a:r>
              </a:p>
            </p:txBody>
          </p:sp>
          <p:sp>
            <p:nvSpPr>
              <p:cNvPr id="311" name="TextBox 310">
                <a:extLst>
                  <a:ext uri="{FF2B5EF4-FFF2-40B4-BE49-F238E27FC236}">
                    <a16:creationId xmlns:a16="http://schemas.microsoft.com/office/drawing/2014/main" id="{5A52FA1D-FE2D-BAD4-16A0-6E70F7EE7A95}"/>
                  </a:ext>
                </a:extLst>
              </p:cNvPr>
              <p:cNvSpPr txBox="1"/>
              <p:nvPr/>
            </p:nvSpPr>
            <p:spPr bwMode="auto">
              <a:xfrm>
                <a:off x="8305678"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155</a:t>
                </a:r>
              </a:p>
              <a:p>
                <a:pPr algn="ctr">
                  <a:lnSpc>
                    <a:spcPct val="90000"/>
                  </a:lnSpc>
                  <a:spcAft>
                    <a:spcPct val="0"/>
                  </a:spcAft>
                  <a:buClrTx/>
                  <a:buFontTx/>
                  <a:buNone/>
                </a:pPr>
                <a:r>
                  <a:rPr lang="en-US" sz="1400" dirty="0">
                    <a:solidFill>
                      <a:schemeClr val="bg1"/>
                    </a:solidFill>
                    <a:latin typeface="Calibri" panose="020F0502020204030204" pitchFamily="34" charset="0"/>
                  </a:rPr>
                  <a:t>142</a:t>
                </a:r>
              </a:p>
              <a:p>
                <a:pPr algn="ctr">
                  <a:lnSpc>
                    <a:spcPct val="90000"/>
                  </a:lnSpc>
                  <a:spcAft>
                    <a:spcPct val="0"/>
                  </a:spcAft>
                  <a:buClrTx/>
                  <a:buFontTx/>
                  <a:buNone/>
                </a:pPr>
                <a:r>
                  <a:rPr lang="en-US" sz="1400" dirty="0">
                    <a:solidFill>
                      <a:schemeClr val="bg1"/>
                    </a:solidFill>
                    <a:latin typeface="Calibri" panose="020F0502020204030204" pitchFamily="34" charset="0"/>
                  </a:rPr>
                  <a:t>135</a:t>
                </a:r>
              </a:p>
            </p:txBody>
          </p:sp>
          <p:sp>
            <p:nvSpPr>
              <p:cNvPr id="312" name="TextBox 311">
                <a:extLst>
                  <a:ext uri="{FF2B5EF4-FFF2-40B4-BE49-F238E27FC236}">
                    <a16:creationId xmlns:a16="http://schemas.microsoft.com/office/drawing/2014/main" id="{A37E065A-974A-EE8D-9B52-12106D1F47FD}"/>
                  </a:ext>
                </a:extLst>
              </p:cNvPr>
              <p:cNvSpPr txBox="1"/>
              <p:nvPr/>
            </p:nvSpPr>
            <p:spPr bwMode="auto">
              <a:xfrm>
                <a:off x="8704904"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154</a:t>
                </a:r>
              </a:p>
              <a:p>
                <a:pPr algn="ctr">
                  <a:lnSpc>
                    <a:spcPct val="90000"/>
                  </a:lnSpc>
                  <a:spcAft>
                    <a:spcPct val="0"/>
                  </a:spcAft>
                  <a:buClrTx/>
                  <a:buFontTx/>
                  <a:buNone/>
                </a:pPr>
                <a:r>
                  <a:rPr lang="en-US" sz="1400" dirty="0">
                    <a:solidFill>
                      <a:schemeClr val="bg1"/>
                    </a:solidFill>
                    <a:latin typeface="Calibri" panose="020F0502020204030204" pitchFamily="34" charset="0"/>
                  </a:rPr>
                  <a:t>140</a:t>
                </a:r>
              </a:p>
              <a:p>
                <a:pPr algn="ctr">
                  <a:lnSpc>
                    <a:spcPct val="90000"/>
                  </a:lnSpc>
                  <a:spcAft>
                    <a:spcPct val="0"/>
                  </a:spcAft>
                  <a:buClrTx/>
                  <a:buFontTx/>
                  <a:buNone/>
                </a:pPr>
                <a:r>
                  <a:rPr lang="en-US" sz="1400" dirty="0">
                    <a:solidFill>
                      <a:schemeClr val="bg1"/>
                    </a:solidFill>
                    <a:latin typeface="Calibri" panose="020F0502020204030204" pitchFamily="34" charset="0"/>
                  </a:rPr>
                  <a:t>132</a:t>
                </a:r>
              </a:p>
            </p:txBody>
          </p:sp>
          <p:sp>
            <p:nvSpPr>
              <p:cNvPr id="313" name="TextBox 312">
                <a:extLst>
                  <a:ext uri="{FF2B5EF4-FFF2-40B4-BE49-F238E27FC236}">
                    <a16:creationId xmlns:a16="http://schemas.microsoft.com/office/drawing/2014/main" id="{55F4B55A-E63E-8069-D340-89536CF49959}"/>
                  </a:ext>
                </a:extLst>
              </p:cNvPr>
              <p:cNvSpPr txBox="1"/>
              <p:nvPr/>
            </p:nvSpPr>
            <p:spPr bwMode="auto">
              <a:xfrm>
                <a:off x="9106033" y="5222562"/>
                <a:ext cx="45877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142</a:t>
                </a:r>
              </a:p>
              <a:p>
                <a:pPr algn="ctr">
                  <a:lnSpc>
                    <a:spcPct val="90000"/>
                  </a:lnSpc>
                  <a:spcAft>
                    <a:spcPct val="0"/>
                  </a:spcAft>
                  <a:buClrTx/>
                  <a:buFontTx/>
                  <a:buNone/>
                </a:pPr>
                <a:r>
                  <a:rPr lang="en-US" sz="1400" dirty="0">
                    <a:solidFill>
                      <a:schemeClr val="bg1"/>
                    </a:solidFill>
                    <a:latin typeface="Calibri" panose="020F0502020204030204" pitchFamily="34" charset="0"/>
                  </a:rPr>
                  <a:t>126</a:t>
                </a:r>
              </a:p>
              <a:p>
                <a:pPr algn="ctr">
                  <a:lnSpc>
                    <a:spcPct val="90000"/>
                  </a:lnSpc>
                  <a:spcAft>
                    <a:spcPct val="0"/>
                  </a:spcAft>
                  <a:buClrTx/>
                  <a:buFontTx/>
                  <a:buNone/>
                </a:pPr>
                <a:r>
                  <a:rPr lang="en-US" sz="1400" dirty="0">
                    <a:solidFill>
                      <a:schemeClr val="bg1"/>
                    </a:solidFill>
                    <a:latin typeface="Calibri" panose="020F0502020204030204" pitchFamily="34" charset="0"/>
                  </a:rPr>
                  <a:t>122</a:t>
                </a:r>
              </a:p>
            </p:txBody>
          </p:sp>
          <p:sp>
            <p:nvSpPr>
              <p:cNvPr id="314" name="TextBox 313">
                <a:extLst>
                  <a:ext uri="{FF2B5EF4-FFF2-40B4-BE49-F238E27FC236}">
                    <a16:creationId xmlns:a16="http://schemas.microsoft.com/office/drawing/2014/main" id="{E7C45228-78EA-98DE-AF34-BF7221665E5E}"/>
                  </a:ext>
                </a:extLst>
              </p:cNvPr>
              <p:cNvSpPr txBox="1"/>
              <p:nvPr/>
            </p:nvSpPr>
            <p:spPr bwMode="auto">
              <a:xfrm>
                <a:off x="9582269" y="5222562"/>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85</a:t>
                </a:r>
              </a:p>
              <a:p>
                <a:pPr algn="ctr">
                  <a:lnSpc>
                    <a:spcPct val="90000"/>
                  </a:lnSpc>
                  <a:spcAft>
                    <a:spcPct val="0"/>
                  </a:spcAft>
                  <a:buClrTx/>
                  <a:buFontTx/>
                  <a:buNone/>
                </a:pPr>
                <a:r>
                  <a:rPr lang="en-US" sz="1400" dirty="0">
                    <a:solidFill>
                      <a:schemeClr val="bg1"/>
                    </a:solidFill>
                    <a:latin typeface="Calibri" panose="020F0502020204030204" pitchFamily="34" charset="0"/>
                  </a:rPr>
                  <a:t>83</a:t>
                </a:r>
              </a:p>
              <a:p>
                <a:pPr algn="ctr">
                  <a:lnSpc>
                    <a:spcPct val="90000"/>
                  </a:lnSpc>
                  <a:spcAft>
                    <a:spcPct val="0"/>
                  </a:spcAft>
                  <a:buClrTx/>
                  <a:buFontTx/>
                  <a:buNone/>
                </a:pPr>
                <a:r>
                  <a:rPr lang="en-US" sz="1400" dirty="0">
                    <a:solidFill>
                      <a:schemeClr val="bg1"/>
                    </a:solidFill>
                    <a:latin typeface="Calibri" panose="020F0502020204030204" pitchFamily="34" charset="0"/>
                  </a:rPr>
                  <a:t>78</a:t>
                </a:r>
              </a:p>
            </p:txBody>
          </p:sp>
          <p:sp>
            <p:nvSpPr>
              <p:cNvPr id="315" name="TextBox 314">
                <a:extLst>
                  <a:ext uri="{FF2B5EF4-FFF2-40B4-BE49-F238E27FC236}">
                    <a16:creationId xmlns:a16="http://schemas.microsoft.com/office/drawing/2014/main" id="{4DEA5E12-88E4-A21F-17C4-B4E7672C2EB2}"/>
                  </a:ext>
                </a:extLst>
              </p:cNvPr>
              <p:cNvSpPr txBox="1"/>
              <p:nvPr/>
            </p:nvSpPr>
            <p:spPr bwMode="auto">
              <a:xfrm>
                <a:off x="9966842" y="5222562"/>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59</a:t>
                </a:r>
              </a:p>
              <a:p>
                <a:pPr algn="ctr">
                  <a:lnSpc>
                    <a:spcPct val="90000"/>
                  </a:lnSpc>
                  <a:spcAft>
                    <a:spcPct val="0"/>
                  </a:spcAft>
                  <a:buClrTx/>
                  <a:buFontTx/>
                  <a:buNone/>
                </a:pPr>
                <a:r>
                  <a:rPr lang="en-US" sz="1400" dirty="0">
                    <a:solidFill>
                      <a:schemeClr val="bg1"/>
                    </a:solidFill>
                    <a:latin typeface="Calibri" panose="020F0502020204030204" pitchFamily="34" charset="0"/>
                  </a:rPr>
                  <a:t>58</a:t>
                </a:r>
              </a:p>
              <a:p>
                <a:pPr algn="ctr">
                  <a:lnSpc>
                    <a:spcPct val="90000"/>
                  </a:lnSpc>
                  <a:spcAft>
                    <a:spcPct val="0"/>
                  </a:spcAft>
                  <a:buClrTx/>
                  <a:buFontTx/>
                  <a:buNone/>
                </a:pPr>
                <a:r>
                  <a:rPr lang="en-US" sz="1400" dirty="0">
                    <a:solidFill>
                      <a:schemeClr val="bg1"/>
                    </a:solidFill>
                    <a:latin typeface="Calibri" panose="020F0502020204030204" pitchFamily="34" charset="0"/>
                  </a:rPr>
                  <a:t>52</a:t>
                </a:r>
              </a:p>
            </p:txBody>
          </p:sp>
          <p:sp>
            <p:nvSpPr>
              <p:cNvPr id="316" name="TextBox 315">
                <a:extLst>
                  <a:ext uri="{FF2B5EF4-FFF2-40B4-BE49-F238E27FC236}">
                    <a16:creationId xmlns:a16="http://schemas.microsoft.com/office/drawing/2014/main" id="{DF44FF95-A003-F01E-4D05-6A98AC90860A}"/>
                  </a:ext>
                </a:extLst>
              </p:cNvPr>
              <p:cNvSpPr txBox="1"/>
              <p:nvPr/>
            </p:nvSpPr>
            <p:spPr bwMode="auto">
              <a:xfrm>
                <a:off x="10388552" y="5222562"/>
                <a:ext cx="3674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33</a:t>
                </a:r>
              </a:p>
              <a:p>
                <a:pPr algn="ctr">
                  <a:lnSpc>
                    <a:spcPct val="90000"/>
                  </a:lnSpc>
                  <a:spcAft>
                    <a:spcPct val="0"/>
                  </a:spcAft>
                  <a:buClrTx/>
                  <a:buFontTx/>
                  <a:buNone/>
                </a:pPr>
                <a:r>
                  <a:rPr lang="en-US" sz="1400" dirty="0">
                    <a:solidFill>
                      <a:schemeClr val="bg1"/>
                    </a:solidFill>
                    <a:latin typeface="Calibri" panose="020F0502020204030204" pitchFamily="34" charset="0"/>
                  </a:rPr>
                  <a:t>30</a:t>
                </a:r>
              </a:p>
              <a:p>
                <a:pPr algn="ctr">
                  <a:lnSpc>
                    <a:spcPct val="90000"/>
                  </a:lnSpc>
                  <a:spcAft>
                    <a:spcPct val="0"/>
                  </a:spcAft>
                  <a:buClrTx/>
                  <a:buFontTx/>
                  <a:buNone/>
                </a:pPr>
                <a:r>
                  <a:rPr lang="en-US" sz="1400" dirty="0">
                    <a:solidFill>
                      <a:schemeClr val="bg1"/>
                    </a:solidFill>
                    <a:latin typeface="Calibri" panose="020F0502020204030204" pitchFamily="34" charset="0"/>
                  </a:rPr>
                  <a:t>30</a:t>
                </a:r>
              </a:p>
            </p:txBody>
          </p:sp>
          <p:sp>
            <p:nvSpPr>
              <p:cNvPr id="317" name="TextBox 316">
                <a:extLst>
                  <a:ext uri="{FF2B5EF4-FFF2-40B4-BE49-F238E27FC236}">
                    <a16:creationId xmlns:a16="http://schemas.microsoft.com/office/drawing/2014/main" id="{06300921-36D1-CC77-E845-9E70B12A0C0A}"/>
                  </a:ext>
                </a:extLst>
              </p:cNvPr>
              <p:cNvSpPr txBox="1"/>
              <p:nvPr/>
            </p:nvSpPr>
            <p:spPr bwMode="auto">
              <a:xfrm>
                <a:off x="10868291" y="5222562"/>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9</a:t>
                </a:r>
              </a:p>
              <a:p>
                <a:pPr algn="ctr">
                  <a:lnSpc>
                    <a:spcPct val="90000"/>
                  </a:lnSpc>
                  <a:spcAft>
                    <a:spcPct val="0"/>
                  </a:spcAft>
                  <a:buClrTx/>
                  <a:buFontTx/>
                  <a:buNone/>
                </a:pPr>
                <a:r>
                  <a:rPr lang="en-US" sz="1400" dirty="0">
                    <a:solidFill>
                      <a:schemeClr val="bg1"/>
                    </a:solidFill>
                    <a:latin typeface="Calibri" panose="020F0502020204030204" pitchFamily="34" charset="0"/>
                  </a:rPr>
                  <a:t>9</a:t>
                </a:r>
              </a:p>
              <a:p>
                <a:pPr algn="ctr">
                  <a:lnSpc>
                    <a:spcPct val="90000"/>
                  </a:lnSpc>
                  <a:spcAft>
                    <a:spcPct val="0"/>
                  </a:spcAft>
                  <a:buClrTx/>
                  <a:buFontTx/>
                  <a:buNone/>
                </a:pPr>
                <a:r>
                  <a:rPr lang="en-US" sz="1400" dirty="0">
                    <a:solidFill>
                      <a:schemeClr val="bg1"/>
                    </a:solidFill>
                    <a:latin typeface="Calibri" panose="020F0502020204030204" pitchFamily="34" charset="0"/>
                  </a:rPr>
                  <a:t>7</a:t>
                </a:r>
              </a:p>
            </p:txBody>
          </p:sp>
          <p:sp>
            <p:nvSpPr>
              <p:cNvPr id="318" name="TextBox 317">
                <a:extLst>
                  <a:ext uri="{FF2B5EF4-FFF2-40B4-BE49-F238E27FC236}">
                    <a16:creationId xmlns:a16="http://schemas.microsoft.com/office/drawing/2014/main" id="{C15B3D07-06D4-5247-1632-B486F0B008E7}"/>
                  </a:ext>
                </a:extLst>
              </p:cNvPr>
              <p:cNvSpPr txBox="1"/>
              <p:nvPr/>
            </p:nvSpPr>
            <p:spPr bwMode="auto">
              <a:xfrm>
                <a:off x="11254441" y="5222562"/>
                <a:ext cx="2760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a:t>
                </a:r>
              </a:p>
              <a:p>
                <a:pPr algn="ctr">
                  <a:lnSpc>
                    <a:spcPct val="90000"/>
                  </a:lnSpc>
                  <a:spcAft>
                    <a:spcPct val="0"/>
                  </a:spcAft>
                  <a:buClrTx/>
                  <a:buFontTx/>
                  <a:buNone/>
                </a:pPr>
                <a:r>
                  <a:rPr lang="en-US" sz="1400" dirty="0">
                    <a:solidFill>
                      <a:schemeClr val="bg1"/>
                    </a:solidFill>
                    <a:latin typeface="Calibri" panose="020F0502020204030204" pitchFamily="34" charset="0"/>
                  </a:rPr>
                  <a:t>2</a:t>
                </a:r>
              </a:p>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grpSp>
        <p:grpSp>
          <p:nvGrpSpPr>
            <p:cNvPr id="125" name="Group 124">
              <a:extLst>
                <a:ext uri="{FF2B5EF4-FFF2-40B4-BE49-F238E27FC236}">
                  <a16:creationId xmlns:a16="http://schemas.microsoft.com/office/drawing/2014/main" id="{E5BE1E2A-B94E-742A-8ACC-CD97BF8B71B4}"/>
                </a:ext>
              </a:extLst>
            </p:cNvPr>
            <p:cNvGrpSpPr/>
            <p:nvPr/>
          </p:nvGrpSpPr>
          <p:grpSpPr>
            <a:xfrm>
              <a:off x="3843272" y="3820053"/>
              <a:ext cx="1095937" cy="674031"/>
              <a:chOff x="3843272" y="3820053"/>
              <a:chExt cx="1095937" cy="674031"/>
            </a:xfrm>
          </p:grpSpPr>
          <p:sp>
            <p:nvSpPr>
              <p:cNvPr id="290" name="TextBox 289">
                <a:extLst>
                  <a:ext uri="{FF2B5EF4-FFF2-40B4-BE49-F238E27FC236}">
                    <a16:creationId xmlns:a16="http://schemas.microsoft.com/office/drawing/2014/main" id="{EB796448-F970-9477-CB5D-C152D02A0190}"/>
                  </a:ext>
                </a:extLst>
              </p:cNvPr>
              <p:cNvSpPr txBox="1"/>
              <p:nvPr/>
            </p:nvSpPr>
            <p:spPr bwMode="auto">
              <a:xfrm>
                <a:off x="4233567" y="3820053"/>
                <a:ext cx="70564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A + O</a:t>
                </a:r>
              </a:p>
              <a:p>
                <a:pPr algn="l">
                  <a:lnSpc>
                    <a:spcPct val="90000"/>
                  </a:lnSpc>
                  <a:spcAft>
                    <a:spcPct val="0"/>
                  </a:spcAft>
                  <a:buClrTx/>
                  <a:buFontTx/>
                  <a:buNone/>
                </a:pPr>
                <a:r>
                  <a:rPr lang="en-US" sz="1400" dirty="0">
                    <a:solidFill>
                      <a:schemeClr val="bg1"/>
                    </a:solidFill>
                    <a:latin typeface="Calibri" panose="020F0502020204030204" pitchFamily="34" charset="0"/>
                  </a:rPr>
                  <a:t>A</a:t>
                </a:r>
              </a:p>
              <a:p>
                <a:pPr algn="l">
                  <a:lnSpc>
                    <a:spcPct val="90000"/>
                  </a:lnSpc>
                  <a:spcAft>
                    <a:spcPct val="0"/>
                  </a:spcAft>
                  <a:buClrTx/>
                  <a:buFontTx/>
                  <a:buNone/>
                </a:pPr>
                <a:r>
                  <a:rPr lang="en-US" sz="1400" b="0" dirty="0">
                    <a:solidFill>
                      <a:schemeClr val="bg1"/>
                    </a:solidFill>
                    <a:latin typeface="Calibri" panose="020F0502020204030204" pitchFamily="34" charset="0"/>
                  </a:rPr>
                  <a:t>O + Clb</a:t>
                </a:r>
              </a:p>
            </p:txBody>
          </p:sp>
          <p:cxnSp>
            <p:nvCxnSpPr>
              <p:cNvPr id="291" name="Straight Connector 290">
                <a:extLst>
                  <a:ext uri="{FF2B5EF4-FFF2-40B4-BE49-F238E27FC236}">
                    <a16:creationId xmlns:a16="http://schemas.microsoft.com/office/drawing/2014/main" id="{55220376-74C7-5911-4E9D-9C03AC836BBD}"/>
                  </a:ext>
                </a:extLst>
              </p:cNvPr>
              <p:cNvCxnSpPr/>
              <p:nvPr/>
            </p:nvCxnSpPr>
            <p:spPr bwMode="auto">
              <a:xfrm flipH="1">
                <a:off x="3843272" y="3940170"/>
                <a:ext cx="390295" cy="0"/>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C6B80750-5332-1D57-7B62-C62F64530713}"/>
                  </a:ext>
                </a:extLst>
              </p:cNvPr>
              <p:cNvCxnSpPr/>
              <p:nvPr/>
            </p:nvCxnSpPr>
            <p:spPr bwMode="auto">
              <a:xfrm flipH="1">
                <a:off x="3843272" y="4137020"/>
                <a:ext cx="390295" cy="0"/>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8220159-C3EC-810C-D9B2-7CBF7F62780D}"/>
                  </a:ext>
                </a:extLst>
              </p:cNvPr>
              <p:cNvCxnSpPr/>
              <p:nvPr/>
            </p:nvCxnSpPr>
            <p:spPr bwMode="auto">
              <a:xfrm flipH="1">
                <a:off x="3843272" y="4321170"/>
                <a:ext cx="390295" cy="0"/>
              </a:xfrm>
              <a:prstGeom prst="line">
                <a:avLst/>
              </a:prstGeom>
              <a:noFill/>
              <a:ln w="28575" cap="flat" cmpd="sng" algn="ctr">
                <a:solidFill>
                  <a:schemeClr val="accent4"/>
                </a:solidFill>
                <a:prstDash val="solid"/>
                <a:round/>
                <a:headEnd type="none" w="med" len="med"/>
                <a:tailEnd type="none" w="med" len="med"/>
              </a:ln>
              <a:effectLst/>
            </p:spPr>
          </p:cxnSp>
        </p:grpSp>
        <p:sp>
          <p:nvSpPr>
            <p:cNvPr id="126" name="TextBox 125">
              <a:extLst>
                <a:ext uri="{FF2B5EF4-FFF2-40B4-BE49-F238E27FC236}">
                  <a16:creationId xmlns:a16="http://schemas.microsoft.com/office/drawing/2014/main" id="{42A27FF6-6ED8-9ECD-9494-576A2CF13261}"/>
                </a:ext>
              </a:extLst>
            </p:cNvPr>
            <p:cNvSpPr txBox="1"/>
            <p:nvPr/>
          </p:nvSpPr>
          <p:spPr bwMode="auto">
            <a:xfrm>
              <a:off x="1232365" y="2655599"/>
              <a:ext cx="235513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1" dirty="0">
                  <a:solidFill>
                    <a:schemeClr val="bg1"/>
                  </a:solidFill>
                  <a:latin typeface="Calibri" panose="020F0502020204030204" pitchFamily="34" charset="0"/>
                </a:rPr>
                <a:t>A + O vs O + Clb</a:t>
              </a:r>
            </a:p>
            <a:p>
              <a:pPr algn="l">
                <a:lnSpc>
                  <a:spcPct val="90000"/>
                </a:lnSpc>
                <a:spcAft>
                  <a:spcPct val="0"/>
                </a:spcAft>
                <a:buClrTx/>
                <a:buFontTx/>
                <a:buNone/>
              </a:pPr>
              <a:r>
                <a:rPr lang="en-US" sz="1400" dirty="0">
                  <a:solidFill>
                    <a:schemeClr val="bg1"/>
                  </a:solidFill>
                  <a:latin typeface="Calibri" panose="020F0502020204030204" pitchFamily="34" charset="0"/>
                </a:rPr>
                <a:t>HR (95% CI) : 0.55 (0.30, 0.99)</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=.0474</a:t>
              </a:r>
              <a:endParaRPr lang="en-US" sz="1400" b="0" dirty="0">
                <a:solidFill>
                  <a:schemeClr val="bg1"/>
                </a:solidFill>
                <a:latin typeface="Calibri" panose="020F0502020204030204" pitchFamily="34" charset="0"/>
              </a:endParaRPr>
            </a:p>
            <a:p>
              <a:pPr algn="l">
                <a:lnSpc>
                  <a:spcPct val="90000"/>
                </a:lnSpc>
                <a:spcAft>
                  <a:spcPct val="0"/>
                </a:spcAft>
                <a:buClrTx/>
                <a:buFontTx/>
                <a:buNone/>
              </a:pPr>
              <a:r>
                <a:rPr lang="en-US" sz="1400" b="1" dirty="0">
                  <a:solidFill>
                    <a:schemeClr val="bg1"/>
                  </a:solidFill>
                  <a:latin typeface="Calibri" panose="020F0502020204030204" pitchFamily="34" charset="0"/>
                </a:rPr>
                <a:t>A vs O + Clb</a:t>
              </a:r>
            </a:p>
            <a:p>
              <a:pPr algn="l">
                <a:lnSpc>
                  <a:spcPct val="90000"/>
                </a:lnSpc>
                <a:spcAft>
                  <a:spcPct val="0"/>
                </a:spcAft>
                <a:buClrTx/>
                <a:buFontTx/>
                <a:buNone/>
              </a:pPr>
              <a:r>
                <a:rPr lang="en-US" sz="1400" dirty="0">
                  <a:solidFill>
                    <a:schemeClr val="bg1"/>
                  </a:solidFill>
                  <a:latin typeface="Calibri" panose="020F0502020204030204" pitchFamily="34" charset="0"/>
                </a:rPr>
                <a:t>HR (95% CI) : 0.98 (0.88, 1.64)</a:t>
              </a:r>
            </a:p>
            <a:p>
              <a:pPr algn="l">
                <a:lnSpc>
                  <a:spcPct val="90000"/>
                </a:lnSpc>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=.09816</a:t>
              </a:r>
            </a:p>
            <a:p>
              <a:pPr>
                <a:lnSpc>
                  <a:spcPct val="90000"/>
                </a:lnSpc>
                <a:spcAft>
                  <a:spcPct val="0"/>
                </a:spcAft>
              </a:pPr>
              <a:r>
                <a:rPr lang="en-US" sz="1400" b="1" dirty="0">
                  <a:solidFill>
                    <a:schemeClr val="bg1"/>
                  </a:solidFill>
                  <a:latin typeface="Calibri" panose="020F0502020204030204" pitchFamily="34" charset="0"/>
                </a:rPr>
                <a:t>A + O vs A</a:t>
              </a:r>
            </a:p>
            <a:p>
              <a:pPr>
                <a:lnSpc>
                  <a:spcPct val="90000"/>
                </a:lnSpc>
                <a:spcAft>
                  <a:spcPct val="0"/>
                </a:spcAft>
              </a:pPr>
              <a:r>
                <a:rPr lang="en-US" sz="1400" dirty="0">
                  <a:solidFill>
                    <a:schemeClr val="bg1"/>
                  </a:solidFill>
                  <a:latin typeface="Calibri" panose="020F0502020204030204" pitchFamily="34" charset="0"/>
                </a:rPr>
                <a:t>HR (95% CI) : 0.56 (0.31, 1.00)</a:t>
              </a:r>
            </a:p>
            <a:p>
              <a:pPr>
                <a:lnSpc>
                  <a:spcPct val="90000"/>
                </a:lnSpc>
                <a:spcAft>
                  <a:spcPct val="0"/>
                </a:spcAft>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=.0556</a:t>
              </a:r>
            </a:p>
            <a:p>
              <a:pPr algn="l">
                <a:lnSpc>
                  <a:spcPct val="90000"/>
                </a:lnSpc>
                <a:spcAft>
                  <a:spcPct val="0"/>
                </a:spcAft>
                <a:buClrTx/>
                <a:buFontTx/>
                <a:buNone/>
              </a:pPr>
              <a:endParaRPr lang="en-US" sz="1400" dirty="0">
                <a:solidFill>
                  <a:schemeClr val="bg1"/>
                </a:solidFill>
                <a:latin typeface="Calibri" panose="020F0502020204030204" pitchFamily="34" charset="0"/>
              </a:endParaRPr>
            </a:p>
          </p:txBody>
        </p:sp>
        <p:grpSp>
          <p:nvGrpSpPr>
            <p:cNvPr id="127" name="Group 126">
              <a:extLst>
                <a:ext uri="{FF2B5EF4-FFF2-40B4-BE49-F238E27FC236}">
                  <a16:creationId xmlns:a16="http://schemas.microsoft.com/office/drawing/2014/main" id="{83D27C8C-AD0E-E9CC-6773-C8E12ABADEED}"/>
                </a:ext>
              </a:extLst>
            </p:cNvPr>
            <p:cNvGrpSpPr/>
            <p:nvPr/>
          </p:nvGrpSpPr>
          <p:grpSpPr>
            <a:xfrm>
              <a:off x="1454150" y="1498460"/>
              <a:ext cx="10461789" cy="1416357"/>
              <a:chOff x="1454150" y="1498460"/>
              <a:chExt cx="10461789" cy="1416357"/>
            </a:xfrm>
          </p:grpSpPr>
          <p:sp>
            <p:nvSpPr>
              <p:cNvPr id="128" name="TextBox 127">
                <a:extLst>
                  <a:ext uri="{FF2B5EF4-FFF2-40B4-BE49-F238E27FC236}">
                    <a16:creationId xmlns:a16="http://schemas.microsoft.com/office/drawing/2014/main" id="{36BF58D0-AEAF-2489-4ADA-D079702B2C44}"/>
                  </a:ext>
                </a:extLst>
              </p:cNvPr>
              <p:cNvSpPr txBox="1"/>
              <p:nvPr/>
            </p:nvSpPr>
            <p:spPr bwMode="auto">
              <a:xfrm>
                <a:off x="10176360" y="2268486"/>
                <a:ext cx="17395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accent3"/>
                    </a:solidFill>
                    <a:latin typeface="Calibri" panose="020F0502020204030204" pitchFamily="34" charset="0"/>
                  </a:rPr>
                  <a:t>84%</a:t>
                </a:r>
              </a:p>
              <a:p>
                <a:pPr algn="l">
                  <a:lnSpc>
                    <a:spcPct val="100000"/>
                  </a:lnSpc>
                  <a:spcAft>
                    <a:spcPct val="0"/>
                  </a:spcAft>
                  <a:buClrTx/>
                  <a:buFontTx/>
                  <a:buNone/>
                </a:pPr>
                <a:r>
                  <a:rPr lang="en-US" b="1" dirty="0">
                    <a:solidFill>
                      <a:schemeClr val="accent3"/>
                    </a:solidFill>
                    <a:latin typeface="Calibri" panose="020F0502020204030204" pitchFamily="34" charset="0"/>
                  </a:rPr>
                  <a:t>Median OS = NR</a:t>
                </a:r>
              </a:p>
            </p:txBody>
          </p:sp>
          <p:sp>
            <p:nvSpPr>
              <p:cNvPr id="129" name="TextBox 128">
                <a:extLst>
                  <a:ext uri="{FF2B5EF4-FFF2-40B4-BE49-F238E27FC236}">
                    <a16:creationId xmlns:a16="http://schemas.microsoft.com/office/drawing/2014/main" id="{E70580C5-16DC-444B-4AA8-1FFA2D869CAE}"/>
                  </a:ext>
                </a:extLst>
              </p:cNvPr>
              <p:cNvSpPr txBox="1"/>
              <p:nvPr/>
            </p:nvSpPr>
            <p:spPr bwMode="auto">
              <a:xfrm>
                <a:off x="9897391" y="1498460"/>
                <a:ext cx="17395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Median OS = NR</a:t>
                </a:r>
              </a:p>
            </p:txBody>
          </p:sp>
          <p:sp>
            <p:nvSpPr>
              <p:cNvPr id="130" name="TextBox 129">
                <a:extLst>
                  <a:ext uri="{FF2B5EF4-FFF2-40B4-BE49-F238E27FC236}">
                    <a16:creationId xmlns:a16="http://schemas.microsoft.com/office/drawing/2014/main" id="{56CA02DD-023E-88D9-18E3-31431A5B065A}"/>
                  </a:ext>
                </a:extLst>
              </p:cNvPr>
              <p:cNvSpPr txBox="1"/>
              <p:nvPr/>
            </p:nvSpPr>
            <p:spPr bwMode="auto">
              <a:xfrm>
                <a:off x="7964389" y="2406385"/>
                <a:ext cx="17395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accent4"/>
                    </a:solidFill>
                    <a:latin typeface="Calibri" panose="020F0502020204030204" pitchFamily="34" charset="0"/>
                  </a:rPr>
                  <a:t>Median OS = NR</a:t>
                </a:r>
              </a:p>
            </p:txBody>
          </p:sp>
          <p:sp>
            <p:nvSpPr>
              <p:cNvPr id="131" name="TextBox 130">
                <a:extLst>
                  <a:ext uri="{FF2B5EF4-FFF2-40B4-BE49-F238E27FC236}">
                    <a16:creationId xmlns:a16="http://schemas.microsoft.com/office/drawing/2014/main" id="{7E71D4CB-9005-9DC5-CD75-B58A204A24DC}"/>
                  </a:ext>
                </a:extLst>
              </p:cNvPr>
              <p:cNvSpPr txBox="1"/>
              <p:nvPr/>
            </p:nvSpPr>
            <p:spPr bwMode="auto">
              <a:xfrm>
                <a:off x="9254388" y="149846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90%</a:t>
                </a:r>
              </a:p>
            </p:txBody>
          </p:sp>
          <p:cxnSp>
            <p:nvCxnSpPr>
              <p:cNvPr id="132" name="Straight Connector 131">
                <a:extLst>
                  <a:ext uri="{FF2B5EF4-FFF2-40B4-BE49-F238E27FC236}">
                    <a16:creationId xmlns:a16="http://schemas.microsoft.com/office/drawing/2014/main" id="{E8D1CB2C-6850-2B34-A221-6505B74DCD0E}"/>
                  </a:ext>
                </a:extLst>
              </p:cNvPr>
              <p:cNvCxnSpPr>
                <a:cxnSpLocks/>
              </p:cNvCxnSpPr>
              <p:nvPr/>
            </p:nvCxnSpPr>
            <p:spPr bwMode="auto">
              <a:xfrm>
                <a:off x="11290155" y="2111185"/>
                <a:ext cx="0" cy="109728"/>
              </a:xfrm>
              <a:prstGeom prst="line">
                <a:avLst/>
              </a:prstGeom>
              <a:noFill/>
              <a:ln w="28575" cap="flat" cmpd="sng" algn="ctr">
                <a:solidFill>
                  <a:schemeClr val="accent4"/>
                </a:solidFill>
                <a:prstDash val="solid"/>
                <a:round/>
                <a:headEnd type="none" w="med" len="med"/>
                <a:tailEnd type="none" w="med" len="med"/>
              </a:ln>
              <a:effectLst/>
            </p:spPr>
          </p:cxnSp>
          <p:sp>
            <p:nvSpPr>
              <p:cNvPr id="133" name="Freeform 132">
                <a:extLst>
                  <a:ext uri="{FF2B5EF4-FFF2-40B4-BE49-F238E27FC236}">
                    <a16:creationId xmlns:a16="http://schemas.microsoft.com/office/drawing/2014/main" id="{428879D4-539D-A5F6-2E70-4ACCCC24C1C2}"/>
                  </a:ext>
                </a:extLst>
              </p:cNvPr>
              <p:cNvSpPr/>
              <p:nvPr/>
            </p:nvSpPr>
            <p:spPr bwMode="auto">
              <a:xfrm>
                <a:off x="2048540" y="1700784"/>
                <a:ext cx="9377916" cy="347331"/>
              </a:xfrm>
              <a:custGeom>
                <a:avLst/>
                <a:gdLst>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73748 w 9406269"/>
                  <a:gd name="connsiteY9" fmla="*/ 177210 h 567070"/>
                  <a:gd name="connsiteX10" fmla="*/ 5819553 w 9406269"/>
                  <a:gd name="connsiteY10" fmla="*/ 177210 h 567070"/>
                  <a:gd name="connsiteX11" fmla="*/ 5819553 w 9406269"/>
                  <a:gd name="connsiteY11" fmla="*/ 177210 h 567070"/>
                  <a:gd name="connsiteX12" fmla="*/ 5819553 w 9406269"/>
                  <a:gd name="connsiteY12" fmla="*/ 177210 h 567070"/>
                  <a:gd name="connsiteX13" fmla="*/ 5819553 w 9406269"/>
                  <a:gd name="connsiteY13" fmla="*/ 177210 h 567070"/>
                  <a:gd name="connsiteX14" fmla="*/ 5819553 w 9406269"/>
                  <a:gd name="connsiteY14" fmla="*/ 241005 h 567070"/>
                  <a:gd name="connsiteX15" fmla="*/ 6372446 w 9406269"/>
                  <a:gd name="connsiteY15" fmla="*/ 241005 h 567070"/>
                  <a:gd name="connsiteX16" fmla="*/ 6372446 w 9406269"/>
                  <a:gd name="connsiteY16" fmla="*/ 241005 h 567070"/>
                  <a:gd name="connsiteX17" fmla="*/ 6372446 w 9406269"/>
                  <a:gd name="connsiteY17" fmla="*/ 241005 h 567070"/>
                  <a:gd name="connsiteX18" fmla="*/ 6372446 w 9406269"/>
                  <a:gd name="connsiteY18" fmla="*/ 241005 h 567070"/>
                  <a:gd name="connsiteX19" fmla="*/ 6372446 w 9406269"/>
                  <a:gd name="connsiteY19" fmla="*/ 241005 h 567070"/>
                  <a:gd name="connsiteX20" fmla="*/ 6372446 w 9406269"/>
                  <a:gd name="connsiteY20" fmla="*/ 241005 h 567070"/>
                  <a:gd name="connsiteX21" fmla="*/ 6372446 w 9406269"/>
                  <a:gd name="connsiteY21" fmla="*/ 326065 h 567070"/>
                  <a:gd name="connsiteX22" fmla="*/ 7378995 w 9406269"/>
                  <a:gd name="connsiteY22" fmla="*/ 326065 h 567070"/>
                  <a:gd name="connsiteX23" fmla="*/ 7464056 w 9406269"/>
                  <a:gd name="connsiteY23" fmla="*/ 411126 h 567070"/>
                  <a:gd name="connsiteX24" fmla="*/ 7917711 w 9406269"/>
                  <a:gd name="connsiteY24" fmla="*/ 411126 h 567070"/>
                  <a:gd name="connsiteX25" fmla="*/ 7917711 w 9406269"/>
                  <a:gd name="connsiteY25" fmla="*/ 411126 h 567070"/>
                  <a:gd name="connsiteX26" fmla="*/ 7917711 w 9406269"/>
                  <a:gd name="connsiteY26" fmla="*/ 503275 h 567070"/>
                  <a:gd name="connsiteX27" fmla="*/ 8087832 w 9406269"/>
                  <a:gd name="connsiteY27" fmla="*/ 503275 h 567070"/>
                  <a:gd name="connsiteX28" fmla="*/ 8087832 w 9406269"/>
                  <a:gd name="connsiteY28" fmla="*/ 567070 h 567070"/>
                  <a:gd name="connsiteX29" fmla="*/ 9406269 w 9406269"/>
                  <a:gd name="connsiteY29" fmla="*/ 567070 h 567070"/>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77210 h 567070"/>
                  <a:gd name="connsiteX11" fmla="*/ 5819553 w 9406269"/>
                  <a:gd name="connsiteY11" fmla="*/ 177210 h 567070"/>
                  <a:gd name="connsiteX12" fmla="*/ 5819553 w 9406269"/>
                  <a:gd name="connsiteY12" fmla="*/ 177210 h 567070"/>
                  <a:gd name="connsiteX13" fmla="*/ 5819553 w 9406269"/>
                  <a:gd name="connsiteY13" fmla="*/ 177210 h 567070"/>
                  <a:gd name="connsiteX14" fmla="*/ 5819553 w 9406269"/>
                  <a:gd name="connsiteY14" fmla="*/ 241005 h 567070"/>
                  <a:gd name="connsiteX15" fmla="*/ 6372446 w 9406269"/>
                  <a:gd name="connsiteY15" fmla="*/ 241005 h 567070"/>
                  <a:gd name="connsiteX16" fmla="*/ 6372446 w 9406269"/>
                  <a:gd name="connsiteY16" fmla="*/ 241005 h 567070"/>
                  <a:gd name="connsiteX17" fmla="*/ 6372446 w 9406269"/>
                  <a:gd name="connsiteY17" fmla="*/ 241005 h 567070"/>
                  <a:gd name="connsiteX18" fmla="*/ 6372446 w 9406269"/>
                  <a:gd name="connsiteY18" fmla="*/ 241005 h 567070"/>
                  <a:gd name="connsiteX19" fmla="*/ 6372446 w 9406269"/>
                  <a:gd name="connsiteY19" fmla="*/ 241005 h 567070"/>
                  <a:gd name="connsiteX20" fmla="*/ 6372446 w 9406269"/>
                  <a:gd name="connsiteY20" fmla="*/ 241005 h 567070"/>
                  <a:gd name="connsiteX21" fmla="*/ 6372446 w 9406269"/>
                  <a:gd name="connsiteY21" fmla="*/ 326065 h 567070"/>
                  <a:gd name="connsiteX22" fmla="*/ 7378995 w 9406269"/>
                  <a:gd name="connsiteY22" fmla="*/ 326065 h 567070"/>
                  <a:gd name="connsiteX23" fmla="*/ 7464056 w 9406269"/>
                  <a:gd name="connsiteY23" fmla="*/ 411126 h 567070"/>
                  <a:gd name="connsiteX24" fmla="*/ 7917711 w 9406269"/>
                  <a:gd name="connsiteY24" fmla="*/ 411126 h 567070"/>
                  <a:gd name="connsiteX25" fmla="*/ 7917711 w 9406269"/>
                  <a:gd name="connsiteY25" fmla="*/ 411126 h 567070"/>
                  <a:gd name="connsiteX26" fmla="*/ 7917711 w 9406269"/>
                  <a:gd name="connsiteY26" fmla="*/ 503275 h 567070"/>
                  <a:gd name="connsiteX27" fmla="*/ 8087832 w 9406269"/>
                  <a:gd name="connsiteY27" fmla="*/ 503275 h 567070"/>
                  <a:gd name="connsiteX28" fmla="*/ 8087832 w 9406269"/>
                  <a:gd name="connsiteY28" fmla="*/ 567070 h 567070"/>
                  <a:gd name="connsiteX29" fmla="*/ 9406269 w 9406269"/>
                  <a:gd name="connsiteY29" fmla="*/ 567070 h 567070"/>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77210 h 567070"/>
                  <a:gd name="connsiteX11" fmla="*/ 5819553 w 9406269"/>
                  <a:gd name="connsiteY11" fmla="*/ 177210 h 567070"/>
                  <a:gd name="connsiteX12" fmla="*/ 5819553 w 9406269"/>
                  <a:gd name="connsiteY12" fmla="*/ 177210 h 567070"/>
                  <a:gd name="connsiteX13" fmla="*/ 5826641 w 9406269"/>
                  <a:gd name="connsiteY13" fmla="*/ 127592 h 567070"/>
                  <a:gd name="connsiteX14" fmla="*/ 5819553 w 9406269"/>
                  <a:gd name="connsiteY14" fmla="*/ 241005 h 567070"/>
                  <a:gd name="connsiteX15" fmla="*/ 6372446 w 9406269"/>
                  <a:gd name="connsiteY15" fmla="*/ 241005 h 567070"/>
                  <a:gd name="connsiteX16" fmla="*/ 6372446 w 9406269"/>
                  <a:gd name="connsiteY16" fmla="*/ 241005 h 567070"/>
                  <a:gd name="connsiteX17" fmla="*/ 6372446 w 9406269"/>
                  <a:gd name="connsiteY17" fmla="*/ 241005 h 567070"/>
                  <a:gd name="connsiteX18" fmla="*/ 6372446 w 9406269"/>
                  <a:gd name="connsiteY18" fmla="*/ 241005 h 567070"/>
                  <a:gd name="connsiteX19" fmla="*/ 6372446 w 9406269"/>
                  <a:gd name="connsiteY19" fmla="*/ 241005 h 567070"/>
                  <a:gd name="connsiteX20" fmla="*/ 6372446 w 9406269"/>
                  <a:gd name="connsiteY20" fmla="*/ 241005 h 567070"/>
                  <a:gd name="connsiteX21" fmla="*/ 6372446 w 9406269"/>
                  <a:gd name="connsiteY21" fmla="*/ 326065 h 567070"/>
                  <a:gd name="connsiteX22" fmla="*/ 7378995 w 9406269"/>
                  <a:gd name="connsiteY22" fmla="*/ 326065 h 567070"/>
                  <a:gd name="connsiteX23" fmla="*/ 7464056 w 9406269"/>
                  <a:gd name="connsiteY23" fmla="*/ 411126 h 567070"/>
                  <a:gd name="connsiteX24" fmla="*/ 7917711 w 9406269"/>
                  <a:gd name="connsiteY24" fmla="*/ 411126 h 567070"/>
                  <a:gd name="connsiteX25" fmla="*/ 7917711 w 9406269"/>
                  <a:gd name="connsiteY25" fmla="*/ 411126 h 567070"/>
                  <a:gd name="connsiteX26" fmla="*/ 7917711 w 9406269"/>
                  <a:gd name="connsiteY26" fmla="*/ 503275 h 567070"/>
                  <a:gd name="connsiteX27" fmla="*/ 8087832 w 9406269"/>
                  <a:gd name="connsiteY27" fmla="*/ 503275 h 567070"/>
                  <a:gd name="connsiteX28" fmla="*/ 8087832 w 9406269"/>
                  <a:gd name="connsiteY28" fmla="*/ 567070 h 567070"/>
                  <a:gd name="connsiteX29" fmla="*/ 9406269 w 9406269"/>
                  <a:gd name="connsiteY29" fmla="*/ 567070 h 567070"/>
                  <a:gd name="connsiteX0" fmla="*/ 0 w 9406269"/>
                  <a:gd name="connsiteY0" fmla="*/ 92149 h 659219"/>
                  <a:gd name="connsiteX1" fmla="*/ 1070344 w 9406269"/>
                  <a:gd name="connsiteY1" fmla="*/ 92149 h 659219"/>
                  <a:gd name="connsiteX2" fmla="*/ 1070344 w 9406269"/>
                  <a:gd name="connsiteY2" fmla="*/ 191387 h 659219"/>
                  <a:gd name="connsiteX3" fmla="*/ 4245934 w 9406269"/>
                  <a:gd name="connsiteY3" fmla="*/ 191387 h 659219"/>
                  <a:gd name="connsiteX4" fmla="*/ 4245934 w 9406269"/>
                  <a:gd name="connsiteY4" fmla="*/ 205563 h 659219"/>
                  <a:gd name="connsiteX5" fmla="*/ 5273748 w 9406269"/>
                  <a:gd name="connsiteY5" fmla="*/ 205563 h 659219"/>
                  <a:gd name="connsiteX6" fmla="*/ 5273748 w 9406269"/>
                  <a:gd name="connsiteY6" fmla="*/ 205563 h 659219"/>
                  <a:gd name="connsiteX7" fmla="*/ 5273748 w 9406269"/>
                  <a:gd name="connsiteY7" fmla="*/ 205563 h 659219"/>
                  <a:gd name="connsiteX8" fmla="*/ 5273748 w 9406269"/>
                  <a:gd name="connsiteY8" fmla="*/ 205563 h 659219"/>
                  <a:gd name="connsiteX9" fmla="*/ 5280836 w 9406269"/>
                  <a:gd name="connsiteY9" fmla="*/ 226829 h 659219"/>
                  <a:gd name="connsiteX10" fmla="*/ 5819553 w 9406269"/>
                  <a:gd name="connsiteY10" fmla="*/ 269359 h 659219"/>
                  <a:gd name="connsiteX11" fmla="*/ 5819553 w 9406269"/>
                  <a:gd name="connsiteY11" fmla="*/ 269359 h 659219"/>
                  <a:gd name="connsiteX12" fmla="*/ 6280297 w 9406269"/>
                  <a:gd name="connsiteY12" fmla="*/ 0 h 659219"/>
                  <a:gd name="connsiteX13" fmla="*/ 5826641 w 9406269"/>
                  <a:gd name="connsiteY13" fmla="*/ 219741 h 659219"/>
                  <a:gd name="connsiteX14" fmla="*/ 5819553 w 9406269"/>
                  <a:gd name="connsiteY14" fmla="*/ 333154 h 659219"/>
                  <a:gd name="connsiteX15" fmla="*/ 6372446 w 9406269"/>
                  <a:gd name="connsiteY15" fmla="*/ 333154 h 659219"/>
                  <a:gd name="connsiteX16" fmla="*/ 6372446 w 9406269"/>
                  <a:gd name="connsiteY16" fmla="*/ 333154 h 659219"/>
                  <a:gd name="connsiteX17" fmla="*/ 6372446 w 9406269"/>
                  <a:gd name="connsiteY17" fmla="*/ 333154 h 659219"/>
                  <a:gd name="connsiteX18" fmla="*/ 6372446 w 9406269"/>
                  <a:gd name="connsiteY18" fmla="*/ 333154 h 659219"/>
                  <a:gd name="connsiteX19" fmla="*/ 6372446 w 9406269"/>
                  <a:gd name="connsiteY19" fmla="*/ 333154 h 659219"/>
                  <a:gd name="connsiteX20" fmla="*/ 6372446 w 9406269"/>
                  <a:gd name="connsiteY20" fmla="*/ 333154 h 659219"/>
                  <a:gd name="connsiteX21" fmla="*/ 6372446 w 9406269"/>
                  <a:gd name="connsiteY21" fmla="*/ 418214 h 659219"/>
                  <a:gd name="connsiteX22" fmla="*/ 7378995 w 9406269"/>
                  <a:gd name="connsiteY22" fmla="*/ 418214 h 659219"/>
                  <a:gd name="connsiteX23" fmla="*/ 7464056 w 9406269"/>
                  <a:gd name="connsiteY23" fmla="*/ 503275 h 659219"/>
                  <a:gd name="connsiteX24" fmla="*/ 7917711 w 9406269"/>
                  <a:gd name="connsiteY24" fmla="*/ 503275 h 659219"/>
                  <a:gd name="connsiteX25" fmla="*/ 7917711 w 9406269"/>
                  <a:gd name="connsiteY25" fmla="*/ 503275 h 659219"/>
                  <a:gd name="connsiteX26" fmla="*/ 7917711 w 9406269"/>
                  <a:gd name="connsiteY26" fmla="*/ 595424 h 659219"/>
                  <a:gd name="connsiteX27" fmla="*/ 8087832 w 9406269"/>
                  <a:gd name="connsiteY27" fmla="*/ 595424 h 659219"/>
                  <a:gd name="connsiteX28" fmla="*/ 8087832 w 9406269"/>
                  <a:gd name="connsiteY28" fmla="*/ 659219 h 659219"/>
                  <a:gd name="connsiteX29" fmla="*/ 9406269 w 9406269"/>
                  <a:gd name="connsiteY29" fmla="*/ 659219 h 659219"/>
                  <a:gd name="connsiteX0" fmla="*/ 0 w 9406269"/>
                  <a:gd name="connsiteY0" fmla="*/ 99236 h 666306"/>
                  <a:gd name="connsiteX1" fmla="*/ 1070344 w 9406269"/>
                  <a:gd name="connsiteY1" fmla="*/ 99236 h 666306"/>
                  <a:gd name="connsiteX2" fmla="*/ 1070344 w 9406269"/>
                  <a:gd name="connsiteY2" fmla="*/ 198474 h 666306"/>
                  <a:gd name="connsiteX3" fmla="*/ 4245934 w 9406269"/>
                  <a:gd name="connsiteY3" fmla="*/ 198474 h 666306"/>
                  <a:gd name="connsiteX4" fmla="*/ 4245934 w 9406269"/>
                  <a:gd name="connsiteY4" fmla="*/ 212650 h 666306"/>
                  <a:gd name="connsiteX5" fmla="*/ 5273748 w 9406269"/>
                  <a:gd name="connsiteY5" fmla="*/ 212650 h 666306"/>
                  <a:gd name="connsiteX6" fmla="*/ 5273748 w 9406269"/>
                  <a:gd name="connsiteY6" fmla="*/ 212650 h 666306"/>
                  <a:gd name="connsiteX7" fmla="*/ 5273748 w 9406269"/>
                  <a:gd name="connsiteY7" fmla="*/ 212650 h 666306"/>
                  <a:gd name="connsiteX8" fmla="*/ 5273748 w 9406269"/>
                  <a:gd name="connsiteY8" fmla="*/ 212650 h 666306"/>
                  <a:gd name="connsiteX9" fmla="*/ 5280836 w 9406269"/>
                  <a:gd name="connsiteY9" fmla="*/ 233916 h 666306"/>
                  <a:gd name="connsiteX10" fmla="*/ 5819553 w 9406269"/>
                  <a:gd name="connsiteY10" fmla="*/ 276446 h 666306"/>
                  <a:gd name="connsiteX11" fmla="*/ 5819553 w 9406269"/>
                  <a:gd name="connsiteY11" fmla="*/ 276446 h 666306"/>
                  <a:gd name="connsiteX12" fmla="*/ 6280297 w 9406269"/>
                  <a:gd name="connsiteY12" fmla="*/ 7087 h 666306"/>
                  <a:gd name="connsiteX13" fmla="*/ 5826641 w 9406269"/>
                  <a:gd name="connsiteY13" fmla="*/ 0 h 666306"/>
                  <a:gd name="connsiteX14" fmla="*/ 5819553 w 9406269"/>
                  <a:gd name="connsiteY14" fmla="*/ 340241 h 666306"/>
                  <a:gd name="connsiteX15" fmla="*/ 6372446 w 9406269"/>
                  <a:gd name="connsiteY15" fmla="*/ 340241 h 666306"/>
                  <a:gd name="connsiteX16" fmla="*/ 6372446 w 9406269"/>
                  <a:gd name="connsiteY16" fmla="*/ 340241 h 666306"/>
                  <a:gd name="connsiteX17" fmla="*/ 6372446 w 9406269"/>
                  <a:gd name="connsiteY17" fmla="*/ 340241 h 666306"/>
                  <a:gd name="connsiteX18" fmla="*/ 6372446 w 9406269"/>
                  <a:gd name="connsiteY18" fmla="*/ 340241 h 666306"/>
                  <a:gd name="connsiteX19" fmla="*/ 6372446 w 9406269"/>
                  <a:gd name="connsiteY19" fmla="*/ 340241 h 666306"/>
                  <a:gd name="connsiteX20" fmla="*/ 6372446 w 9406269"/>
                  <a:gd name="connsiteY20" fmla="*/ 340241 h 666306"/>
                  <a:gd name="connsiteX21" fmla="*/ 6372446 w 9406269"/>
                  <a:gd name="connsiteY21" fmla="*/ 425301 h 666306"/>
                  <a:gd name="connsiteX22" fmla="*/ 7378995 w 9406269"/>
                  <a:gd name="connsiteY22" fmla="*/ 425301 h 666306"/>
                  <a:gd name="connsiteX23" fmla="*/ 7464056 w 9406269"/>
                  <a:gd name="connsiteY23" fmla="*/ 510362 h 666306"/>
                  <a:gd name="connsiteX24" fmla="*/ 7917711 w 9406269"/>
                  <a:gd name="connsiteY24" fmla="*/ 510362 h 666306"/>
                  <a:gd name="connsiteX25" fmla="*/ 7917711 w 9406269"/>
                  <a:gd name="connsiteY25" fmla="*/ 510362 h 666306"/>
                  <a:gd name="connsiteX26" fmla="*/ 7917711 w 9406269"/>
                  <a:gd name="connsiteY26" fmla="*/ 602511 h 666306"/>
                  <a:gd name="connsiteX27" fmla="*/ 8087832 w 9406269"/>
                  <a:gd name="connsiteY27" fmla="*/ 602511 h 666306"/>
                  <a:gd name="connsiteX28" fmla="*/ 8087832 w 9406269"/>
                  <a:gd name="connsiteY28" fmla="*/ 666306 h 666306"/>
                  <a:gd name="connsiteX29" fmla="*/ 9406269 w 9406269"/>
                  <a:gd name="connsiteY29" fmla="*/ 666306 h 666306"/>
                  <a:gd name="connsiteX0" fmla="*/ 0 w 9406269"/>
                  <a:gd name="connsiteY0" fmla="*/ 92149 h 659219"/>
                  <a:gd name="connsiteX1" fmla="*/ 1070344 w 9406269"/>
                  <a:gd name="connsiteY1" fmla="*/ 92149 h 659219"/>
                  <a:gd name="connsiteX2" fmla="*/ 1070344 w 9406269"/>
                  <a:gd name="connsiteY2" fmla="*/ 191387 h 659219"/>
                  <a:gd name="connsiteX3" fmla="*/ 4245934 w 9406269"/>
                  <a:gd name="connsiteY3" fmla="*/ 191387 h 659219"/>
                  <a:gd name="connsiteX4" fmla="*/ 4245934 w 9406269"/>
                  <a:gd name="connsiteY4" fmla="*/ 205563 h 659219"/>
                  <a:gd name="connsiteX5" fmla="*/ 5273748 w 9406269"/>
                  <a:gd name="connsiteY5" fmla="*/ 205563 h 659219"/>
                  <a:gd name="connsiteX6" fmla="*/ 5273748 w 9406269"/>
                  <a:gd name="connsiteY6" fmla="*/ 205563 h 659219"/>
                  <a:gd name="connsiteX7" fmla="*/ 5273748 w 9406269"/>
                  <a:gd name="connsiteY7" fmla="*/ 205563 h 659219"/>
                  <a:gd name="connsiteX8" fmla="*/ 5273748 w 9406269"/>
                  <a:gd name="connsiteY8" fmla="*/ 205563 h 659219"/>
                  <a:gd name="connsiteX9" fmla="*/ 5280836 w 9406269"/>
                  <a:gd name="connsiteY9" fmla="*/ 226829 h 659219"/>
                  <a:gd name="connsiteX10" fmla="*/ 5819553 w 9406269"/>
                  <a:gd name="connsiteY10" fmla="*/ 269359 h 659219"/>
                  <a:gd name="connsiteX11" fmla="*/ 5819553 w 9406269"/>
                  <a:gd name="connsiteY11" fmla="*/ 269359 h 659219"/>
                  <a:gd name="connsiteX12" fmla="*/ 6280297 w 9406269"/>
                  <a:gd name="connsiteY12" fmla="*/ 0 h 659219"/>
                  <a:gd name="connsiteX13" fmla="*/ 6585097 w 9406269"/>
                  <a:gd name="connsiteY13" fmla="*/ 177210 h 659219"/>
                  <a:gd name="connsiteX14" fmla="*/ 5819553 w 9406269"/>
                  <a:gd name="connsiteY14" fmla="*/ 333154 h 659219"/>
                  <a:gd name="connsiteX15" fmla="*/ 6372446 w 9406269"/>
                  <a:gd name="connsiteY15" fmla="*/ 333154 h 659219"/>
                  <a:gd name="connsiteX16" fmla="*/ 6372446 w 9406269"/>
                  <a:gd name="connsiteY16" fmla="*/ 333154 h 659219"/>
                  <a:gd name="connsiteX17" fmla="*/ 6372446 w 9406269"/>
                  <a:gd name="connsiteY17" fmla="*/ 333154 h 659219"/>
                  <a:gd name="connsiteX18" fmla="*/ 6372446 w 9406269"/>
                  <a:gd name="connsiteY18" fmla="*/ 333154 h 659219"/>
                  <a:gd name="connsiteX19" fmla="*/ 6372446 w 9406269"/>
                  <a:gd name="connsiteY19" fmla="*/ 333154 h 659219"/>
                  <a:gd name="connsiteX20" fmla="*/ 6372446 w 9406269"/>
                  <a:gd name="connsiteY20" fmla="*/ 333154 h 659219"/>
                  <a:gd name="connsiteX21" fmla="*/ 6372446 w 9406269"/>
                  <a:gd name="connsiteY21" fmla="*/ 418214 h 659219"/>
                  <a:gd name="connsiteX22" fmla="*/ 7378995 w 9406269"/>
                  <a:gd name="connsiteY22" fmla="*/ 418214 h 659219"/>
                  <a:gd name="connsiteX23" fmla="*/ 7464056 w 9406269"/>
                  <a:gd name="connsiteY23" fmla="*/ 503275 h 659219"/>
                  <a:gd name="connsiteX24" fmla="*/ 7917711 w 9406269"/>
                  <a:gd name="connsiteY24" fmla="*/ 503275 h 659219"/>
                  <a:gd name="connsiteX25" fmla="*/ 7917711 w 9406269"/>
                  <a:gd name="connsiteY25" fmla="*/ 503275 h 659219"/>
                  <a:gd name="connsiteX26" fmla="*/ 7917711 w 9406269"/>
                  <a:gd name="connsiteY26" fmla="*/ 595424 h 659219"/>
                  <a:gd name="connsiteX27" fmla="*/ 8087832 w 9406269"/>
                  <a:gd name="connsiteY27" fmla="*/ 595424 h 659219"/>
                  <a:gd name="connsiteX28" fmla="*/ 8087832 w 9406269"/>
                  <a:gd name="connsiteY28" fmla="*/ 659219 h 659219"/>
                  <a:gd name="connsiteX29" fmla="*/ 9406269 w 9406269"/>
                  <a:gd name="connsiteY29" fmla="*/ 659219 h 659219"/>
                  <a:gd name="connsiteX0" fmla="*/ 0 w 9406269"/>
                  <a:gd name="connsiteY0" fmla="*/ 92149 h 659219"/>
                  <a:gd name="connsiteX1" fmla="*/ 1070344 w 9406269"/>
                  <a:gd name="connsiteY1" fmla="*/ 92149 h 659219"/>
                  <a:gd name="connsiteX2" fmla="*/ 1070344 w 9406269"/>
                  <a:gd name="connsiteY2" fmla="*/ 191387 h 659219"/>
                  <a:gd name="connsiteX3" fmla="*/ 4245934 w 9406269"/>
                  <a:gd name="connsiteY3" fmla="*/ 191387 h 659219"/>
                  <a:gd name="connsiteX4" fmla="*/ 4245934 w 9406269"/>
                  <a:gd name="connsiteY4" fmla="*/ 205563 h 659219"/>
                  <a:gd name="connsiteX5" fmla="*/ 5273748 w 9406269"/>
                  <a:gd name="connsiteY5" fmla="*/ 205563 h 659219"/>
                  <a:gd name="connsiteX6" fmla="*/ 5273748 w 9406269"/>
                  <a:gd name="connsiteY6" fmla="*/ 205563 h 659219"/>
                  <a:gd name="connsiteX7" fmla="*/ 5273748 w 9406269"/>
                  <a:gd name="connsiteY7" fmla="*/ 205563 h 659219"/>
                  <a:gd name="connsiteX8" fmla="*/ 5273748 w 9406269"/>
                  <a:gd name="connsiteY8" fmla="*/ 205563 h 659219"/>
                  <a:gd name="connsiteX9" fmla="*/ 5280836 w 9406269"/>
                  <a:gd name="connsiteY9" fmla="*/ 226829 h 659219"/>
                  <a:gd name="connsiteX10" fmla="*/ 5819553 w 9406269"/>
                  <a:gd name="connsiteY10" fmla="*/ 269359 h 659219"/>
                  <a:gd name="connsiteX11" fmla="*/ 5826642 w 9406269"/>
                  <a:gd name="connsiteY11" fmla="*/ 177210 h 659219"/>
                  <a:gd name="connsiteX12" fmla="*/ 6280297 w 9406269"/>
                  <a:gd name="connsiteY12" fmla="*/ 0 h 659219"/>
                  <a:gd name="connsiteX13" fmla="*/ 6585097 w 9406269"/>
                  <a:gd name="connsiteY13" fmla="*/ 177210 h 659219"/>
                  <a:gd name="connsiteX14" fmla="*/ 5819553 w 9406269"/>
                  <a:gd name="connsiteY14" fmla="*/ 333154 h 659219"/>
                  <a:gd name="connsiteX15" fmla="*/ 6372446 w 9406269"/>
                  <a:gd name="connsiteY15" fmla="*/ 333154 h 659219"/>
                  <a:gd name="connsiteX16" fmla="*/ 6372446 w 9406269"/>
                  <a:gd name="connsiteY16" fmla="*/ 333154 h 659219"/>
                  <a:gd name="connsiteX17" fmla="*/ 6372446 w 9406269"/>
                  <a:gd name="connsiteY17" fmla="*/ 333154 h 659219"/>
                  <a:gd name="connsiteX18" fmla="*/ 6372446 w 9406269"/>
                  <a:gd name="connsiteY18" fmla="*/ 333154 h 659219"/>
                  <a:gd name="connsiteX19" fmla="*/ 6372446 w 9406269"/>
                  <a:gd name="connsiteY19" fmla="*/ 333154 h 659219"/>
                  <a:gd name="connsiteX20" fmla="*/ 6372446 w 9406269"/>
                  <a:gd name="connsiteY20" fmla="*/ 333154 h 659219"/>
                  <a:gd name="connsiteX21" fmla="*/ 6372446 w 9406269"/>
                  <a:gd name="connsiteY21" fmla="*/ 418214 h 659219"/>
                  <a:gd name="connsiteX22" fmla="*/ 7378995 w 9406269"/>
                  <a:gd name="connsiteY22" fmla="*/ 418214 h 659219"/>
                  <a:gd name="connsiteX23" fmla="*/ 7464056 w 9406269"/>
                  <a:gd name="connsiteY23" fmla="*/ 503275 h 659219"/>
                  <a:gd name="connsiteX24" fmla="*/ 7917711 w 9406269"/>
                  <a:gd name="connsiteY24" fmla="*/ 503275 h 659219"/>
                  <a:gd name="connsiteX25" fmla="*/ 7917711 w 9406269"/>
                  <a:gd name="connsiteY25" fmla="*/ 503275 h 659219"/>
                  <a:gd name="connsiteX26" fmla="*/ 7917711 w 9406269"/>
                  <a:gd name="connsiteY26" fmla="*/ 595424 h 659219"/>
                  <a:gd name="connsiteX27" fmla="*/ 8087832 w 9406269"/>
                  <a:gd name="connsiteY27" fmla="*/ 595424 h 659219"/>
                  <a:gd name="connsiteX28" fmla="*/ 8087832 w 9406269"/>
                  <a:gd name="connsiteY28" fmla="*/ 659219 h 659219"/>
                  <a:gd name="connsiteX29" fmla="*/ 9406269 w 9406269"/>
                  <a:gd name="connsiteY29" fmla="*/ 659219 h 659219"/>
                  <a:gd name="connsiteX0" fmla="*/ 0 w 9406269"/>
                  <a:gd name="connsiteY0" fmla="*/ 92149 h 659219"/>
                  <a:gd name="connsiteX1" fmla="*/ 1070344 w 9406269"/>
                  <a:gd name="connsiteY1" fmla="*/ 92149 h 659219"/>
                  <a:gd name="connsiteX2" fmla="*/ 1070344 w 9406269"/>
                  <a:gd name="connsiteY2" fmla="*/ 191387 h 659219"/>
                  <a:gd name="connsiteX3" fmla="*/ 4245934 w 9406269"/>
                  <a:gd name="connsiteY3" fmla="*/ 191387 h 659219"/>
                  <a:gd name="connsiteX4" fmla="*/ 4245934 w 9406269"/>
                  <a:gd name="connsiteY4" fmla="*/ 205563 h 659219"/>
                  <a:gd name="connsiteX5" fmla="*/ 5273748 w 9406269"/>
                  <a:gd name="connsiteY5" fmla="*/ 205563 h 659219"/>
                  <a:gd name="connsiteX6" fmla="*/ 5273748 w 9406269"/>
                  <a:gd name="connsiteY6" fmla="*/ 205563 h 659219"/>
                  <a:gd name="connsiteX7" fmla="*/ 5273748 w 9406269"/>
                  <a:gd name="connsiteY7" fmla="*/ 205563 h 659219"/>
                  <a:gd name="connsiteX8" fmla="*/ 5273748 w 9406269"/>
                  <a:gd name="connsiteY8" fmla="*/ 205563 h 659219"/>
                  <a:gd name="connsiteX9" fmla="*/ 5280836 w 9406269"/>
                  <a:gd name="connsiteY9" fmla="*/ 226829 h 659219"/>
                  <a:gd name="connsiteX10" fmla="*/ 5819553 w 9406269"/>
                  <a:gd name="connsiteY10" fmla="*/ 269359 h 659219"/>
                  <a:gd name="connsiteX11" fmla="*/ 6039293 w 9406269"/>
                  <a:gd name="connsiteY11" fmla="*/ 28354 h 659219"/>
                  <a:gd name="connsiteX12" fmla="*/ 6280297 w 9406269"/>
                  <a:gd name="connsiteY12" fmla="*/ 0 h 659219"/>
                  <a:gd name="connsiteX13" fmla="*/ 6585097 w 9406269"/>
                  <a:gd name="connsiteY13" fmla="*/ 177210 h 659219"/>
                  <a:gd name="connsiteX14" fmla="*/ 5819553 w 9406269"/>
                  <a:gd name="connsiteY14" fmla="*/ 333154 h 659219"/>
                  <a:gd name="connsiteX15" fmla="*/ 6372446 w 9406269"/>
                  <a:gd name="connsiteY15" fmla="*/ 333154 h 659219"/>
                  <a:gd name="connsiteX16" fmla="*/ 6372446 w 9406269"/>
                  <a:gd name="connsiteY16" fmla="*/ 333154 h 659219"/>
                  <a:gd name="connsiteX17" fmla="*/ 6372446 w 9406269"/>
                  <a:gd name="connsiteY17" fmla="*/ 333154 h 659219"/>
                  <a:gd name="connsiteX18" fmla="*/ 6372446 w 9406269"/>
                  <a:gd name="connsiteY18" fmla="*/ 333154 h 659219"/>
                  <a:gd name="connsiteX19" fmla="*/ 6372446 w 9406269"/>
                  <a:gd name="connsiteY19" fmla="*/ 333154 h 659219"/>
                  <a:gd name="connsiteX20" fmla="*/ 6372446 w 9406269"/>
                  <a:gd name="connsiteY20" fmla="*/ 333154 h 659219"/>
                  <a:gd name="connsiteX21" fmla="*/ 6372446 w 9406269"/>
                  <a:gd name="connsiteY21" fmla="*/ 418214 h 659219"/>
                  <a:gd name="connsiteX22" fmla="*/ 7378995 w 9406269"/>
                  <a:gd name="connsiteY22" fmla="*/ 418214 h 659219"/>
                  <a:gd name="connsiteX23" fmla="*/ 7464056 w 9406269"/>
                  <a:gd name="connsiteY23" fmla="*/ 503275 h 659219"/>
                  <a:gd name="connsiteX24" fmla="*/ 7917711 w 9406269"/>
                  <a:gd name="connsiteY24" fmla="*/ 503275 h 659219"/>
                  <a:gd name="connsiteX25" fmla="*/ 7917711 w 9406269"/>
                  <a:gd name="connsiteY25" fmla="*/ 503275 h 659219"/>
                  <a:gd name="connsiteX26" fmla="*/ 7917711 w 9406269"/>
                  <a:gd name="connsiteY26" fmla="*/ 595424 h 659219"/>
                  <a:gd name="connsiteX27" fmla="*/ 8087832 w 9406269"/>
                  <a:gd name="connsiteY27" fmla="*/ 595424 h 659219"/>
                  <a:gd name="connsiteX28" fmla="*/ 8087832 w 9406269"/>
                  <a:gd name="connsiteY28" fmla="*/ 659219 h 659219"/>
                  <a:gd name="connsiteX29" fmla="*/ 9406269 w 9406269"/>
                  <a:gd name="connsiteY29" fmla="*/ 659219 h 659219"/>
                  <a:gd name="connsiteX0" fmla="*/ 0 w 9406269"/>
                  <a:gd name="connsiteY0" fmla="*/ 92149 h 659219"/>
                  <a:gd name="connsiteX1" fmla="*/ 1070344 w 9406269"/>
                  <a:gd name="connsiteY1" fmla="*/ 92149 h 659219"/>
                  <a:gd name="connsiteX2" fmla="*/ 1070344 w 9406269"/>
                  <a:gd name="connsiteY2" fmla="*/ 191387 h 659219"/>
                  <a:gd name="connsiteX3" fmla="*/ 4245934 w 9406269"/>
                  <a:gd name="connsiteY3" fmla="*/ 191387 h 659219"/>
                  <a:gd name="connsiteX4" fmla="*/ 4245934 w 9406269"/>
                  <a:gd name="connsiteY4" fmla="*/ 205563 h 659219"/>
                  <a:gd name="connsiteX5" fmla="*/ 5273748 w 9406269"/>
                  <a:gd name="connsiteY5" fmla="*/ 205563 h 659219"/>
                  <a:gd name="connsiteX6" fmla="*/ 5273748 w 9406269"/>
                  <a:gd name="connsiteY6" fmla="*/ 205563 h 659219"/>
                  <a:gd name="connsiteX7" fmla="*/ 5273748 w 9406269"/>
                  <a:gd name="connsiteY7" fmla="*/ 205563 h 659219"/>
                  <a:gd name="connsiteX8" fmla="*/ 5273748 w 9406269"/>
                  <a:gd name="connsiteY8" fmla="*/ 205563 h 659219"/>
                  <a:gd name="connsiteX9" fmla="*/ 5280836 w 9406269"/>
                  <a:gd name="connsiteY9" fmla="*/ 226829 h 659219"/>
                  <a:gd name="connsiteX10" fmla="*/ 5819553 w 9406269"/>
                  <a:gd name="connsiteY10" fmla="*/ 226829 h 659219"/>
                  <a:gd name="connsiteX11" fmla="*/ 6039293 w 9406269"/>
                  <a:gd name="connsiteY11" fmla="*/ 28354 h 659219"/>
                  <a:gd name="connsiteX12" fmla="*/ 6280297 w 9406269"/>
                  <a:gd name="connsiteY12" fmla="*/ 0 h 659219"/>
                  <a:gd name="connsiteX13" fmla="*/ 6585097 w 9406269"/>
                  <a:gd name="connsiteY13" fmla="*/ 177210 h 659219"/>
                  <a:gd name="connsiteX14" fmla="*/ 5819553 w 9406269"/>
                  <a:gd name="connsiteY14" fmla="*/ 333154 h 659219"/>
                  <a:gd name="connsiteX15" fmla="*/ 6372446 w 9406269"/>
                  <a:gd name="connsiteY15" fmla="*/ 333154 h 659219"/>
                  <a:gd name="connsiteX16" fmla="*/ 6372446 w 9406269"/>
                  <a:gd name="connsiteY16" fmla="*/ 333154 h 659219"/>
                  <a:gd name="connsiteX17" fmla="*/ 6372446 w 9406269"/>
                  <a:gd name="connsiteY17" fmla="*/ 333154 h 659219"/>
                  <a:gd name="connsiteX18" fmla="*/ 6372446 w 9406269"/>
                  <a:gd name="connsiteY18" fmla="*/ 333154 h 659219"/>
                  <a:gd name="connsiteX19" fmla="*/ 6372446 w 9406269"/>
                  <a:gd name="connsiteY19" fmla="*/ 333154 h 659219"/>
                  <a:gd name="connsiteX20" fmla="*/ 6372446 w 9406269"/>
                  <a:gd name="connsiteY20" fmla="*/ 333154 h 659219"/>
                  <a:gd name="connsiteX21" fmla="*/ 6372446 w 9406269"/>
                  <a:gd name="connsiteY21" fmla="*/ 418214 h 659219"/>
                  <a:gd name="connsiteX22" fmla="*/ 7378995 w 9406269"/>
                  <a:gd name="connsiteY22" fmla="*/ 418214 h 659219"/>
                  <a:gd name="connsiteX23" fmla="*/ 7464056 w 9406269"/>
                  <a:gd name="connsiteY23" fmla="*/ 503275 h 659219"/>
                  <a:gd name="connsiteX24" fmla="*/ 7917711 w 9406269"/>
                  <a:gd name="connsiteY24" fmla="*/ 503275 h 659219"/>
                  <a:gd name="connsiteX25" fmla="*/ 7917711 w 9406269"/>
                  <a:gd name="connsiteY25" fmla="*/ 503275 h 659219"/>
                  <a:gd name="connsiteX26" fmla="*/ 7917711 w 9406269"/>
                  <a:gd name="connsiteY26" fmla="*/ 595424 h 659219"/>
                  <a:gd name="connsiteX27" fmla="*/ 8087832 w 9406269"/>
                  <a:gd name="connsiteY27" fmla="*/ 595424 h 659219"/>
                  <a:gd name="connsiteX28" fmla="*/ 8087832 w 9406269"/>
                  <a:gd name="connsiteY28" fmla="*/ 659219 h 659219"/>
                  <a:gd name="connsiteX29" fmla="*/ 9406269 w 9406269"/>
                  <a:gd name="connsiteY29" fmla="*/ 659219 h 659219"/>
                  <a:gd name="connsiteX0" fmla="*/ 0 w 9406269"/>
                  <a:gd name="connsiteY0" fmla="*/ 92149 h 659219"/>
                  <a:gd name="connsiteX1" fmla="*/ 1070344 w 9406269"/>
                  <a:gd name="connsiteY1" fmla="*/ 92149 h 659219"/>
                  <a:gd name="connsiteX2" fmla="*/ 1070344 w 9406269"/>
                  <a:gd name="connsiteY2" fmla="*/ 191387 h 659219"/>
                  <a:gd name="connsiteX3" fmla="*/ 4245934 w 9406269"/>
                  <a:gd name="connsiteY3" fmla="*/ 191387 h 659219"/>
                  <a:gd name="connsiteX4" fmla="*/ 4245934 w 9406269"/>
                  <a:gd name="connsiteY4" fmla="*/ 205563 h 659219"/>
                  <a:gd name="connsiteX5" fmla="*/ 5273748 w 9406269"/>
                  <a:gd name="connsiteY5" fmla="*/ 205563 h 659219"/>
                  <a:gd name="connsiteX6" fmla="*/ 5273748 w 9406269"/>
                  <a:gd name="connsiteY6" fmla="*/ 205563 h 659219"/>
                  <a:gd name="connsiteX7" fmla="*/ 5273748 w 9406269"/>
                  <a:gd name="connsiteY7" fmla="*/ 205563 h 659219"/>
                  <a:gd name="connsiteX8" fmla="*/ 5273748 w 9406269"/>
                  <a:gd name="connsiteY8" fmla="*/ 205563 h 659219"/>
                  <a:gd name="connsiteX9" fmla="*/ 5280836 w 9406269"/>
                  <a:gd name="connsiteY9" fmla="*/ 226829 h 659219"/>
                  <a:gd name="connsiteX10" fmla="*/ 5819553 w 9406269"/>
                  <a:gd name="connsiteY10" fmla="*/ 226829 h 659219"/>
                  <a:gd name="connsiteX11" fmla="*/ 6039293 w 9406269"/>
                  <a:gd name="connsiteY11" fmla="*/ 28354 h 659219"/>
                  <a:gd name="connsiteX12" fmla="*/ 6280297 w 9406269"/>
                  <a:gd name="connsiteY12" fmla="*/ 0 h 659219"/>
                  <a:gd name="connsiteX13" fmla="*/ 6585097 w 9406269"/>
                  <a:gd name="connsiteY13" fmla="*/ 177210 h 659219"/>
                  <a:gd name="connsiteX14" fmla="*/ 5819553 w 9406269"/>
                  <a:gd name="connsiteY14" fmla="*/ 333154 h 659219"/>
                  <a:gd name="connsiteX15" fmla="*/ 6372446 w 9406269"/>
                  <a:gd name="connsiteY15" fmla="*/ 333154 h 659219"/>
                  <a:gd name="connsiteX16" fmla="*/ 6372446 w 9406269"/>
                  <a:gd name="connsiteY16" fmla="*/ 333154 h 659219"/>
                  <a:gd name="connsiteX17" fmla="*/ 6372446 w 9406269"/>
                  <a:gd name="connsiteY17" fmla="*/ 333154 h 659219"/>
                  <a:gd name="connsiteX18" fmla="*/ 6372446 w 9406269"/>
                  <a:gd name="connsiteY18" fmla="*/ 333154 h 659219"/>
                  <a:gd name="connsiteX19" fmla="*/ 6372446 w 9406269"/>
                  <a:gd name="connsiteY19" fmla="*/ 333154 h 659219"/>
                  <a:gd name="connsiteX20" fmla="*/ 6372446 w 9406269"/>
                  <a:gd name="connsiteY20" fmla="*/ 333154 h 659219"/>
                  <a:gd name="connsiteX21" fmla="*/ 6372446 w 9406269"/>
                  <a:gd name="connsiteY21" fmla="*/ 418214 h 659219"/>
                  <a:gd name="connsiteX22" fmla="*/ 7378995 w 9406269"/>
                  <a:gd name="connsiteY22" fmla="*/ 418214 h 659219"/>
                  <a:gd name="connsiteX23" fmla="*/ 7464056 w 9406269"/>
                  <a:gd name="connsiteY23" fmla="*/ 503275 h 659219"/>
                  <a:gd name="connsiteX24" fmla="*/ 7917711 w 9406269"/>
                  <a:gd name="connsiteY24" fmla="*/ 503275 h 659219"/>
                  <a:gd name="connsiteX25" fmla="*/ 7917711 w 9406269"/>
                  <a:gd name="connsiteY25" fmla="*/ 503275 h 659219"/>
                  <a:gd name="connsiteX26" fmla="*/ 7917711 w 9406269"/>
                  <a:gd name="connsiteY26" fmla="*/ 595424 h 659219"/>
                  <a:gd name="connsiteX27" fmla="*/ 8087832 w 9406269"/>
                  <a:gd name="connsiteY27" fmla="*/ 595424 h 659219"/>
                  <a:gd name="connsiteX28" fmla="*/ 8087832 w 9406269"/>
                  <a:gd name="connsiteY28" fmla="*/ 659219 h 659219"/>
                  <a:gd name="connsiteX29" fmla="*/ 9406269 w 9406269"/>
                  <a:gd name="connsiteY29" fmla="*/ 659219 h 659219"/>
                  <a:gd name="connsiteX0" fmla="*/ 0 w 9406269"/>
                  <a:gd name="connsiteY0" fmla="*/ 92149 h 666308"/>
                  <a:gd name="connsiteX1" fmla="*/ 1070344 w 9406269"/>
                  <a:gd name="connsiteY1" fmla="*/ 92149 h 666308"/>
                  <a:gd name="connsiteX2" fmla="*/ 1070344 w 9406269"/>
                  <a:gd name="connsiteY2" fmla="*/ 191387 h 666308"/>
                  <a:gd name="connsiteX3" fmla="*/ 4245934 w 9406269"/>
                  <a:gd name="connsiteY3" fmla="*/ 191387 h 666308"/>
                  <a:gd name="connsiteX4" fmla="*/ 4245934 w 9406269"/>
                  <a:gd name="connsiteY4" fmla="*/ 205563 h 666308"/>
                  <a:gd name="connsiteX5" fmla="*/ 5273748 w 9406269"/>
                  <a:gd name="connsiteY5" fmla="*/ 205563 h 666308"/>
                  <a:gd name="connsiteX6" fmla="*/ 5273748 w 9406269"/>
                  <a:gd name="connsiteY6" fmla="*/ 205563 h 666308"/>
                  <a:gd name="connsiteX7" fmla="*/ 5273748 w 9406269"/>
                  <a:gd name="connsiteY7" fmla="*/ 205563 h 666308"/>
                  <a:gd name="connsiteX8" fmla="*/ 5273748 w 9406269"/>
                  <a:gd name="connsiteY8" fmla="*/ 205563 h 666308"/>
                  <a:gd name="connsiteX9" fmla="*/ 5280836 w 9406269"/>
                  <a:gd name="connsiteY9" fmla="*/ 226829 h 666308"/>
                  <a:gd name="connsiteX10" fmla="*/ 5819553 w 9406269"/>
                  <a:gd name="connsiteY10" fmla="*/ 226829 h 666308"/>
                  <a:gd name="connsiteX11" fmla="*/ 6039293 w 9406269"/>
                  <a:gd name="connsiteY11" fmla="*/ 28354 h 666308"/>
                  <a:gd name="connsiteX12" fmla="*/ 6280297 w 9406269"/>
                  <a:gd name="connsiteY12" fmla="*/ 0 h 666308"/>
                  <a:gd name="connsiteX13" fmla="*/ 6585097 w 9406269"/>
                  <a:gd name="connsiteY13" fmla="*/ 177210 h 666308"/>
                  <a:gd name="connsiteX14" fmla="*/ 6018028 w 9406269"/>
                  <a:gd name="connsiteY14" fmla="*/ 666308 h 666308"/>
                  <a:gd name="connsiteX15" fmla="*/ 6372446 w 9406269"/>
                  <a:gd name="connsiteY15" fmla="*/ 333154 h 666308"/>
                  <a:gd name="connsiteX16" fmla="*/ 6372446 w 9406269"/>
                  <a:gd name="connsiteY16" fmla="*/ 333154 h 666308"/>
                  <a:gd name="connsiteX17" fmla="*/ 6372446 w 9406269"/>
                  <a:gd name="connsiteY17" fmla="*/ 333154 h 666308"/>
                  <a:gd name="connsiteX18" fmla="*/ 6372446 w 9406269"/>
                  <a:gd name="connsiteY18" fmla="*/ 333154 h 666308"/>
                  <a:gd name="connsiteX19" fmla="*/ 6372446 w 9406269"/>
                  <a:gd name="connsiteY19" fmla="*/ 333154 h 666308"/>
                  <a:gd name="connsiteX20" fmla="*/ 6372446 w 9406269"/>
                  <a:gd name="connsiteY20" fmla="*/ 333154 h 666308"/>
                  <a:gd name="connsiteX21" fmla="*/ 6372446 w 9406269"/>
                  <a:gd name="connsiteY21" fmla="*/ 418214 h 666308"/>
                  <a:gd name="connsiteX22" fmla="*/ 7378995 w 9406269"/>
                  <a:gd name="connsiteY22" fmla="*/ 418214 h 666308"/>
                  <a:gd name="connsiteX23" fmla="*/ 7464056 w 9406269"/>
                  <a:gd name="connsiteY23" fmla="*/ 503275 h 666308"/>
                  <a:gd name="connsiteX24" fmla="*/ 7917711 w 9406269"/>
                  <a:gd name="connsiteY24" fmla="*/ 503275 h 666308"/>
                  <a:gd name="connsiteX25" fmla="*/ 7917711 w 9406269"/>
                  <a:gd name="connsiteY25" fmla="*/ 503275 h 666308"/>
                  <a:gd name="connsiteX26" fmla="*/ 7917711 w 9406269"/>
                  <a:gd name="connsiteY26" fmla="*/ 595424 h 666308"/>
                  <a:gd name="connsiteX27" fmla="*/ 8087832 w 9406269"/>
                  <a:gd name="connsiteY27" fmla="*/ 595424 h 666308"/>
                  <a:gd name="connsiteX28" fmla="*/ 8087832 w 9406269"/>
                  <a:gd name="connsiteY28" fmla="*/ 659219 h 666308"/>
                  <a:gd name="connsiteX29" fmla="*/ 9406269 w 9406269"/>
                  <a:gd name="connsiteY29" fmla="*/ 659219 h 666308"/>
                  <a:gd name="connsiteX0" fmla="*/ 0 w 9406269"/>
                  <a:gd name="connsiteY0" fmla="*/ 92149 h 666308"/>
                  <a:gd name="connsiteX1" fmla="*/ 1070344 w 9406269"/>
                  <a:gd name="connsiteY1" fmla="*/ 92149 h 666308"/>
                  <a:gd name="connsiteX2" fmla="*/ 1070344 w 9406269"/>
                  <a:gd name="connsiteY2" fmla="*/ 191387 h 666308"/>
                  <a:gd name="connsiteX3" fmla="*/ 4245934 w 9406269"/>
                  <a:gd name="connsiteY3" fmla="*/ 191387 h 666308"/>
                  <a:gd name="connsiteX4" fmla="*/ 4245934 w 9406269"/>
                  <a:gd name="connsiteY4" fmla="*/ 205563 h 666308"/>
                  <a:gd name="connsiteX5" fmla="*/ 5273748 w 9406269"/>
                  <a:gd name="connsiteY5" fmla="*/ 205563 h 666308"/>
                  <a:gd name="connsiteX6" fmla="*/ 5273748 w 9406269"/>
                  <a:gd name="connsiteY6" fmla="*/ 205563 h 666308"/>
                  <a:gd name="connsiteX7" fmla="*/ 5273748 w 9406269"/>
                  <a:gd name="connsiteY7" fmla="*/ 205563 h 666308"/>
                  <a:gd name="connsiteX8" fmla="*/ 5273748 w 9406269"/>
                  <a:gd name="connsiteY8" fmla="*/ 205563 h 666308"/>
                  <a:gd name="connsiteX9" fmla="*/ 5280836 w 9406269"/>
                  <a:gd name="connsiteY9" fmla="*/ 226829 h 666308"/>
                  <a:gd name="connsiteX10" fmla="*/ 5819553 w 9406269"/>
                  <a:gd name="connsiteY10" fmla="*/ 226829 h 666308"/>
                  <a:gd name="connsiteX11" fmla="*/ 6344093 w 9406269"/>
                  <a:gd name="connsiteY11" fmla="*/ 248093 h 666308"/>
                  <a:gd name="connsiteX12" fmla="*/ 6280297 w 9406269"/>
                  <a:gd name="connsiteY12" fmla="*/ 0 h 666308"/>
                  <a:gd name="connsiteX13" fmla="*/ 6585097 w 9406269"/>
                  <a:gd name="connsiteY13" fmla="*/ 177210 h 666308"/>
                  <a:gd name="connsiteX14" fmla="*/ 6018028 w 9406269"/>
                  <a:gd name="connsiteY14" fmla="*/ 666308 h 666308"/>
                  <a:gd name="connsiteX15" fmla="*/ 6372446 w 9406269"/>
                  <a:gd name="connsiteY15" fmla="*/ 333154 h 666308"/>
                  <a:gd name="connsiteX16" fmla="*/ 6372446 w 9406269"/>
                  <a:gd name="connsiteY16" fmla="*/ 333154 h 666308"/>
                  <a:gd name="connsiteX17" fmla="*/ 6372446 w 9406269"/>
                  <a:gd name="connsiteY17" fmla="*/ 333154 h 666308"/>
                  <a:gd name="connsiteX18" fmla="*/ 6372446 w 9406269"/>
                  <a:gd name="connsiteY18" fmla="*/ 333154 h 666308"/>
                  <a:gd name="connsiteX19" fmla="*/ 6372446 w 9406269"/>
                  <a:gd name="connsiteY19" fmla="*/ 333154 h 666308"/>
                  <a:gd name="connsiteX20" fmla="*/ 6372446 w 9406269"/>
                  <a:gd name="connsiteY20" fmla="*/ 333154 h 666308"/>
                  <a:gd name="connsiteX21" fmla="*/ 6372446 w 9406269"/>
                  <a:gd name="connsiteY21" fmla="*/ 418214 h 666308"/>
                  <a:gd name="connsiteX22" fmla="*/ 7378995 w 9406269"/>
                  <a:gd name="connsiteY22" fmla="*/ 418214 h 666308"/>
                  <a:gd name="connsiteX23" fmla="*/ 7464056 w 9406269"/>
                  <a:gd name="connsiteY23" fmla="*/ 503275 h 666308"/>
                  <a:gd name="connsiteX24" fmla="*/ 7917711 w 9406269"/>
                  <a:gd name="connsiteY24" fmla="*/ 503275 h 666308"/>
                  <a:gd name="connsiteX25" fmla="*/ 7917711 w 9406269"/>
                  <a:gd name="connsiteY25" fmla="*/ 503275 h 666308"/>
                  <a:gd name="connsiteX26" fmla="*/ 7917711 w 9406269"/>
                  <a:gd name="connsiteY26" fmla="*/ 595424 h 666308"/>
                  <a:gd name="connsiteX27" fmla="*/ 8087832 w 9406269"/>
                  <a:gd name="connsiteY27" fmla="*/ 595424 h 666308"/>
                  <a:gd name="connsiteX28" fmla="*/ 8087832 w 9406269"/>
                  <a:gd name="connsiteY28" fmla="*/ 659219 h 666308"/>
                  <a:gd name="connsiteX29" fmla="*/ 9406269 w 9406269"/>
                  <a:gd name="connsiteY29" fmla="*/ 659219 h 666308"/>
                  <a:gd name="connsiteX0" fmla="*/ 0 w 9406269"/>
                  <a:gd name="connsiteY0" fmla="*/ 92149 h 666308"/>
                  <a:gd name="connsiteX1" fmla="*/ 1070344 w 9406269"/>
                  <a:gd name="connsiteY1" fmla="*/ 92149 h 666308"/>
                  <a:gd name="connsiteX2" fmla="*/ 1070344 w 9406269"/>
                  <a:gd name="connsiteY2" fmla="*/ 191387 h 666308"/>
                  <a:gd name="connsiteX3" fmla="*/ 4245934 w 9406269"/>
                  <a:gd name="connsiteY3" fmla="*/ 191387 h 666308"/>
                  <a:gd name="connsiteX4" fmla="*/ 4245934 w 9406269"/>
                  <a:gd name="connsiteY4" fmla="*/ 205563 h 666308"/>
                  <a:gd name="connsiteX5" fmla="*/ 5273748 w 9406269"/>
                  <a:gd name="connsiteY5" fmla="*/ 205563 h 666308"/>
                  <a:gd name="connsiteX6" fmla="*/ 5273748 w 9406269"/>
                  <a:gd name="connsiteY6" fmla="*/ 205563 h 666308"/>
                  <a:gd name="connsiteX7" fmla="*/ 5273748 w 9406269"/>
                  <a:gd name="connsiteY7" fmla="*/ 205563 h 666308"/>
                  <a:gd name="connsiteX8" fmla="*/ 5273748 w 9406269"/>
                  <a:gd name="connsiteY8" fmla="*/ 205563 h 666308"/>
                  <a:gd name="connsiteX9" fmla="*/ 5280836 w 9406269"/>
                  <a:gd name="connsiteY9" fmla="*/ 226829 h 666308"/>
                  <a:gd name="connsiteX10" fmla="*/ 5819553 w 9406269"/>
                  <a:gd name="connsiteY10" fmla="*/ 226829 h 666308"/>
                  <a:gd name="connsiteX11" fmla="*/ 6344093 w 9406269"/>
                  <a:gd name="connsiteY11" fmla="*/ 248093 h 666308"/>
                  <a:gd name="connsiteX12" fmla="*/ 6280297 w 9406269"/>
                  <a:gd name="connsiteY12" fmla="*/ 0 h 666308"/>
                  <a:gd name="connsiteX13" fmla="*/ 6585097 w 9406269"/>
                  <a:gd name="connsiteY13" fmla="*/ 177210 h 666308"/>
                  <a:gd name="connsiteX14" fmla="*/ 6018028 w 9406269"/>
                  <a:gd name="connsiteY14" fmla="*/ 666308 h 666308"/>
                  <a:gd name="connsiteX15" fmla="*/ 6372446 w 9406269"/>
                  <a:gd name="connsiteY15" fmla="*/ 333154 h 666308"/>
                  <a:gd name="connsiteX16" fmla="*/ 6372446 w 9406269"/>
                  <a:gd name="connsiteY16" fmla="*/ 333154 h 666308"/>
                  <a:gd name="connsiteX17" fmla="*/ 6372446 w 9406269"/>
                  <a:gd name="connsiteY17" fmla="*/ 333154 h 666308"/>
                  <a:gd name="connsiteX18" fmla="*/ 6372446 w 9406269"/>
                  <a:gd name="connsiteY18" fmla="*/ 333154 h 666308"/>
                  <a:gd name="connsiteX19" fmla="*/ 6372446 w 9406269"/>
                  <a:gd name="connsiteY19" fmla="*/ 333154 h 666308"/>
                  <a:gd name="connsiteX20" fmla="*/ 6372446 w 9406269"/>
                  <a:gd name="connsiteY20" fmla="*/ 333154 h 666308"/>
                  <a:gd name="connsiteX21" fmla="*/ 6372446 w 9406269"/>
                  <a:gd name="connsiteY21" fmla="*/ 418214 h 666308"/>
                  <a:gd name="connsiteX22" fmla="*/ 7378995 w 9406269"/>
                  <a:gd name="connsiteY22" fmla="*/ 418214 h 666308"/>
                  <a:gd name="connsiteX23" fmla="*/ 7464056 w 9406269"/>
                  <a:gd name="connsiteY23" fmla="*/ 503275 h 666308"/>
                  <a:gd name="connsiteX24" fmla="*/ 7917711 w 9406269"/>
                  <a:gd name="connsiteY24" fmla="*/ 503275 h 666308"/>
                  <a:gd name="connsiteX25" fmla="*/ 7917711 w 9406269"/>
                  <a:gd name="connsiteY25" fmla="*/ 503275 h 666308"/>
                  <a:gd name="connsiteX26" fmla="*/ 7917711 w 9406269"/>
                  <a:gd name="connsiteY26" fmla="*/ 595424 h 666308"/>
                  <a:gd name="connsiteX27" fmla="*/ 8087832 w 9406269"/>
                  <a:gd name="connsiteY27" fmla="*/ 595424 h 666308"/>
                  <a:gd name="connsiteX28" fmla="*/ 8087832 w 9406269"/>
                  <a:gd name="connsiteY28" fmla="*/ 659219 h 666308"/>
                  <a:gd name="connsiteX29" fmla="*/ 9406269 w 9406269"/>
                  <a:gd name="connsiteY29" fmla="*/ 659219 h 666308"/>
                  <a:gd name="connsiteX0" fmla="*/ 0 w 9406269"/>
                  <a:gd name="connsiteY0" fmla="*/ 92149 h 666308"/>
                  <a:gd name="connsiteX1" fmla="*/ 1070344 w 9406269"/>
                  <a:gd name="connsiteY1" fmla="*/ 92149 h 666308"/>
                  <a:gd name="connsiteX2" fmla="*/ 1070344 w 9406269"/>
                  <a:gd name="connsiteY2" fmla="*/ 191387 h 666308"/>
                  <a:gd name="connsiteX3" fmla="*/ 4245934 w 9406269"/>
                  <a:gd name="connsiteY3" fmla="*/ 191387 h 666308"/>
                  <a:gd name="connsiteX4" fmla="*/ 4245934 w 9406269"/>
                  <a:gd name="connsiteY4" fmla="*/ 205563 h 666308"/>
                  <a:gd name="connsiteX5" fmla="*/ 5273748 w 9406269"/>
                  <a:gd name="connsiteY5" fmla="*/ 205563 h 666308"/>
                  <a:gd name="connsiteX6" fmla="*/ 5273748 w 9406269"/>
                  <a:gd name="connsiteY6" fmla="*/ 205563 h 666308"/>
                  <a:gd name="connsiteX7" fmla="*/ 5273748 w 9406269"/>
                  <a:gd name="connsiteY7" fmla="*/ 205563 h 666308"/>
                  <a:gd name="connsiteX8" fmla="*/ 5273748 w 9406269"/>
                  <a:gd name="connsiteY8" fmla="*/ 205563 h 666308"/>
                  <a:gd name="connsiteX9" fmla="*/ 5280836 w 9406269"/>
                  <a:gd name="connsiteY9" fmla="*/ 226829 h 666308"/>
                  <a:gd name="connsiteX10" fmla="*/ 5819553 w 9406269"/>
                  <a:gd name="connsiteY10" fmla="*/ 283536 h 666308"/>
                  <a:gd name="connsiteX11" fmla="*/ 6344093 w 9406269"/>
                  <a:gd name="connsiteY11" fmla="*/ 248093 h 666308"/>
                  <a:gd name="connsiteX12" fmla="*/ 6280297 w 9406269"/>
                  <a:gd name="connsiteY12" fmla="*/ 0 h 666308"/>
                  <a:gd name="connsiteX13" fmla="*/ 6585097 w 9406269"/>
                  <a:gd name="connsiteY13" fmla="*/ 177210 h 666308"/>
                  <a:gd name="connsiteX14" fmla="*/ 6018028 w 9406269"/>
                  <a:gd name="connsiteY14" fmla="*/ 666308 h 666308"/>
                  <a:gd name="connsiteX15" fmla="*/ 6372446 w 9406269"/>
                  <a:gd name="connsiteY15" fmla="*/ 333154 h 666308"/>
                  <a:gd name="connsiteX16" fmla="*/ 6372446 w 9406269"/>
                  <a:gd name="connsiteY16" fmla="*/ 333154 h 666308"/>
                  <a:gd name="connsiteX17" fmla="*/ 6372446 w 9406269"/>
                  <a:gd name="connsiteY17" fmla="*/ 333154 h 666308"/>
                  <a:gd name="connsiteX18" fmla="*/ 6372446 w 9406269"/>
                  <a:gd name="connsiteY18" fmla="*/ 333154 h 666308"/>
                  <a:gd name="connsiteX19" fmla="*/ 6372446 w 9406269"/>
                  <a:gd name="connsiteY19" fmla="*/ 333154 h 666308"/>
                  <a:gd name="connsiteX20" fmla="*/ 6372446 w 9406269"/>
                  <a:gd name="connsiteY20" fmla="*/ 333154 h 666308"/>
                  <a:gd name="connsiteX21" fmla="*/ 6372446 w 9406269"/>
                  <a:gd name="connsiteY21" fmla="*/ 418214 h 666308"/>
                  <a:gd name="connsiteX22" fmla="*/ 7378995 w 9406269"/>
                  <a:gd name="connsiteY22" fmla="*/ 418214 h 666308"/>
                  <a:gd name="connsiteX23" fmla="*/ 7464056 w 9406269"/>
                  <a:gd name="connsiteY23" fmla="*/ 503275 h 666308"/>
                  <a:gd name="connsiteX24" fmla="*/ 7917711 w 9406269"/>
                  <a:gd name="connsiteY24" fmla="*/ 503275 h 666308"/>
                  <a:gd name="connsiteX25" fmla="*/ 7917711 w 9406269"/>
                  <a:gd name="connsiteY25" fmla="*/ 503275 h 666308"/>
                  <a:gd name="connsiteX26" fmla="*/ 7917711 w 9406269"/>
                  <a:gd name="connsiteY26" fmla="*/ 595424 h 666308"/>
                  <a:gd name="connsiteX27" fmla="*/ 8087832 w 9406269"/>
                  <a:gd name="connsiteY27" fmla="*/ 595424 h 666308"/>
                  <a:gd name="connsiteX28" fmla="*/ 8087832 w 9406269"/>
                  <a:gd name="connsiteY28" fmla="*/ 659219 h 666308"/>
                  <a:gd name="connsiteX29" fmla="*/ 9406269 w 9406269"/>
                  <a:gd name="connsiteY29" fmla="*/ 659219 h 666308"/>
                  <a:gd name="connsiteX0" fmla="*/ 0 w 9406269"/>
                  <a:gd name="connsiteY0" fmla="*/ 92149 h 666308"/>
                  <a:gd name="connsiteX1" fmla="*/ 1070344 w 9406269"/>
                  <a:gd name="connsiteY1" fmla="*/ 92149 h 666308"/>
                  <a:gd name="connsiteX2" fmla="*/ 1070344 w 9406269"/>
                  <a:gd name="connsiteY2" fmla="*/ 191387 h 666308"/>
                  <a:gd name="connsiteX3" fmla="*/ 4245934 w 9406269"/>
                  <a:gd name="connsiteY3" fmla="*/ 191387 h 666308"/>
                  <a:gd name="connsiteX4" fmla="*/ 4245934 w 9406269"/>
                  <a:gd name="connsiteY4" fmla="*/ 205563 h 666308"/>
                  <a:gd name="connsiteX5" fmla="*/ 5273748 w 9406269"/>
                  <a:gd name="connsiteY5" fmla="*/ 205563 h 666308"/>
                  <a:gd name="connsiteX6" fmla="*/ 5273748 w 9406269"/>
                  <a:gd name="connsiteY6" fmla="*/ 205563 h 666308"/>
                  <a:gd name="connsiteX7" fmla="*/ 5273748 w 9406269"/>
                  <a:gd name="connsiteY7" fmla="*/ 205563 h 666308"/>
                  <a:gd name="connsiteX8" fmla="*/ 5273748 w 9406269"/>
                  <a:gd name="connsiteY8" fmla="*/ 205563 h 666308"/>
                  <a:gd name="connsiteX9" fmla="*/ 5280836 w 9406269"/>
                  <a:gd name="connsiteY9" fmla="*/ 226829 h 666308"/>
                  <a:gd name="connsiteX10" fmla="*/ 5819553 w 9406269"/>
                  <a:gd name="connsiteY10" fmla="*/ 226829 h 666308"/>
                  <a:gd name="connsiteX11" fmla="*/ 6344093 w 9406269"/>
                  <a:gd name="connsiteY11" fmla="*/ 248093 h 666308"/>
                  <a:gd name="connsiteX12" fmla="*/ 6280297 w 9406269"/>
                  <a:gd name="connsiteY12" fmla="*/ 0 h 666308"/>
                  <a:gd name="connsiteX13" fmla="*/ 6585097 w 9406269"/>
                  <a:gd name="connsiteY13" fmla="*/ 177210 h 666308"/>
                  <a:gd name="connsiteX14" fmla="*/ 6018028 w 9406269"/>
                  <a:gd name="connsiteY14" fmla="*/ 666308 h 666308"/>
                  <a:gd name="connsiteX15" fmla="*/ 6372446 w 9406269"/>
                  <a:gd name="connsiteY15" fmla="*/ 333154 h 666308"/>
                  <a:gd name="connsiteX16" fmla="*/ 6372446 w 9406269"/>
                  <a:gd name="connsiteY16" fmla="*/ 333154 h 666308"/>
                  <a:gd name="connsiteX17" fmla="*/ 6372446 w 9406269"/>
                  <a:gd name="connsiteY17" fmla="*/ 333154 h 666308"/>
                  <a:gd name="connsiteX18" fmla="*/ 6372446 w 9406269"/>
                  <a:gd name="connsiteY18" fmla="*/ 333154 h 666308"/>
                  <a:gd name="connsiteX19" fmla="*/ 6372446 w 9406269"/>
                  <a:gd name="connsiteY19" fmla="*/ 333154 h 666308"/>
                  <a:gd name="connsiteX20" fmla="*/ 6372446 w 9406269"/>
                  <a:gd name="connsiteY20" fmla="*/ 333154 h 666308"/>
                  <a:gd name="connsiteX21" fmla="*/ 6372446 w 9406269"/>
                  <a:gd name="connsiteY21" fmla="*/ 418214 h 666308"/>
                  <a:gd name="connsiteX22" fmla="*/ 7378995 w 9406269"/>
                  <a:gd name="connsiteY22" fmla="*/ 418214 h 666308"/>
                  <a:gd name="connsiteX23" fmla="*/ 7464056 w 9406269"/>
                  <a:gd name="connsiteY23" fmla="*/ 503275 h 666308"/>
                  <a:gd name="connsiteX24" fmla="*/ 7917711 w 9406269"/>
                  <a:gd name="connsiteY24" fmla="*/ 503275 h 666308"/>
                  <a:gd name="connsiteX25" fmla="*/ 7917711 w 9406269"/>
                  <a:gd name="connsiteY25" fmla="*/ 503275 h 666308"/>
                  <a:gd name="connsiteX26" fmla="*/ 7917711 w 9406269"/>
                  <a:gd name="connsiteY26" fmla="*/ 595424 h 666308"/>
                  <a:gd name="connsiteX27" fmla="*/ 8087832 w 9406269"/>
                  <a:gd name="connsiteY27" fmla="*/ 595424 h 666308"/>
                  <a:gd name="connsiteX28" fmla="*/ 8087832 w 9406269"/>
                  <a:gd name="connsiteY28" fmla="*/ 659219 h 666308"/>
                  <a:gd name="connsiteX29" fmla="*/ 9406269 w 9406269"/>
                  <a:gd name="connsiteY29" fmla="*/ 659219 h 666308"/>
                  <a:gd name="connsiteX0" fmla="*/ 0 w 9406269"/>
                  <a:gd name="connsiteY0" fmla="*/ 92149 h 666308"/>
                  <a:gd name="connsiteX1" fmla="*/ 1070344 w 9406269"/>
                  <a:gd name="connsiteY1" fmla="*/ 92149 h 666308"/>
                  <a:gd name="connsiteX2" fmla="*/ 1070344 w 9406269"/>
                  <a:gd name="connsiteY2" fmla="*/ 191387 h 666308"/>
                  <a:gd name="connsiteX3" fmla="*/ 4245934 w 9406269"/>
                  <a:gd name="connsiteY3" fmla="*/ 191387 h 666308"/>
                  <a:gd name="connsiteX4" fmla="*/ 4245934 w 9406269"/>
                  <a:gd name="connsiteY4" fmla="*/ 205563 h 666308"/>
                  <a:gd name="connsiteX5" fmla="*/ 5273748 w 9406269"/>
                  <a:gd name="connsiteY5" fmla="*/ 205563 h 666308"/>
                  <a:gd name="connsiteX6" fmla="*/ 5273748 w 9406269"/>
                  <a:gd name="connsiteY6" fmla="*/ 205563 h 666308"/>
                  <a:gd name="connsiteX7" fmla="*/ 5273748 w 9406269"/>
                  <a:gd name="connsiteY7" fmla="*/ 205563 h 666308"/>
                  <a:gd name="connsiteX8" fmla="*/ 5273748 w 9406269"/>
                  <a:gd name="connsiteY8" fmla="*/ 205563 h 666308"/>
                  <a:gd name="connsiteX9" fmla="*/ 5280836 w 9406269"/>
                  <a:gd name="connsiteY9" fmla="*/ 226829 h 666308"/>
                  <a:gd name="connsiteX10" fmla="*/ 5819553 w 9406269"/>
                  <a:gd name="connsiteY10" fmla="*/ 226829 h 666308"/>
                  <a:gd name="connsiteX11" fmla="*/ 5840818 w 9406269"/>
                  <a:gd name="connsiteY11" fmla="*/ 269358 h 666308"/>
                  <a:gd name="connsiteX12" fmla="*/ 6280297 w 9406269"/>
                  <a:gd name="connsiteY12" fmla="*/ 0 h 666308"/>
                  <a:gd name="connsiteX13" fmla="*/ 6585097 w 9406269"/>
                  <a:gd name="connsiteY13" fmla="*/ 177210 h 666308"/>
                  <a:gd name="connsiteX14" fmla="*/ 6018028 w 9406269"/>
                  <a:gd name="connsiteY14" fmla="*/ 666308 h 666308"/>
                  <a:gd name="connsiteX15" fmla="*/ 6372446 w 9406269"/>
                  <a:gd name="connsiteY15" fmla="*/ 333154 h 666308"/>
                  <a:gd name="connsiteX16" fmla="*/ 6372446 w 9406269"/>
                  <a:gd name="connsiteY16" fmla="*/ 333154 h 666308"/>
                  <a:gd name="connsiteX17" fmla="*/ 6372446 w 9406269"/>
                  <a:gd name="connsiteY17" fmla="*/ 333154 h 666308"/>
                  <a:gd name="connsiteX18" fmla="*/ 6372446 w 9406269"/>
                  <a:gd name="connsiteY18" fmla="*/ 333154 h 666308"/>
                  <a:gd name="connsiteX19" fmla="*/ 6372446 w 9406269"/>
                  <a:gd name="connsiteY19" fmla="*/ 333154 h 666308"/>
                  <a:gd name="connsiteX20" fmla="*/ 6372446 w 9406269"/>
                  <a:gd name="connsiteY20" fmla="*/ 333154 h 666308"/>
                  <a:gd name="connsiteX21" fmla="*/ 6372446 w 9406269"/>
                  <a:gd name="connsiteY21" fmla="*/ 418214 h 666308"/>
                  <a:gd name="connsiteX22" fmla="*/ 7378995 w 9406269"/>
                  <a:gd name="connsiteY22" fmla="*/ 418214 h 666308"/>
                  <a:gd name="connsiteX23" fmla="*/ 7464056 w 9406269"/>
                  <a:gd name="connsiteY23" fmla="*/ 503275 h 666308"/>
                  <a:gd name="connsiteX24" fmla="*/ 7917711 w 9406269"/>
                  <a:gd name="connsiteY24" fmla="*/ 503275 h 666308"/>
                  <a:gd name="connsiteX25" fmla="*/ 7917711 w 9406269"/>
                  <a:gd name="connsiteY25" fmla="*/ 503275 h 666308"/>
                  <a:gd name="connsiteX26" fmla="*/ 7917711 w 9406269"/>
                  <a:gd name="connsiteY26" fmla="*/ 595424 h 666308"/>
                  <a:gd name="connsiteX27" fmla="*/ 8087832 w 9406269"/>
                  <a:gd name="connsiteY27" fmla="*/ 595424 h 666308"/>
                  <a:gd name="connsiteX28" fmla="*/ 8087832 w 9406269"/>
                  <a:gd name="connsiteY28" fmla="*/ 659219 h 666308"/>
                  <a:gd name="connsiteX29" fmla="*/ 9406269 w 9406269"/>
                  <a:gd name="connsiteY29" fmla="*/ 659219 h 666308"/>
                  <a:gd name="connsiteX0" fmla="*/ 0 w 9406269"/>
                  <a:gd name="connsiteY0" fmla="*/ 0 h 574159"/>
                  <a:gd name="connsiteX1" fmla="*/ 1070344 w 9406269"/>
                  <a:gd name="connsiteY1" fmla="*/ 0 h 574159"/>
                  <a:gd name="connsiteX2" fmla="*/ 1070344 w 9406269"/>
                  <a:gd name="connsiteY2" fmla="*/ 99238 h 574159"/>
                  <a:gd name="connsiteX3" fmla="*/ 4245934 w 9406269"/>
                  <a:gd name="connsiteY3" fmla="*/ 99238 h 574159"/>
                  <a:gd name="connsiteX4" fmla="*/ 4245934 w 9406269"/>
                  <a:gd name="connsiteY4" fmla="*/ 113414 h 574159"/>
                  <a:gd name="connsiteX5" fmla="*/ 5273748 w 9406269"/>
                  <a:gd name="connsiteY5" fmla="*/ 113414 h 574159"/>
                  <a:gd name="connsiteX6" fmla="*/ 5273748 w 9406269"/>
                  <a:gd name="connsiteY6" fmla="*/ 113414 h 574159"/>
                  <a:gd name="connsiteX7" fmla="*/ 5273748 w 9406269"/>
                  <a:gd name="connsiteY7" fmla="*/ 113414 h 574159"/>
                  <a:gd name="connsiteX8" fmla="*/ 5273748 w 9406269"/>
                  <a:gd name="connsiteY8" fmla="*/ 113414 h 574159"/>
                  <a:gd name="connsiteX9" fmla="*/ 5280836 w 9406269"/>
                  <a:gd name="connsiteY9" fmla="*/ 134680 h 574159"/>
                  <a:gd name="connsiteX10" fmla="*/ 5819553 w 9406269"/>
                  <a:gd name="connsiteY10" fmla="*/ 134680 h 574159"/>
                  <a:gd name="connsiteX11" fmla="*/ 5840818 w 9406269"/>
                  <a:gd name="connsiteY11" fmla="*/ 177209 h 574159"/>
                  <a:gd name="connsiteX12" fmla="*/ 6351180 w 9406269"/>
                  <a:gd name="connsiteY12" fmla="*/ 170121 h 574159"/>
                  <a:gd name="connsiteX13" fmla="*/ 6585097 w 9406269"/>
                  <a:gd name="connsiteY13" fmla="*/ 85061 h 574159"/>
                  <a:gd name="connsiteX14" fmla="*/ 6018028 w 9406269"/>
                  <a:gd name="connsiteY14" fmla="*/ 574159 h 574159"/>
                  <a:gd name="connsiteX15" fmla="*/ 6372446 w 9406269"/>
                  <a:gd name="connsiteY15" fmla="*/ 241005 h 574159"/>
                  <a:gd name="connsiteX16" fmla="*/ 6372446 w 9406269"/>
                  <a:gd name="connsiteY16" fmla="*/ 241005 h 574159"/>
                  <a:gd name="connsiteX17" fmla="*/ 6372446 w 9406269"/>
                  <a:gd name="connsiteY17" fmla="*/ 241005 h 574159"/>
                  <a:gd name="connsiteX18" fmla="*/ 6372446 w 9406269"/>
                  <a:gd name="connsiteY18" fmla="*/ 241005 h 574159"/>
                  <a:gd name="connsiteX19" fmla="*/ 6372446 w 9406269"/>
                  <a:gd name="connsiteY19" fmla="*/ 241005 h 574159"/>
                  <a:gd name="connsiteX20" fmla="*/ 6372446 w 9406269"/>
                  <a:gd name="connsiteY20" fmla="*/ 241005 h 574159"/>
                  <a:gd name="connsiteX21" fmla="*/ 6372446 w 9406269"/>
                  <a:gd name="connsiteY21" fmla="*/ 326065 h 574159"/>
                  <a:gd name="connsiteX22" fmla="*/ 7378995 w 9406269"/>
                  <a:gd name="connsiteY22" fmla="*/ 326065 h 574159"/>
                  <a:gd name="connsiteX23" fmla="*/ 7464056 w 9406269"/>
                  <a:gd name="connsiteY23" fmla="*/ 411126 h 574159"/>
                  <a:gd name="connsiteX24" fmla="*/ 7917711 w 9406269"/>
                  <a:gd name="connsiteY24" fmla="*/ 411126 h 574159"/>
                  <a:gd name="connsiteX25" fmla="*/ 7917711 w 9406269"/>
                  <a:gd name="connsiteY25" fmla="*/ 411126 h 574159"/>
                  <a:gd name="connsiteX26" fmla="*/ 7917711 w 9406269"/>
                  <a:gd name="connsiteY26" fmla="*/ 503275 h 574159"/>
                  <a:gd name="connsiteX27" fmla="*/ 8087832 w 9406269"/>
                  <a:gd name="connsiteY27" fmla="*/ 503275 h 574159"/>
                  <a:gd name="connsiteX28" fmla="*/ 8087832 w 9406269"/>
                  <a:gd name="connsiteY28" fmla="*/ 567070 h 574159"/>
                  <a:gd name="connsiteX29" fmla="*/ 9406269 w 9406269"/>
                  <a:gd name="connsiteY29" fmla="*/ 567070 h 574159"/>
                  <a:gd name="connsiteX0" fmla="*/ 0 w 9406269"/>
                  <a:gd name="connsiteY0" fmla="*/ 0 h 602512"/>
                  <a:gd name="connsiteX1" fmla="*/ 1070344 w 9406269"/>
                  <a:gd name="connsiteY1" fmla="*/ 0 h 602512"/>
                  <a:gd name="connsiteX2" fmla="*/ 1070344 w 9406269"/>
                  <a:gd name="connsiteY2" fmla="*/ 99238 h 602512"/>
                  <a:gd name="connsiteX3" fmla="*/ 4245934 w 9406269"/>
                  <a:gd name="connsiteY3" fmla="*/ 99238 h 602512"/>
                  <a:gd name="connsiteX4" fmla="*/ 4245934 w 9406269"/>
                  <a:gd name="connsiteY4" fmla="*/ 113414 h 602512"/>
                  <a:gd name="connsiteX5" fmla="*/ 5273748 w 9406269"/>
                  <a:gd name="connsiteY5" fmla="*/ 113414 h 602512"/>
                  <a:gd name="connsiteX6" fmla="*/ 5273748 w 9406269"/>
                  <a:gd name="connsiteY6" fmla="*/ 113414 h 602512"/>
                  <a:gd name="connsiteX7" fmla="*/ 5273748 w 9406269"/>
                  <a:gd name="connsiteY7" fmla="*/ 113414 h 602512"/>
                  <a:gd name="connsiteX8" fmla="*/ 5273748 w 9406269"/>
                  <a:gd name="connsiteY8" fmla="*/ 113414 h 602512"/>
                  <a:gd name="connsiteX9" fmla="*/ 5280836 w 9406269"/>
                  <a:gd name="connsiteY9" fmla="*/ 134680 h 602512"/>
                  <a:gd name="connsiteX10" fmla="*/ 5819553 w 9406269"/>
                  <a:gd name="connsiteY10" fmla="*/ 134680 h 602512"/>
                  <a:gd name="connsiteX11" fmla="*/ 5840818 w 9406269"/>
                  <a:gd name="connsiteY11" fmla="*/ 177209 h 602512"/>
                  <a:gd name="connsiteX12" fmla="*/ 6351180 w 9406269"/>
                  <a:gd name="connsiteY12" fmla="*/ 170121 h 602512"/>
                  <a:gd name="connsiteX13" fmla="*/ 6585097 w 9406269"/>
                  <a:gd name="connsiteY13" fmla="*/ 85061 h 602512"/>
                  <a:gd name="connsiteX14" fmla="*/ 6018028 w 9406269"/>
                  <a:gd name="connsiteY14" fmla="*/ 574159 h 602512"/>
                  <a:gd name="connsiteX15" fmla="*/ 6372446 w 9406269"/>
                  <a:gd name="connsiteY15" fmla="*/ 241005 h 602512"/>
                  <a:gd name="connsiteX16" fmla="*/ 6372446 w 9406269"/>
                  <a:gd name="connsiteY16" fmla="*/ 241005 h 602512"/>
                  <a:gd name="connsiteX17" fmla="*/ 6372446 w 9406269"/>
                  <a:gd name="connsiteY17" fmla="*/ 241005 h 602512"/>
                  <a:gd name="connsiteX18" fmla="*/ 6372446 w 9406269"/>
                  <a:gd name="connsiteY18" fmla="*/ 241005 h 602512"/>
                  <a:gd name="connsiteX19" fmla="*/ 6372446 w 9406269"/>
                  <a:gd name="connsiteY19" fmla="*/ 241005 h 602512"/>
                  <a:gd name="connsiteX20" fmla="*/ 6372446 w 9406269"/>
                  <a:gd name="connsiteY20" fmla="*/ 241005 h 602512"/>
                  <a:gd name="connsiteX21" fmla="*/ 6429153 w 9406269"/>
                  <a:gd name="connsiteY21" fmla="*/ 602512 h 602512"/>
                  <a:gd name="connsiteX22" fmla="*/ 7378995 w 9406269"/>
                  <a:gd name="connsiteY22" fmla="*/ 326065 h 602512"/>
                  <a:gd name="connsiteX23" fmla="*/ 7464056 w 9406269"/>
                  <a:gd name="connsiteY23" fmla="*/ 411126 h 602512"/>
                  <a:gd name="connsiteX24" fmla="*/ 7917711 w 9406269"/>
                  <a:gd name="connsiteY24" fmla="*/ 411126 h 602512"/>
                  <a:gd name="connsiteX25" fmla="*/ 7917711 w 9406269"/>
                  <a:gd name="connsiteY25" fmla="*/ 411126 h 602512"/>
                  <a:gd name="connsiteX26" fmla="*/ 7917711 w 9406269"/>
                  <a:gd name="connsiteY26" fmla="*/ 503275 h 602512"/>
                  <a:gd name="connsiteX27" fmla="*/ 8087832 w 9406269"/>
                  <a:gd name="connsiteY27" fmla="*/ 503275 h 602512"/>
                  <a:gd name="connsiteX28" fmla="*/ 8087832 w 9406269"/>
                  <a:gd name="connsiteY28" fmla="*/ 567070 h 602512"/>
                  <a:gd name="connsiteX29" fmla="*/ 9406269 w 9406269"/>
                  <a:gd name="connsiteY29" fmla="*/ 567070 h 602512"/>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585097 w 9406269"/>
                  <a:gd name="connsiteY13" fmla="*/ 85061 h 616689"/>
                  <a:gd name="connsiteX14" fmla="*/ 6018028 w 9406269"/>
                  <a:gd name="connsiteY14" fmla="*/ 574159 h 616689"/>
                  <a:gd name="connsiteX15" fmla="*/ 6372446 w 9406269"/>
                  <a:gd name="connsiteY15" fmla="*/ 241005 h 616689"/>
                  <a:gd name="connsiteX16" fmla="*/ 6372446 w 9406269"/>
                  <a:gd name="connsiteY16" fmla="*/ 241005 h 616689"/>
                  <a:gd name="connsiteX17" fmla="*/ 6372446 w 9406269"/>
                  <a:gd name="connsiteY17" fmla="*/ 241005 h 616689"/>
                  <a:gd name="connsiteX18" fmla="*/ 6372446 w 9406269"/>
                  <a:gd name="connsiteY18" fmla="*/ 241005 h 616689"/>
                  <a:gd name="connsiteX19" fmla="*/ 6372446 w 9406269"/>
                  <a:gd name="connsiteY19" fmla="*/ 241005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585097 w 9406269"/>
                  <a:gd name="connsiteY13" fmla="*/ 85061 h 616689"/>
                  <a:gd name="connsiteX14" fmla="*/ 6018028 w 9406269"/>
                  <a:gd name="connsiteY14" fmla="*/ 574159 h 616689"/>
                  <a:gd name="connsiteX15" fmla="*/ 6372446 w 9406269"/>
                  <a:gd name="connsiteY15" fmla="*/ 241005 h 616689"/>
                  <a:gd name="connsiteX16" fmla="*/ 6372446 w 9406269"/>
                  <a:gd name="connsiteY16" fmla="*/ 241005 h 616689"/>
                  <a:gd name="connsiteX17" fmla="*/ 6372446 w 9406269"/>
                  <a:gd name="connsiteY17" fmla="*/ 241005 h 616689"/>
                  <a:gd name="connsiteX18" fmla="*/ 6372446 w 9406269"/>
                  <a:gd name="connsiteY18" fmla="*/ 241005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585097 w 9406269"/>
                  <a:gd name="connsiteY13" fmla="*/ 85061 h 616689"/>
                  <a:gd name="connsiteX14" fmla="*/ 6018028 w 9406269"/>
                  <a:gd name="connsiteY14" fmla="*/ 574159 h 616689"/>
                  <a:gd name="connsiteX15" fmla="*/ 6372446 w 9406269"/>
                  <a:gd name="connsiteY15" fmla="*/ 241005 h 616689"/>
                  <a:gd name="connsiteX16" fmla="*/ 6372446 w 9406269"/>
                  <a:gd name="connsiteY16" fmla="*/ 241005 h 616689"/>
                  <a:gd name="connsiteX17" fmla="*/ 6372446 w 9406269"/>
                  <a:gd name="connsiteY17" fmla="*/ 241005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585097 w 9406269"/>
                  <a:gd name="connsiteY13" fmla="*/ 85061 h 616689"/>
                  <a:gd name="connsiteX14" fmla="*/ 6018028 w 9406269"/>
                  <a:gd name="connsiteY14" fmla="*/ 574159 h 616689"/>
                  <a:gd name="connsiteX15" fmla="*/ 6372446 w 9406269"/>
                  <a:gd name="connsiteY15" fmla="*/ 241005 h 616689"/>
                  <a:gd name="connsiteX16" fmla="*/ 6372446 w 9406269"/>
                  <a:gd name="connsiteY16" fmla="*/ 241005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585097 w 9406269"/>
                  <a:gd name="connsiteY13" fmla="*/ 85061 h 616689"/>
                  <a:gd name="connsiteX14" fmla="*/ 6018028 w 9406269"/>
                  <a:gd name="connsiteY14" fmla="*/ 574159 h 616689"/>
                  <a:gd name="connsiteX15" fmla="*/ 6372446 w 9406269"/>
                  <a:gd name="connsiteY15" fmla="*/ 241005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585097 w 9406269"/>
                  <a:gd name="connsiteY13" fmla="*/ 85061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40818 w 9406269"/>
                  <a:gd name="connsiteY11" fmla="*/ 177209 h 616689"/>
                  <a:gd name="connsiteX12" fmla="*/ 6351180 w 9406269"/>
                  <a:gd name="connsiteY12" fmla="*/ 170121 h 616689"/>
                  <a:gd name="connsiteX13" fmla="*/ 6344093 w 9406269"/>
                  <a:gd name="connsiteY13" fmla="*/ 205563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19553 w 9406269"/>
                  <a:gd name="connsiteY11" fmla="*/ 191385 h 616689"/>
                  <a:gd name="connsiteX12" fmla="*/ 6351180 w 9406269"/>
                  <a:gd name="connsiteY12" fmla="*/ 170121 h 616689"/>
                  <a:gd name="connsiteX13" fmla="*/ 6344093 w 9406269"/>
                  <a:gd name="connsiteY13" fmla="*/ 205563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12465 w 9406269"/>
                  <a:gd name="connsiteY11" fmla="*/ 155943 h 616689"/>
                  <a:gd name="connsiteX12" fmla="*/ 6351180 w 9406269"/>
                  <a:gd name="connsiteY12" fmla="*/ 170121 h 616689"/>
                  <a:gd name="connsiteX13" fmla="*/ 6344093 w 9406269"/>
                  <a:gd name="connsiteY13" fmla="*/ 205563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26642 w 9406269"/>
                  <a:gd name="connsiteY11" fmla="*/ 177208 h 616689"/>
                  <a:gd name="connsiteX12" fmla="*/ 6351180 w 9406269"/>
                  <a:gd name="connsiteY12" fmla="*/ 170121 h 616689"/>
                  <a:gd name="connsiteX13" fmla="*/ 6344093 w 9406269"/>
                  <a:gd name="connsiteY13" fmla="*/ 205563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26642 w 9406269"/>
                  <a:gd name="connsiteY11" fmla="*/ 177208 h 616689"/>
                  <a:gd name="connsiteX12" fmla="*/ 6351180 w 9406269"/>
                  <a:gd name="connsiteY12" fmla="*/ 170121 h 616689"/>
                  <a:gd name="connsiteX13" fmla="*/ 6351181 w 9406269"/>
                  <a:gd name="connsiteY13" fmla="*/ 212652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351181 w 9406269"/>
                  <a:gd name="connsiteY13" fmla="*/ 212652 h 616689"/>
                  <a:gd name="connsiteX14" fmla="*/ 6018028 w 9406269"/>
                  <a:gd name="connsiteY14" fmla="*/ 574159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351181 w 9406269"/>
                  <a:gd name="connsiteY13" fmla="*/ 212652 h 616689"/>
                  <a:gd name="connsiteX14" fmla="*/ 6819014 w 9406269"/>
                  <a:gd name="connsiteY14" fmla="*/ 439480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400800 w 9406269"/>
                  <a:gd name="connsiteY13" fmla="*/ 311889 h 616689"/>
                  <a:gd name="connsiteX14" fmla="*/ 6819014 w 9406269"/>
                  <a:gd name="connsiteY14" fmla="*/ 439480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351181 w 9406269"/>
                  <a:gd name="connsiteY13" fmla="*/ 212651 h 616689"/>
                  <a:gd name="connsiteX14" fmla="*/ 6819014 w 9406269"/>
                  <a:gd name="connsiteY14" fmla="*/ 439480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351181 w 9406269"/>
                  <a:gd name="connsiteY13" fmla="*/ 212651 h 616689"/>
                  <a:gd name="connsiteX14" fmla="*/ 7428614 w 9406269"/>
                  <a:gd name="connsiteY14" fmla="*/ 184298 h 616689"/>
                  <a:gd name="connsiteX15" fmla="*/ 5691962 w 9406269"/>
                  <a:gd name="connsiteY15" fmla="*/ 482010 h 616689"/>
                  <a:gd name="connsiteX16" fmla="*/ 5854995 w 9406269"/>
                  <a:gd name="connsiteY16" fmla="*/ 595424 h 616689"/>
                  <a:gd name="connsiteX17" fmla="*/ 5862083 w 9406269"/>
                  <a:gd name="connsiteY17" fmla="*/ 474921 h 616689"/>
                  <a:gd name="connsiteX18" fmla="*/ 5982586 w 9406269"/>
                  <a:gd name="connsiteY18" fmla="*/ 354419 h 616689"/>
                  <a:gd name="connsiteX19" fmla="*/ 6457507 w 9406269"/>
                  <a:gd name="connsiteY19" fmla="*/ 460744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829339"/>
                  <a:gd name="connsiteX1" fmla="*/ 1070344 w 9406269"/>
                  <a:gd name="connsiteY1" fmla="*/ 0 h 829339"/>
                  <a:gd name="connsiteX2" fmla="*/ 1070344 w 9406269"/>
                  <a:gd name="connsiteY2" fmla="*/ 99238 h 829339"/>
                  <a:gd name="connsiteX3" fmla="*/ 4245934 w 9406269"/>
                  <a:gd name="connsiteY3" fmla="*/ 99238 h 829339"/>
                  <a:gd name="connsiteX4" fmla="*/ 4245934 w 9406269"/>
                  <a:gd name="connsiteY4" fmla="*/ 113414 h 829339"/>
                  <a:gd name="connsiteX5" fmla="*/ 5273748 w 9406269"/>
                  <a:gd name="connsiteY5" fmla="*/ 113414 h 829339"/>
                  <a:gd name="connsiteX6" fmla="*/ 5273748 w 9406269"/>
                  <a:gd name="connsiteY6" fmla="*/ 113414 h 829339"/>
                  <a:gd name="connsiteX7" fmla="*/ 5273748 w 9406269"/>
                  <a:gd name="connsiteY7" fmla="*/ 113414 h 829339"/>
                  <a:gd name="connsiteX8" fmla="*/ 5273748 w 9406269"/>
                  <a:gd name="connsiteY8" fmla="*/ 113414 h 829339"/>
                  <a:gd name="connsiteX9" fmla="*/ 5280836 w 9406269"/>
                  <a:gd name="connsiteY9" fmla="*/ 134680 h 829339"/>
                  <a:gd name="connsiteX10" fmla="*/ 5819553 w 9406269"/>
                  <a:gd name="connsiteY10" fmla="*/ 134680 h 829339"/>
                  <a:gd name="connsiteX11" fmla="*/ 5805377 w 9406269"/>
                  <a:gd name="connsiteY11" fmla="*/ 177208 h 829339"/>
                  <a:gd name="connsiteX12" fmla="*/ 6351180 w 9406269"/>
                  <a:gd name="connsiteY12" fmla="*/ 170121 h 829339"/>
                  <a:gd name="connsiteX13" fmla="*/ 6351181 w 9406269"/>
                  <a:gd name="connsiteY13" fmla="*/ 212651 h 829339"/>
                  <a:gd name="connsiteX14" fmla="*/ 7428614 w 9406269"/>
                  <a:gd name="connsiteY14" fmla="*/ 184298 h 829339"/>
                  <a:gd name="connsiteX15" fmla="*/ 5691962 w 9406269"/>
                  <a:gd name="connsiteY15" fmla="*/ 482010 h 829339"/>
                  <a:gd name="connsiteX16" fmla="*/ 5854995 w 9406269"/>
                  <a:gd name="connsiteY16" fmla="*/ 595424 h 829339"/>
                  <a:gd name="connsiteX17" fmla="*/ 5975497 w 9406269"/>
                  <a:gd name="connsiteY17" fmla="*/ 829339 h 829339"/>
                  <a:gd name="connsiteX18" fmla="*/ 5982586 w 9406269"/>
                  <a:gd name="connsiteY18" fmla="*/ 354419 h 829339"/>
                  <a:gd name="connsiteX19" fmla="*/ 6457507 w 9406269"/>
                  <a:gd name="connsiteY19" fmla="*/ 460744 h 829339"/>
                  <a:gd name="connsiteX20" fmla="*/ 6181060 w 9406269"/>
                  <a:gd name="connsiteY20" fmla="*/ 616689 h 829339"/>
                  <a:gd name="connsiteX21" fmla="*/ 6429153 w 9406269"/>
                  <a:gd name="connsiteY21" fmla="*/ 602512 h 829339"/>
                  <a:gd name="connsiteX22" fmla="*/ 7378995 w 9406269"/>
                  <a:gd name="connsiteY22" fmla="*/ 326065 h 829339"/>
                  <a:gd name="connsiteX23" fmla="*/ 7464056 w 9406269"/>
                  <a:gd name="connsiteY23" fmla="*/ 411126 h 829339"/>
                  <a:gd name="connsiteX24" fmla="*/ 7917711 w 9406269"/>
                  <a:gd name="connsiteY24" fmla="*/ 411126 h 829339"/>
                  <a:gd name="connsiteX25" fmla="*/ 7917711 w 9406269"/>
                  <a:gd name="connsiteY25" fmla="*/ 411126 h 829339"/>
                  <a:gd name="connsiteX26" fmla="*/ 7917711 w 9406269"/>
                  <a:gd name="connsiteY26" fmla="*/ 503275 h 829339"/>
                  <a:gd name="connsiteX27" fmla="*/ 8087832 w 9406269"/>
                  <a:gd name="connsiteY27" fmla="*/ 503275 h 829339"/>
                  <a:gd name="connsiteX28" fmla="*/ 8087832 w 9406269"/>
                  <a:gd name="connsiteY28" fmla="*/ 567070 h 829339"/>
                  <a:gd name="connsiteX29" fmla="*/ 9406269 w 9406269"/>
                  <a:gd name="connsiteY29" fmla="*/ 567070 h 829339"/>
                  <a:gd name="connsiteX0" fmla="*/ 0 w 9406269"/>
                  <a:gd name="connsiteY0" fmla="*/ 0 h 829339"/>
                  <a:gd name="connsiteX1" fmla="*/ 1070344 w 9406269"/>
                  <a:gd name="connsiteY1" fmla="*/ 0 h 829339"/>
                  <a:gd name="connsiteX2" fmla="*/ 1070344 w 9406269"/>
                  <a:gd name="connsiteY2" fmla="*/ 99238 h 829339"/>
                  <a:gd name="connsiteX3" fmla="*/ 4245934 w 9406269"/>
                  <a:gd name="connsiteY3" fmla="*/ 99238 h 829339"/>
                  <a:gd name="connsiteX4" fmla="*/ 4245934 w 9406269"/>
                  <a:gd name="connsiteY4" fmla="*/ 113414 h 829339"/>
                  <a:gd name="connsiteX5" fmla="*/ 5273748 w 9406269"/>
                  <a:gd name="connsiteY5" fmla="*/ 113414 h 829339"/>
                  <a:gd name="connsiteX6" fmla="*/ 5273748 w 9406269"/>
                  <a:gd name="connsiteY6" fmla="*/ 113414 h 829339"/>
                  <a:gd name="connsiteX7" fmla="*/ 5273748 w 9406269"/>
                  <a:gd name="connsiteY7" fmla="*/ 113414 h 829339"/>
                  <a:gd name="connsiteX8" fmla="*/ 5273748 w 9406269"/>
                  <a:gd name="connsiteY8" fmla="*/ 113414 h 829339"/>
                  <a:gd name="connsiteX9" fmla="*/ 5280836 w 9406269"/>
                  <a:gd name="connsiteY9" fmla="*/ 134680 h 829339"/>
                  <a:gd name="connsiteX10" fmla="*/ 5819553 w 9406269"/>
                  <a:gd name="connsiteY10" fmla="*/ 134680 h 829339"/>
                  <a:gd name="connsiteX11" fmla="*/ 5805377 w 9406269"/>
                  <a:gd name="connsiteY11" fmla="*/ 177208 h 829339"/>
                  <a:gd name="connsiteX12" fmla="*/ 6351180 w 9406269"/>
                  <a:gd name="connsiteY12" fmla="*/ 170121 h 829339"/>
                  <a:gd name="connsiteX13" fmla="*/ 6351181 w 9406269"/>
                  <a:gd name="connsiteY13" fmla="*/ 212651 h 829339"/>
                  <a:gd name="connsiteX14" fmla="*/ 7428614 w 9406269"/>
                  <a:gd name="connsiteY14" fmla="*/ 184298 h 829339"/>
                  <a:gd name="connsiteX15" fmla="*/ 7414436 w 9406269"/>
                  <a:gd name="connsiteY15" fmla="*/ 255182 h 829339"/>
                  <a:gd name="connsiteX16" fmla="*/ 5854995 w 9406269"/>
                  <a:gd name="connsiteY16" fmla="*/ 595424 h 829339"/>
                  <a:gd name="connsiteX17" fmla="*/ 5975497 w 9406269"/>
                  <a:gd name="connsiteY17" fmla="*/ 829339 h 829339"/>
                  <a:gd name="connsiteX18" fmla="*/ 5982586 w 9406269"/>
                  <a:gd name="connsiteY18" fmla="*/ 354419 h 829339"/>
                  <a:gd name="connsiteX19" fmla="*/ 6457507 w 9406269"/>
                  <a:gd name="connsiteY19" fmla="*/ 460744 h 829339"/>
                  <a:gd name="connsiteX20" fmla="*/ 6181060 w 9406269"/>
                  <a:gd name="connsiteY20" fmla="*/ 616689 h 829339"/>
                  <a:gd name="connsiteX21" fmla="*/ 6429153 w 9406269"/>
                  <a:gd name="connsiteY21" fmla="*/ 602512 h 829339"/>
                  <a:gd name="connsiteX22" fmla="*/ 7378995 w 9406269"/>
                  <a:gd name="connsiteY22" fmla="*/ 326065 h 829339"/>
                  <a:gd name="connsiteX23" fmla="*/ 7464056 w 9406269"/>
                  <a:gd name="connsiteY23" fmla="*/ 411126 h 829339"/>
                  <a:gd name="connsiteX24" fmla="*/ 7917711 w 9406269"/>
                  <a:gd name="connsiteY24" fmla="*/ 411126 h 829339"/>
                  <a:gd name="connsiteX25" fmla="*/ 7917711 w 9406269"/>
                  <a:gd name="connsiteY25" fmla="*/ 411126 h 829339"/>
                  <a:gd name="connsiteX26" fmla="*/ 7917711 w 9406269"/>
                  <a:gd name="connsiteY26" fmla="*/ 503275 h 829339"/>
                  <a:gd name="connsiteX27" fmla="*/ 8087832 w 9406269"/>
                  <a:gd name="connsiteY27" fmla="*/ 503275 h 829339"/>
                  <a:gd name="connsiteX28" fmla="*/ 8087832 w 9406269"/>
                  <a:gd name="connsiteY28" fmla="*/ 567070 h 829339"/>
                  <a:gd name="connsiteX29" fmla="*/ 9406269 w 9406269"/>
                  <a:gd name="connsiteY29" fmla="*/ 567070 h 829339"/>
                  <a:gd name="connsiteX0" fmla="*/ 0 w 9406269"/>
                  <a:gd name="connsiteY0" fmla="*/ 0 h 1041990"/>
                  <a:gd name="connsiteX1" fmla="*/ 1070344 w 9406269"/>
                  <a:gd name="connsiteY1" fmla="*/ 0 h 1041990"/>
                  <a:gd name="connsiteX2" fmla="*/ 1070344 w 9406269"/>
                  <a:gd name="connsiteY2" fmla="*/ 99238 h 1041990"/>
                  <a:gd name="connsiteX3" fmla="*/ 4245934 w 9406269"/>
                  <a:gd name="connsiteY3" fmla="*/ 99238 h 1041990"/>
                  <a:gd name="connsiteX4" fmla="*/ 4245934 w 9406269"/>
                  <a:gd name="connsiteY4" fmla="*/ 113414 h 1041990"/>
                  <a:gd name="connsiteX5" fmla="*/ 5273748 w 9406269"/>
                  <a:gd name="connsiteY5" fmla="*/ 113414 h 1041990"/>
                  <a:gd name="connsiteX6" fmla="*/ 5273748 w 9406269"/>
                  <a:gd name="connsiteY6" fmla="*/ 113414 h 1041990"/>
                  <a:gd name="connsiteX7" fmla="*/ 5273748 w 9406269"/>
                  <a:gd name="connsiteY7" fmla="*/ 113414 h 1041990"/>
                  <a:gd name="connsiteX8" fmla="*/ 5273748 w 9406269"/>
                  <a:gd name="connsiteY8" fmla="*/ 113414 h 1041990"/>
                  <a:gd name="connsiteX9" fmla="*/ 5280836 w 9406269"/>
                  <a:gd name="connsiteY9" fmla="*/ 134680 h 1041990"/>
                  <a:gd name="connsiteX10" fmla="*/ 5819553 w 9406269"/>
                  <a:gd name="connsiteY10" fmla="*/ 134680 h 1041990"/>
                  <a:gd name="connsiteX11" fmla="*/ 5805377 w 9406269"/>
                  <a:gd name="connsiteY11" fmla="*/ 177208 h 1041990"/>
                  <a:gd name="connsiteX12" fmla="*/ 6351180 w 9406269"/>
                  <a:gd name="connsiteY12" fmla="*/ 170121 h 1041990"/>
                  <a:gd name="connsiteX13" fmla="*/ 6351181 w 9406269"/>
                  <a:gd name="connsiteY13" fmla="*/ 212651 h 1041990"/>
                  <a:gd name="connsiteX14" fmla="*/ 7428614 w 9406269"/>
                  <a:gd name="connsiteY14" fmla="*/ 184298 h 1041990"/>
                  <a:gd name="connsiteX15" fmla="*/ 7414436 w 9406269"/>
                  <a:gd name="connsiteY15" fmla="*/ 255182 h 1041990"/>
                  <a:gd name="connsiteX16" fmla="*/ 5854995 w 9406269"/>
                  <a:gd name="connsiteY16" fmla="*/ 595424 h 1041990"/>
                  <a:gd name="connsiteX17" fmla="*/ 5975497 w 9406269"/>
                  <a:gd name="connsiteY17" fmla="*/ 829339 h 1041990"/>
                  <a:gd name="connsiteX18" fmla="*/ 5982586 w 9406269"/>
                  <a:gd name="connsiteY18" fmla="*/ 354419 h 1041990"/>
                  <a:gd name="connsiteX19" fmla="*/ 6244856 w 9406269"/>
                  <a:gd name="connsiteY19" fmla="*/ 1041990 h 1041990"/>
                  <a:gd name="connsiteX20" fmla="*/ 6181060 w 9406269"/>
                  <a:gd name="connsiteY20" fmla="*/ 616689 h 1041990"/>
                  <a:gd name="connsiteX21" fmla="*/ 6429153 w 9406269"/>
                  <a:gd name="connsiteY21" fmla="*/ 602512 h 1041990"/>
                  <a:gd name="connsiteX22" fmla="*/ 7378995 w 9406269"/>
                  <a:gd name="connsiteY22" fmla="*/ 326065 h 1041990"/>
                  <a:gd name="connsiteX23" fmla="*/ 7464056 w 9406269"/>
                  <a:gd name="connsiteY23" fmla="*/ 411126 h 1041990"/>
                  <a:gd name="connsiteX24" fmla="*/ 7917711 w 9406269"/>
                  <a:gd name="connsiteY24" fmla="*/ 411126 h 1041990"/>
                  <a:gd name="connsiteX25" fmla="*/ 7917711 w 9406269"/>
                  <a:gd name="connsiteY25" fmla="*/ 411126 h 1041990"/>
                  <a:gd name="connsiteX26" fmla="*/ 7917711 w 9406269"/>
                  <a:gd name="connsiteY26" fmla="*/ 503275 h 1041990"/>
                  <a:gd name="connsiteX27" fmla="*/ 8087832 w 9406269"/>
                  <a:gd name="connsiteY27" fmla="*/ 503275 h 1041990"/>
                  <a:gd name="connsiteX28" fmla="*/ 8087832 w 9406269"/>
                  <a:gd name="connsiteY28" fmla="*/ 567070 h 1041990"/>
                  <a:gd name="connsiteX29" fmla="*/ 9406269 w 9406269"/>
                  <a:gd name="connsiteY29" fmla="*/ 567070 h 1041990"/>
                  <a:gd name="connsiteX0" fmla="*/ 0 w 9406269"/>
                  <a:gd name="connsiteY0" fmla="*/ 0 h 1041990"/>
                  <a:gd name="connsiteX1" fmla="*/ 1070344 w 9406269"/>
                  <a:gd name="connsiteY1" fmla="*/ 0 h 1041990"/>
                  <a:gd name="connsiteX2" fmla="*/ 1070344 w 9406269"/>
                  <a:gd name="connsiteY2" fmla="*/ 99238 h 1041990"/>
                  <a:gd name="connsiteX3" fmla="*/ 4245934 w 9406269"/>
                  <a:gd name="connsiteY3" fmla="*/ 99238 h 1041990"/>
                  <a:gd name="connsiteX4" fmla="*/ 4245934 w 9406269"/>
                  <a:gd name="connsiteY4" fmla="*/ 113414 h 1041990"/>
                  <a:gd name="connsiteX5" fmla="*/ 5273748 w 9406269"/>
                  <a:gd name="connsiteY5" fmla="*/ 113414 h 1041990"/>
                  <a:gd name="connsiteX6" fmla="*/ 5273748 w 9406269"/>
                  <a:gd name="connsiteY6" fmla="*/ 113414 h 1041990"/>
                  <a:gd name="connsiteX7" fmla="*/ 5273748 w 9406269"/>
                  <a:gd name="connsiteY7" fmla="*/ 113414 h 1041990"/>
                  <a:gd name="connsiteX8" fmla="*/ 5273748 w 9406269"/>
                  <a:gd name="connsiteY8" fmla="*/ 113414 h 1041990"/>
                  <a:gd name="connsiteX9" fmla="*/ 5280836 w 9406269"/>
                  <a:gd name="connsiteY9" fmla="*/ 134680 h 1041990"/>
                  <a:gd name="connsiteX10" fmla="*/ 5819553 w 9406269"/>
                  <a:gd name="connsiteY10" fmla="*/ 134680 h 1041990"/>
                  <a:gd name="connsiteX11" fmla="*/ 5805377 w 9406269"/>
                  <a:gd name="connsiteY11" fmla="*/ 177208 h 1041990"/>
                  <a:gd name="connsiteX12" fmla="*/ 6351180 w 9406269"/>
                  <a:gd name="connsiteY12" fmla="*/ 170121 h 1041990"/>
                  <a:gd name="connsiteX13" fmla="*/ 6351181 w 9406269"/>
                  <a:gd name="connsiteY13" fmla="*/ 212651 h 1041990"/>
                  <a:gd name="connsiteX14" fmla="*/ 7428614 w 9406269"/>
                  <a:gd name="connsiteY14" fmla="*/ 184298 h 1041990"/>
                  <a:gd name="connsiteX15" fmla="*/ 7414436 w 9406269"/>
                  <a:gd name="connsiteY15" fmla="*/ 255182 h 1041990"/>
                  <a:gd name="connsiteX16" fmla="*/ 7903535 w 9406269"/>
                  <a:gd name="connsiteY16" fmla="*/ 241006 h 1041990"/>
                  <a:gd name="connsiteX17" fmla="*/ 5975497 w 9406269"/>
                  <a:gd name="connsiteY17" fmla="*/ 829339 h 1041990"/>
                  <a:gd name="connsiteX18" fmla="*/ 5982586 w 9406269"/>
                  <a:gd name="connsiteY18" fmla="*/ 354419 h 1041990"/>
                  <a:gd name="connsiteX19" fmla="*/ 6244856 w 9406269"/>
                  <a:gd name="connsiteY19" fmla="*/ 1041990 h 1041990"/>
                  <a:gd name="connsiteX20" fmla="*/ 6181060 w 9406269"/>
                  <a:gd name="connsiteY20" fmla="*/ 616689 h 1041990"/>
                  <a:gd name="connsiteX21" fmla="*/ 6429153 w 9406269"/>
                  <a:gd name="connsiteY21" fmla="*/ 602512 h 1041990"/>
                  <a:gd name="connsiteX22" fmla="*/ 7378995 w 9406269"/>
                  <a:gd name="connsiteY22" fmla="*/ 326065 h 1041990"/>
                  <a:gd name="connsiteX23" fmla="*/ 7464056 w 9406269"/>
                  <a:gd name="connsiteY23" fmla="*/ 411126 h 1041990"/>
                  <a:gd name="connsiteX24" fmla="*/ 7917711 w 9406269"/>
                  <a:gd name="connsiteY24" fmla="*/ 411126 h 1041990"/>
                  <a:gd name="connsiteX25" fmla="*/ 7917711 w 9406269"/>
                  <a:gd name="connsiteY25" fmla="*/ 411126 h 1041990"/>
                  <a:gd name="connsiteX26" fmla="*/ 7917711 w 9406269"/>
                  <a:gd name="connsiteY26" fmla="*/ 503275 h 1041990"/>
                  <a:gd name="connsiteX27" fmla="*/ 8087832 w 9406269"/>
                  <a:gd name="connsiteY27" fmla="*/ 503275 h 1041990"/>
                  <a:gd name="connsiteX28" fmla="*/ 8087832 w 9406269"/>
                  <a:gd name="connsiteY28" fmla="*/ 567070 h 1041990"/>
                  <a:gd name="connsiteX29" fmla="*/ 9406269 w 9406269"/>
                  <a:gd name="connsiteY29" fmla="*/ 567070 h 1041990"/>
                  <a:gd name="connsiteX0" fmla="*/ 0 w 9406269"/>
                  <a:gd name="connsiteY0" fmla="*/ 0 h 1041990"/>
                  <a:gd name="connsiteX1" fmla="*/ 1070344 w 9406269"/>
                  <a:gd name="connsiteY1" fmla="*/ 0 h 1041990"/>
                  <a:gd name="connsiteX2" fmla="*/ 1070344 w 9406269"/>
                  <a:gd name="connsiteY2" fmla="*/ 99238 h 1041990"/>
                  <a:gd name="connsiteX3" fmla="*/ 4245934 w 9406269"/>
                  <a:gd name="connsiteY3" fmla="*/ 99238 h 1041990"/>
                  <a:gd name="connsiteX4" fmla="*/ 4245934 w 9406269"/>
                  <a:gd name="connsiteY4" fmla="*/ 113414 h 1041990"/>
                  <a:gd name="connsiteX5" fmla="*/ 5273748 w 9406269"/>
                  <a:gd name="connsiteY5" fmla="*/ 113414 h 1041990"/>
                  <a:gd name="connsiteX6" fmla="*/ 5273748 w 9406269"/>
                  <a:gd name="connsiteY6" fmla="*/ 113414 h 1041990"/>
                  <a:gd name="connsiteX7" fmla="*/ 5273748 w 9406269"/>
                  <a:gd name="connsiteY7" fmla="*/ 113414 h 1041990"/>
                  <a:gd name="connsiteX8" fmla="*/ 5273748 w 9406269"/>
                  <a:gd name="connsiteY8" fmla="*/ 113414 h 1041990"/>
                  <a:gd name="connsiteX9" fmla="*/ 5280836 w 9406269"/>
                  <a:gd name="connsiteY9" fmla="*/ 134680 h 1041990"/>
                  <a:gd name="connsiteX10" fmla="*/ 5819553 w 9406269"/>
                  <a:gd name="connsiteY10" fmla="*/ 134680 h 1041990"/>
                  <a:gd name="connsiteX11" fmla="*/ 5805377 w 9406269"/>
                  <a:gd name="connsiteY11" fmla="*/ 177208 h 1041990"/>
                  <a:gd name="connsiteX12" fmla="*/ 6351180 w 9406269"/>
                  <a:gd name="connsiteY12" fmla="*/ 170121 h 1041990"/>
                  <a:gd name="connsiteX13" fmla="*/ 6351181 w 9406269"/>
                  <a:gd name="connsiteY13" fmla="*/ 212651 h 1041990"/>
                  <a:gd name="connsiteX14" fmla="*/ 7428614 w 9406269"/>
                  <a:gd name="connsiteY14" fmla="*/ 184298 h 1041990"/>
                  <a:gd name="connsiteX15" fmla="*/ 7414436 w 9406269"/>
                  <a:gd name="connsiteY15" fmla="*/ 255182 h 1041990"/>
                  <a:gd name="connsiteX16" fmla="*/ 7903535 w 9406269"/>
                  <a:gd name="connsiteY16" fmla="*/ 241006 h 1041990"/>
                  <a:gd name="connsiteX17" fmla="*/ 7896446 w 9406269"/>
                  <a:gd name="connsiteY17" fmla="*/ 304800 h 1041990"/>
                  <a:gd name="connsiteX18" fmla="*/ 5982586 w 9406269"/>
                  <a:gd name="connsiteY18" fmla="*/ 354419 h 1041990"/>
                  <a:gd name="connsiteX19" fmla="*/ 6244856 w 9406269"/>
                  <a:gd name="connsiteY19" fmla="*/ 1041990 h 1041990"/>
                  <a:gd name="connsiteX20" fmla="*/ 6181060 w 9406269"/>
                  <a:gd name="connsiteY20" fmla="*/ 616689 h 1041990"/>
                  <a:gd name="connsiteX21" fmla="*/ 6429153 w 9406269"/>
                  <a:gd name="connsiteY21" fmla="*/ 602512 h 1041990"/>
                  <a:gd name="connsiteX22" fmla="*/ 7378995 w 9406269"/>
                  <a:gd name="connsiteY22" fmla="*/ 326065 h 1041990"/>
                  <a:gd name="connsiteX23" fmla="*/ 7464056 w 9406269"/>
                  <a:gd name="connsiteY23" fmla="*/ 411126 h 1041990"/>
                  <a:gd name="connsiteX24" fmla="*/ 7917711 w 9406269"/>
                  <a:gd name="connsiteY24" fmla="*/ 411126 h 1041990"/>
                  <a:gd name="connsiteX25" fmla="*/ 7917711 w 9406269"/>
                  <a:gd name="connsiteY25" fmla="*/ 411126 h 1041990"/>
                  <a:gd name="connsiteX26" fmla="*/ 7917711 w 9406269"/>
                  <a:gd name="connsiteY26" fmla="*/ 503275 h 1041990"/>
                  <a:gd name="connsiteX27" fmla="*/ 8087832 w 9406269"/>
                  <a:gd name="connsiteY27" fmla="*/ 503275 h 1041990"/>
                  <a:gd name="connsiteX28" fmla="*/ 8087832 w 9406269"/>
                  <a:gd name="connsiteY28" fmla="*/ 567070 h 1041990"/>
                  <a:gd name="connsiteX29" fmla="*/ 9406269 w 9406269"/>
                  <a:gd name="connsiteY29" fmla="*/ 567070 h 1041990"/>
                  <a:gd name="connsiteX0" fmla="*/ 0 w 9406269"/>
                  <a:gd name="connsiteY0" fmla="*/ 0 h 1041990"/>
                  <a:gd name="connsiteX1" fmla="*/ 1070344 w 9406269"/>
                  <a:gd name="connsiteY1" fmla="*/ 0 h 1041990"/>
                  <a:gd name="connsiteX2" fmla="*/ 1070344 w 9406269"/>
                  <a:gd name="connsiteY2" fmla="*/ 99238 h 1041990"/>
                  <a:gd name="connsiteX3" fmla="*/ 4245934 w 9406269"/>
                  <a:gd name="connsiteY3" fmla="*/ 99238 h 1041990"/>
                  <a:gd name="connsiteX4" fmla="*/ 4245934 w 9406269"/>
                  <a:gd name="connsiteY4" fmla="*/ 113414 h 1041990"/>
                  <a:gd name="connsiteX5" fmla="*/ 5273748 w 9406269"/>
                  <a:gd name="connsiteY5" fmla="*/ 113414 h 1041990"/>
                  <a:gd name="connsiteX6" fmla="*/ 5273748 w 9406269"/>
                  <a:gd name="connsiteY6" fmla="*/ 113414 h 1041990"/>
                  <a:gd name="connsiteX7" fmla="*/ 5273748 w 9406269"/>
                  <a:gd name="connsiteY7" fmla="*/ 113414 h 1041990"/>
                  <a:gd name="connsiteX8" fmla="*/ 5273748 w 9406269"/>
                  <a:gd name="connsiteY8" fmla="*/ 113414 h 1041990"/>
                  <a:gd name="connsiteX9" fmla="*/ 5280836 w 9406269"/>
                  <a:gd name="connsiteY9" fmla="*/ 134680 h 1041990"/>
                  <a:gd name="connsiteX10" fmla="*/ 5819553 w 9406269"/>
                  <a:gd name="connsiteY10" fmla="*/ 134680 h 1041990"/>
                  <a:gd name="connsiteX11" fmla="*/ 5805377 w 9406269"/>
                  <a:gd name="connsiteY11" fmla="*/ 177208 h 1041990"/>
                  <a:gd name="connsiteX12" fmla="*/ 6351180 w 9406269"/>
                  <a:gd name="connsiteY12" fmla="*/ 170121 h 1041990"/>
                  <a:gd name="connsiteX13" fmla="*/ 6351181 w 9406269"/>
                  <a:gd name="connsiteY13" fmla="*/ 212651 h 1041990"/>
                  <a:gd name="connsiteX14" fmla="*/ 7428614 w 9406269"/>
                  <a:gd name="connsiteY14" fmla="*/ 184298 h 1041990"/>
                  <a:gd name="connsiteX15" fmla="*/ 7414436 w 9406269"/>
                  <a:gd name="connsiteY15" fmla="*/ 255182 h 1041990"/>
                  <a:gd name="connsiteX16" fmla="*/ 7903535 w 9406269"/>
                  <a:gd name="connsiteY16" fmla="*/ 241006 h 1041990"/>
                  <a:gd name="connsiteX17" fmla="*/ 7896446 w 9406269"/>
                  <a:gd name="connsiteY17" fmla="*/ 304800 h 1041990"/>
                  <a:gd name="connsiteX18" fmla="*/ 8087833 w 9406269"/>
                  <a:gd name="connsiteY18" fmla="*/ 290624 h 1041990"/>
                  <a:gd name="connsiteX19" fmla="*/ 6244856 w 9406269"/>
                  <a:gd name="connsiteY19" fmla="*/ 1041990 h 1041990"/>
                  <a:gd name="connsiteX20" fmla="*/ 6181060 w 9406269"/>
                  <a:gd name="connsiteY20" fmla="*/ 616689 h 1041990"/>
                  <a:gd name="connsiteX21" fmla="*/ 6429153 w 9406269"/>
                  <a:gd name="connsiteY21" fmla="*/ 602512 h 1041990"/>
                  <a:gd name="connsiteX22" fmla="*/ 7378995 w 9406269"/>
                  <a:gd name="connsiteY22" fmla="*/ 326065 h 1041990"/>
                  <a:gd name="connsiteX23" fmla="*/ 7464056 w 9406269"/>
                  <a:gd name="connsiteY23" fmla="*/ 411126 h 1041990"/>
                  <a:gd name="connsiteX24" fmla="*/ 7917711 w 9406269"/>
                  <a:gd name="connsiteY24" fmla="*/ 411126 h 1041990"/>
                  <a:gd name="connsiteX25" fmla="*/ 7917711 w 9406269"/>
                  <a:gd name="connsiteY25" fmla="*/ 411126 h 1041990"/>
                  <a:gd name="connsiteX26" fmla="*/ 7917711 w 9406269"/>
                  <a:gd name="connsiteY26" fmla="*/ 503275 h 1041990"/>
                  <a:gd name="connsiteX27" fmla="*/ 8087832 w 9406269"/>
                  <a:gd name="connsiteY27" fmla="*/ 503275 h 1041990"/>
                  <a:gd name="connsiteX28" fmla="*/ 8087832 w 9406269"/>
                  <a:gd name="connsiteY28" fmla="*/ 567070 h 1041990"/>
                  <a:gd name="connsiteX29" fmla="*/ 9406269 w 9406269"/>
                  <a:gd name="connsiteY29" fmla="*/ 567070 h 1041990"/>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351181 w 9406269"/>
                  <a:gd name="connsiteY13" fmla="*/ 212651 h 616689"/>
                  <a:gd name="connsiteX14" fmla="*/ 7428614 w 9406269"/>
                  <a:gd name="connsiteY14" fmla="*/ 184298 h 616689"/>
                  <a:gd name="connsiteX15" fmla="*/ 7414436 w 9406269"/>
                  <a:gd name="connsiteY15" fmla="*/ 255182 h 616689"/>
                  <a:gd name="connsiteX16" fmla="*/ 7903535 w 9406269"/>
                  <a:gd name="connsiteY16" fmla="*/ 241006 h 616689"/>
                  <a:gd name="connsiteX17" fmla="*/ 7896446 w 9406269"/>
                  <a:gd name="connsiteY17" fmla="*/ 304800 h 616689"/>
                  <a:gd name="connsiteX18" fmla="*/ 8087833 w 9406269"/>
                  <a:gd name="connsiteY18" fmla="*/ 290624 h 616689"/>
                  <a:gd name="connsiteX19" fmla="*/ 8087833 w 9406269"/>
                  <a:gd name="connsiteY19" fmla="*/ 347329 h 616689"/>
                  <a:gd name="connsiteX20" fmla="*/ 6181060 w 9406269"/>
                  <a:gd name="connsiteY20" fmla="*/ 616689 h 616689"/>
                  <a:gd name="connsiteX21" fmla="*/ 6429153 w 9406269"/>
                  <a:gd name="connsiteY21" fmla="*/ 602512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616689"/>
                  <a:gd name="connsiteX1" fmla="*/ 1070344 w 9406269"/>
                  <a:gd name="connsiteY1" fmla="*/ 0 h 616689"/>
                  <a:gd name="connsiteX2" fmla="*/ 1070344 w 9406269"/>
                  <a:gd name="connsiteY2" fmla="*/ 99238 h 616689"/>
                  <a:gd name="connsiteX3" fmla="*/ 4245934 w 9406269"/>
                  <a:gd name="connsiteY3" fmla="*/ 99238 h 616689"/>
                  <a:gd name="connsiteX4" fmla="*/ 4245934 w 9406269"/>
                  <a:gd name="connsiteY4" fmla="*/ 113414 h 616689"/>
                  <a:gd name="connsiteX5" fmla="*/ 5273748 w 9406269"/>
                  <a:gd name="connsiteY5" fmla="*/ 113414 h 616689"/>
                  <a:gd name="connsiteX6" fmla="*/ 5273748 w 9406269"/>
                  <a:gd name="connsiteY6" fmla="*/ 113414 h 616689"/>
                  <a:gd name="connsiteX7" fmla="*/ 5273748 w 9406269"/>
                  <a:gd name="connsiteY7" fmla="*/ 113414 h 616689"/>
                  <a:gd name="connsiteX8" fmla="*/ 5273748 w 9406269"/>
                  <a:gd name="connsiteY8" fmla="*/ 113414 h 616689"/>
                  <a:gd name="connsiteX9" fmla="*/ 5280836 w 9406269"/>
                  <a:gd name="connsiteY9" fmla="*/ 134680 h 616689"/>
                  <a:gd name="connsiteX10" fmla="*/ 5819553 w 9406269"/>
                  <a:gd name="connsiteY10" fmla="*/ 134680 h 616689"/>
                  <a:gd name="connsiteX11" fmla="*/ 5805377 w 9406269"/>
                  <a:gd name="connsiteY11" fmla="*/ 177208 h 616689"/>
                  <a:gd name="connsiteX12" fmla="*/ 6351180 w 9406269"/>
                  <a:gd name="connsiteY12" fmla="*/ 170121 h 616689"/>
                  <a:gd name="connsiteX13" fmla="*/ 6351181 w 9406269"/>
                  <a:gd name="connsiteY13" fmla="*/ 212651 h 616689"/>
                  <a:gd name="connsiteX14" fmla="*/ 7428614 w 9406269"/>
                  <a:gd name="connsiteY14" fmla="*/ 184298 h 616689"/>
                  <a:gd name="connsiteX15" fmla="*/ 7414436 w 9406269"/>
                  <a:gd name="connsiteY15" fmla="*/ 255182 h 616689"/>
                  <a:gd name="connsiteX16" fmla="*/ 7903535 w 9406269"/>
                  <a:gd name="connsiteY16" fmla="*/ 241006 h 616689"/>
                  <a:gd name="connsiteX17" fmla="*/ 7896446 w 9406269"/>
                  <a:gd name="connsiteY17" fmla="*/ 304800 h 616689"/>
                  <a:gd name="connsiteX18" fmla="*/ 8087833 w 9406269"/>
                  <a:gd name="connsiteY18" fmla="*/ 290624 h 616689"/>
                  <a:gd name="connsiteX19" fmla="*/ 8087833 w 9406269"/>
                  <a:gd name="connsiteY19" fmla="*/ 347329 h 616689"/>
                  <a:gd name="connsiteX20" fmla="*/ 6181060 w 9406269"/>
                  <a:gd name="connsiteY20" fmla="*/ 616689 h 616689"/>
                  <a:gd name="connsiteX21" fmla="*/ 6436241 w 9406269"/>
                  <a:gd name="connsiteY21" fmla="*/ 453656 h 616689"/>
                  <a:gd name="connsiteX22" fmla="*/ 7378995 w 9406269"/>
                  <a:gd name="connsiteY22" fmla="*/ 326065 h 616689"/>
                  <a:gd name="connsiteX23" fmla="*/ 7464056 w 9406269"/>
                  <a:gd name="connsiteY23" fmla="*/ 411126 h 616689"/>
                  <a:gd name="connsiteX24" fmla="*/ 7917711 w 9406269"/>
                  <a:gd name="connsiteY24" fmla="*/ 411126 h 616689"/>
                  <a:gd name="connsiteX25" fmla="*/ 7917711 w 9406269"/>
                  <a:gd name="connsiteY25" fmla="*/ 411126 h 616689"/>
                  <a:gd name="connsiteX26" fmla="*/ 7917711 w 9406269"/>
                  <a:gd name="connsiteY26" fmla="*/ 503275 h 616689"/>
                  <a:gd name="connsiteX27" fmla="*/ 8087832 w 9406269"/>
                  <a:gd name="connsiteY27" fmla="*/ 503275 h 616689"/>
                  <a:gd name="connsiteX28" fmla="*/ 8087832 w 9406269"/>
                  <a:gd name="connsiteY28" fmla="*/ 567070 h 616689"/>
                  <a:gd name="connsiteX29" fmla="*/ 9406269 w 9406269"/>
                  <a:gd name="connsiteY29" fmla="*/ 567070 h 616689"/>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34680 h 567070"/>
                  <a:gd name="connsiteX11" fmla="*/ 5805377 w 9406269"/>
                  <a:gd name="connsiteY11" fmla="*/ 177208 h 567070"/>
                  <a:gd name="connsiteX12" fmla="*/ 6351180 w 9406269"/>
                  <a:gd name="connsiteY12" fmla="*/ 170121 h 567070"/>
                  <a:gd name="connsiteX13" fmla="*/ 6351181 w 9406269"/>
                  <a:gd name="connsiteY13" fmla="*/ 212651 h 567070"/>
                  <a:gd name="connsiteX14" fmla="*/ 7428614 w 9406269"/>
                  <a:gd name="connsiteY14" fmla="*/ 184298 h 567070"/>
                  <a:gd name="connsiteX15" fmla="*/ 7414436 w 9406269"/>
                  <a:gd name="connsiteY15" fmla="*/ 255182 h 567070"/>
                  <a:gd name="connsiteX16" fmla="*/ 7903535 w 9406269"/>
                  <a:gd name="connsiteY16" fmla="*/ 241006 h 567070"/>
                  <a:gd name="connsiteX17" fmla="*/ 7896446 w 9406269"/>
                  <a:gd name="connsiteY17" fmla="*/ 304800 h 567070"/>
                  <a:gd name="connsiteX18" fmla="*/ 8087833 w 9406269"/>
                  <a:gd name="connsiteY18" fmla="*/ 290624 h 567070"/>
                  <a:gd name="connsiteX19" fmla="*/ 8087833 w 9406269"/>
                  <a:gd name="connsiteY19" fmla="*/ 347329 h 567070"/>
                  <a:gd name="connsiteX20" fmla="*/ 9377916 w 9406269"/>
                  <a:gd name="connsiteY20" fmla="*/ 347331 h 567070"/>
                  <a:gd name="connsiteX21" fmla="*/ 6436241 w 9406269"/>
                  <a:gd name="connsiteY21" fmla="*/ 453656 h 567070"/>
                  <a:gd name="connsiteX22" fmla="*/ 7378995 w 9406269"/>
                  <a:gd name="connsiteY22" fmla="*/ 326065 h 567070"/>
                  <a:gd name="connsiteX23" fmla="*/ 7464056 w 9406269"/>
                  <a:gd name="connsiteY23" fmla="*/ 411126 h 567070"/>
                  <a:gd name="connsiteX24" fmla="*/ 7917711 w 9406269"/>
                  <a:gd name="connsiteY24" fmla="*/ 411126 h 567070"/>
                  <a:gd name="connsiteX25" fmla="*/ 7917711 w 9406269"/>
                  <a:gd name="connsiteY25" fmla="*/ 411126 h 567070"/>
                  <a:gd name="connsiteX26" fmla="*/ 7917711 w 9406269"/>
                  <a:gd name="connsiteY26" fmla="*/ 503275 h 567070"/>
                  <a:gd name="connsiteX27" fmla="*/ 8087832 w 9406269"/>
                  <a:gd name="connsiteY27" fmla="*/ 503275 h 567070"/>
                  <a:gd name="connsiteX28" fmla="*/ 8087832 w 9406269"/>
                  <a:gd name="connsiteY28" fmla="*/ 567070 h 567070"/>
                  <a:gd name="connsiteX29" fmla="*/ 9406269 w 9406269"/>
                  <a:gd name="connsiteY29" fmla="*/ 567070 h 567070"/>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34680 h 567070"/>
                  <a:gd name="connsiteX11" fmla="*/ 5805377 w 9406269"/>
                  <a:gd name="connsiteY11" fmla="*/ 177208 h 567070"/>
                  <a:gd name="connsiteX12" fmla="*/ 6351180 w 9406269"/>
                  <a:gd name="connsiteY12" fmla="*/ 170121 h 567070"/>
                  <a:gd name="connsiteX13" fmla="*/ 6351181 w 9406269"/>
                  <a:gd name="connsiteY13" fmla="*/ 212651 h 567070"/>
                  <a:gd name="connsiteX14" fmla="*/ 7428614 w 9406269"/>
                  <a:gd name="connsiteY14" fmla="*/ 184298 h 567070"/>
                  <a:gd name="connsiteX15" fmla="*/ 7414436 w 9406269"/>
                  <a:gd name="connsiteY15" fmla="*/ 255182 h 567070"/>
                  <a:gd name="connsiteX16" fmla="*/ 7903535 w 9406269"/>
                  <a:gd name="connsiteY16" fmla="*/ 241006 h 567070"/>
                  <a:gd name="connsiteX17" fmla="*/ 7896446 w 9406269"/>
                  <a:gd name="connsiteY17" fmla="*/ 304800 h 567070"/>
                  <a:gd name="connsiteX18" fmla="*/ 8087833 w 9406269"/>
                  <a:gd name="connsiteY18" fmla="*/ 290624 h 567070"/>
                  <a:gd name="connsiteX19" fmla="*/ 8087833 w 9406269"/>
                  <a:gd name="connsiteY19" fmla="*/ 347329 h 567070"/>
                  <a:gd name="connsiteX20" fmla="*/ 9377916 w 9406269"/>
                  <a:gd name="connsiteY20" fmla="*/ 347331 h 567070"/>
                  <a:gd name="connsiteX21" fmla="*/ 6436241 w 9406269"/>
                  <a:gd name="connsiteY21" fmla="*/ 453656 h 567070"/>
                  <a:gd name="connsiteX22" fmla="*/ 7378995 w 9406269"/>
                  <a:gd name="connsiteY22" fmla="*/ 326065 h 567070"/>
                  <a:gd name="connsiteX23" fmla="*/ 7917711 w 9406269"/>
                  <a:gd name="connsiteY23" fmla="*/ 411126 h 567070"/>
                  <a:gd name="connsiteX24" fmla="*/ 7917711 w 9406269"/>
                  <a:gd name="connsiteY24" fmla="*/ 411126 h 567070"/>
                  <a:gd name="connsiteX25" fmla="*/ 7917711 w 9406269"/>
                  <a:gd name="connsiteY25" fmla="*/ 503275 h 567070"/>
                  <a:gd name="connsiteX26" fmla="*/ 8087832 w 9406269"/>
                  <a:gd name="connsiteY26" fmla="*/ 503275 h 567070"/>
                  <a:gd name="connsiteX27" fmla="*/ 8087832 w 9406269"/>
                  <a:gd name="connsiteY27" fmla="*/ 567070 h 567070"/>
                  <a:gd name="connsiteX28" fmla="*/ 9406269 w 9406269"/>
                  <a:gd name="connsiteY28" fmla="*/ 567070 h 567070"/>
                  <a:gd name="connsiteX0" fmla="*/ 0 w 9406269"/>
                  <a:gd name="connsiteY0" fmla="*/ 0 h 680484"/>
                  <a:gd name="connsiteX1" fmla="*/ 1070344 w 9406269"/>
                  <a:gd name="connsiteY1" fmla="*/ 0 h 680484"/>
                  <a:gd name="connsiteX2" fmla="*/ 1070344 w 9406269"/>
                  <a:gd name="connsiteY2" fmla="*/ 99238 h 680484"/>
                  <a:gd name="connsiteX3" fmla="*/ 4245934 w 9406269"/>
                  <a:gd name="connsiteY3" fmla="*/ 99238 h 680484"/>
                  <a:gd name="connsiteX4" fmla="*/ 4245934 w 9406269"/>
                  <a:gd name="connsiteY4" fmla="*/ 113414 h 680484"/>
                  <a:gd name="connsiteX5" fmla="*/ 5273748 w 9406269"/>
                  <a:gd name="connsiteY5" fmla="*/ 113414 h 680484"/>
                  <a:gd name="connsiteX6" fmla="*/ 5273748 w 9406269"/>
                  <a:gd name="connsiteY6" fmla="*/ 113414 h 680484"/>
                  <a:gd name="connsiteX7" fmla="*/ 5273748 w 9406269"/>
                  <a:gd name="connsiteY7" fmla="*/ 113414 h 680484"/>
                  <a:gd name="connsiteX8" fmla="*/ 5273748 w 9406269"/>
                  <a:gd name="connsiteY8" fmla="*/ 113414 h 680484"/>
                  <a:gd name="connsiteX9" fmla="*/ 5280836 w 9406269"/>
                  <a:gd name="connsiteY9" fmla="*/ 134680 h 680484"/>
                  <a:gd name="connsiteX10" fmla="*/ 5819553 w 9406269"/>
                  <a:gd name="connsiteY10" fmla="*/ 134680 h 680484"/>
                  <a:gd name="connsiteX11" fmla="*/ 5805377 w 9406269"/>
                  <a:gd name="connsiteY11" fmla="*/ 177208 h 680484"/>
                  <a:gd name="connsiteX12" fmla="*/ 6351180 w 9406269"/>
                  <a:gd name="connsiteY12" fmla="*/ 170121 h 680484"/>
                  <a:gd name="connsiteX13" fmla="*/ 6351181 w 9406269"/>
                  <a:gd name="connsiteY13" fmla="*/ 212651 h 680484"/>
                  <a:gd name="connsiteX14" fmla="*/ 7428614 w 9406269"/>
                  <a:gd name="connsiteY14" fmla="*/ 184298 h 680484"/>
                  <a:gd name="connsiteX15" fmla="*/ 7414436 w 9406269"/>
                  <a:gd name="connsiteY15" fmla="*/ 255182 h 680484"/>
                  <a:gd name="connsiteX16" fmla="*/ 7903535 w 9406269"/>
                  <a:gd name="connsiteY16" fmla="*/ 241006 h 680484"/>
                  <a:gd name="connsiteX17" fmla="*/ 7896446 w 9406269"/>
                  <a:gd name="connsiteY17" fmla="*/ 304800 h 680484"/>
                  <a:gd name="connsiteX18" fmla="*/ 8087833 w 9406269"/>
                  <a:gd name="connsiteY18" fmla="*/ 290624 h 680484"/>
                  <a:gd name="connsiteX19" fmla="*/ 8087833 w 9406269"/>
                  <a:gd name="connsiteY19" fmla="*/ 347329 h 680484"/>
                  <a:gd name="connsiteX20" fmla="*/ 9377916 w 9406269"/>
                  <a:gd name="connsiteY20" fmla="*/ 347331 h 680484"/>
                  <a:gd name="connsiteX21" fmla="*/ 6436241 w 9406269"/>
                  <a:gd name="connsiteY21" fmla="*/ 453656 h 680484"/>
                  <a:gd name="connsiteX22" fmla="*/ 7378995 w 9406269"/>
                  <a:gd name="connsiteY22" fmla="*/ 326065 h 680484"/>
                  <a:gd name="connsiteX23" fmla="*/ 7917711 w 9406269"/>
                  <a:gd name="connsiteY23" fmla="*/ 411126 h 680484"/>
                  <a:gd name="connsiteX24" fmla="*/ 7712148 w 9406269"/>
                  <a:gd name="connsiteY24" fmla="*/ 680484 h 680484"/>
                  <a:gd name="connsiteX25" fmla="*/ 7917711 w 9406269"/>
                  <a:gd name="connsiteY25" fmla="*/ 503275 h 680484"/>
                  <a:gd name="connsiteX26" fmla="*/ 8087832 w 9406269"/>
                  <a:gd name="connsiteY26" fmla="*/ 503275 h 680484"/>
                  <a:gd name="connsiteX27" fmla="*/ 8087832 w 9406269"/>
                  <a:gd name="connsiteY27" fmla="*/ 567070 h 680484"/>
                  <a:gd name="connsiteX28" fmla="*/ 9406269 w 9406269"/>
                  <a:gd name="connsiteY28" fmla="*/ 567070 h 680484"/>
                  <a:gd name="connsiteX0" fmla="*/ 0 w 9406269"/>
                  <a:gd name="connsiteY0" fmla="*/ 0 h 680484"/>
                  <a:gd name="connsiteX1" fmla="*/ 1070344 w 9406269"/>
                  <a:gd name="connsiteY1" fmla="*/ 0 h 680484"/>
                  <a:gd name="connsiteX2" fmla="*/ 1070344 w 9406269"/>
                  <a:gd name="connsiteY2" fmla="*/ 99238 h 680484"/>
                  <a:gd name="connsiteX3" fmla="*/ 4245934 w 9406269"/>
                  <a:gd name="connsiteY3" fmla="*/ 99238 h 680484"/>
                  <a:gd name="connsiteX4" fmla="*/ 4245934 w 9406269"/>
                  <a:gd name="connsiteY4" fmla="*/ 113414 h 680484"/>
                  <a:gd name="connsiteX5" fmla="*/ 5273748 w 9406269"/>
                  <a:gd name="connsiteY5" fmla="*/ 113414 h 680484"/>
                  <a:gd name="connsiteX6" fmla="*/ 5273748 w 9406269"/>
                  <a:gd name="connsiteY6" fmla="*/ 113414 h 680484"/>
                  <a:gd name="connsiteX7" fmla="*/ 5273748 w 9406269"/>
                  <a:gd name="connsiteY7" fmla="*/ 113414 h 680484"/>
                  <a:gd name="connsiteX8" fmla="*/ 5273748 w 9406269"/>
                  <a:gd name="connsiteY8" fmla="*/ 113414 h 680484"/>
                  <a:gd name="connsiteX9" fmla="*/ 5280836 w 9406269"/>
                  <a:gd name="connsiteY9" fmla="*/ 134680 h 680484"/>
                  <a:gd name="connsiteX10" fmla="*/ 5819553 w 9406269"/>
                  <a:gd name="connsiteY10" fmla="*/ 134680 h 680484"/>
                  <a:gd name="connsiteX11" fmla="*/ 5805377 w 9406269"/>
                  <a:gd name="connsiteY11" fmla="*/ 177208 h 680484"/>
                  <a:gd name="connsiteX12" fmla="*/ 6351180 w 9406269"/>
                  <a:gd name="connsiteY12" fmla="*/ 170121 h 680484"/>
                  <a:gd name="connsiteX13" fmla="*/ 6351181 w 9406269"/>
                  <a:gd name="connsiteY13" fmla="*/ 212651 h 680484"/>
                  <a:gd name="connsiteX14" fmla="*/ 7428614 w 9406269"/>
                  <a:gd name="connsiteY14" fmla="*/ 184298 h 680484"/>
                  <a:gd name="connsiteX15" fmla="*/ 7414436 w 9406269"/>
                  <a:gd name="connsiteY15" fmla="*/ 255182 h 680484"/>
                  <a:gd name="connsiteX16" fmla="*/ 7903535 w 9406269"/>
                  <a:gd name="connsiteY16" fmla="*/ 241006 h 680484"/>
                  <a:gd name="connsiteX17" fmla="*/ 7896446 w 9406269"/>
                  <a:gd name="connsiteY17" fmla="*/ 283535 h 680484"/>
                  <a:gd name="connsiteX18" fmla="*/ 8087833 w 9406269"/>
                  <a:gd name="connsiteY18" fmla="*/ 290624 h 680484"/>
                  <a:gd name="connsiteX19" fmla="*/ 8087833 w 9406269"/>
                  <a:gd name="connsiteY19" fmla="*/ 347329 h 680484"/>
                  <a:gd name="connsiteX20" fmla="*/ 9377916 w 9406269"/>
                  <a:gd name="connsiteY20" fmla="*/ 347331 h 680484"/>
                  <a:gd name="connsiteX21" fmla="*/ 6436241 w 9406269"/>
                  <a:gd name="connsiteY21" fmla="*/ 453656 h 680484"/>
                  <a:gd name="connsiteX22" fmla="*/ 7378995 w 9406269"/>
                  <a:gd name="connsiteY22" fmla="*/ 326065 h 680484"/>
                  <a:gd name="connsiteX23" fmla="*/ 7917711 w 9406269"/>
                  <a:gd name="connsiteY23" fmla="*/ 411126 h 680484"/>
                  <a:gd name="connsiteX24" fmla="*/ 7712148 w 9406269"/>
                  <a:gd name="connsiteY24" fmla="*/ 680484 h 680484"/>
                  <a:gd name="connsiteX25" fmla="*/ 7917711 w 9406269"/>
                  <a:gd name="connsiteY25" fmla="*/ 503275 h 680484"/>
                  <a:gd name="connsiteX26" fmla="*/ 8087832 w 9406269"/>
                  <a:gd name="connsiteY26" fmla="*/ 503275 h 680484"/>
                  <a:gd name="connsiteX27" fmla="*/ 8087832 w 9406269"/>
                  <a:gd name="connsiteY27" fmla="*/ 567070 h 680484"/>
                  <a:gd name="connsiteX28" fmla="*/ 9406269 w 9406269"/>
                  <a:gd name="connsiteY28" fmla="*/ 567070 h 680484"/>
                  <a:gd name="connsiteX0" fmla="*/ 0 w 9406269"/>
                  <a:gd name="connsiteY0" fmla="*/ 0 h 680484"/>
                  <a:gd name="connsiteX1" fmla="*/ 1070344 w 9406269"/>
                  <a:gd name="connsiteY1" fmla="*/ 0 h 680484"/>
                  <a:gd name="connsiteX2" fmla="*/ 1070344 w 9406269"/>
                  <a:gd name="connsiteY2" fmla="*/ 99238 h 680484"/>
                  <a:gd name="connsiteX3" fmla="*/ 4245934 w 9406269"/>
                  <a:gd name="connsiteY3" fmla="*/ 99238 h 680484"/>
                  <a:gd name="connsiteX4" fmla="*/ 4245934 w 9406269"/>
                  <a:gd name="connsiteY4" fmla="*/ 113414 h 680484"/>
                  <a:gd name="connsiteX5" fmla="*/ 5273748 w 9406269"/>
                  <a:gd name="connsiteY5" fmla="*/ 113414 h 680484"/>
                  <a:gd name="connsiteX6" fmla="*/ 5273748 w 9406269"/>
                  <a:gd name="connsiteY6" fmla="*/ 113414 h 680484"/>
                  <a:gd name="connsiteX7" fmla="*/ 5273748 w 9406269"/>
                  <a:gd name="connsiteY7" fmla="*/ 113414 h 680484"/>
                  <a:gd name="connsiteX8" fmla="*/ 5273748 w 9406269"/>
                  <a:gd name="connsiteY8" fmla="*/ 113414 h 680484"/>
                  <a:gd name="connsiteX9" fmla="*/ 5280836 w 9406269"/>
                  <a:gd name="connsiteY9" fmla="*/ 134680 h 680484"/>
                  <a:gd name="connsiteX10" fmla="*/ 5819553 w 9406269"/>
                  <a:gd name="connsiteY10" fmla="*/ 134680 h 680484"/>
                  <a:gd name="connsiteX11" fmla="*/ 5805377 w 9406269"/>
                  <a:gd name="connsiteY11" fmla="*/ 177208 h 680484"/>
                  <a:gd name="connsiteX12" fmla="*/ 6351180 w 9406269"/>
                  <a:gd name="connsiteY12" fmla="*/ 170121 h 680484"/>
                  <a:gd name="connsiteX13" fmla="*/ 6351181 w 9406269"/>
                  <a:gd name="connsiteY13" fmla="*/ 212651 h 680484"/>
                  <a:gd name="connsiteX14" fmla="*/ 7428614 w 9406269"/>
                  <a:gd name="connsiteY14" fmla="*/ 184298 h 680484"/>
                  <a:gd name="connsiteX15" fmla="*/ 7414436 w 9406269"/>
                  <a:gd name="connsiteY15" fmla="*/ 255182 h 680484"/>
                  <a:gd name="connsiteX16" fmla="*/ 7903535 w 9406269"/>
                  <a:gd name="connsiteY16" fmla="*/ 241006 h 680484"/>
                  <a:gd name="connsiteX17" fmla="*/ 7896446 w 9406269"/>
                  <a:gd name="connsiteY17" fmla="*/ 283535 h 680484"/>
                  <a:gd name="connsiteX18" fmla="*/ 8087833 w 9406269"/>
                  <a:gd name="connsiteY18" fmla="*/ 290624 h 680484"/>
                  <a:gd name="connsiteX19" fmla="*/ 8087833 w 9406269"/>
                  <a:gd name="connsiteY19" fmla="*/ 347329 h 680484"/>
                  <a:gd name="connsiteX20" fmla="*/ 9377916 w 9406269"/>
                  <a:gd name="connsiteY20" fmla="*/ 347331 h 680484"/>
                  <a:gd name="connsiteX21" fmla="*/ 6436241 w 9406269"/>
                  <a:gd name="connsiteY21" fmla="*/ 453656 h 680484"/>
                  <a:gd name="connsiteX22" fmla="*/ 7378995 w 9406269"/>
                  <a:gd name="connsiteY22" fmla="*/ 326065 h 680484"/>
                  <a:gd name="connsiteX23" fmla="*/ 7712148 w 9406269"/>
                  <a:gd name="connsiteY23" fmla="*/ 680484 h 680484"/>
                  <a:gd name="connsiteX24" fmla="*/ 7917711 w 9406269"/>
                  <a:gd name="connsiteY24" fmla="*/ 503275 h 680484"/>
                  <a:gd name="connsiteX25" fmla="*/ 8087832 w 9406269"/>
                  <a:gd name="connsiteY25" fmla="*/ 503275 h 680484"/>
                  <a:gd name="connsiteX26" fmla="*/ 8087832 w 9406269"/>
                  <a:gd name="connsiteY26" fmla="*/ 567070 h 680484"/>
                  <a:gd name="connsiteX27" fmla="*/ 9406269 w 9406269"/>
                  <a:gd name="connsiteY27" fmla="*/ 567070 h 680484"/>
                  <a:gd name="connsiteX0" fmla="*/ 0 w 9406269"/>
                  <a:gd name="connsiteY0" fmla="*/ 0 h 680484"/>
                  <a:gd name="connsiteX1" fmla="*/ 1070344 w 9406269"/>
                  <a:gd name="connsiteY1" fmla="*/ 0 h 680484"/>
                  <a:gd name="connsiteX2" fmla="*/ 1070344 w 9406269"/>
                  <a:gd name="connsiteY2" fmla="*/ 99238 h 680484"/>
                  <a:gd name="connsiteX3" fmla="*/ 4245934 w 9406269"/>
                  <a:gd name="connsiteY3" fmla="*/ 99238 h 680484"/>
                  <a:gd name="connsiteX4" fmla="*/ 4245934 w 9406269"/>
                  <a:gd name="connsiteY4" fmla="*/ 113414 h 680484"/>
                  <a:gd name="connsiteX5" fmla="*/ 5273748 w 9406269"/>
                  <a:gd name="connsiteY5" fmla="*/ 113414 h 680484"/>
                  <a:gd name="connsiteX6" fmla="*/ 5273748 w 9406269"/>
                  <a:gd name="connsiteY6" fmla="*/ 113414 h 680484"/>
                  <a:gd name="connsiteX7" fmla="*/ 5273748 w 9406269"/>
                  <a:gd name="connsiteY7" fmla="*/ 113414 h 680484"/>
                  <a:gd name="connsiteX8" fmla="*/ 5273748 w 9406269"/>
                  <a:gd name="connsiteY8" fmla="*/ 113414 h 680484"/>
                  <a:gd name="connsiteX9" fmla="*/ 5280836 w 9406269"/>
                  <a:gd name="connsiteY9" fmla="*/ 134680 h 680484"/>
                  <a:gd name="connsiteX10" fmla="*/ 5819553 w 9406269"/>
                  <a:gd name="connsiteY10" fmla="*/ 134680 h 680484"/>
                  <a:gd name="connsiteX11" fmla="*/ 5805377 w 9406269"/>
                  <a:gd name="connsiteY11" fmla="*/ 177208 h 680484"/>
                  <a:gd name="connsiteX12" fmla="*/ 6351180 w 9406269"/>
                  <a:gd name="connsiteY12" fmla="*/ 170121 h 680484"/>
                  <a:gd name="connsiteX13" fmla="*/ 6351181 w 9406269"/>
                  <a:gd name="connsiteY13" fmla="*/ 212651 h 680484"/>
                  <a:gd name="connsiteX14" fmla="*/ 7428614 w 9406269"/>
                  <a:gd name="connsiteY14" fmla="*/ 184298 h 680484"/>
                  <a:gd name="connsiteX15" fmla="*/ 7414436 w 9406269"/>
                  <a:gd name="connsiteY15" fmla="*/ 255182 h 680484"/>
                  <a:gd name="connsiteX16" fmla="*/ 7903535 w 9406269"/>
                  <a:gd name="connsiteY16" fmla="*/ 241006 h 680484"/>
                  <a:gd name="connsiteX17" fmla="*/ 7896446 w 9406269"/>
                  <a:gd name="connsiteY17" fmla="*/ 283535 h 680484"/>
                  <a:gd name="connsiteX18" fmla="*/ 8087833 w 9406269"/>
                  <a:gd name="connsiteY18" fmla="*/ 290624 h 680484"/>
                  <a:gd name="connsiteX19" fmla="*/ 8087833 w 9406269"/>
                  <a:gd name="connsiteY19" fmla="*/ 347329 h 680484"/>
                  <a:gd name="connsiteX20" fmla="*/ 9377916 w 9406269"/>
                  <a:gd name="connsiteY20" fmla="*/ 347331 h 680484"/>
                  <a:gd name="connsiteX21" fmla="*/ 6436241 w 9406269"/>
                  <a:gd name="connsiteY21" fmla="*/ 453656 h 680484"/>
                  <a:gd name="connsiteX22" fmla="*/ 7712148 w 9406269"/>
                  <a:gd name="connsiteY22" fmla="*/ 680484 h 680484"/>
                  <a:gd name="connsiteX23" fmla="*/ 7917711 w 9406269"/>
                  <a:gd name="connsiteY23" fmla="*/ 503275 h 680484"/>
                  <a:gd name="connsiteX24" fmla="*/ 8087832 w 9406269"/>
                  <a:gd name="connsiteY24" fmla="*/ 503275 h 680484"/>
                  <a:gd name="connsiteX25" fmla="*/ 8087832 w 9406269"/>
                  <a:gd name="connsiteY25" fmla="*/ 567070 h 680484"/>
                  <a:gd name="connsiteX26" fmla="*/ 9406269 w 9406269"/>
                  <a:gd name="connsiteY26" fmla="*/ 567070 h 680484"/>
                  <a:gd name="connsiteX0" fmla="*/ 0 w 9406269"/>
                  <a:gd name="connsiteY0" fmla="*/ 0 h 680484"/>
                  <a:gd name="connsiteX1" fmla="*/ 1070344 w 9406269"/>
                  <a:gd name="connsiteY1" fmla="*/ 0 h 680484"/>
                  <a:gd name="connsiteX2" fmla="*/ 1070344 w 9406269"/>
                  <a:gd name="connsiteY2" fmla="*/ 99238 h 680484"/>
                  <a:gd name="connsiteX3" fmla="*/ 4245934 w 9406269"/>
                  <a:gd name="connsiteY3" fmla="*/ 99238 h 680484"/>
                  <a:gd name="connsiteX4" fmla="*/ 4245934 w 9406269"/>
                  <a:gd name="connsiteY4" fmla="*/ 113414 h 680484"/>
                  <a:gd name="connsiteX5" fmla="*/ 5273748 w 9406269"/>
                  <a:gd name="connsiteY5" fmla="*/ 113414 h 680484"/>
                  <a:gd name="connsiteX6" fmla="*/ 5273748 w 9406269"/>
                  <a:gd name="connsiteY6" fmla="*/ 113414 h 680484"/>
                  <a:gd name="connsiteX7" fmla="*/ 5273748 w 9406269"/>
                  <a:gd name="connsiteY7" fmla="*/ 113414 h 680484"/>
                  <a:gd name="connsiteX8" fmla="*/ 5273748 w 9406269"/>
                  <a:gd name="connsiteY8" fmla="*/ 113414 h 680484"/>
                  <a:gd name="connsiteX9" fmla="*/ 5280836 w 9406269"/>
                  <a:gd name="connsiteY9" fmla="*/ 134680 h 680484"/>
                  <a:gd name="connsiteX10" fmla="*/ 5819553 w 9406269"/>
                  <a:gd name="connsiteY10" fmla="*/ 134680 h 680484"/>
                  <a:gd name="connsiteX11" fmla="*/ 5805377 w 9406269"/>
                  <a:gd name="connsiteY11" fmla="*/ 177208 h 680484"/>
                  <a:gd name="connsiteX12" fmla="*/ 6351180 w 9406269"/>
                  <a:gd name="connsiteY12" fmla="*/ 170121 h 680484"/>
                  <a:gd name="connsiteX13" fmla="*/ 6351181 w 9406269"/>
                  <a:gd name="connsiteY13" fmla="*/ 212651 h 680484"/>
                  <a:gd name="connsiteX14" fmla="*/ 7428614 w 9406269"/>
                  <a:gd name="connsiteY14" fmla="*/ 184298 h 680484"/>
                  <a:gd name="connsiteX15" fmla="*/ 7414436 w 9406269"/>
                  <a:gd name="connsiteY15" fmla="*/ 255182 h 680484"/>
                  <a:gd name="connsiteX16" fmla="*/ 7903535 w 9406269"/>
                  <a:gd name="connsiteY16" fmla="*/ 241006 h 680484"/>
                  <a:gd name="connsiteX17" fmla="*/ 7896446 w 9406269"/>
                  <a:gd name="connsiteY17" fmla="*/ 283535 h 680484"/>
                  <a:gd name="connsiteX18" fmla="*/ 8087833 w 9406269"/>
                  <a:gd name="connsiteY18" fmla="*/ 290624 h 680484"/>
                  <a:gd name="connsiteX19" fmla="*/ 8087833 w 9406269"/>
                  <a:gd name="connsiteY19" fmla="*/ 347329 h 680484"/>
                  <a:gd name="connsiteX20" fmla="*/ 9377916 w 9406269"/>
                  <a:gd name="connsiteY20" fmla="*/ 347331 h 680484"/>
                  <a:gd name="connsiteX21" fmla="*/ 7712148 w 9406269"/>
                  <a:gd name="connsiteY21" fmla="*/ 680484 h 680484"/>
                  <a:gd name="connsiteX22" fmla="*/ 7917711 w 9406269"/>
                  <a:gd name="connsiteY22" fmla="*/ 503275 h 680484"/>
                  <a:gd name="connsiteX23" fmla="*/ 8087832 w 9406269"/>
                  <a:gd name="connsiteY23" fmla="*/ 503275 h 680484"/>
                  <a:gd name="connsiteX24" fmla="*/ 8087832 w 9406269"/>
                  <a:gd name="connsiteY24" fmla="*/ 567070 h 680484"/>
                  <a:gd name="connsiteX25" fmla="*/ 9406269 w 9406269"/>
                  <a:gd name="connsiteY25" fmla="*/ 567070 h 680484"/>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34680 h 567070"/>
                  <a:gd name="connsiteX11" fmla="*/ 5805377 w 9406269"/>
                  <a:gd name="connsiteY11" fmla="*/ 177208 h 567070"/>
                  <a:gd name="connsiteX12" fmla="*/ 6351180 w 9406269"/>
                  <a:gd name="connsiteY12" fmla="*/ 170121 h 567070"/>
                  <a:gd name="connsiteX13" fmla="*/ 6351181 w 9406269"/>
                  <a:gd name="connsiteY13" fmla="*/ 212651 h 567070"/>
                  <a:gd name="connsiteX14" fmla="*/ 7428614 w 9406269"/>
                  <a:gd name="connsiteY14" fmla="*/ 184298 h 567070"/>
                  <a:gd name="connsiteX15" fmla="*/ 7414436 w 9406269"/>
                  <a:gd name="connsiteY15" fmla="*/ 255182 h 567070"/>
                  <a:gd name="connsiteX16" fmla="*/ 7903535 w 9406269"/>
                  <a:gd name="connsiteY16" fmla="*/ 241006 h 567070"/>
                  <a:gd name="connsiteX17" fmla="*/ 7896446 w 9406269"/>
                  <a:gd name="connsiteY17" fmla="*/ 283535 h 567070"/>
                  <a:gd name="connsiteX18" fmla="*/ 8087833 w 9406269"/>
                  <a:gd name="connsiteY18" fmla="*/ 290624 h 567070"/>
                  <a:gd name="connsiteX19" fmla="*/ 8087833 w 9406269"/>
                  <a:gd name="connsiteY19" fmla="*/ 347329 h 567070"/>
                  <a:gd name="connsiteX20" fmla="*/ 9377916 w 9406269"/>
                  <a:gd name="connsiteY20" fmla="*/ 347331 h 567070"/>
                  <a:gd name="connsiteX21" fmla="*/ 7917711 w 9406269"/>
                  <a:gd name="connsiteY21" fmla="*/ 503275 h 567070"/>
                  <a:gd name="connsiteX22" fmla="*/ 8087832 w 9406269"/>
                  <a:gd name="connsiteY22" fmla="*/ 503275 h 567070"/>
                  <a:gd name="connsiteX23" fmla="*/ 8087832 w 9406269"/>
                  <a:gd name="connsiteY23" fmla="*/ 567070 h 567070"/>
                  <a:gd name="connsiteX24" fmla="*/ 9406269 w 9406269"/>
                  <a:gd name="connsiteY24" fmla="*/ 567070 h 567070"/>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34680 h 567070"/>
                  <a:gd name="connsiteX11" fmla="*/ 5805377 w 9406269"/>
                  <a:gd name="connsiteY11" fmla="*/ 177208 h 567070"/>
                  <a:gd name="connsiteX12" fmla="*/ 6351180 w 9406269"/>
                  <a:gd name="connsiteY12" fmla="*/ 170121 h 567070"/>
                  <a:gd name="connsiteX13" fmla="*/ 6351181 w 9406269"/>
                  <a:gd name="connsiteY13" fmla="*/ 212651 h 567070"/>
                  <a:gd name="connsiteX14" fmla="*/ 7428614 w 9406269"/>
                  <a:gd name="connsiteY14" fmla="*/ 184298 h 567070"/>
                  <a:gd name="connsiteX15" fmla="*/ 7414436 w 9406269"/>
                  <a:gd name="connsiteY15" fmla="*/ 255182 h 567070"/>
                  <a:gd name="connsiteX16" fmla="*/ 7903535 w 9406269"/>
                  <a:gd name="connsiteY16" fmla="*/ 241006 h 567070"/>
                  <a:gd name="connsiteX17" fmla="*/ 7896446 w 9406269"/>
                  <a:gd name="connsiteY17" fmla="*/ 283535 h 567070"/>
                  <a:gd name="connsiteX18" fmla="*/ 8087833 w 9406269"/>
                  <a:gd name="connsiteY18" fmla="*/ 290624 h 567070"/>
                  <a:gd name="connsiteX19" fmla="*/ 8087833 w 9406269"/>
                  <a:gd name="connsiteY19" fmla="*/ 347329 h 567070"/>
                  <a:gd name="connsiteX20" fmla="*/ 9377916 w 9406269"/>
                  <a:gd name="connsiteY20" fmla="*/ 347331 h 567070"/>
                  <a:gd name="connsiteX21" fmla="*/ 8087832 w 9406269"/>
                  <a:gd name="connsiteY21" fmla="*/ 503275 h 567070"/>
                  <a:gd name="connsiteX22" fmla="*/ 8087832 w 9406269"/>
                  <a:gd name="connsiteY22" fmla="*/ 567070 h 567070"/>
                  <a:gd name="connsiteX23" fmla="*/ 9406269 w 9406269"/>
                  <a:gd name="connsiteY23" fmla="*/ 567070 h 567070"/>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34680 h 567070"/>
                  <a:gd name="connsiteX11" fmla="*/ 5805377 w 9406269"/>
                  <a:gd name="connsiteY11" fmla="*/ 177208 h 567070"/>
                  <a:gd name="connsiteX12" fmla="*/ 6351180 w 9406269"/>
                  <a:gd name="connsiteY12" fmla="*/ 170121 h 567070"/>
                  <a:gd name="connsiteX13" fmla="*/ 6351181 w 9406269"/>
                  <a:gd name="connsiteY13" fmla="*/ 212651 h 567070"/>
                  <a:gd name="connsiteX14" fmla="*/ 7428614 w 9406269"/>
                  <a:gd name="connsiteY14" fmla="*/ 184298 h 567070"/>
                  <a:gd name="connsiteX15" fmla="*/ 7414436 w 9406269"/>
                  <a:gd name="connsiteY15" fmla="*/ 255182 h 567070"/>
                  <a:gd name="connsiteX16" fmla="*/ 7903535 w 9406269"/>
                  <a:gd name="connsiteY16" fmla="*/ 241006 h 567070"/>
                  <a:gd name="connsiteX17" fmla="*/ 7896446 w 9406269"/>
                  <a:gd name="connsiteY17" fmla="*/ 283535 h 567070"/>
                  <a:gd name="connsiteX18" fmla="*/ 8087833 w 9406269"/>
                  <a:gd name="connsiteY18" fmla="*/ 290624 h 567070"/>
                  <a:gd name="connsiteX19" fmla="*/ 8087833 w 9406269"/>
                  <a:gd name="connsiteY19" fmla="*/ 347329 h 567070"/>
                  <a:gd name="connsiteX20" fmla="*/ 9377916 w 9406269"/>
                  <a:gd name="connsiteY20" fmla="*/ 347331 h 567070"/>
                  <a:gd name="connsiteX21" fmla="*/ 8087832 w 9406269"/>
                  <a:gd name="connsiteY21" fmla="*/ 567070 h 567070"/>
                  <a:gd name="connsiteX22" fmla="*/ 9406269 w 9406269"/>
                  <a:gd name="connsiteY22" fmla="*/ 567070 h 567070"/>
                  <a:gd name="connsiteX0" fmla="*/ 0 w 9406269"/>
                  <a:gd name="connsiteY0" fmla="*/ 0 h 567070"/>
                  <a:gd name="connsiteX1" fmla="*/ 1070344 w 9406269"/>
                  <a:gd name="connsiteY1" fmla="*/ 0 h 567070"/>
                  <a:gd name="connsiteX2" fmla="*/ 1070344 w 9406269"/>
                  <a:gd name="connsiteY2" fmla="*/ 99238 h 567070"/>
                  <a:gd name="connsiteX3" fmla="*/ 4245934 w 9406269"/>
                  <a:gd name="connsiteY3" fmla="*/ 99238 h 567070"/>
                  <a:gd name="connsiteX4" fmla="*/ 4245934 w 9406269"/>
                  <a:gd name="connsiteY4" fmla="*/ 113414 h 567070"/>
                  <a:gd name="connsiteX5" fmla="*/ 5273748 w 9406269"/>
                  <a:gd name="connsiteY5" fmla="*/ 113414 h 567070"/>
                  <a:gd name="connsiteX6" fmla="*/ 5273748 w 9406269"/>
                  <a:gd name="connsiteY6" fmla="*/ 113414 h 567070"/>
                  <a:gd name="connsiteX7" fmla="*/ 5273748 w 9406269"/>
                  <a:gd name="connsiteY7" fmla="*/ 113414 h 567070"/>
                  <a:gd name="connsiteX8" fmla="*/ 5273748 w 9406269"/>
                  <a:gd name="connsiteY8" fmla="*/ 113414 h 567070"/>
                  <a:gd name="connsiteX9" fmla="*/ 5280836 w 9406269"/>
                  <a:gd name="connsiteY9" fmla="*/ 134680 h 567070"/>
                  <a:gd name="connsiteX10" fmla="*/ 5819553 w 9406269"/>
                  <a:gd name="connsiteY10" fmla="*/ 134680 h 567070"/>
                  <a:gd name="connsiteX11" fmla="*/ 5805377 w 9406269"/>
                  <a:gd name="connsiteY11" fmla="*/ 177208 h 567070"/>
                  <a:gd name="connsiteX12" fmla="*/ 6351180 w 9406269"/>
                  <a:gd name="connsiteY12" fmla="*/ 170121 h 567070"/>
                  <a:gd name="connsiteX13" fmla="*/ 6351181 w 9406269"/>
                  <a:gd name="connsiteY13" fmla="*/ 212651 h 567070"/>
                  <a:gd name="connsiteX14" fmla="*/ 7428614 w 9406269"/>
                  <a:gd name="connsiteY14" fmla="*/ 184298 h 567070"/>
                  <a:gd name="connsiteX15" fmla="*/ 7414436 w 9406269"/>
                  <a:gd name="connsiteY15" fmla="*/ 255182 h 567070"/>
                  <a:gd name="connsiteX16" fmla="*/ 7903535 w 9406269"/>
                  <a:gd name="connsiteY16" fmla="*/ 241006 h 567070"/>
                  <a:gd name="connsiteX17" fmla="*/ 7896446 w 9406269"/>
                  <a:gd name="connsiteY17" fmla="*/ 283535 h 567070"/>
                  <a:gd name="connsiteX18" fmla="*/ 8087833 w 9406269"/>
                  <a:gd name="connsiteY18" fmla="*/ 290624 h 567070"/>
                  <a:gd name="connsiteX19" fmla="*/ 8087833 w 9406269"/>
                  <a:gd name="connsiteY19" fmla="*/ 347329 h 567070"/>
                  <a:gd name="connsiteX20" fmla="*/ 9377916 w 9406269"/>
                  <a:gd name="connsiteY20" fmla="*/ 347331 h 567070"/>
                  <a:gd name="connsiteX21" fmla="*/ 9406269 w 9406269"/>
                  <a:gd name="connsiteY21" fmla="*/ 567070 h 567070"/>
                  <a:gd name="connsiteX0" fmla="*/ 0 w 9377916"/>
                  <a:gd name="connsiteY0" fmla="*/ 0 h 347331"/>
                  <a:gd name="connsiteX1" fmla="*/ 1070344 w 9377916"/>
                  <a:gd name="connsiteY1" fmla="*/ 0 h 347331"/>
                  <a:gd name="connsiteX2" fmla="*/ 1070344 w 9377916"/>
                  <a:gd name="connsiteY2" fmla="*/ 99238 h 347331"/>
                  <a:gd name="connsiteX3" fmla="*/ 4245934 w 9377916"/>
                  <a:gd name="connsiteY3" fmla="*/ 99238 h 347331"/>
                  <a:gd name="connsiteX4" fmla="*/ 4245934 w 9377916"/>
                  <a:gd name="connsiteY4" fmla="*/ 113414 h 347331"/>
                  <a:gd name="connsiteX5" fmla="*/ 5273748 w 9377916"/>
                  <a:gd name="connsiteY5" fmla="*/ 113414 h 347331"/>
                  <a:gd name="connsiteX6" fmla="*/ 5273748 w 9377916"/>
                  <a:gd name="connsiteY6" fmla="*/ 113414 h 347331"/>
                  <a:gd name="connsiteX7" fmla="*/ 5273748 w 9377916"/>
                  <a:gd name="connsiteY7" fmla="*/ 113414 h 347331"/>
                  <a:gd name="connsiteX8" fmla="*/ 5273748 w 9377916"/>
                  <a:gd name="connsiteY8" fmla="*/ 113414 h 347331"/>
                  <a:gd name="connsiteX9" fmla="*/ 5280836 w 9377916"/>
                  <a:gd name="connsiteY9" fmla="*/ 134680 h 347331"/>
                  <a:gd name="connsiteX10" fmla="*/ 5819553 w 9377916"/>
                  <a:gd name="connsiteY10" fmla="*/ 134680 h 347331"/>
                  <a:gd name="connsiteX11" fmla="*/ 5805377 w 9377916"/>
                  <a:gd name="connsiteY11" fmla="*/ 177208 h 347331"/>
                  <a:gd name="connsiteX12" fmla="*/ 6351180 w 9377916"/>
                  <a:gd name="connsiteY12" fmla="*/ 170121 h 347331"/>
                  <a:gd name="connsiteX13" fmla="*/ 6351181 w 9377916"/>
                  <a:gd name="connsiteY13" fmla="*/ 212651 h 347331"/>
                  <a:gd name="connsiteX14" fmla="*/ 7428614 w 9377916"/>
                  <a:gd name="connsiteY14" fmla="*/ 184298 h 347331"/>
                  <a:gd name="connsiteX15" fmla="*/ 7414436 w 9377916"/>
                  <a:gd name="connsiteY15" fmla="*/ 255182 h 347331"/>
                  <a:gd name="connsiteX16" fmla="*/ 7903535 w 9377916"/>
                  <a:gd name="connsiteY16" fmla="*/ 241006 h 347331"/>
                  <a:gd name="connsiteX17" fmla="*/ 7896446 w 9377916"/>
                  <a:gd name="connsiteY17" fmla="*/ 283535 h 347331"/>
                  <a:gd name="connsiteX18" fmla="*/ 8087833 w 9377916"/>
                  <a:gd name="connsiteY18" fmla="*/ 290624 h 347331"/>
                  <a:gd name="connsiteX19" fmla="*/ 8087833 w 9377916"/>
                  <a:gd name="connsiteY19" fmla="*/ 347329 h 347331"/>
                  <a:gd name="connsiteX20" fmla="*/ 9377916 w 9377916"/>
                  <a:gd name="connsiteY20" fmla="*/ 347331 h 347331"/>
                  <a:gd name="connsiteX0" fmla="*/ 0 w 9377916"/>
                  <a:gd name="connsiteY0" fmla="*/ 0 h 347331"/>
                  <a:gd name="connsiteX1" fmla="*/ 1070344 w 9377916"/>
                  <a:gd name="connsiteY1" fmla="*/ 0 h 347331"/>
                  <a:gd name="connsiteX2" fmla="*/ 1070344 w 9377916"/>
                  <a:gd name="connsiteY2" fmla="*/ 99238 h 347331"/>
                  <a:gd name="connsiteX3" fmla="*/ 4245934 w 9377916"/>
                  <a:gd name="connsiteY3" fmla="*/ 99238 h 347331"/>
                  <a:gd name="connsiteX4" fmla="*/ 4245934 w 9377916"/>
                  <a:gd name="connsiteY4" fmla="*/ 113414 h 347331"/>
                  <a:gd name="connsiteX5" fmla="*/ 5273748 w 9377916"/>
                  <a:gd name="connsiteY5" fmla="*/ 113414 h 347331"/>
                  <a:gd name="connsiteX6" fmla="*/ 5273748 w 9377916"/>
                  <a:gd name="connsiteY6" fmla="*/ 113414 h 347331"/>
                  <a:gd name="connsiteX7" fmla="*/ 5273748 w 9377916"/>
                  <a:gd name="connsiteY7" fmla="*/ 113414 h 347331"/>
                  <a:gd name="connsiteX8" fmla="*/ 5273748 w 9377916"/>
                  <a:gd name="connsiteY8" fmla="*/ 113414 h 347331"/>
                  <a:gd name="connsiteX9" fmla="*/ 5280836 w 9377916"/>
                  <a:gd name="connsiteY9" fmla="*/ 134680 h 347331"/>
                  <a:gd name="connsiteX10" fmla="*/ 5819553 w 9377916"/>
                  <a:gd name="connsiteY10" fmla="*/ 134680 h 347331"/>
                  <a:gd name="connsiteX11" fmla="*/ 5805377 w 9377916"/>
                  <a:gd name="connsiteY11" fmla="*/ 177208 h 347331"/>
                  <a:gd name="connsiteX12" fmla="*/ 6351180 w 9377916"/>
                  <a:gd name="connsiteY12" fmla="*/ 170121 h 347331"/>
                  <a:gd name="connsiteX13" fmla="*/ 6329916 w 9377916"/>
                  <a:gd name="connsiteY13" fmla="*/ 177210 h 347331"/>
                  <a:gd name="connsiteX14" fmla="*/ 7428614 w 9377916"/>
                  <a:gd name="connsiteY14" fmla="*/ 184298 h 347331"/>
                  <a:gd name="connsiteX15" fmla="*/ 7414436 w 9377916"/>
                  <a:gd name="connsiteY15" fmla="*/ 255182 h 347331"/>
                  <a:gd name="connsiteX16" fmla="*/ 7903535 w 9377916"/>
                  <a:gd name="connsiteY16" fmla="*/ 241006 h 347331"/>
                  <a:gd name="connsiteX17" fmla="*/ 7896446 w 9377916"/>
                  <a:gd name="connsiteY17" fmla="*/ 283535 h 347331"/>
                  <a:gd name="connsiteX18" fmla="*/ 8087833 w 9377916"/>
                  <a:gd name="connsiteY18" fmla="*/ 290624 h 347331"/>
                  <a:gd name="connsiteX19" fmla="*/ 8087833 w 9377916"/>
                  <a:gd name="connsiteY19" fmla="*/ 347329 h 347331"/>
                  <a:gd name="connsiteX20" fmla="*/ 9377916 w 9377916"/>
                  <a:gd name="connsiteY20" fmla="*/ 347331 h 347331"/>
                  <a:gd name="connsiteX0" fmla="*/ 0 w 9377916"/>
                  <a:gd name="connsiteY0" fmla="*/ 0 h 347331"/>
                  <a:gd name="connsiteX1" fmla="*/ 1070344 w 9377916"/>
                  <a:gd name="connsiteY1" fmla="*/ 0 h 347331"/>
                  <a:gd name="connsiteX2" fmla="*/ 1070344 w 9377916"/>
                  <a:gd name="connsiteY2" fmla="*/ 99238 h 347331"/>
                  <a:gd name="connsiteX3" fmla="*/ 4245934 w 9377916"/>
                  <a:gd name="connsiteY3" fmla="*/ 99238 h 347331"/>
                  <a:gd name="connsiteX4" fmla="*/ 4245934 w 9377916"/>
                  <a:gd name="connsiteY4" fmla="*/ 113414 h 347331"/>
                  <a:gd name="connsiteX5" fmla="*/ 5273748 w 9377916"/>
                  <a:gd name="connsiteY5" fmla="*/ 113414 h 347331"/>
                  <a:gd name="connsiteX6" fmla="*/ 5273748 w 9377916"/>
                  <a:gd name="connsiteY6" fmla="*/ 113414 h 347331"/>
                  <a:gd name="connsiteX7" fmla="*/ 5273748 w 9377916"/>
                  <a:gd name="connsiteY7" fmla="*/ 113414 h 347331"/>
                  <a:gd name="connsiteX8" fmla="*/ 5273748 w 9377916"/>
                  <a:gd name="connsiteY8" fmla="*/ 113414 h 347331"/>
                  <a:gd name="connsiteX9" fmla="*/ 5280836 w 9377916"/>
                  <a:gd name="connsiteY9" fmla="*/ 134680 h 347331"/>
                  <a:gd name="connsiteX10" fmla="*/ 5819553 w 9377916"/>
                  <a:gd name="connsiteY10" fmla="*/ 134680 h 347331"/>
                  <a:gd name="connsiteX11" fmla="*/ 5819553 w 9377916"/>
                  <a:gd name="connsiteY11" fmla="*/ 170120 h 347331"/>
                  <a:gd name="connsiteX12" fmla="*/ 6351180 w 9377916"/>
                  <a:gd name="connsiteY12" fmla="*/ 170121 h 347331"/>
                  <a:gd name="connsiteX13" fmla="*/ 6329916 w 9377916"/>
                  <a:gd name="connsiteY13" fmla="*/ 177210 h 347331"/>
                  <a:gd name="connsiteX14" fmla="*/ 7428614 w 9377916"/>
                  <a:gd name="connsiteY14" fmla="*/ 184298 h 347331"/>
                  <a:gd name="connsiteX15" fmla="*/ 7414436 w 9377916"/>
                  <a:gd name="connsiteY15" fmla="*/ 255182 h 347331"/>
                  <a:gd name="connsiteX16" fmla="*/ 7903535 w 9377916"/>
                  <a:gd name="connsiteY16" fmla="*/ 241006 h 347331"/>
                  <a:gd name="connsiteX17" fmla="*/ 7896446 w 9377916"/>
                  <a:gd name="connsiteY17" fmla="*/ 283535 h 347331"/>
                  <a:gd name="connsiteX18" fmla="*/ 8087833 w 9377916"/>
                  <a:gd name="connsiteY18" fmla="*/ 290624 h 347331"/>
                  <a:gd name="connsiteX19" fmla="*/ 8087833 w 9377916"/>
                  <a:gd name="connsiteY19" fmla="*/ 347329 h 347331"/>
                  <a:gd name="connsiteX20" fmla="*/ 9377916 w 9377916"/>
                  <a:gd name="connsiteY20" fmla="*/ 347331 h 347331"/>
                  <a:gd name="connsiteX0" fmla="*/ 0 w 9377916"/>
                  <a:gd name="connsiteY0" fmla="*/ 0 h 347331"/>
                  <a:gd name="connsiteX1" fmla="*/ 1070344 w 9377916"/>
                  <a:gd name="connsiteY1" fmla="*/ 0 h 347331"/>
                  <a:gd name="connsiteX2" fmla="*/ 1070344 w 9377916"/>
                  <a:gd name="connsiteY2" fmla="*/ 99238 h 347331"/>
                  <a:gd name="connsiteX3" fmla="*/ 4245934 w 9377916"/>
                  <a:gd name="connsiteY3" fmla="*/ 99238 h 347331"/>
                  <a:gd name="connsiteX4" fmla="*/ 4245934 w 9377916"/>
                  <a:gd name="connsiteY4" fmla="*/ 113414 h 347331"/>
                  <a:gd name="connsiteX5" fmla="*/ 5273748 w 9377916"/>
                  <a:gd name="connsiteY5" fmla="*/ 113414 h 347331"/>
                  <a:gd name="connsiteX6" fmla="*/ 5273748 w 9377916"/>
                  <a:gd name="connsiteY6" fmla="*/ 113414 h 347331"/>
                  <a:gd name="connsiteX7" fmla="*/ 5273748 w 9377916"/>
                  <a:gd name="connsiteY7" fmla="*/ 113414 h 347331"/>
                  <a:gd name="connsiteX8" fmla="*/ 5273748 w 9377916"/>
                  <a:gd name="connsiteY8" fmla="*/ 113414 h 347331"/>
                  <a:gd name="connsiteX9" fmla="*/ 5280836 w 9377916"/>
                  <a:gd name="connsiteY9" fmla="*/ 134680 h 347331"/>
                  <a:gd name="connsiteX10" fmla="*/ 5819553 w 9377916"/>
                  <a:gd name="connsiteY10" fmla="*/ 134680 h 347331"/>
                  <a:gd name="connsiteX11" fmla="*/ 5819553 w 9377916"/>
                  <a:gd name="connsiteY11" fmla="*/ 170120 h 347331"/>
                  <a:gd name="connsiteX12" fmla="*/ 6351180 w 9377916"/>
                  <a:gd name="connsiteY12" fmla="*/ 170121 h 347331"/>
                  <a:gd name="connsiteX13" fmla="*/ 6329916 w 9377916"/>
                  <a:gd name="connsiteY13" fmla="*/ 177210 h 347331"/>
                  <a:gd name="connsiteX14" fmla="*/ 7428614 w 9377916"/>
                  <a:gd name="connsiteY14" fmla="*/ 184298 h 347331"/>
                  <a:gd name="connsiteX15" fmla="*/ 7428084 w 9377916"/>
                  <a:gd name="connsiteY15" fmla="*/ 227887 h 347331"/>
                  <a:gd name="connsiteX16" fmla="*/ 7903535 w 9377916"/>
                  <a:gd name="connsiteY16" fmla="*/ 241006 h 347331"/>
                  <a:gd name="connsiteX17" fmla="*/ 7896446 w 9377916"/>
                  <a:gd name="connsiteY17" fmla="*/ 283535 h 347331"/>
                  <a:gd name="connsiteX18" fmla="*/ 8087833 w 9377916"/>
                  <a:gd name="connsiteY18" fmla="*/ 290624 h 347331"/>
                  <a:gd name="connsiteX19" fmla="*/ 8087833 w 9377916"/>
                  <a:gd name="connsiteY19" fmla="*/ 347329 h 347331"/>
                  <a:gd name="connsiteX20" fmla="*/ 9377916 w 9377916"/>
                  <a:gd name="connsiteY20" fmla="*/ 347331 h 347331"/>
                  <a:gd name="connsiteX0" fmla="*/ 0 w 9377916"/>
                  <a:gd name="connsiteY0" fmla="*/ 0 h 347331"/>
                  <a:gd name="connsiteX1" fmla="*/ 1070344 w 9377916"/>
                  <a:gd name="connsiteY1" fmla="*/ 0 h 347331"/>
                  <a:gd name="connsiteX2" fmla="*/ 1070344 w 9377916"/>
                  <a:gd name="connsiteY2" fmla="*/ 99238 h 347331"/>
                  <a:gd name="connsiteX3" fmla="*/ 4245934 w 9377916"/>
                  <a:gd name="connsiteY3" fmla="*/ 99238 h 347331"/>
                  <a:gd name="connsiteX4" fmla="*/ 4245934 w 9377916"/>
                  <a:gd name="connsiteY4" fmla="*/ 113414 h 347331"/>
                  <a:gd name="connsiteX5" fmla="*/ 5273748 w 9377916"/>
                  <a:gd name="connsiteY5" fmla="*/ 113414 h 347331"/>
                  <a:gd name="connsiteX6" fmla="*/ 5273748 w 9377916"/>
                  <a:gd name="connsiteY6" fmla="*/ 113414 h 347331"/>
                  <a:gd name="connsiteX7" fmla="*/ 5273748 w 9377916"/>
                  <a:gd name="connsiteY7" fmla="*/ 113414 h 347331"/>
                  <a:gd name="connsiteX8" fmla="*/ 5273748 w 9377916"/>
                  <a:gd name="connsiteY8" fmla="*/ 113414 h 347331"/>
                  <a:gd name="connsiteX9" fmla="*/ 5280836 w 9377916"/>
                  <a:gd name="connsiteY9" fmla="*/ 134680 h 347331"/>
                  <a:gd name="connsiteX10" fmla="*/ 5819553 w 9377916"/>
                  <a:gd name="connsiteY10" fmla="*/ 134680 h 347331"/>
                  <a:gd name="connsiteX11" fmla="*/ 5819553 w 9377916"/>
                  <a:gd name="connsiteY11" fmla="*/ 170120 h 347331"/>
                  <a:gd name="connsiteX12" fmla="*/ 6351180 w 9377916"/>
                  <a:gd name="connsiteY12" fmla="*/ 170121 h 347331"/>
                  <a:gd name="connsiteX13" fmla="*/ 6329916 w 9377916"/>
                  <a:gd name="connsiteY13" fmla="*/ 177210 h 347331"/>
                  <a:gd name="connsiteX14" fmla="*/ 7428614 w 9377916"/>
                  <a:gd name="connsiteY14" fmla="*/ 184298 h 347331"/>
                  <a:gd name="connsiteX15" fmla="*/ 7428084 w 9377916"/>
                  <a:gd name="connsiteY15" fmla="*/ 227887 h 347331"/>
                  <a:gd name="connsiteX16" fmla="*/ 7898986 w 9377916"/>
                  <a:gd name="connsiteY16" fmla="*/ 231908 h 347331"/>
                  <a:gd name="connsiteX17" fmla="*/ 7896446 w 9377916"/>
                  <a:gd name="connsiteY17" fmla="*/ 283535 h 347331"/>
                  <a:gd name="connsiteX18" fmla="*/ 8087833 w 9377916"/>
                  <a:gd name="connsiteY18" fmla="*/ 290624 h 347331"/>
                  <a:gd name="connsiteX19" fmla="*/ 8087833 w 9377916"/>
                  <a:gd name="connsiteY19" fmla="*/ 347329 h 347331"/>
                  <a:gd name="connsiteX20" fmla="*/ 9377916 w 9377916"/>
                  <a:gd name="connsiteY20" fmla="*/ 347331 h 34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377916" h="347331">
                    <a:moveTo>
                      <a:pt x="0" y="0"/>
                    </a:moveTo>
                    <a:lnTo>
                      <a:pt x="1070344" y="0"/>
                    </a:lnTo>
                    <a:lnTo>
                      <a:pt x="1070344" y="99238"/>
                    </a:lnTo>
                    <a:lnTo>
                      <a:pt x="4245934" y="99238"/>
                    </a:lnTo>
                    <a:lnTo>
                      <a:pt x="4245934" y="113414"/>
                    </a:lnTo>
                    <a:lnTo>
                      <a:pt x="5273748" y="113414"/>
                    </a:lnTo>
                    <a:lnTo>
                      <a:pt x="5273748" y="113414"/>
                    </a:lnTo>
                    <a:lnTo>
                      <a:pt x="5273748" y="113414"/>
                    </a:lnTo>
                    <a:lnTo>
                      <a:pt x="5273748" y="113414"/>
                    </a:lnTo>
                    <a:lnTo>
                      <a:pt x="5280836" y="134680"/>
                    </a:lnTo>
                    <a:lnTo>
                      <a:pt x="5819553" y="134680"/>
                    </a:lnTo>
                    <a:lnTo>
                      <a:pt x="5819553" y="170120"/>
                    </a:lnTo>
                    <a:lnTo>
                      <a:pt x="6351180" y="170121"/>
                    </a:lnTo>
                    <a:cubicBezTo>
                      <a:pt x="6351180" y="184298"/>
                      <a:pt x="6329916" y="163033"/>
                      <a:pt x="6329916" y="177210"/>
                    </a:cubicBezTo>
                    <a:lnTo>
                      <a:pt x="7428614" y="184298"/>
                    </a:lnTo>
                    <a:cubicBezTo>
                      <a:pt x="7428437" y="198828"/>
                      <a:pt x="7428261" y="213357"/>
                      <a:pt x="7428084" y="227887"/>
                    </a:cubicBezTo>
                    <a:lnTo>
                      <a:pt x="7898986" y="231908"/>
                    </a:lnTo>
                    <a:lnTo>
                      <a:pt x="7896446" y="283535"/>
                    </a:lnTo>
                    <a:lnTo>
                      <a:pt x="8087833" y="290624"/>
                    </a:lnTo>
                    <a:lnTo>
                      <a:pt x="8087833" y="347329"/>
                    </a:lnTo>
                    <a:lnTo>
                      <a:pt x="9377916" y="347331"/>
                    </a:lnTo>
                  </a:path>
                </a:pathLst>
              </a:custGeom>
              <a:noFill/>
              <a:ln w="28575">
                <a:solidFill>
                  <a:schemeClr val="accent1"/>
                </a:solidFill>
                <a:miter lim="800000"/>
                <a:headEnd/>
                <a:tailEnd/>
              </a:ln>
            </p:spPr>
            <p:txBody>
              <a:bodyPr rtlCol="0" anchor="ctr"/>
              <a:lstStyle/>
              <a:p>
                <a:pPr algn="ctr"/>
                <a:endParaRPr lang="en-US" dirty="0"/>
              </a:p>
            </p:txBody>
          </p:sp>
          <p:sp>
            <p:nvSpPr>
              <p:cNvPr id="134" name="Freeform 133">
                <a:extLst>
                  <a:ext uri="{FF2B5EF4-FFF2-40B4-BE49-F238E27FC236}">
                    <a16:creationId xmlns:a16="http://schemas.microsoft.com/office/drawing/2014/main" id="{93EAFD35-C708-3EBB-4E3B-0ADAA0850B39}"/>
                  </a:ext>
                </a:extLst>
              </p:cNvPr>
              <p:cNvSpPr/>
              <p:nvPr/>
            </p:nvSpPr>
            <p:spPr bwMode="auto">
              <a:xfrm>
                <a:off x="1733797" y="1674422"/>
                <a:ext cx="9768909" cy="656268"/>
              </a:xfrm>
              <a:custGeom>
                <a:avLst/>
                <a:gdLst>
                  <a:gd name="connsiteX0" fmla="*/ 0 w 5712032"/>
                  <a:gd name="connsiteY0" fmla="*/ 0 h 279070"/>
                  <a:gd name="connsiteX1" fmla="*/ 1425039 w 5712032"/>
                  <a:gd name="connsiteY1" fmla="*/ 0 h 279070"/>
                  <a:gd name="connsiteX2" fmla="*/ 1425039 w 5712032"/>
                  <a:gd name="connsiteY2" fmla="*/ 65314 h 279070"/>
                  <a:gd name="connsiteX3" fmla="*/ 1721922 w 5712032"/>
                  <a:gd name="connsiteY3" fmla="*/ 65314 h 279070"/>
                  <a:gd name="connsiteX4" fmla="*/ 1721922 w 5712032"/>
                  <a:gd name="connsiteY4" fmla="*/ 71252 h 279070"/>
                  <a:gd name="connsiteX5" fmla="*/ 1721922 w 5712032"/>
                  <a:gd name="connsiteY5" fmla="*/ 71252 h 279070"/>
                  <a:gd name="connsiteX6" fmla="*/ 1763486 w 5712032"/>
                  <a:gd name="connsiteY6" fmla="*/ 71252 h 279070"/>
                  <a:gd name="connsiteX7" fmla="*/ 2452255 w 5712032"/>
                  <a:gd name="connsiteY7" fmla="*/ 71252 h 279070"/>
                  <a:gd name="connsiteX8" fmla="*/ 2452255 w 5712032"/>
                  <a:gd name="connsiteY8" fmla="*/ 100940 h 279070"/>
                  <a:gd name="connsiteX9" fmla="*/ 2974769 w 5712032"/>
                  <a:gd name="connsiteY9" fmla="*/ 100940 h 279070"/>
                  <a:gd name="connsiteX10" fmla="*/ 2974769 w 5712032"/>
                  <a:gd name="connsiteY10" fmla="*/ 100940 h 279070"/>
                  <a:gd name="connsiteX11" fmla="*/ 3182587 w 5712032"/>
                  <a:gd name="connsiteY11" fmla="*/ 100940 h 279070"/>
                  <a:gd name="connsiteX12" fmla="*/ 3182587 w 5712032"/>
                  <a:gd name="connsiteY12" fmla="*/ 172192 h 279070"/>
                  <a:gd name="connsiteX13" fmla="*/ 3693226 w 5712032"/>
                  <a:gd name="connsiteY13" fmla="*/ 172192 h 279070"/>
                  <a:gd name="connsiteX14" fmla="*/ 3693226 w 5712032"/>
                  <a:gd name="connsiteY14" fmla="*/ 225631 h 279070"/>
                  <a:gd name="connsiteX15" fmla="*/ 4613564 w 5712032"/>
                  <a:gd name="connsiteY15" fmla="*/ 225631 h 279070"/>
                  <a:gd name="connsiteX16" fmla="*/ 4613564 w 5712032"/>
                  <a:gd name="connsiteY16" fmla="*/ 243444 h 279070"/>
                  <a:gd name="connsiteX17" fmla="*/ 4993574 w 5712032"/>
                  <a:gd name="connsiteY17" fmla="*/ 243444 h 279070"/>
                  <a:gd name="connsiteX18" fmla="*/ 4993574 w 5712032"/>
                  <a:gd name="connsiteY18" fmla="*/ 267195 h 279070"/>
                  <a:gd name="connsiteX19" fmla="*/ 5058889 w 5712032"/>
                  <a:gd name="connsiteY19" fmla="*/ 267195 h 279070"/>
                  <a:gd name="connsiteX20" fmla="*/ 5058889 w 5712032"/>
                  <a:gd name="connsiteY20" fmla="*/ 279070 h 279070"/>
                  <a:gd name="connsiteX21" fmla="*/ 5712032 w 5712032"/>
                  <a:gd name="connsiteY21" fmla="*/ 279070 h 279070"/>
                  <a:gd name="connsiteX0" fmla="*/ 0 w 5870198"/>
                  <a:gd name="connsiteY0" fmla="*/ 0 h 284013"/>
                  <a:gd name="connsiteX1" fmla="*/ 1425039 w 5870198"/>
                  <a:gd name="connsiteY1" fmla="*/ 0 h 284013"/>
                  <a:gd name="connsiteX2" fmla="*/ 1425039 w 5870198"/>
                  <a:gd name="connsiteY2" fmla="*/ 65314 h 284013"/>
                  <a:gd name="connsiteX3" fmla="*/ 1721922 w 5870198"/>
                  <a:gd name="connsiteY3" fmla="*/ 65314 h 284013"/>
                  <a:gd name="connsiteX4" fmla="*/ 1721922 w 5870198"/>
                  <a:gd name="connsiteY4" fmla="*/ 71252 h 284013"/>
                  <a:gd name="connsiteX5" fmla="*/ 1721922 w 5870198"/>
                  <a:gd name="connsiteY5" fmla="*/ 71252 h 284013"/>
                  <a:gd name="connsiteX6" fmla="*/ 1763486 w 5870198"/>
                  <a:gd name="connsiteY6" fmla="*/ 71252 h 284013"/>
                  <a:gd name="connsiteX7" fmla="*/ 2452255 w 5870198"/>
                  <a:gd name="connsiteY7" fmla="*/ 71252 h 284013"/>
                  <a:gd name="connsiteX8" fmla="*/ 2452255 w 5870198"/>
                  <a:gd name="connsiteY8" fmla="*/ 100940 h 284013"/>
                  <a:gd name="connsiteX9" fmla="*/ 2974769 w 5870198"/>
                  <a:gd name="connsiteY9" fmla="*/ 100940 h 284013"/>
                  <a:gd name="connsiteX10" fmla="*/ 2974769 w 5870198"/>
                  <a:gd name="connsiteY10" fmla="*/ 100940 h 284013"/>
                  <a:gd name="connsiteX11" fmla="*/ 3182587 w 5870198"/>
                  <a:gd name="connsiteY11" fmla="*/ 100940 h 284013"/>
                  <a:gd name="connsiteX12" fmla="*/ 3182587 w 5870198"/>
                  <a:gd name="connsiteY12" fmla="*/ 172192 h 284013"/>
                  <a:gd name="connsiteX13" fmla="*/ 3693226 w 5870198"/>
                  <a:gd name="connsiteY13" fmla="*/ 172192 h 284013"/>
                  <a:gd name="connsiteX14" fmla="*/ 3693226 w 5870198"/>
                  <a:gd name="connsiteY14" fmla="*/ 225631 h 284013"/>
                  <a:gd name="connsiteX15" fmla="*/ 4613564 w 5870198"/>
                  <a:gd name="connsiteY15" fmla="*/ 225631 h 284013"/>
                  <a:gd name="connsiteX16" fmla="*/ 4613564 w 5870198"/>
                  <a:gd name="connsiteY16" fmla="*/ 243444 h 284013"/>
                  <a:gd name="connsiteX17" fmla="*/ 4993574 w 5870198"/>
                  <a:gd name="connsiteY17" fmla="*/ 243444 h 284013"/>
                  <a:gd name="connsiteX18" fmla="*/ 4993574 w 5870198"/>
                  <a:gd name="connsiteY18" fmla="*/ 267195 h 284013"/>
                  <a:gd name="connsiteX19" fmla="*/ 5058889 w 5870198"/>
                  <a:gd name="connsiteY19" fmla="*/ 267195 h 284013"/>
                  <a:gd name="connsiteX20" fmla="*/ 5058889 w 5870198"/>
                  <a:gd name="connsiteY20" fmla="*/ 279070 h 284013"/>
                  <a:gd name="connsiteX21" fmla="*/ 5870198 w 5870198"/>
                  <a:gd name="connsiteY21" fmla="*/ 284013 h 284013"/>
                  <a:gd name="connsiteX0" fmla="*/ 0 w 6306927"/>
                  <a:gd name="connsiteY0" fmla="*/ 0 h 297661"/>
                  <a:gd name="connsiteX1" fmla="*/ 1425039 w 6306927"/>
                  <a:gd name="connsiteY1" fmla="*/ 0 h 297661"/>
                  <a:gd name="connsiteX2" fmla="*/ 1425039 w 6306927"/>
                  <a:gd name="connsiteY2" fmla="*/ 65314 h 297661"/>
                  <a:gd name="connsiteX3" fmla="*/ 1721922 w 6306927"/>
                  <a:gd name="connsiteY3" fmla="*/ 65314 h 297661"/>
                  <a:gd name="connsiteX4" fmla="*/ 1721922 w 6306927"/>
                  <a:gd name="connsiteY4" fmla="*/ 71252 h 297661"/>
                  <a:gd name="connsiteX5" fmla="*/ 1721922 w 6306927"/>
                  <a:gd name="connsiteY5" fmla="*/ 71252 h 297661"/>
                  <a:gd name="connsiteX6" fmla="*/ 1763486 w 6306927"/>
                  <a:gd name="connsiteY6" fmla="*/ 71252 h 297661"/>
                  <a:gd name="connsiteX7" fmla="*/ 2452255 w 6306927"/>
                  <a:gd name="connsiteY7" fmla="*/ 71252 h 297661"/>
                  <a:gd name="connsiteX8" fmla="*/ 2452255 w 6306927"/>
                  <a:gd name="connsiteY8" fmla="*/ 100940 h 297661"/>
                  <a:gd name="connsiteX9" fmla="*/ 2974769 w 6306927"/>
                  <a:gd name="connsiteY9" fmla="*/ 100940 h 297661"/>
                  <a:gd name="connsiteX10" fmla="*/ 2974769 w 6306927"/>
                  <a:gd name="connsiteY10" fmla="*/ 100940 h 297661"/>
                  <a:gd name="connsiteX11" fmla="*/ 3182587 w 6306927"/>
                  <a:gd name="connsiteY11" fmla="*/ 100940 h 297661"/>
                  <a:gd name="connsiteX12" fmla="*/ 3182587 w 6306927"/>
                  <a:gd name="connsiteY12" fmla="*/ 172192 h 297661"/>
                  <a:gd name="connsiteX13" fmla="*/ 3693226 w 6306927"/>
                  <a:gd name="connsiteY13" fmla="*/ 172192 h 297661"/>
                  <a:gd name="connsiteX14" fmla="*/ 3693226 w 6306927"/>
                  <a:gd name="connsiteY14" fmla="*/ 225631 h 297661"/>
                  <a:gd name="connsiteX15" fmla="*/ 4613564 w 6306927"/>
                  <a:gd name="connsiteY15" fmla="*/ 225631 h 297661"/>
                  <a:gd name="connsiteX16" fmla="*/ 4613564 w 6306927"/>
                  <a:gd name="connsiteY16" fmla="*/ 243444 h 297661"/>
                  <a:gd name="connsiteX17" fmla="*/ 4993574 w 6306927"/>
                  <a:gd name="connsiteY17" fmla="*/ 243444 h 297661"/>
                  <a:gd name="connsiteX18" fmla="*/ 4993574 w 6306927"/>
                  <a:gd name="connsiteY18" fmla="*/ 267195 h 297661"/>
                  <a:gd name="connsiteX19" fmla="*/ 5058889 w 6306927"/>
                  <a:gd name="connsiteY19" fmla="*/ 267195 h 297661"/>
                  <a:gd name="connsiteX20" fmla="*/ 5058889 w 6306927"/>
                  <a:gd name="connsiteY20" fmla="*/ 279070 h 297661"/>
                  <a:gd name="connsiteX21" fmla="*/ 6306927 w 6306927"/>
                  <a:gd name="connsiteY21" fmla="*/ 297661 h 297661"/>
                  <a:gd name="connsiteX0" fmla="*/ 0 w 6306927"/>
                  <a:gd name="connsiteY0" fmla="*/ 0 h 299955"/>
                  <a:gd name="connsiteX1" fmla="*/ 1425039 w 6306927"/>
                  <a:gd name="connsiteY1" fmla="*/ 0 h 299955"/>
                  <a:gd name="connsiteX2" fmla="*/ 1425039 w 6306927"/>
                  <a:gd name="connsiteY2" fmla="*/ 65314 h 299955"/>
                  <a:gd name="connsiteX3" fmla="*/ 1721922 w 6306927"/>
                  <a:gd name="connsiteY3" fmla="*/ 65314 h 299955"/>
                  <a:gd name="connsiteX4" fmla="*/ 1721922 w 6306927"/>
                  <a:gd name="connsiteY4" fmla="*/ 71252 h 299955"/>
                  <a:gd name="connsiteX5" fmla="*/ 1721922 w 6306927"/>
                  <a:gd name="connsiteY5" fmla="*/ 71252 h 299955"/>
                  <a:gd name="connsiteX6" fmla="*/ 1763486 w 6306927"/>
                  <a:gd name="connsiteY6" fmla="*/ 71252 h 299955"/>
                  <a:gd name="connsiteX7" fmla="*/ 2452255 w 6306927"/>
                  <a:gd name="connsiteY7" fmla="*/ 71252 h 299955"/>
                  <a:gd name="connsiteX8" fmla="*/ 2452255 w 6306927"/>
                  <a:gd name="connsiteY8" fmla="*/ 100940 h 299955"/>
                  <a:gd name="connsiteX9" fmla="*/ 2974769 w 6306927"/>
                  <a:gd name="connsiteY9" fmla="*/ 100940 h 299955"/>
                  <a:gd name="connsiteX10" fmla="*/ 2974769 w 6306927"/>
                  <a:gd name="connsiteY10" fmla="*/ 100940 h 299955"/>
                  <a:gd name="connsiteX11" fmla="*/ 3182587 w 6306927"/>
                  <a:gd name="connsiteY11" fmla="*/ 100940 h 299955"/>
                  <a:gd name="connsiteX12" fmla="*/ 3182587 w 6306927"/>
                  <a:gd name="connsiteY12" fmla="*/ 172192 h 299955"/>
                  <a:gd name="connsiteX13" fmla="*/ 3693226 w 6306927"/>
                  <a:gd name="connsiteY13" fmla="*/ 172192 h 299955"/>
                  <a:gd name="connsiteX14" fmla="*/ 3693226 w 6306927"/>
                  <a:gd name="connsiteY14" fmla="*/ 225631 h 299955"/>
                  <a:gd name="connsiteX15" fmla="*/ 4613564 w 6306927"/>
                  <a:gd name="connsiteY15" fmla="*/ 225631 h 299955"/>
                  <a:gd name="connsiteX16" fmla="*/ 4613564 w 6306927"/>
                  <a:gd name="connsiteY16" fmla="*/ 243444 h 299955"/>
                  <a:gd name="connsiteX17" fmla="*/ 4993574 w 6306927"/>
                  <a:gd name="connsiteY17" fmla="*/ 243444 h 299955"/>
                  <a:gd name="connsiteX18" fmla="*/ 4993574 w 6306927"/>
                  <a:gd name="connsiteY18" fmla="*/ 267195 h 299955"/>
                  <a:gd name="connsiteX19" fmla="*/ 5058889 w 6306927"/>
                  <a:gd name="connsiteY19" fmla="*/ 267195 h 299955"/>
                  <a:gd name="connsiteX20" fmla="*/ 5058889 w 6306927"/>
                  <a:gd name="connsiteY20" fmla="*/ 279070 h 299955"/>
                  <a:gd name="connsiteX21" fmla="*/ 6150060 w 6306927"/>
                  <a:gd name="connsiteY21" fmla="*/ 299955 h 299955"/>
                  <a:gd name="connsiteX22" fmla="*/ 6306927 w 6306927"/>
                  <a:gd name="connsiteY22" fmla="*/ 297661 h 299955"/>
                  <a:gd name="connsiteX0" fmla="*/ 0 w 6306927"/>
                  <a:gd name="connsiteY0" fmla="*/ 0 h 297661"/>
                  <a:gd name="connsiteX1" fmla="*/ 1425039 w 6306927"/>
                  <a:gd name="connsiteY1" fmla="*/ 0 h 297661"/>
                  <a:gd name="connsiteX2" fmla="*/ 1425039 w 6306927"/>
                  <a:gd name="connsiteY2" fmla="*/ 65314 h 297661"/>
                  <a:gd name="connsiteX3" fmla="*/ 1721922 w 6306927"/>
                  <a:gd name="connsiteY3" fmla="*/ 65314 h 297661"/>
                  <a:gd name="connsiteX4" fmla="*/ 1721922 w 6306927"/>
                  <a:gd name="connsiteY4" fmla="*/ 71252 h 297661"/>
                  <a:gd name="connsiteX5" fmla="*/ 1721922 w 6306927"/>
                  <a:gd name="connsiteY5" fmla="*/ 71252 h 297661"/>
                  <a:gd name="connsiteX6" fmla="*/ 1763486 w 6306927"/>
                  <a:gd name="connsiteY6" fmla="*/ 71252 h 297661"/>
                  <a:gd name="connsiteX7" fmla="*/ 2452255 w 6306927"/>
                  <a:gd name="connsiteY7" fmla="*/ 71252 h 297661"/>
                  <a:gd name="connsiteX8" fmla="*/ 2452255 w 6306927"/>
                  <a:gd name="connsiteY8" fmla="*/ 100940 h 297661"/>
                  <a:gd name="connsiteX9" fmla="*/ 2974769 w 6306927"/>
                  <a:gd name="connsiteY9" fmla="*/ 100940 h 297661"/>
                  <a:gd name="connsiteX10" fmla="*/ 2974769 w 6306927"/>
                  <a:gd name="connsiteY10" fmla="*/ 100940 h 297661"/>
                  <a:gd name="connsiteX11" fmla="*/ 3182587 w 6306927"/>
                  <a:gd name="connsiteY11" fmla="*/ 100940 h 297661"/>
                  <a:gd name="connsiteX12" fmla="*/ 3182587 w 6306927"/>
                  <a:gd name="connsiteY12" fmla="*/ 172192 h 297661"/>
                  <a:gd name="connsiteX13" fmla="*/ 3693226 w 6306927"/>
                  <a:gd name="connsiteY13" fmla="*/ 172192 h 297661"/>
                  <a:gd name="connsiteX14" fmla="*/ 3693226 w 6306927"/>
                  <a:gd name="connsiteY14" fmla="*/ 225631 h 297661"/>
                  <a:gd name="connsiteX15" fmla="*/ 4613564 w 6306927"/>
                  <a:gd name="connsiteY15" fmla="*/ 225631 h 297661"/>
                  <a:gd name="connsiteX16" fmla="*/ 4613564 w 6306927"/>
                  <a:gd name="connsiteY16" fmla="*/ 243444 h 297661"/>
                  <a:gd name="connsiteX17" fmla="*/ 4993574 w 6306927"/>
                  <a:gd name="connsiteY17" fmla="*/ 243444 h 297661"/>
                  <a:gd name="connsiteX18" fmla="*/ 4993574 w 6306927"/>
                  <a:gd name="connsiteY18" fmla="*/ 267195 h 297661"/>
                  <a:gd name="connsiteX19" fmla="*/ 5058889 w 6306927"/>
                  <a:gd name="connsiteY19" fmla="*/ 267195 h 297661"/>
                  <a:gd name="connsiteX20" fmla="*/ 5058889 w 6306927"/>
                  <a:gd name="connsiteY20" fmla="*/ 279070 h 297661"/>
                  <a:gd name="connsiteX21" fmla="*/ 5872555 w 6306927"/>
                  <a:gd name="connsiteY21" fmla="*/ 295405 h 297661"/>
                  <a:gd name="connsiteX22" fmla="*/ 6306927 w 6306927"/>
                  <a:gd name="connsiteY22" fmla="*/ 297661 h 297661"/>
                  <a:gd name="connsiteX0" fmla="*/ 0 w 6306927"/>
                  <a:gd name="connsiteY0" fmla="*/ 0 h 297661"/>
                  <a:gd name="connsiteX1" fmla="*/ 1425039 w 6306927"/>
                  <a:gd name="connsiteY1" fmla="*/ 0 h 297661"/>
                  <a:gd name="connsiteX2" fmla="*/ 1425039 w 6306927"/>
                  <a:gd name="connsiteY2" fmla="*/ 65314 h 297661"/>
                  <a:gd name="connsiteX3" fmla="*/ 1721922 w 6306927"/>
                  <a:gd name="connsiteY3" fmla="*/ 65314 h 297661"/>
                  <a:gd name="connsiteX4" fmla="*/ 1721922 w 6306927"/>
                  <a:gd name="connsiteY4" fmla="*/ 71252 h 297661"/>
                  <a:gd name="connsiteX5" fmla="*/ 1721922 w 6306927"/>
                  <a:gd name="connsiteY5" fmla="*/ 71252 h 297661"/>
                  <a:gd name="connsiteX6" fmla="*/ 1763486 w 6306927"/>
                  <a:gd name="connsiteY6" fmla="*/ 71252 h 297661"/>
                  <a:gd name="connsiteX7" fmla="*/ 2452255 w 6306927"/>
                  <a:gd name="connsiteY7" fmla="*/ 71252 h 297661"/>
                  <a:gd name="connsiteX8" fmla="*/ 2452255 w 6306927"/>
                  <a:gd name="connsiteY8" fmla="*/ 100940 h 297661"/>
                  <a:gd name="connsiteX9" fmla="*/ 2974769 w 6306927"/>
                  <a:gd name="connsiteY9" fmla="*/ 100940 h 297661"/>
                  <a:gd name="connsiteX10" fmla="*/ 2974769 w 6306927"/>
                  <a:gd name="connsiteY10" fmla="*/ 100940 h 297661"/>
                  <a:gd name="connsiteX11" fmla="*/ 3182587 w 6306927"/>
                  <a:gd name="connsiteY11" fmla="*/ 100940 h 297661"/>
                  <a:gd name="connsiteX12" fmla="*/ 3182587 w 6306927"/>
                  <a:gd name="connsiteY12" fmla="*/ 172192 h 297661"/>
                  <a:gd name="connsiteX13" fmla="*/ 3693226 w 6306927"/>
                  <a:gd name="connsiteY13" fmla="*/ 172192 h 297661"/>
                  <a:gd name="connsiteX14" fmla="*/ 3693226 w 6306927"/>
                  <a:gd name="connsiteY14" fmla="*/ 225631 h 297661"/>
                  <a:gd name="connsiteX15" fmla="*/ 4613564 w 6306927"/>
                  <a:gd name="connsiteY15" fmla="*/ 225631 h 297661"/>
                  <a:gd name="connsiteX16" fmla="*/ 4613564 w 6306927"/>
                  <a:gd name="connsiteY16" fmla="*/ 243444 h 297661"/>
                  <a:gd name="connsiteX17" fmla="*/ 4993574 w 6306927"/>
                  <a:gd name="connsiteY17" fmla="*/ 243444 h 297661"/>
                  <a:gd name="connsiteX18" fmla="*/ 4993574 w 6306927"/>
                  <a:gd name="connsiteY18" fmla="*/ 267195 h 297661"/>
                  <a:gd name="connsiteX19" fmla="*/ 5058889 w 6306927"/>
                  <a:gd name="connsiteY19" fmla="*/ 267195 h 297661"/>
                  <a:gd name="connsiteX20" fmla="*/ 5058889 w 6306927"/>
                  <a:gd name="connsiteY20" fmla="*/ 279070 h 297661"/>
                  <a:gd name="connsiteX21" fmla="*/ 5872555 w 6306927"/>
                  <a:gd name="connsiteY21" fmla="*/ 295405 h 297661"/>
                  <a:gd name="connsiteX22" fmla="*/ 6218299 w 6306927"/>
                  <a:gd name="connsiteY22" fmla="*/ 295406 h 297661"/>
                  <a:gd name="connsiteX23" fmla="*/ 6306927 w 6306927"/>
                  <a:gd name="connsiteY23" fmla="*/ 297661 h 297661"/>
                  <a:gd name="connsiteX0" fmla="*/ 0 w 7526127"/>
                  <a:gd name="connsiteY0" fmla="*/ 0 h 429589"/>
                  <a:gd name="connsiteX1" fmla="*/ 1425039 w 7526127"/>
                  <a:gd name="connsiteY1" fmla="*/ 0 h 429589"/>
                  <a:gd name="connsiteX2" fmla="*/ 1425039 w 7526127"/>
                  <a:gd name="connsiteY2" fmla="*/ 65314 h 429589"/>
                  <a:gd name="connsiteX3" fmla="*/ 1721922 w 7526127"/>
                  <a:gd name="connsiteY3" fmla="*/ 65314 h 429589"/>
                  <a:gd name="connsiteX4" fmla="*/ 1721922 w 7526127"/>
                  <a:gd name="connsiteY4" fmla="*/ 71252 h 429589"/>
                  <a:gd name="connsiteX5" fmla="*/ 1721922 w 7526127"/>
                  <a:gd name="connsiteY5" fmla="*/ 71252 h 429589"/>
                  <a:gd name="connsiteX6" fmla="*/ 1763486 w 7526127"/>
                  <a:gd name="connsiteY6" fmla="*/ 71252 h 429589"/>
                  <a:gd name="connsiteX7" fmla="*/ 2452255 w 7526127"/>
                  <a:gd name="connsiteY7" fmla="*/ 71252 h 429589"/>
                  <a:gd name="connsiteX8" fmla="*/ 2452255 w 7526127"/>
                  <a:gd name="connsiteY8" fmla="*/ 100940 h 429589"/>
                  <a:gd name="connsiteX9" fmla="*/ 2974769 w 7526127"/>
                  <a:gd name="connsiteY9" fmla="*/ 100940 h 429589"/>
                  <a:gd name="connsiteX10" fmla="*/ 2974769 w 7526127"/>
                  <a:gd name="connsiteY10" fmla="*/ 100940 h 429589"/>
                  <a:gd name="connsiteX11" fmla="*/ 3182587 w 7526127"/>
                  <a:gd name="connsiteY11" fmla="*/ 100940 h 429589"/>
                  <a:gd name="connsiteX12" fmla="*/ 3182587 w 7526127"/>
                  <a:gd name="connsiteY12" fmla="*/ 172192 h 429589"/>
                  <a:gd name="connsiteX13" fmla="*/ 3693226 w 7526127"/>
                  <a:gd name="connsiteY13" fmla="*/ 172192 h 429589"/>
                  <a:gd name="connsiteX14" fmla="*/ 3693226 w 7526127"/>
                  <a:gd name="connsiteY14" fmla="*/ 225631 h 429589"/>
                  <a:gd name="connsiteX15" fmla="*/ 4613564 w 7526127"/>
                  <a:gd name="connsiteY15" fmla="*/ 225631 h 429589"/>
                  <a:gd name="connsiteX16" fmla="*/ 4613564 w 7526127"/>
                  <a:gd name="connsiteY16" fmla="*/ 243444 h 429589"/>
                  <a:gd name="connsiteX17" fmla="*/ 4993574 w 7526127"/>
                  <a:gd name="connsiteY17" fmla="*/ 243444 h 429589"/>
                  <a:gd name="connsiteX18" fmla="*/ 4993574 w 7526127"/>
                  <a:gd name="connsiteY18" fmla="*/ 267195 h 429589"/>
                  <a:gd name="connsiteX19" fmla="*/ 5058889 w 7526127"/>
                  <a:gd name="connsiteY19" fmla="*/ 267195 h 429589"/>
                  <a:gd name="connsiteX20" fmla="*/ 5058889 w 7526127"/>
                  <a:gd name="connsiteY20" fmla="*/ 279070 h 429589"/>
                  <a:gd name="connsiteX21" fmla="*/ 5872555 w 7526127"/>
                  <a:gd name="connsiteY21" fmla="*/ 295405 h 429589"/>
                  <a:gd name="connsiteX22" fmla="*/ 6218299 w 7526127"/>
                  <a:gd name="connsiteY22" fmla="*/ 295406 h 429589"/>
                  <a:gd name="connsiteX23" fmla="*/ 7526127 w 7526127"/>
                  <a:gd name="connsiteY23" fmla="*/ 429589 h 429589"/>
                  <a:gd name="connsiteX0" fmla="*/ 0 w 7526127"/>
                  <a:gd name="connsiteY0" fmla="*/ 0 h 429589"/>
                  <a:gd name="connsiteX1" fmla="*/ 1425039 w 7526127"/>
                  <a:gd name="connsiteY1" fmla="*/ 0 h 429589"/>
                  <a:gd name="connsiteX2" fmla="*/ 1425039 w 7526127"/>
                  <a:gd name="connsiteY2" fmla="*/ 65314 h 429589"/>
                  <a:gd name="connsiteX3" fmla="*/ 1721922 w 7526127"/>
                  <a:gd name="connsiteY3" fmla="*/ 65314 h 429589"/>
                  <a:gd name="connsiteX4" fmla="*/ 1721922 w 7526127"/>
                  <a:gd name="connsiteY4" fmla="*/ 71252 h 429589"/>
                  <a:gd name="connsiteX5" fmla="*/ 1721922 w 7526127"/>
                  <a:gd name="connsiteY5" fmla="*/ 71252 h 429589"/>
                  <a:gd name="connsiteX6" fmla="*/ 1763486 w 7526127"/>
                  <a:gd name="connsiteY6" fmla="*/ 71252 h 429589"/>
                  <a:gd name="connsiteX7" fmla="*/ 2452255 w 7526127"/>
                  <a:gd name="connsiteY7" fmla="*/ 71252 h 429589"/>
                  <a:gd name="connsiteX8" fmla="*/ 2452255 w 7526127"/>
                  <a:gd name="connsiteY8" fmla="*/ 100940 h 429589"/>
                  <a:gd name="connsiteX9" fmla="*/ 2974769 w 7526127"/>
                  <a:gd name="connsiteY9" fmla="*/ 100940 h 429589"/>
                  <a:gd name="connsiteX10" fmla="*/ 2974769 w 7526127"/>
                  <a:gd name="connsiteY10" fmla="*/ 100940 h 429589"/>
                  <a:gd name="connsiteX11" fmla="*/ 3182587 w 7526127"/>
                  <a:gd name="connsiteY11" fmla="*/ 100940 h 429589"/>
                  <a:gd name="connsiteX12" fmla="*/ 3182587 w 7526127"/>
                  <a:gd name="connsiteY12" fmla="*/ 172192 h 429589"/>
                  <a:gd name="connsiteX13" fmla="*/ 3693226 w 7526127"/>
                  <a:gd name="connsiteY13" fmla="*/ 172192 h 429589"/>
                  <a:gd name="connsiteX14" fmla="*/ 3693226 w 7526127"/>
                  <a:gd name="connsiteY14" fmla="*/ 225631 h 429589"/>
                  <a:gd name="connsiteX15" fmla="*/ 4613564 w 7526127"/>
                  <a:gd name="connsiteY15" fmla="*/ 225631 h 429589"/>
                  <a:gd name="connsiteX16" fmla="*/ 4613564 w 7526127"/>
                  <a:gd name="connsiteY16" fmla="*/ 243444 h 429589"/>
                  <a:gd name="connsiteX17" fmla="*/ 4993574 w 7526127"/>
                  <a:gd name="connsiteY17" fmla="*/ 243444 h 429589"/>
                  <a:gd name="connsiteX18" fmla="*/ 4993574 w 7526127"/>
                  <a:gd name="connsiteY18" fmla="*/ 267195 h 429589"/>
                  <a:gd name="connsiteX19" fmla="*/ 5058889 w 7526127"/>
                  <a:gd name="connsiteY19" fmla="*/ 267195 h 429589"/>
                  <a:gd name="connsiteX20" fmla="*/ 5058889 w 7526127"/>
                  <a:gd name="connsiteY20" fmla="*/ 279070 h 429589"/>
                  <a:gd name="connsiteX21" fmla="*/ 5872555 w 7526127"/>
                  <a:gd name="connsiteY21" fmla="*/ 295405 h 429589"/>
                  <a:gd name="connsiteX22" fmla="*/ 6304735 w 7526127"/>
                  <a:gd name="connsiteY22" fmla="*/ 295406 h 429589"/>
                  <a:gd name="connsiteX23" fmla="*/ 7526127 w 7526127"/>
                  <a:gd name="connsiteY23" fmla="*/ 429589 h 429589"/>
                  <a:gd name="connsiteX0" fmla="*/ 0 w 7526127"/>
                  <a:gd name="connsiteY0" fmla="*/ 0 h 429589"/>
                  <a:gd name="connsiteX1" fmla="*/ 1425039 w 7526127"/>
                  <a:gd name="connsiteY1" fmla="*/ 0 h 429589"/>
                  <a:gd name="connsiteX2" fmla="*/ 1425039 w 7526127"/>
                  <a:gd name="connsiteY2" fmla="*/ 65314 h 429589"/>
                  <a:gd name="connsiteX3" fmla="*/ 1721922 w 7526127"/>
                  <a:gd name="connsiteY3" fmla="*/ 65314 h 429589"/>
                  <a:gd name="connsiteX4" fmla="*/ 1721922 w 7526127"/>
                  <a:gd name="connsiteY4" fmla="*/ 71252 h 429589"/>
                  <a:gd name="connsiteX5" fmla="*/ 1721922 w 7526127"/>
                  <a:gd name="connsiteY5" fmla="*/ 71252 h 429589"/>
                  <a:gd name="connsiteX6" fmla="*/ 1763486 w 7526127"/>
                  <a:gd name="connsiteY6" fmla="*/ 71252 h 429589"/>
                  <a:gd name="connsiteX7" fmla="*/ 2452255 w 7526127"/>
                  <a:gd name="connsiteY7" fmla="*/ 71252 h 429589"/>
                  <a:gd name="connsiteX8" fmla="*/ 2452255 w 7526127"/>
                  <a:gd name="connsiteY8" fmla="*/ 100940 h 429589"/>
                  <a:gd name="connsiteX9" fmla="*/ 2974769 w 7526127"/>
                  <a:gd name="connsiteY9" fmla="*/ 100940 h 429589"/>
                  <a:gd name="connsiteX10" fmla="*/ 2974769 w 7526127"/>
                  <a:gd name="connsiteY10" fmla="*/ 100940 h 429589"/>
                  <a:gd name="connsiteX11" fmla="*/ 3182587 w 7526127"/>
                  <a:gd name="connsiteY11" fmla="*/ 100940 h 429589"/>
                  <a:gd name="connsiteX12" fmla="*/ 3182587 w 7526127"/>
                  <a:gd name="connsiteY12" fmla="*/ 172192 h 429589"/>
                  <a:gd name="connsiteX13" fmla="*/ 3693226 w 7526127"/>
                  <a:gd name="connsiteY13" fmla="*/ 172192 h 429589"/>
                  <a:gd name="connsiteX14" fmla="*/ 3693226 w 7526127"/>
                  <a:gd name="connsiteY14" fmla="*/ 225631 h 429589"/>
                  <a:gd name="connsiteX15" fmla="*/ 4613564 w 7526127"/>
                  <a:gd name="connsiteY15" fmla="*/ 225631 h 429589"/>
                  <a:gd name="connsiteX16" fmla="*/ 4613564 w 7526127"/>
                  <a:gd name="connsiteY16" fmla="*/ 243444 h 429589"/>
                  <a:gd name="connsiteX17" fmla="*/ 4993574 w 7526127"/>
                  <a:gd name="connsiteY17" fmla="*/ 243444 h 429589"/>
                  <a:gd name="connsiteX18" fmla="*/ 4993574 w 7526127"/>
                  <a:gd name="connsiteY18" fmla="*/ 267195 h 429589"/>
                  <a:gd name="connsiteX19" fmla="*/ 5058889 w 7526127"/>
                  <a:gd name="connsiteY19" fmla="*/ 267195 h 429589"/>
                  <a:gd name="connsiteX20" fmla="*/ 5058889 w 7526127"/>
                  <a:gd name="connsiteY20" fmla="*/ 279070 h 429589"/>
                  <a:gd name="connsiteX21" fmla="*/ 5872555 w 7526127"/>
                  <a:gd name="connsiteY21" fmla="*/ 295405 h 429589"/>
                  <a:gd name="connsiteX22" fmla="*/ 6304735 w 7526127"/>
                  <a:gd name="connsiteY22" fmla="*/ 295406 h 429589"/>
                  <a:gd name="connsiteX23" fmla="*/ 6382072 w 7526127"/>
                  <a:gd name="connsiteY23" fmla="*/ 304504 h 429589"/>
                  <a:gd name="connsiteX24" fmla="*/ 7526127 w 7526127"/>
                  <a:gd name="connsiteY24" fmla="*/ 429589 h 429589"/>
                  <a:gd name="connsiteX0" fmla="*/ 0 w 7526127"/>
                  <a:gd name="connsiteY0" fmla="*/ 0 h 429589"/>
                  <a:gd name="connsiteX1" fmla="*/ 1425039 w 7526127"/>
                  <a:gd name="connsiteY1" fmla="*/ 0 h 429589"/>
                  <a:gd name="connsiteX2" fmla="*/ 1425039 w 7526127"/>
                  <a:gd name="connsiteY2" fmla="*/ 65314 h 429589"/>
                  <a:gd name="connsiteX3" fmla="*/ 1721922 w 7526127"/>
                  <a:gd name="connsiteY3" fmla="*/ 65314 h 429589"/>
                  <a:gd name="connsiteX4" fmla="*/ 1721922 w 7526127"/>
                  <a:gd name="connsiteY4" fmla="*/ 71252 h 429589"/>
                  <a:gd name="connsiteX5" fmla="*/ 1721922 w 7526127"/>
                  <a:gd name="connsiteY5" fmla="*/ 71252 h 429589"/>
                  <a:gd name="connsiteX6" fmla="*/ 1763486 w 7526127"/>
                  <a:gd name="connsiteY6" fmla="*/ 71252 h 429589"/>
                  <a:gd name="connsiteX7" fmla="*/ 2452255 w 7526127"/>
                  <a:gd name="connsiteY7" fmla="*/ 71252 h 429589"/>
                  <a:gd name="connsiteX8" fmla="*/ 2452255 w 7526127"/>
                  <a:gd name="connsiteY8" fmla="*/ 100940 h 429589"/>
                  <a:gd name="connsiteX9" fmla="*/ 2974769 w 7526127"/>
                  <a:gd name="connsiteY9" fmla="*/ 100940 h 429589"/>
                  <a:gd name="connsiteX10" fmla="*/ 2974769 w 7526127"/>
                  <a:gd name="connsiteY10" fmla="*/ 100940 h 429589"/>
                  <a:gd name="connsiteX11" fmla="*/ 3182587 w 7526127"/>
                  <a:gd name="connsiteY11" fmla="*/ 100940 h 429589"/>
                  <a:gd name="connsiteX12" fmla="*/ 3182587 w 7526127"/>
                  <a:gd name="connsiteY12" fmla="*/ 172192 h 429589"/>
                  <a:gd name="connsiteX13" fmla="*/ 3693226 w 7526127"/>
                  <a:gd name="connsiteY13" fmla="*/ 172192 h 429589"/>
                  <a:gd name="connsiteX14" fmla="*/ 3693226 w 7526127"/>
                  <a:gd name="connsiteY14" fmla="*/ 225631 h 429589"/>
                  <a:gd name="connsiteX15" fmla="*/ 4613564 w 7526127"/>
                  <a:gd name="connsiteY15" fmla="*/ 225631 h 429589"/>
                  <a:gd name="connsiteX16" fmla="*/ 4613564 w 7526127"/>
                  <a:gd name="connsiteY16" fmla="*/ 243444 h 429589"/>
                  <a:gd name="connsiteX17" fmla="*/ 4993574 w 7526127"/>
                  <a:gd name="connsiteY17" fmla="*/ 243444 h 429589"/>
                  <a:gd name="connsiteX18" fmla="*/ 4993574 w 7526127"/>
                  <a:gd name="connsiteY18" fmla="*/ 267195 h 429589"/>
                  <a:gd name="connsiteX19" fmla="*/ 5058889 w 7526127"/>
                  <a:gd name="connsiteY19" fmla="*/ 267195 h 429589"/>
                  <a:gd name="connsiteX20" fmla="*/ 5058889 w 7526127"/>
                  <a:gd name="connsiteY20" fmla="*/ 279070 h 429589"/>
                  <a:gd name="connsiteX21" fmla="*/ 5872555 w 7526127"/>
                  <a:gd name="connsiteY21" fmla="*/ 295405 h 429589"/>
                  <a:gd name="connsiteX22" fmla="*/ 6304735 w 7526127"/>
                  <a:gd name="connsiteY22" fmla="*/ 295406 h 429589"/>
                  <a:gd name="connsiteX23" fmla="*/ 6309284 w 7526127"/>
                  <a:gd name="connsiteY23" fmla="*/ 327250 h 429589"/>
                  <a:gd name="connsiteX24" fmla="*/ 7526127 w 7526127"/>
                  <a:gd name="connsiteY24" fmla="*/ 429589 h 429589"/>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9768909 w 9768909"/>
                  <a:gd name="connsiteY24"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550394 w 9768909"/>
                  <a:gd name="connsiteY24" fmla="*/ 349997 h 647953"/>
                  <a:gd name="connsiteX25" fmla="*/ 9768909 w 9768909"/>
                  <a:gd name="connsiteY25"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9768909 w 9768909"/>
                  <a:gd name="connsiteY25"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9768909 w 9768909"/>
                  <a:gd name="connsiteY26"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9768909 w 9768909"/>
                  <a:gd name="connsiteY26"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05186 w 9768909"/>
                  <a:gd name="connsiteY26" fmla="*/ 391573 h 647953"/>
                  <a:gd name="connsiteX27" fmla="*/ 9768909 w 9768909"/>
                  <a:gd name="connsiteY27"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9768909 w 9768909"/>
                  <a:gd name="connsiteY27"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84251 w 9768909"/>
                  <a:gd name="connsiteY27" fmla="*/ 388135 h 647953"/>
                  <a:gd name="connsiteX28" fmla="*/ 9768909 w 9768909"/>
                  <a:gd name="connsiteY28"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9768909 w 9768909"/>
                  <a:gd name="connsiteY28"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01886 h 647953"/>
                  <a:gd name="connsiteX29" fmla="*/ 9768909 w 9768909"/>
                  <a:gd name="connsiteY29"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9768909 w 9768909"/>
                  <a:gd name="connsiteY29"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080194 w 9768909"/>
                  <a:gd name="connsiteY29" fmla="*/ 405323 h 647953"/>
                  <a:gd name="connsiteX30" fmla="*/ 9768909 w 9768909"/>
                  <a:gd name="connsiteY30"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9768909 w 9768909"/>
                  <a:gd name="connsiteY30"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73968 w 9768909"/>
                  <a:gd name="connsiteY30" fmla="*/ 419074 h 647953"/>
                  <a:gd name="connsiteX31" fmla="*/ 9768909 w 9768909"/>
                  <a:gd name="connsiteY31"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9768909 w 9768909"/>
                  <a:gd name="connsiteY31"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76786 w 9768909"/>
                  <a:gd name="connsiteY31" fmla="*/ 484388 h 647953"/>
                  <a:gd name="connsiteX32" fmla="*/ 9768909 w 9768909"/>
                  <a:gd name="connsiteY32"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9768909 w 9768909"/>
                  <a:gd name="connsiteY32"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403668 w 9768909"/>
                  <a:gd name="connsiteY32" fmla="*/ 480950 h 647953"/>
                  <a:gd name="connsiteX33" fmla="*/ 9768909 w 9768909"/>
                  <a:gd name="connsiteY33"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9768909 w 9768909"/>
                  <a:gd name="connsiteY33"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03668 w 9768909"/>
                  <a:gd name="connsiteY33" fmla="*/ 505014 h 647953"/>
                  <a:gd name="connsiteX34" fmla="*/ 9768909 w 9768909"/>
                  <a:gd name="connsiteY34"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34606 w 9768909"/>
                  <a:gd name="connsiteY33" fmla="*/ 477513 h 647953"/>
                  <a:gd name="connsiteX34" fmla="*/ 9768909 w 9768909"/>
                  <a:gd name="connsiteY34"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34606 w 9768909"/>
                  <a:gd name="connsiteY33" fmla="*/ 477513 h 647953"/>
                  <a:gd name="connsiteX34" fmla="*/ 8548047 w 9768909"/>
                  <a:gd name="connsiteY34" fmla="*/ 491263 h 647953"/>
                  <a:gd name="connsiteX35" fmla="*/ 9768909 w 9768909"/>
                  <a:gd name="connsiteY35"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34606 w 9768909"/>
                  <a:gd name="connsiteY33" fmla="*/ 477513 h 647953"/>
                  <a:gd name="connsiteX34" fmla="*/ 8434606 w 9768909"/>
                  <a:gd name="connsiteY34" fmla="*/ 556577 h 647953"/>
                  <a:gd name="connsiteX35" fmla="*/ 9768909 w 9768909"/>
                  <a:gd name="connsiteY35"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34606 w 9768909"/>
                  <a:gd name="connsiteY33" fmla="*/ 477513 h 647953"/>
                  <a:gd name="connsiteX34" fmla="*/ 8434606 w 9768909"/>
                  <a:gd name="connsiteY34" fmla="*/ 556577 h 647953"/>
                  <a:gd name="connsiteX35" fmla="*/ 8929620 w 9768909"/>
                  <a:gd name="connsiteY35" fmla="*/ 590953 h 647953"/>
                  <a:gd name="connsiteX36" fmla="*/ 9768909 w 9768909"/>
                  <a:gd name="connsiteY36"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34606 w 9768909"/>
                  <a:gd name="connsiteY33" fmla="*/ 477513 h 647953"/>
                  <a:gd name="connsiteX34" fmla="*/ 8434606 w 9768909"/>
                  <a:gd name="connsiteY34" fmla="*/ 556577 h 647953"/>
                  <a:gd name="connsiteX35" fmla="*/ 8936495 w 9768909"/>
                  <a:gd name="connsiteY35" fmla="*/ 556577 h 647953"/>
                  <a:gd name="connsiteX36" fmla="*/ 9768909 w 9768909"/>
                  <a:gd name="connsiteY36" fmla="*/ 647953 h 647953"/>
                  <a:gd name="connsiteX0" fmla="*/ 0 w 9768909"/>
                  <a:gd name="connsiteY0" fmla="*/ 0 h 647953"/>
                  <a:gd name="connsiteX1" fmla="*/ 1425039 w 9768909"/>
                  <a:gd name="connsiteY1" fmla="*/ 0 h 647953"/>
                  <a:gd name="connsiteX2" fmla="*/ 1425039 w 9768909"/>
                  <a:gd name="connsiteY2" fmla="*/ 65314 h 647953"/>
                  <a:gd name="connsiteX3" fmla="*/ 1721922 w 9768909"/>
                  <a:gd name="connsiteY3" fmla="*/ 65314 h 647953"/>
                  <a:gd name="connsiteX4" fmla="*/ 1721922 w 9768909"/>
                  <a:gd name="connsiteY4" fmla="*/ 71252 h 647953"/>
                  <a:gd name="connsiteX5" fmla="*/ 1721922 w 9768909"/>
                  <a:gd name="connsiteY5" fmla="*/ 71252 h 647953"/>
                  <a:gd name="connsiteX6" fmla="*/ 1763486 w 9768909"/>
                  <a:gd name="connsiteY6" fmla="*/ 71252 h 647953"/>
                  <a:gd name="connsiteX7" fmla="*/ 2452255 w 9768909"/>
                  <a:gd name="connsiteY7" fmla="*/ 71252 h 647953"/>
                  <a:gd name="connsiteX8" fmla="*/ 2452255 w 9768909"/>
                  <a:gd name="connsiteY8" fmla="*/ 100940 h 647953"/>
                  <a:gd name="connsiteX9" fmla="*/ 2974769 w 9768909"/>
                  <a:gd name="connsiteY9" fmla="*/ 100940 h 647953"/>
                  <a:gd name="connsiteX10" fmla="*/ 2974769 w 9768909"/>
                  <a:gd name="connsiteY10" fmla="*/ 100940 h 647953"/>
                  <a:gd name="connsiteX11" fmla="*/ 3182587 w 9768909"/>
                  <a:gd name="connsiteY11" fmla="*/ 100940 h 647953"/>
                  <a:gd name="connsiteX12" fmla="*/ 3182587 w 9768909"/>
                  <a:gd name="connsiteY12" fmla="*/ 172192 h 647953"/>
                  <a:gd name="connsiteX13" fmla="*/ 3693226 w 9768909"/>
                  <a:gd name="connsiteY13" fmla="*/ 172192 h 647953"/>
                  <a:gd name="connsiteX14" fmla="*/ 3693226 w 9768909"/>
                  <a:gd name="connsiteY14" fmla="*/ 225631 h 647953"/>
                  <a:gd name="connsiteX15" fmla="*/ 4613564 w 9768909"/>
                  <a:gd name="connsiteY15" fmla="*/ 225631 h 647953"/>
                  <a:gd name="connsiteX16" fmla="*/ 4613564 w 9768909"/>
                  <a:gd name="connsiteY16" fmla="*/ 243444 h 647953"/>
                  <a:gd name="connsiteX17" fmla="*/ 4993574 w 9768909"/>
                  <a:gd name="connsiteY17" fmla="*/ 243444 h 647953"/>
                  <a:gd name="connsiteX18" fmla="*/ 4993574 w 9768909"/>
                  <a:gd name="connsiteY18" fmla="*/ 267195 h 647953"/>
                  <a:gd name="connsiteX19" fmla="*/ 5058889 w 9768909"/>
                  <a:gd name="connsiteY19" fmla="*/ 267195 h 647953"/>
                  <a:gd name="connsiteX20" fmla="*/ 5058889 w 9768909"/>
                  <a:gd name="connsiteY20" fmla="*/ 279070 h 647953"/>
                  <a:gd name="connsiteX21" fmla="*/ 5872555 w 9768909"/>
                  <a:gd name="connsiteY21" fmla="*/ 295405 h 647953"/>
                  <a:gd name="connsiteX22" fmla="*/ 6304735 w 9768909"/>
                  <a:gd name="connsiteY22" fmla="*/ 295406 h 647953"/>
                  <a:gd name="connsiteX23" fmla="*/ 6309284 w 9768909"/>
                  <a:gd name="connsiteY23" fmla="*/ 327250 h 647953"/>
                  <a:gd name="connsiteX24" fmla="*/ 6627731 w 9768909"/>
                  <a:gd name="connsiteY24" fmla="*/ 327251 h 647953"/>
                  <a:gd name="connsiteX25" fmla="*/ 6627731 w 9768909"/>
                  <a:gd name="connsiteY25" fmla="*/ 377292 h 647953"/>
                  <a:gd name="connsiteX26" fmla="*/ 6812061 w 9768909"/>
                  <a:gd name="connsiteY26" fmla="*/ 377823 h 647953"/>
                  <a:gd name="connsiteX27" fmla="*/ 6818936 w 9768909"/>
                  <a:gd name="connsiteY27" fmla="*/ 405323 h 647953"/>
                  <a:gd name="connsiteX28" fmla="*/ 7080194 w 9768909"/>
                  <a:gd name="connsiteY28" fmla="*/ 412199 h 647953"/>
                  <a:gd name="connsiteX29" fmla="*/ 7908654 w 9768909"/>
                  <a:gd name="connsiteY29" fmla="*/ 408760 h 647953"/>
                  <a:gd name="connsiteX30" fmla="*/ 7905216 w 9768909"/>
                  <a:gd name="connsiteY30" fmla="*/ 450012 h 647953"/>
                  <a:gd name="connsiteX31" fmla="*/ 8187099 w 9768909"/>
                  <a:gd name="connsiteY31" fmla="*/ 450012 h 647953"/>
                  <a:gd name="connsiteX32" fmla="*/ 8187100 w 9768909"/>
                  <a:gd name="connsiteY32" fmla="*/ 477513 h 647953"/>
                  <a:gd name="connsiteX33" fmla="*/ 8434606 w 9768909"/>
                  <a:gd name="connsiteY33" fmla="*/ 477513 h 647953"/>
                  <a:gd name="connsiteX34" fmla="*/ 8434606 w 9768909"/>
                  <a:gd name="connsiteY34" fmla="*/ 556577 h 647953"/>
                  <a:gd name="connsiteX35" fmla="*/ 8936495 w 9768909"/>
                  <a:gd name="connsiteY35" fmla="*/ 556577 h 647953"/>
                  <a:gd name="connsiteX36" fmla="*/ 9142750 w 9768909"/>
                  <a:gd name="connsiteY36" fmla="*/ 577203 h 647953"/>
                  <a:gd name="connsiteX37" fmla="*/ 9768909 w 9768909"/>
                  <a:gd name="connsiteY37" fmla="*/ 647953 h 647953"/>
                  <a:gd name="connsiteX0" fmla="*/ 0 w 9768909"/>
                  <a:gd name="connsiteY0" fmla="*/ 0 h 659706"/>
                  <a:gd name="connsiteX1" fmla="*/ 1425039 w 9768909"/>
                  <a:gd name="connsiteY1" fmla="*/ 0 h 659706"/>
                  <a:gd name="connsiteX2" fmla="*/ 1425039 w 9768909"/>
                  <a:gd name="connsiteY2" fmla="*/ 65314 h 659706"/>
                  <a:gd name="connsiteX3" fmla="*/ 1721922 w 9768909"/>
                  <a:gd name="connsiteY3" fmla="*/ 65314 h 659706"/>
                  <a:gd name="connsiteX4" fmla="*/ 1721922 w 9768909"/>
                  <a:gd name="connsiteY4" fmla="*/ 71252 h 659706"/>
                  <a:gd name="connsiteX5" fmla="*/ 1721922 w 9768909"/>
                  <a:gd name="connsiteY5" fmla="*/ 71252 h 659706"/>
                  <a:gd name="connsiteX6" fmla="*/ 1763486 w 9768909"/>
                  <a:gd name="connsiteY6" fmla="*/ 71252 h 659706"/>
                  <a:gd name="connsiteX7" fmla="*/ 2452255 w 9768909"/>
                  <a:gd name="connsiteY7" fmla="*/ 71252 h 659706"/>
                  <a:gd name="connsiteX8" fmla="*/ 2452255 w 9768909"/>
                  <a:gd name="connsiteY8" fmla="*/ 100940 h 659706"/>
                  <a:gd name="connsiteX9" fmla="*/ 2974769 w 9768909"/>
                  <a:gd name="connsiteY9" fmla="*/ 100940 h 659706"/>
                  <a:gd name="connsiteX10" fmla="*/ 2974769 w 9768909"/>
                  <a:gd name="connsiteY10" fmla="*/ 100940 h 659706"/>
                  <a:gd name="connsiteX11" fmla="*/ 3182587 w 9768909"/>
                  <a:gd name="connsiteY11" fmla="*/ 100940 h 659706"/>
                  <a:gd name="connsiteX12" fmla="*/ 3182587 w 9768909"/>
                  <a:gd name="connsiteY12" fmla="*/ 172192 h 659706"/>
                  <a:gd name="connsiteX13" fmla="*/ 3693226 w 9768909"/>
                  <a:gd name="connsiteY13" fmla="*/ 172192 h 659706"/>
                  <a:gd name="connsiteX14" fmla="*/ 3693226 w 9768909"/>
                  <a:gd name="connsiteY14" fmla="*/ 225631 h 659706"/>
                  <a:gd name="connsiteX15" fmla="*/ 4613564 w 9768909"/>
                  <a:gd name="connsiteY15" fmla="*/ 225631 h 659706"/>
                  <a:gd name="connsiteX16" fmla="*/ 4613564 w 9768909"/>
                  <a:gd name="connsiteY16" fmla="*/ 243444 h 659706"/>
                  <a:gd name="connsiteX17" fmla="*/ 4993574 w 9768909"/>
                  <a:gd name="connsiteY17" fmla="*/ 243444 h 659706"/>
                  <a:gd name="connsiteX18" fmla="*/ 4993574 w 9768909"/>
                  <a:gd name="connsiteY18" fmla="*/ 267195 h 659706"/>
                  <a:gd name="connsiteX19" fmla="*/ 5058889 w 9768909"/>
                  <a:gd name="connsiteY19" fmla="*/ 267195 h 659706"/>
                  <a:gd name="connsiteX20" fmla="*/ 5058889 w 9768909"/>
                  <a:gd name="connsiteY20" fmla="*/ 279070 h 659706"/>
                  <a:gd name="connsiteX21" fmla="*/ 5872555 w 9768909"/>
                  <a:gd name="connsiteY21" fmla="*/ 295405 h 659706"/>
                  <a:gd name="connsiteX22" fmla="*/ 6304735 w 9768909"/>
                  <a:gd name="connsiteY22" fmla="*/ 295406 h 659706"/>
                  <a:gd name="connsiteX23" fmla="*/ 6309284 w 9768909"/>
                  <a:gd name="connsiteY23" fmla="*/ 327250 h 659706"/>
                  <a:gd name="connsiteX24" fmla="*/ 6627731 w 9768909"/>
                  <a:gd name="connsiteY24" fmla="*/ 327251 h 659706"/>
                  <a:gd name="connsiteX25" fmla="*/ 6627731 w 9768909"/>
                  <a:gd name="connsiteY25" fmla="*/ 377292 h 659706"/>
                  <a:gd name="connsiteX26" fmla="*/ 6812061 w 9768909"/>
                  <a:gd name="connsiteY26" fmla="*/ 377823 h 659706"/>
                  <a:gd name="connsiteX27" fmla="*/ 6818936 w 9768909"/>
                  <a:gd name="connsiteY27" fmla="*/ 405323 h 659706"/>
                  <a:gd name="connsiteX28" fmla="*/ 7080194 w 9768909"/>
                  <a:gd name="connsiteY28" fmla="*/ 412199 h 659706"/>
                  <a:gd name="connsiteX29" fmla="*/ 7908654 w 9768909"/>
                  <a:gd name="connsiteY29" fmla="*/ 408760 h 659706"/>
                  <a:gd name="connsiteX30" fmla="*/ 7905216 w 9768909"/>
                  <a:gd name="connsiteY30" fmla="*/ 450012 h 659706"/>
                  <a:gd name="connsiteX31" fmla="*/ 8187099 w 9768909"/>
                  <a:gd name="connsiteY31" fmla="*/ 450012 h 659706"/>
                  <a:gd name="connsiteX32" fmla="*/ 8187100 w 9768909"/>
                  <a:gd name="connsiteY32" fmla="*/ 477513 h 659706"/>
                  <a:gd name="connsiteX33" fmla="*/ 8434606 w 9768909"/>
                  <a:gd name="connsiteY33" fmla="*/ 477513 h 659706"/>
                  <a:gd name="connsiteX34" fmla="*/ 8434606 w 9768909"/>
                  <a:gd name="connsiteY34" fmla="*/ 556577 h 659706"/>
                  <a:gd name="connsiteX35" fmla="*/ 8936495 w 9768909"/>
                  <a:gd name="connsiteY35" fmla="*/ 556577 h 659706"/>
                  <a:gd name="connsiteX36" fmla="*/ 8950245 w 9768909"/>
                  <a:gd name="connsiteY36" fmla="*/ 659706 h 659706"/>
                  <a:gd name="connsiteX37" fmla="*/ 9768909 w 9768909"/>
                  <a:gd name="connsiteY37" fmla="*/ 647953 h 659706"/>
                  <a:gd name="connsiteX0" fmla="*/ 0 w 9768909"/>
                  <a:gd name="connsiteY0" fmla="*/ 0 h 656268"/>
                  <a:gd name="connsiteX1" fmla="*/ 1425039 w 9768909"/>
                  <a:gd name="connsiteY1" fmla="*/ 0 h 656268"/>
                  <a:gd name="connsiteX2" fmla="*/ 1425039 w 9768909"/>
                  <a:gd name="connsiteY2" fmla="*/ 65314 h 656268"/>
                  <a:gd name="connsiteX3" fmla="*/ 1721922 w 9768909"/>
                  <a:gd name="connsiteY3" fmla="*/ 65314 h 656268"/>
                  <a:gd name="connsiteX4" fmla="*/ 1721922 w 9768909"/>
                  <a:gd name="connsiteY4" fmla="*/ 71252 h 656268"/>
                  <a:gd name="connsiteX5" fmla="*/ 1721922 w 9768909"/>
                  <a:gd name="connsiteY5" fmla="*/ 71252 h 656268"/>
                  <a:gd name="connsiteX6" fmla="*/ 1763486 w 9768909"/>
                  <a:gd name="connsiteY6" fmla="*/ 71252 h 656268"/>
                  <a:gd name="connsiteX7" fmla="*/ 2452255 w 9768909"/>
                  <a:gd name="connsiteY7" fmla="*/ 71252 h 656268"/>
                  <a:gd name="connsiteX8" fmla="*/ 2452255 w 9768909"/>
                  <a:gd name="connsiteY8" fmla="*/ 100940 h 656268"/>
                  <a:gd name="connsiteX9" fmla="*/ 2974769 w 9768909"/>
                  <a:gd name="connsiteY9" fmla="*/ 100940 h 656268"/>
                  <a:gd name="connsiteX10" fmla="*/ 2974769 w 9768909"/>
                  <a:gd name="connsiteY10" fmla="*/ 100940 h 656268"/>
                  <a:gd name="connsiteX11" fmla="*/ 3182587 w 9768909"/>
                  <a:gd name="connsiteY11" fmla="*/ 100940 h 656268"/>
                  <a:gd name="connsiteX12" fmla="*/ 3182587 w 9768909"/>
                  <a:gd name="connsiteY12" fmla="*/ 172192 h 656268"/>
                  <a:gd name="connsiteX13" fmla="*/ 3693226 w 9768909"/>
                  <a:gd name="connsiteY13" fmla="*/ 172192 h 656268"/>
                  <a:gd name="connsiteX14" fmla="*/ 3693226 w 9768909"/>
                  <a:gd name="connsiteY14" fmla="*/ 225631 h 656268"/>
                  <a:gd name="connsiteX15" fmla="*/ 4613564 w 9768909"/>
                  <a:gd name="connsiteY15" fmla="*/ 225631 h 656268"/>
                  <a:gd name="connsiteX16" fmla="*/ 4613564 w 9768909"/>
                  <a:gd name="connsiteY16" fmla="*/ 243444 h 656268"/>
                  <a:gd name="connsiteX17" fmla="*/ 4993574 w 9768909"/>
                  <a:gd name="connsiteY17" fmla="*/ 243444 h 656268"/>
                  <a:gd name="connsiteX18" fmla="*/ 4993574 w 9768909"/>
                  <a:gd name="connsiteY18" fmla="*/ 267195 h 656268"/>
                  <a:gd name="connsiteX19" fmla="*/ 5058889 w 9768909"/>
                  <a:gd name="connsiteY19" fmla="*/ 267195 h 656268"/>
                  <a:gd name="connsiteX20" fmla="*/ 5058889 w 9768909"/>
                  <a:gd name="connsiteY20" fmla="*/ 279070 h 656268"/>
                  <a:gd name="connsiteX21" fmla="*/ 5872555 w 9768909"/>
                  <a:gd name="connsiteY21" fmla="*/ 295405 h 656268"/>
                  <a:gd name="connsiteX22" fmla="*/ 6304735 w 9768909"/>
                  <a:gd name="connsiteY22" fmla="*/ 295406 h 656268"/>
                  <a:gd name="connsiteX23" fmla="*/ 6309284 w 9768909"/>
                  <a:gd name="connsiteY23" fmla="*/ 327250 h 656268"/>
                  <a:gd name="connsiteX24" fmla="*/ 6627731 w 9768909"/>
                  <a:gd name="connsiteY24" fmla="*/ 327251 h 656268"/>
                  <a:gd name="connsiteX25" fmla="*/ 6627731 w 9768909"/>
                  <a:gd name="connsiteY25" fmla="*/ 377292 h 656268"/>
                  <a:gd name="connsiteX26" fmla="*/ 6812061 w 9768909"/>
                  <a:gd name="connsiteY26" fmla="*/ 377823 h 656268"/>
                  <a:gd name="connsiteX27" fmla="*/ 6818936 w 9768909"/>
                  <a:gd name="connsiteY27" fmla="*/ 405323 h 656268"/>
                  <a:gd name="connsiteX28" fmla="*/ 7080194 w 9768909"/>
                  <a:gd name="connsiteY28" fmla="*/ 412199 h 656268"/>
                  <a:gd name="connsiteX29" fmla="*/ 7908654 w 9768909"/>
                  <a:gd name="connsiteY29" fmla="*/ 408760 h 656268"/>
                  <a:gd name="connsiteX30" fmla="*/ 7905216 w 9768909"/>
                  <a:gd name="connsiteY30" fmla="*/ 450012 h 656268"/>
                  <a:gd name="connsiteX31" fmla="*/ 8187099 w 9768909"/>
                  <a:gd name="connsiteY31" fmla="*/ 450012 h 656268"/>
                  <a:gd name="connsiteX32" fmla="*/ 8187100 w 9768909"/>
                  <a:gd name="connsiteY32" fmla="*/ 477513 h 656268"/>
                  <a:gd name="connsiteX33" fmla="*/ 8434606 w 9768909"/>
                  <a:gd name="connsiteY33" fmla="*/ 477513 h 656268"/>
                  <a:gd name="connsiteX34" fmla="*/ 8434606 w 9768909"/>
                  <a:gd name="connsiteY34" fmla="*/ 556577 h 656268"/>
                  <a:gd name="connsiteX35" fmla="*/ 8936495 w 9768909"/>
                  <a:gd name="connsiteY35" fmla="*/ 556577 h 656268"/>
                  <a:gd name="connsiteX36" fmla="*/ 8936495 w 9768909"/>
                  <a:gd name="connsiteY36" fmla="*/ 656268 h 656268"/>
                  <a:gd name="connsiteX37" fmla="*/ 9768909 w 9768909"/>
                  <a:gd name="connsiteY37" fmla="*/ 647953 h 65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768909" h="656268">
                    <a:moveTo>
                      <a:pt x="0" y="0"/>
                    </a:moveTo>
                    <a:lnTo>
                      <a:pt x="1425039" y="0"/>
                    </a:lnTo>
                    <a:lnTo>
                      <a:pt x="1425039" y="65314"/>
                    </a:lnTo>
                    <a:lnTo>
                      <a:pt x="1721922" y="65314"/>
                    </a:lnTo>
                    <a:lnTo>
                      <a:pt x="1721922" y="71252"/>
                    </a:lnTo>
                    <a:lnTo>
                      <a:pt x="1721922" y="71252"/>
                    </a:lnTo>
                    <a:lnTo>
                      <a:pt x="1763486" y="71252"/>
                    </a:lnTo>
                    <a:lnTo>
                      <a:pt x="2452255" y="71252"/>
                    </a:lnTo>
                    <a:lnTo>
                      <a:pt x="2452255" y="100940"/>
                    </a:lnTo>
                    <a:lnTo>
                      <a:pt x="2974769" y="100940"/>
                    </a:lnTo>
                    <a:lnTo>
                      <a:pt x="2974769" y="100940"/>
                    </a:lnTo>
                    <a:lnTo>
                      <a:pt x="3182587" y="100940"/>
                    </a:lnTo>
                    <a:lnTo>
                      <a:pt x="3182587" y="172192"/>
                    </a:lnTo>
                    <a:lnTo>
                      <a:pt x="3693226" y="172192"/>
                    </a:lnTo>
                    <a:lnTo>
                      <a:pt x="3693226" y="225631"/>
                    </a:lnTo>
                    <a:lnTo>
                      <a:pt x="4613564" y="225631"/>
                    </a:lnTo>
                    <a:lnTo>
                      <a:pt x="4613564" y="243444"/>
                    </a:lnTo>
                    <a:lnTo>
                      <a:pt x="4993574" y="243444"/>
                    </a:lnTo>
                    <a:lnTo>
                      <a:pt x="4993574" y="267195"/>
                    </a:lnTo>
                    <a:lnTo>
                      <a:pt x="5058889" y="267195"/>
                    </a:lnTo>
                    <a:lnTo>
                      <a:pt x="5058889" y="279070"/>
                    </a:lnTo>
                    <a:lnTo>
                      <a:pt x="5872555" y="295405"/>
                    </a:lnTo>
                    <a:lnTo>
                      <a:pt x="6304735" y="295406"/>
                    </a:lnTo>
                    <a:lnTo>
                      <a:pt x="6309284" y="327250"/>
                    </a:lnTo>
                    <a:lnTo>
                      <a:pt x="6627731" y="327251"/>
                    </a:lnTo>
                    <a:lnTo>
                      <a:pt x="6627731" y="377292"/>
                    </a:lnTo>
                    <a:lnTo>
                      <a:pt x="6812061" y="377823"/>
                    </a:lnTo>
                    <a:lnTo>
                      <a:pt x="6818936" y="405323"/>
                    </a:lnTo>
                    <a:cubicBezTo>
                      <a:pt x="6906022" y="412198"/>
                      <a:pt x="6993108" y="405324"/>
                      <a:pt x="7080194" y="412199"/>
                    </a:cubicBezTo>
                    <a:lnTo>
                      <a:pt x="7908654" y="408760"/>
                    </a:lnTo>
                    <a:lnTo>
                      <a:pt x="7905216" y="450012"/>
                    </a:lnTo>
                    <a:lnTo>
                      <a:pt x="8187099" y="450012"/>
                    </a:lnTo>
                    <a:cubicBezTo>
                      <a:pt x="8187099" y="459179"/>
                      <a:pt x="8187100" y="468346"/>
                      <a:pt x="8187100" y="477513"/>
                    </a:cubicBezTo>
                    <a:lnTo>
                      <a:pt x="8434606" y="477513"/>
                    </a:lnTo>
                    <a:lnTo>
                      <a:pt x="8434606" y="556577"/>
                    </a:lnTo>
                    <a:lnTo>
                      <a:pt x="8936495" y="556577"/>
                    </a:lnTo>
                    <a:lnTo>
                      <a:pt x="8936495" y="656268"/>
                    </a:lnTo>
                    <a:lnTo>
                      <a:pt x="9768909" y="647953"/>
                    </a:lnTo>
                  </a:path>
                </a:pathLst>
              </a:custGeom>
              <a:noFill/>
              <a:ln w="28575">
                <a:solidFill>
                  <a:schemeClr val="accent3"/>
                </a:solidFill>
                <a:miter lim="800000"/>
                <a:headEnd/>
                <a:tailEnd/>
              </a:ln>
            </p:spPr>
            <p:txBody>
              <a:bodyPr rtlCol="0" anchor="ctr"/>
              <a:lstStyle/>
              <a:p>
                <a:pPr algn="ctr"/>
                <a:endParaRPr lang="en-US" dirty="0"/>
              </a:p>
            </p:txBody>
          </p:sp>
          <p:sp>
            <p:nvSpPr>
              <p:cNvPr id="135" name="Freeform 134">
                <a:extLst>
                  <a:ext uri="{FF2B5EF4-FFF2-40B4-BE49-F238E27FC236}">
                    <a16:creationId xmlns:a16="http://schemas.microsoft.com/office/drawing/2014/main" id="{878497E5-FFAB-A34B-C951-7863A61E1F93}"/>
                  </a:ext>
                </a:extLst>
              </p:cNvPr>
              <p:cNvSpPr/>
              <p:nvPr/>
            </p:nvSpPr>
            <p:spPr bwMode="auto">
              <a:xfrm>
                <a:off x="1567543" y="1615670"/>
                <a:ext cx="9842376" cy="553972"/>
              </a:xfrm>
              <a:custGeom>
                <a:avLst/>
                <a:gdLst>
                  <a:gd name="connsiteX0" fmla="*/ 0 w 3386030"/>
                  <a:gd name="connsiteY0" fmla="*/ 0 h 295633"/>
                  <a:gd name="connsiteX1" fmla="*/ 0 w 3386030"/>
                  <a:gd name="connsiteY1" fmla="*/ 103128 h 295633"/>
                  <a:gd name="connsiteX2" fmla="*/ 388448 w 3386030"/>
                  <a:gd name="connsiteY2" fmla="*/ 103128 h 295633"/>
                  <a:gd name="connsiteX3" fmla="*/ 388448 w 3386030"/>
                  <a:gd name="connsiteY3" fmla="*/ 103128 h 295633"/>
                  <a:gd name="connsiteX4" fmla="*/ 625642 w 3386030"/>
                  <a:gd name="connsiteY4" fmla="*/ 103128 h 295633"/>
                  <a:gd name="connsiteX5" fmla="*/ 625642 w 3386030"/>
                  <a:gd name="connsiteY5" fmla="*/ 147817 h 295633"/>
                  <a:gd name="connsiteX6" fmla="*/ 838773 w 3386030"/>
                  <a:gd name="connsiteY6" fmla="*/ 147817 h 295633"/>
                  <a:gd name="connsiteX7" fmla="*/ 838773 w 3386030"/>
                  <a:gd name="connsiteY7" fmla="*/ 147817 h 295633"/>
                  <a:gd name="connsiteX8" fmla="*/ 1928490 w 3386030"/>
                  <a:gd name="connsiteY8" fmla="*/ 147817 h 295633"/>
                  <a:gd name="connsiteX9" fmla="*/ 1928490 w 3386030"/>
                  <a:gd name="connsiteY9" fmla="*/ 189068 h 295633"/>
                  <a:gd name="connsiteX10" fmla="*/ 2313501 w 3386030"/>
                  <a:gd name="connsiteY10" fmla="*/ 189068 h 295633"/>
                  <a:gd name="connsiteX11" fmla="*/ 2313501 w 3386030"/>
                  <a:gd name="connsiteY11" fmla="*/ 189068 h 295633"/>
                  <a:gd name="connsiteX12" fmla="*/ 2581633 w 3386030"/>
                  <a:gd name="connsiteY12" fmla="*/ 189068 h 295633"/>
                  <a:gd name="connsiteX13" fmla="*/ 2581633 w 3386030"/>
                  <a:gd name="connsiteY13" fmla="*/ 220006 h 295633"/>
                  <a:gd name="connsiteX14" fmla="*/ 2581633 w 3386030"/>
                  <a:gd name="connsiteY14" fmla="*/ 220006 h 295633"/>
                  <a:gd name="connsiteX15" fmla="*/ 3011332 w 3386030"/>
                  <a:gd name="connsiteY15" fmla="*/ 220006 h 295633"/>
                  <a:gd name="connsiteX16" fmla="*/ 3011332 w 3386030"/>
                  <a:gd name="connsiteY16" fmla="*/ 261257 h 295633"/>
                  <a:gd name="connsiteX17" fmla="*/ 3155711 w 3386030"/>
                  <a:gd name="connsiteY17" fmla="*/ 261257 h 295633"/>
                  <a:gd name="connsiteX18" fmla="*/ 3155711 w 3386030"/>
                  <a:gd name="connsiteY18" fmla="*/ 295633 h 295633"/>
                  <a:gd name="connsiteX19" fmla="*/ 3386030 w 3386030"/>
                  <a:gd name="connsiteY19" fmla="*/ 295633 h 295633"/>
                  <a:gd name="connsiteX0" fmla="*/ 0 w 5032638"/>
                  <a:gd name="connsiteY0" fmla="*/ 0 h 357509"/>
                  <a:gd name="connsiteX1" fmla="*/ 0 w 5032638"/>
                  <a:gd name="connsiteY1" fmla="*/ 103128 h 357509"/>
                  <a:gd name="connsiteX2" fmla="*/ 388448 w 5032638"/>
                  <a:gd name="connsiteY2" fmla="*/ 103128 h 357509"/>
                  <a:gd name="connsiteX3" fmla="*/ 388448 w 5032638"/>
                  <a:gd name="connsiteY3" fmla="*/ 103128 h 357509"/>
                  <a:gd name="connsiteX4" fmla="*/ 625642 w 5032638"/>
                  <a:gd name="connsiteY4" fmla="*/ 103128 h 357509"/>
                  <a:gd name="connsiteX5" fmla="*/ 625642 w 5032638"/>
                  <a:gd name="connsiteY5" fmla="*/ 147817 h 357509"/>
                  <a:gd name="connsiteX6" fmla="*/ 838773 w 5032638"/>
                  <a:gd name="connsiteY6" fmla="*/ 147817 h 357509"/>
                  <a:gd name="connsiteX7" fmla="*/ 838773 w 5032638"/>
                  <a:gd name="connsiteY7" fmla="*/ 147817 h 357509"/>
                  <a:gd name="connsiteX8" fmla="*/ 1928490 w 5032638"/>
                  <a:gd name="connsiteY8" fmla="*/ 147817 h 357509"/>
                  <a:gd name="connsiteX9" fmla="*/ 1928490 w 5032638"/>
                  <a:gd name="connsiteY9" fmla="*/ 189068 h 357509"/>
                  <a:gd name="connsiteX10" fmla="*/ 2313501 w 5032638"/>
                  <a:gd name="connsiteY10" fmla="*/ 189068 h 357509"/>
                  <a:gd name="connsiteX11" fmla="*/ 2313501 w 5032638"/>
                  <a:gd name="connsiteY11" fmla="*/ 189068 h 357509"/>
                  <a:gd name="connsiteX12" fmla="*/ 2581633 w 5032638"/>
                  <a:gd name="connsiteY12" fmla="*/ 189068 h 357509"/>
                  <a:gd name="connsiteX13" fmla="*/ 2581633 w 5032638"/>
                  <a:gd name="connsiteY13" fmla="*/ 220006 h 357509"/>
                  <a:gd name="connsiteX14" fmla="*/ 2581633 w 5032638"/>
                  <a:gd name="connsiteY14" fmla="*/ 220006 h 357509"/>
                  <a:gd name="connsiteX15" fmla="*/ 3011332 w 5032638"/>
                  <a:gd name="connsiteY15" fmla="*/ 220006 h 357509"/>
                  <a:gd name="connsiteX16" fmla="*/ 3011332 w 5032638"/>
                  <a:gd name="connsiteY16" fmla="*/ 261257 h 357509"/>
                  <a:gd name="connsiteX17" fmla="*/ 3155711 w 5032638"/>
                  <a:gd name="connsiteY17" fmla="*/ 261257 h 357509"/>
                  <a:gd name="connsiteX18" fmla="*/ 3155711 w 5032638"/>
                  <a:gd name="connsiteY18" fmla="*/ 295633 h 357509"/>
                  <a:gd name="connsiteX19" fmla="*/ 5032638 w 5032638"/>
                  <a:gd name="connsiteY19" fmla="*/ 357509 h 357509"/>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9797926 w 9797926"/>
                  <a:gd name="connsiteY19"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36529 w 9797926"/>
                  <a:gd name="connsiteY19" fmla="*/ 315085 h 550797"/>
                  <a:gd name="connsiteX20" fmla="*/ 9797926 w 9797926"/>
                  <a:gd name="connsiteY20"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9797926 w 9797926"/>
                  <a:gd name="connsiteY20"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9797926 w 9797926"/>
                  <a:gd name="connsiteY20"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823275 w 9797926"/>
                  <a:gd name="connsiteY20" fmla="*/ 305527 h 550797"/>
                  <a:gd name="connsiteX21" fmla="*/ 9797926 w 9797926"/>
                  <a:gd name="connsiteY21"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612995 w 9797926"/>
                  <a:gd name="connsiteY20" fmla="*/ 299155 h 550797"/>
                  <a:gd name="connsiteX21" fmla="*/ 3823275 w 9797926"/>
                  <a:gd name="connsiteY21" fmla="*/ 305527 h 550797"/>
                  <a:gd name="connsiteX22" fmla="*/ 9797926 w 9797926"/>
                  <a:gd name="connsiteY22"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46088 w 9797926"/>
                  <a:gd name="connsiteY20" fmla="*/ 315085 h 550797"/>
                  <a:gd name="connsiteX21" fmla="*/ 3823275 w 9797926"/>
                  <a:gd name="connsiteY21" fmla="*/ 305527 h 550797"/>
                  <a:gd name="connsiteX22" fmla="*/ 9797926 w 9797926"/>
                  <a:gd name="connsiteY22"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05527 h 550797"/>
                  <a:gd name="connsiteX22" fmla="*/ 9797926 w 9797926"/>
                  <a:gd name="connsiteY22"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9797926 w 9797926"/>
                  <a:gd name="connsiteY22"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83810 w 9797926"/>
                  <a:gd name="connsiteY22" fmla="*/ 318271 h 550797"/>
                  <a:gd name="connsiteX23" fmla="*/ 9797926 w 9797926"/>
                  <a:gd name="connsiteY23"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16903 w 9797926"/>
                  <a:gd name="connsiteY22" fmla="*/ 337387 h 550797"/>
                  <a:gd name="connsiteX23" fmla="*/ 9797926 w 9797926"/>
                  <a:gd name="connsiteY23"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9797926 w 9797926"/>
                  <a:gd name="connsiteY23"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50132 h 550797"/>
                  <a:gd name="connsiteX24" fmla="*/ 9797926 w 9797926"/>
                  <a:gd name="connsiteY24"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9797926 w 9797926"/>
                  <a:gd name="connsiteY24"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176928 w 9797926"/>
                  <a:gd name="connsiteY24" fmla="*/ 340574 h 550797"/>
                  <a:gd name="connsiteX25" fmla="*/ 9797926 w 9797926"/>
                  <a:gd name="connsiteY25"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9797926 w 9797926"/>
                  <a:gd name="connsiteY25"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80836 w 9797926"/>
                  <a:gd name="connsiteY25" fmla="*/ 362876 h 550797"/>
                  <a:gd name="connsiteX26" fmla="*/ 9797926 w 9797926"/>
                  <a:gd name="connsiteY26"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9797926 w 9797926"/>
                  <a:gd name="connsiteY26"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54116 w 9797926"/>
                  <a:gd name="connsiteY26" fmla="*/ 356504 h 550797"/>
                  <a:gd name="connsiteX27" fmla="*/ 9797926 w 9797926"/>
                  <a:gd name="connsiteY27"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9797926 w 9797926"/>
                  <a:gd name="connsiteY27"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0843 w 9797926"/>
                  <a:gd name="connsiteY27" fmla="*/ 417039 h 550797"/>
                  <a:gd name="connsiteX28" fmla="*/ 9797926 w 9797926"/>
                  <a:gd name="connsiteY28"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9797926 w 9797926"/>
                  <a:gd name="connsiteY28"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843239 w 9797926"/>
                  <a:gd name="connsiteY28" fmla="*/ 378806 h 550797"/>
                  <a:gd name="connsiteX29" fmla="*/ 9797926 w 9797926"/>
                  <a:gd name="connsiteY29"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9797926 w 9797926"/>
                  <a:gd name="connsiteY29" fmla="*/ 550797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9797926 w 9797926"/>
                  <a:gd name="connsiteY29" fmla="*/ 550797 h 550797"/>
                  <a:gd name="connsiteX30" fmla="*/ 7098548 w 9797926"/>
                  <a:gd name="connsiteY30" fmla="*/ 45208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9797926 w 9797926"/>
                  <a:gd name="connsiteY29" fmla="*/ 550797 h 550797"/>
                  <a:gd name="connsiteX30" fmla="*/ 7340688 w 9797926"/>
                  <a:gd name="connsiteY30"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54331 h 550797"/>
                  <a:gd name="connsiteX30" fmla="*/ 9797926 w 9797926"/>
                  <a:gd name="connsiteY30" fmla="*/ 550797 h 550797"/>
                  <a:gd name="connsiteX31" fmla="*/ 7340688 w 9797926"/>
                  <a:gd name="connsiteY31"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9797926 w 9797926"/>
                  <a:gd name="connsiteY30" fmla="*/ 550797 h 550797"/>
                  <a:gd name="connsiteX31" fmla="*/ 7340688 w 9797926"/>
                  <a:gd name="connsiteY31"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248857 w 9797926"/>
                  <a:gd name="connsiteY30" fmla="*/ 407531 h 550797"/>
                  <a:gd name="connsiteX31" fmla="*/ 9797926 w 9797926"/>
                  <a:gd name="connsiteY31" fmla="*/ 550797 h 550797"/>
                  <a:gd name="connsiteX32" fmla="*/ 7340688 w 9797926"/>
                  <a:gd name="connsiteY32"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9797926 w 9797926"/>
                  <a:gd name="connsiteY31" fmla="*/ 550797 h 550797"/>
                  <a:gd name="connsiteX32" fmla="*/ 7340688 w 9797926"/>
                  <a:gd name="connsiteY32"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0232 w 9797926"/>
                  <a:gd name="connsiteY31" fmla="*/ 429031 h 550797"/>
                  <a:gd name="connsiteX32" fmla="*/ 9797926 w 9797926"/>
                  <a:gd name="connsiteY32" fmla="*/ 550797 h 550797"/>
                  <a:gd name="connsiteX33" fmla="*/ 7340688 w 9797926"/>
                  <a:gd name="connsiteY33"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9797926 w 9797926"/>
                  <a:gd name="connsiteY32" fmla="*/ 550797 h 550797"/>
                  <a:gd name="connsiteX33" fmla="*/ 7340688 w 9797926"/>
                  <a:gd name="connsiteY33"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70082 w 9797926"/>
                  <a:gd name="connsiteY32" fmla="*/ 425856 h 550797"/>
                  <a:gd name="connsiteX33" fmla="*/ 9797926 w 9797926"/>
                  <a:gd name="connsiteY33" fmla="*/ 550797 h 550797"/>
                  <a:gd name="connsiteX34" fmla="*/ 7340688 w 9797926"/>
                  <a:gd name="connsiteY34"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9797926 w 9797926"/>
                  <a:gd name="connsiteY33" fmla="*/ 550797 h 550797"/>
                  <a:gd name="connsiteX34" fmla="*/ 7340688 w 9797926"/>
                  <a:gd name="connsiteY34"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51057 w 9797926"/>
                  <a:gd name="connsiteY33" fmla="*/ 454431 h 550797"/>
                  <a:gd name="connsiteX34" fmla="*/ 9797926 w 9797926"/>
                  <a:gd name="connsiteY34" fmla="*/ 550797 h 550797"/>
                  <a:gd name="connsiteX35" fmla="*/ 7340688 w 9797926"/>
                  <a:gd name="connsiteY35"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38556 h 550797"/>
                  <a:gd name="connsiteX34" fmla="*/ 9797926 w 9797926"/>
                  <a:gd name="connsiteY34" fmla="*/ 550797 h 550797"/>
                  <a:gd name="connsiteX35" fmla="*/ 7340688 w 9797926"/>
                  <a:gd name="connsiteY35"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9797926 w 9797926"/>
                  <a:gd name="connsiteY34" fmla="*/ 550797 h 550797"/>
                  <a:gd name="connsiteX35" fmla="*/ 7340688 w 9797926"/>
                  <a:gd name="connsiteY35"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630432 w 9797926"/>
                  <a:gd name="connsiteY34" fmla="*/ 451256 h 550797"/>
                  <a:gd name="connsiteX35" fmla="*/ 9797926 w 9797926"/>
                  <a:gd name="connsiteY35" fmla="*/ 550797 h 550797"/>
                  <a:gd name="connsiteX36" fmla="*/ 7340688 w 9797926"/>
                  <a:gd name="connsiteY36"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95706 h 550797"/>
                  <a:gd name="connsiteX35" fmla="*/ 9797926 w 9797926"/>
                  <a:gd name="connsiteY35" fmla="*/ 550797 h 550797"/>
                  <a:gd name="connsiteX36" fmla="*/ 7340688 w 9797926"/>
                  <a:gd name="connsiteY36"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9797926 w 9797926"/>
                  <a:gd name="connsiteY35" fmla="*/ 550797 h 550797"/>
                  <a:gd name="connsiteX36" fmla="*/ 7340688 w 9797926"/>
                  <a:gd name="connsiteY36"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801882 w 9797926"/>
                  <a:gd name="connsiteY35" fmla="*/ 483006 h 550797"/>
                  <a:gd name="connsiteX36" fmla="*/ 9797926 w 9797926"/>
                  <a:gd name="connsiteY36" fmla="*/ 550797 h 550797"/>
                  <a:gd name="connsiteX37" fmla="*/ 7340688 w 9797926"/>
                  <a:gd name="connsiteY37"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808232 w 9797926"/>
                  <a:gd name="connsiteY35" fmla="*/ 467131 h 550797"/>
                  <a:gd name="connsiteX36" fmla="*/ 9797926 w 9797926"/>
                  <a:gd name="connsiteY36" fmla="*/ 550797 h 550797"/>
                  <a:gd name="connsiteX37" fmla="*/ 7340688 w 9797926"/>
                  <a:gd name="connsiteY37"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9797926 w 9797926"/>
                  <a:gd name="connsiteY36" fmla="*/ 550797 h 550797"/>
                  <a:gd name="connsiteX37" fmla="*/ 7340688 w 9797926"/>
                  <a:gd name="connsiteY37"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7836807 w 9797926"/>
                  <a:gd name="connsiteY36" fmla="*/ 470306 h 550797"/>
                  <a:gd name="connsiteX37" fmla="*/ 9797926 w 9797926"/>
                  <a:gd name="connsiteY37" fmla="*/ 550797 h 550797"/>
                  <a:gd name="connsiteX38" fmla="*/ 7340688 w 9797926"/>
                  <a:gd name="connsiteY38"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7792357 w 9797926"/>
                  <a:gd name="connsiteY36" fmla="*/ 502056 h 550797"/>
                  <a:gd name="connsiteX37" fmla="*/ 9797926 w 9797926"/>
                  <a:gd name="connsiteY37" fmla="*/ 550797 h 550797"/>
                  <a:gd name="connsiteX38" fmla="*/ 7340688 w 9797926"/>
                  <a:gd name="connsiteY38"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7792357 w 9797926"/>
                  <a:gd name="connsiteY36" fmla="*/ 502056 h 550797"/>
                  <a:gd name="connsiteX37" fmla="*/ 8043182 w 9797926"/>
                  <a:gd name="connsiteY37" fmla="*/ 508406 h 550797"/>
                  <a:gd name="connsiteX38" fmla="*/ 9797926 w 9797926"/>
                  <a:gd name="connsiteY38" fmla="*/ 550797 h 550797"/>
                  <a:gd name="connsiteX39" fmla="*/ 7340688 w 9797926"/>
                  <a:gd name="connsiteY39"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7792357 w 9797926"/>
                  <a:gd name="connsiteY36" fmla="*/ 502056 h 550797"/>
                  <a:gd name="connsiteX37" fmla="*/ 8030482 w 9797926"/>
                  <a:gd name="connsiteY37" fmla="*/ 498881 h 550797"/>
                  <a:gd name="connsiteX38" fmla="*/ 9797926 w 9797926"/>
                  <a:gd name="connsiteY38" fmla="*/ 550797 h 550797"/>
                  <a:gd name="connsiteX39" fmla="*/ 7340688 w 9797926"/>
                  <a:gd name="connsiteY39"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7792357 w 9797926"/>
                  <a:gd name="connsiteY36" fmla="*/ 502056 h 550797"/>
                  <a:gd name="connsiteX37" fmla="*/ 8030482 w 9797926"/>
                  <a:gd name="connsiteY37" fmla="*/ 498881 h 550797"/>
                  <a:gd name="connsiteX38" fmla="*/ 8078107 w 9797926"/>
                  <a:gd name="connsiteY38" fmla="*/ 498881 h 550797"/>
                  <a:gd name="connsiteX39" fmla="*/ 9797926 w 9797926"/>
                  <a:gd name="connsiteY39" fmla="*/ 550797 h 550797"/>
                  <a:gd name="connsiteX40" fmla="*/ 7340688 w 9797926"/>
                  <a:gd name="connsiteY40" fmla="*/ 184456 h 550797"/>
                  <a:gd name="connsiteX0" fmla="*/ 0 w 9797926"/>
                  <a:gd name="connsiteY0" fmla="*/ 0 h 550797"/>
                  <a:gd name="connsiteX1" fmla="*/ 0 w 9797926"/>
                  <a:gd name="connsiteY1" fmla="*/ 103128 h 550797"/>
                  <a:gd name="connsiteX2" fmla="*/ 388448 w 9797926"/>
                  <a:gd name="connsiteY2" fmla="*/ 103128 h 550797"/>
                  <a:gd name="connsiteX3" fmla="*/ 388448 w 9797926"/>
                  <a:gd name="connsiteY3" fmla="*/ 103128 h 550797"/>
                  <a:gd name="connsiteX4" fmla="*/ 625642 w 9797926"/>
                  <a:gd name="connsiteY4" fmla="*/ 103128 h 550797"/>
                  <a:gd name="connsiteX5" fmla="*/ 625642 w 9797926"/>
                  <a:gd name="connsiteY5" fmla="*/ 147817 h 550797"/>
                  <a:gd name="connsiteX6" fmla="*/ 838773 w 9797926"/>
                  <a:gd name="connsiteY6" fmla="*/ 147817 h 550797"/>
                  <a:gd name="connsiteX7" fmla="*/ 838773 w 9797926"/>
                  <a:gd name="connsiteY7" fmla="*/ 147817 h 550797"/>
                  <a:gd name="connsiteX8" fmla="*/ 1928490 w 9797926"/>
                  <a:gd name="connsiteY8" fmla="*/ 147817 h 550797"/>
                  <a:gd name="connsiteX9" fmla="*/ 1928490 w 9797926"/>
                  <a:gd name="connsiteY9" fmla="*/ 189068 h 550797"/>
                  <a:gd name="connsiteX10" fmla="*/ 2313501 w 9797926"/>
                  <a:gd name="connsiteY10" fmla="*/ 189068 h 550797"/>
                  <a:gd name="connsiteX11" fmla="*/ 2313501 w 9797926"/>
                  <a:gd name="connsiteY11" fmla="*/ 189068 h 550797"/>
                  <a:gd name="connsiteX12" fmla="*/ 2581633 w 9797926"/>
                  <a:gd name="connsiteY12" fmla="*/ 189068 h 550797"/>
                  <a:gd name="connsiteX13" fmla="*/ 2581633 w 9797926"/>
                  <a:gd name="connsiteY13" fmla="*/ 220006 h 550797"/>
                  <a:gd name="connsiteX14" fmla="*/ 2581633 w 9797926"/>
                  <a:gd name="connsiteY14" fmla="*/ 220006 h 550797"/>
                  <a:gd name="connsiteX15" fmla="*/ 3011332 w 9797926"/>
                  <a:gd name="connsiteY15" fmla="*/ 220006 h 550797"/>
                  <a:gd name="connsiteX16" fmla="*/ 3011332 w 9797926"/>
                  <a:gd name="connsiteY16" fmla="*/ 261257 h 550797"/>
                  <a:gd name="connsiteX17" fmla="*/ 3155711 w 9797926"/>
                  <a:gd name="connsiteY17" fmla="*/ 261257 h 550797"/>
                  <a:gd name="connsiteX18" fmla="*/ 3155711 w 9797926"/>
                  <a:gd name="connsiteY18" fmla="*/ 295633 h 550797"/>
                  <a:gd name="connsiteX19" fmla="*/ 3552460 w 9797926"/>
                  <a:gd name="connsiteY19" fmla="*/ 295969 h 550797"/>
                  <a:gd name="connsiteX20" fmla="*/ 3555646 w 9797926"/>
                  <a:gd name="connsiteY20" fmla="*/ 315085 h 550797"/>
                  <a:gd name="connsiteX21" fmla="*/ 3823275 w 9797926"/>
                  <a:gd name="connsiteY21" fmla="*/ 311899 h 550797"/>
                  <a:gd name="connsiteX22" fmla="*/ 3829647 w 9797926"/>
                  <a:gd name="connsiteY22" fmla="*/ 340574 h 550797"/>
                  <a:gd name="connsiteX23" fmla="*/ 4087718 w 9797926"/>
                  <a:gd name="connsiteY23" fmla="*/ 337387 h 550797"/>
                  <a:gd name="connsiteX24" fmla="*/ 4090904 w 9797926"/>
                  <a:gd name="connsiteY24" fmla="*/ 353318 h 550797"/>
                  <a:gd name="connsiteX25" fmla="*/ 4374464 w 9797926"/>
                  <a:gd name="connsiteY25" fmla="*/ 353318 h 550797"/>
                  <a:gd name="connsiteX26" fmla="*/ 4428627 w 9797926"/>
                  <a:gd name="connsiteY26" fmla="*/ 372434 h 550797"/>
                  <a:gd name="connsiteX27" fmla="*/ 5757215 w 9797926"/>
                  <a:gd name="connsiteY27" fmla="*/ 375620 h 550797"/>
                  <a:gd name="connsiteX28" fmla="*/ 5757215 w 9797926"/>
                  <a:gd name="connsiteY28" fmla="*/ 404295 h 550797"/>
                  <a:gd name="connsiteX29" fmla="*/ 7108457 w 9797926"/>
                  <a:gd name="connsiteY29" fmla="*/ 400331 h 550797"/>
                  <a:gd name="connsiteX30" fmla="*/ 7115657 w 9797926"/>
                  <a:gd name="connsiteY30" fmla="*/ 421931 h 550797"/>
                  <a:gd name="connsiteX31" fmla="*/ 7303407 w 9797926"/>
                  <a:gd name="connsiteY31" fmla="*/ 419506 h 550797"/>
                  <a:gd name="connsiteX32" fmla="*/ 7341507 w 9797926"/>
                  <a:gd name="connsiteY32" fmla="*/ 444906 h 550797"/>
                  <a:gd name="connsiteX33" fmla="*/ 7560582 w 9797926"/>
                  <a:gd name="connsiteY33" fmla="*/ 448081 h 550797"/>
                  <a:gd name="connsiteX34" fmla="*/ 7560582 w 9797926"/>
                  <a:gd name="connsiteY34" fmla="*/ 473481 h 550797"/>
                  <a:gd name="connsiteX35" fmla="*/ 7792357 w 9797926"/>
                  <a:gd name="connsiteY35" fmla="*/ 470306 h 550797"/>
                  <a:gd name="connsiteX36" fmla="*/ 7792357 w 9797926"/>
                  <a:gd name="connsiteY36" fmla="*/ 502056 h 550797"/>
                  <a:gd name="connsiteX37" fmla="*/ 8030482 w 9797926"/>
                  <a:gd name="connsiteY37" fmla="*/ 498881 h 550797"/>
                  <a:gd name="connsiteX38" fmla="*/ 8033657 w 9797926"/>
                  <a:gd name="connsiteY38" fmla="*/ 543331 h 550797"/>
                  <a:gd name="connsiteX39" fmla="*/ 9797926 w 9797926"/>
                  <a:gd name="connsiteY39" fmla="*/ 550797 h 550797"/>
                  <a:gd name="connsiteX40" fmla="*/ 7340688 w 9797926"/>
                  <a:gd name="connsiteY40" fmla="*/ 184456 h 550797"/>
                  <a:gd name="connsiteX0" fmla="*/ 0 w 9842376"/>
                  <a:gd name="connsiteY0" fmla="*/ 0 h 553972"/>
                  <a:gd name="connsiteX1" fmla="*/ 0 w 9842376"/>
                  <a:gd name="connsiteY1" fmla="*/ 103128 h 553972"/>
                  <a:gd name="connsiteX2" fmla="*/ 388448 w 9842376"/>
                  <a:gd name="connsiteY2" fmla="*/ 103128 h 553972"/>
                  <a:gd name="connsiteX3" fmla="*/ 388448 w 9842376"/>
                  <a:gd name="connsiteY3" fmla="*/ 103128 h 553972"/>
                  <a:gd name="connsiteX4" fmla="*/ 625642 w 9842376"/>
                  <a:gd name="connsiteY4" fmla="*/ 103128 h 553972"/>
                  <a:gd name="connsiteX5" fmla="*/ 625642 w 9842376"/>
                  <a:gd name="connsiteY5" fmla="*/ 147817 h 553972"/>
                  <a:gd name="connsiteX6" fmla="*/ 838773 w 9842376"/>
                  <a:gd name="connsiteY6" fmla="*/ 147817 h 553972"/>
                  <a:gd name="connsiteX7" fmla="*/ 838773 w 9842376"/>
                  <a:gd name="connsiteY7" fmla="*/ 147817 h 553972"/>
                  <a:gd name="connsiteX8" fmla="*/ 1928490 w 9842376"/>
                  <a:gd name="connsiteY8" fmla="*/ 147817 h 553972"/>
                  <a:gd name="connsiteX9" fmla="*/ 1928490 w 9842376"/>
                  <a:gd name="connsiteY9" fmla="*/ 189068 h 553972"/>
                  <a:gd name="connsiteX10" fmla="*/ 2313501 w 9842376"/>
                  <a:gd name="connsiteY10" fmla="*/ 189068 h 553972"/>
                  <a:gd name="connsiteX11" fmla="*/ 2313501 w 9842376"/>
                  <a:gd name="connsiteY11" fmla="*/ 189068 h 553972"/>
                  <a:gd name="connsiteX12" fmla="*/ 2581633 w 9842376"/>
                  <a:gd name="connsiteY12" fmla="*/ 189068 h 553972"/>
                  <a:gd name="connsiteX13" fmla="*/ 2581633 w 9842376"/>
                  <a:gd name="connsiteY13" fmla="*/ 220006 h 553972"/>
                  <a:gd name="connsiteX14" fmla="*/ 2581633 w 9842376"/>
                  <a:gd name="connsiteY14" fmla="*/ 220006 h 553972"/>
                  <a:gd name="connsiteX15" fmla="*/ 3011332 w 9842376"/>
                  <a:gd name="connsiteY15" fmla="*/ 220006 h 553972"/>
                  <a:gd name="connsiteX16" fmla="*/ 3011332 w 9842376"/>
                  <a:gd name="connsiteY16" fmla="*/ 261257 h 553972"/>
                  <a:gd name="connsiteX17" fmla="*/ 3155711 w 9842376"/>
                  <a:gd name="connsiteY17" fmla="*/ 261257 h 553972"/>
                  <a:gd name="connsiteX18" fmla="*/ 3155711 w 9842376"/>
                  <a:gd name="connsiteY18" fmla="*/ 295633 h 553972"/>
                  <a:gd name="connsiteX19" fmla="*/ 3552460 w 9842376"/>
                  <a:gd name="connsiteY19" fmla="*/ 295969 h 553972"/>
                  <a:gd name="connsiteX20" fmla="*/ 3555646 w 9842376"/>
                  <a:gd name="connsiteY20" fmla="*/ 315085 h 553972"/>
                  <a:gd name="connsiteX21" fmla="*/ 3823275 w 9842376"/>
                  <a:gd name="connsiteY21" fmla="*/ 311899 h 553972"/>
                  <a:gd name="connsiteX22" fmla="*/ 3829647 w 9842376"/>
                  <a:gd name="connsiteY22" fmla="*/ 340574 h 553972"/>
                  <a:gd name="connsiteX23" fmla="*/ 4087718 w 9842376"/>
                  <a:gd name="connsiteY23" fmla="*/ 337387 h 553972"/>
                  <a:gd name="connsiteX24" fmla="*/ 4090904 w 9842376"/>
                  <a:gd name="connsiteY24" fmla="*/ 353318 h 553972"/>
                  <a:gd name="connsiteX25" fmla="*/ 4374464 w 9842376"/>
                  <a:gd name="connsiteY25" fmla="*/ 353318 h 553972"/>
                  <a:gd name="connsiteX26" fmla="*/ 4428627 w 9842376"/>
                  <a:gd name="connsiteY26" fmla="*/ 372434 h 553972"/>
                  <a:gd name="connsiteX27" fmla="*/ 5757215 w 9842376"/>
                  <a:gd name="connsiteY27" fmla="*/ 375620 h 553972"/>
                  <a:gd name="connsiteX28" fmla="*/ 5757215 w 9842376"/>
                  <a:gd name="connsiteY28" fmla="*/ 404295 h 553972"/>
                  <a:gd name="connsiteX29" fmla="*/ 7108457 w 9842376"/>
                  <a:gd name="connsiteY29" fmla="*/ 400331 h 553972"/>
                  <a:gd name="connsiteX30" fmla="*/ 7115657 w 9842376"/>
                  <a:gd name="connsiteY30" fmla="*/ 421931 h 553972"/>
                  <a:gd name="connsiteX31" fmla="*/ 7303407 w 9842376"/>
                  <a:gd name="connsiteY31" fmla="*/ 419506 h 553972"/>
                  <a:gd name="connsiteX32" fmla="*/ 7341507 w 9842376"/>
                  <a:gd name="connsiteY32" fmla="*/ 444906 h 553972"/>
                  <a:gd name="connsiteX33" fmla="*/ 7560582 w 9842376"/>
                  <a:gd name="connsiteY33" fmla="*/ 448081 h 553972"/>
                  <a:gd name="connsiteX34" fmla="*/ 7560582 w 9842376"/>
                  <a:gd name="connsiteY34" fmla="*/ 473481 h 553972"/>
                  <a:gd name="connsiteX35" fmla="*/ 7792357 w 9842376"/>
                  <a:gd name="connsiteY35" fmla="*/ 470306 h 553972"/>
                  <a:gd name="connsiteX36" fmla="*/ 7792357 w 9842376"/>
                  <a:gd name="connsiteY36" fmla="*/ 502056 h 553972"/>
                  <a:gd name="connsiteX37" fmla="*/ 8030482 w 9842376"/>
                  <a:gd name="connsiteY37" fmla="*/ 498881 h 553972"/>
                  <a:gd name="connsiteX38" fmla="*/ 8033657 w 9842376"/>
                  <a:gd name="connsiteY38" fmla="*/ 543331 h 553972"/>
                  <a:gd name="connsiteX39" fmla="*/ 9842376 w 9842376"/>
                  <a:gd name="connsiteY39" fmla="*/ 553972 h 553972"/>
                  <a:gd name="connsiteX40" fmla="*/ 7340688 w 9842376"/>
                  <a:gd name="connsiteY40" fmla="*/ 184456 h 553972"/>
                  <a:gd name="connsiteX0" fmla="*/ 0 w 9842376"/>
                  <a:gd name="connsiteY0" fmla="*/ 0 h 553972"/>
                  <a:gd name="connsiteX1" fmla="*/ 0 w 9842376"/>
                  <a:gd name="connsiteY1" fmla="*/ 103128 h 553972"/>
                  <a:gd name="connsiteX2" fmla="*/ 388448 w 9842376"/>
                  <a:gd name="connsiteY2" fmla="*/ 103128 h 553972"/>
                  <a:gd name="connsiteX3" fmla="*/ 388448 w 9842376"/>
                  <a:gd name="connsiteY3" fmla="*/ 103128 h 553972"/>
                  <a:gd name="connsiteX4" fmla="*/ 625642 w 9842376"/>
                  <a:gd name="connsiteY4" fmla="*/ 103128 h 553972"/>
                  <a:gd name="connsiteX5" fmla="*/ 625642 w 9842376"/>
                  <a:gd name="connsiteY5" fmla="*/ 147817 h 553972"/>
                  <a:gd name="connsiteX6" fmla="*/ 838773 w 9842376"/>
                  <a:gd name="connsiteY6" fmla="*/ 147817 h 553972"/>
                  <a:gd name="connsiteX7" fmla="*/ 838773 w 9842376"/>
                  <a:gd name="connsiteY7" fmla="*/ 147817 h 553972"/>
                  <a:gd name="connsiteX8" fmla="*/ 1928490 w 9842376"/>
                  <a:gd name="connsiteY8" fmla="*/ 147817 h 553972"/>
                  <a:gd name="connsiteX9" fmla="*/ 1928490 w 9842376"/>
                  <a:gd name="connsiteY9" fmla="*/ 189068 h 553972"/>
                  <a:gd name="connsiteX10" fmla="*/ 2313501 w 9842376"/>
                  <a:gd name="connsiteY10" fmla="*/ 189068 h 553972"/>
                  <a:gd name="connsiteX11" fmla="*/ 2313501 w 9842376"/>
                  <a:gd name="connsiteY11" fmla="*/ 189068 h 553972"/>
                  <a:gd name="connsiteX12" fmla="*/ 2581633 w 9842376"/>
                  <a:gd name="connsiteY12" fmla="*/ 189068 h 553972"/>
                  <a:gd name="connsiteX13" fmla="*/ 2581633 w 9842376"/>
                  <a:gd name="connsiteY13" fmla="*/ 220006 h 553972"/>
                  <a:gd name="connsiteX14" fmla="*/ 2581633 w 9842376"/>
                  <a:gd name="connsiteY14" fmla="*/ 220006 h 553972"/>
                  <a:gd name="connsiteX15" fmla="*/ 3011332 w 9842376"/>
                  <a:gd name="connsiteY15" fmla="*/ 220006 h 553972"/>
                  <a:gd name="connsiteX16" fmla="*/ 3011332 w 9842376"/>
                  <a:gd name="connsiteY16" fmla="*/ 261257 h 553972"/>
                  <a:gd name="connsiteX17" fmla="*/ 3155711 w 9842376"/>
                  <a:gd name="connsiteY17" fmla="*/ 261257 h 553972"/>
                  <a:gd name="connsiteX18" fmla="*/ 3155711 w 9842376"/>
                  <a:gd name="connsiteY18" fmla="*/ 295633 h 553972"/>
                  <a:gd name="connsiteX19" fmla="*/ 3552460 w 9842376"/>
                  <a:gd name="connsiteY19" fmla="*/ 295969 h 553972"/>
                  <a:gd name="connsiteX20" fmla="*/ 3555646 w 9842376"/>
                  <a:gd name="connsiteY20" fmla="*/ 315085 h 553972"/>
                  <a:gd name="connsiteX21" fmla="*/ 3823275 w 9842376"/>
                  <a:gd name="connsiteY21" fmla="*/ 311899 h 553972"/>
                  <a:gd name="connsiteX22" fmla="*/ 3829647 w 9842376"/>
                  <a:gd name="connsiteY22" fmla="*/ 340574 h 553972"/>
                  <a:gd name="connsiteX23" fmla="*/ 4087718 w 9842376"/>
                  <a:gd name="connsiteY23" fmla="*/ 337387 h 553972"/>
                  <a:gd name="connsiteX24" fmla="*/ 4090904 w 9842376"/>
                  <a:gd name="connsiteY24" fmla="*/ 353318 h 553972"/>
                  <a:gd name="connsiteX25" fmla="*/ 4374464 w 9842376"/>
                  <a:gd name="connsiteY25" fmla="*/ 353318 h 553972"/>
                  <a:gd name="connsiteX26" fmla="*/ 4428627 w 9842376"/>
                  <a:gd name="connsiteY26" fmla="*/ 372434 h 553972"/>
                  <a:gd name="connsiteX27" fmla="*/ 5757215 w 9842376"/>
                  <a:gd name="connsiteY27" fmla="*/ 375620 h 553972"/>
                  <a:gd name="connsiteX28" fmla="*/ 5757215 w 9842376"/>
                  <a:gd name="connsiteY28" fmla="*/ 404295 h 553972"/>
                  <a:gd name="connsiteX29" fmla="*/ 7108457 w 9842376"/>
                  <a:gd name="connsiteY29" fmla="*/ 400331 h 553972"/>
                  <a:gd name="connsiteX30" fmla="*/ 7115657 w 9842376"/>
                  <a:gd name="connsiteY30" fmla="*/ 421931 h 553972"/>
                  <a:gd name="connsiteX31" fmla="*/ 7303407 w 9842376"/>
                  <a:gd name="connsiteY31" fmla="*/ 419506 h 553972"/>
                  <a:gd name="connsiteX32" fmla="*/ 7341507 w 9842376"/>
                  <a:gd name="connsiteY32" fmla="*/ 444906 h 553972"/>
                  <a:gd name="connsiteX33" fmla="*/ 7560582 w 9842376"/>
                  <a:gd name="connsiteY33" fmla="*/ 448081 h 553972"/>
                  <a:gd name="connsiteX34" fmla="*/ 7560582 w 9842376"/>
                  <a:gd name="connsiteY34" fmla="*/ 473481 h 553972"/>
                  <a:gd name="connsiteX35" fmla="*/ 7792357 w 9842376"/>
                  <a:gd name="connsiteY35" fmla="*/ 470306 h 553972"/>
                  <a:gd name="connsiteX36" fmla="*/ 7792357 w 9842376"/>
                  <a:gd name="connsiteY36" fmla="*/ 502056 h 553972"/>
                  <a:gd name="connsiteX37" fmla="*/ 8030482 w 9842376"/>
                  <a:gd name="connsiteY37" fmla="*/ 498881 h 553972"/>
                  <a:gd name="connsiteX38" fmla="*/ 8033657 w 9842376"/>
                  <a:gd name="connsiteY38" fmla="*/ 543331 h 553972"/>
                  <a:gd name="connsiteX39" fmla="*/ 9842376 w 9842376"/>
                  <a:gd name="connsiteY39" fmla="*/ 553972 h 553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842376" h="553972">
                    <a:moveTo>
                      <a:pt x="0" y="0"/>
                    </a:moveTo>
                    <a:lnTo>
                      <a:pt x="0" y="103128"/>
                    </a:lnTo>
                    <a:lnTo>
                      <a:pt x="388448" y="103128"/>
                    </a:lnTo>
                    <a:lnTo>
                      <a:pt x="388448" y="103128"/>
                    </a:lnTo>
                    <a:lnTo>
                      <a:pt x="625642" y="103128"/>
                    </a:lnTo>
                    <a:lnTo>
                      <a:pt x="625642" y="147817"/>
                    </a:lnTo>
                    <a:lnTo>
                      <a:pt x="838773" y="147817"/>
                    </a:lnTo>
                    <a:lnTo>
                      <a:pt x="838773" y="147817"/>
                    </a:lnTo>
                    <a:lnTo>
                      <a:pt x="1928490" y="147817"/>
                    </a:lnTo>
                    <a:lnTo>
                      <a:pt x="1928490" y="189068"/>
                    </a:lnTo>
                    <a:lnTo>
                      <a:pt x="2313501" y="189068"/>
                    </a:lnTo>
                    <a:lnTo>
                      <a:pt x="2313501" y="189068"/>
                    </a:lnTo>
                    <a:lnTo>
                      <a:pt x="2581633" y="189068"/>
                    </a:lnTo>
                    <a:lnTo>
                      <a:pt x="2581633" y="220006"/>
                    </a:lnTo>
                    <a:lnTo>
                      <a:pt x="2581633" y="220006"/>
                    </a:lnTo>
                    <a:lnTo>
                      <a:pt x="3011332" y="220006"/>
                    </a:lnTo>
                    <a:lnTo>
                      <a:pt x="3011332" y="261257"/>
                    </a:lnTo>
                    <a:lnTo>
                      <a:pt x="3155711" y="261257"/>
                    </a:lnTo>
                    <a:lnTo>
                      <a:pt x="3155711" y="295633"/>
                    </a:lnTo>
                    <a:lnTo>
                      <a:pt x="3552460" y="295969"/>
                    </a:lnTo>
                    <a:lnTo>
                      <a:pt x="3555646" y="315085"/>
                    </a:lnTo>
                    <a:lnTo>
                      <a:pt x="3823275" y="311899"/>
                    </a:lnTo>
                    <a:lnTo>
                      <a:pt x="3829647" y="340574"/>
                    </a:lnTo>
                    <a:lnTo>
                      <a:pt x="4087718" y="337387"/>
                    </a:lnTo>
                    <a:lnTo>
                      <a:pt x="4090904" y="353318"/>
                    </a:lnTo>
                    <a:lnTo>
                      <a:pt x="4374464" y="353318"/>
                    </a:lnTo>
                    <a:lnTo>
                      <a:pt x="4428627" y="372434"/>
                    </a:lnTo>
                    <a:lnTo>
                      <a:pt x="5757215" y="375620"/>
                    </a:lnTo>
                    <a:lnTo>
                      <a:pt x="5757215" y="404295"/>
                    </a:lnTo>
                    <a:lnTo>
                      <a:pt x="7108457" y="400331"/>
                    </a:lnTo>
                    <a:lnTo>
                      <a:pt x="7115657" y="421931"/>
                    </a:lnTo>
                    <a:lnTo>
                      <a:pt x="7303407" y="419506"/>
                    </a:lnTo>
                    <a:lnTo>
                      <a:pt x="7341507" y="444906"/>
                    </a:lnTo>
                    <a:lnTo>
                      <a:pt x="7560582" y="448081"/>
                    </a:lnTo>
                    <a:lnTo>
                      <a:pt x="7560582" y="473481"/>
                    </a:lnTo>
                    <a:lnTo>
                      <a:pt x="7792357" y="470306"/>
                    </a:lnTo>
                    <a:lnTo>
                      <a:pt x="7792357" y="502056"/>
                    </a:lnTo>
                    <a:lnTo>
                      <a:pt x="8030482" y="498881"/>
                    </a:lnTo>
                    <a:lnTo>
                      <a:pt x="8033657" y="543331"/>
                    </a:lnTo>
                    <a:lnTo>
                      <a:pt x="9842376" y="553972"/>
                    </a:lnTo>
                  </a:path>
                </a:pathLst>
              </a:custGeom>
              <a:noFill/>
              <a:ln w="28575">
                <a:solidFill>
                  <a:schemeClr val="accent4"/>
                </a:solidFill>
                <a:miter lim="800000"/>
                <a:headEnd/>
                <a:tailEnd/>
              </a:ln>
            </p:spPr>
            <p:txBody>
              <a:bodyPr rtlCol="0" anchor="ctr"/>
              <a:lstStyle/>
              <a:p>
                <a:pPr algn="ctr"/>
                <a:endParaRPr lang="en-US" dirty="0"/>
              </a:p>
            </p:txBody>
          </p:sp>
          <p:cxnSp>
            <p:nvCxnSpPr>
              <p:cNvPr id="136" name="Straight Connector 135">
                <a:extLst>
                  <a:ext uri="{FF2B5EF4-FFF2-40B4-BE49-F238E27FC236}">
                    <a16:creationId xmlns:a16="http://schemas.microsoft.com/office/drawing/2014/main" id="{EF7C9AC7-C6A7-1A9A-049E-457D63684355}"/>
                  </a:ext>
                </a:extLst>
              </p:cNvPr>
              <p:cNvCxnSpPr>
                <a:cxnSpLocks/>
              </p:cNvCxnSpPr>
              <p:nvPr/>
            </p:nvCxnSpPr>
            <p:spPr bwMode="auto">
              <a:xfrm>
                <a:off x="11391755" y="226676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8CD51F7-F69E-C54D-330E-3992F6B06F2E}"/>
                  </a:ext>
                </a:extLst>
              </p:cNvPr>
              <p:cNvCxnSpPr>
                <a:cxnSpLocks/>
              </p:cNvCxnSpPr>
              <p:nvPr/>
            </p:nvCxnSpPr>
            <p:spPr bwMode="auto">
              <a:xfrm>
                <a:off x="11321905" y="198120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FA670EA-1054-CEC3-2A05-D0A6106969D7}"/>
                  </a:ext>
                </a:extLst>
              </p:cNvPr>
              <p:cNvCxnSpPr>
                <a:cxnSpLocks/>
              </p:cNvCxnSpPr>
              <p:nvPr/>
            </p:nvCxnSpPr>
            <p:spPr bwMode="auto">
              <a:xfrm>
                <a:off x="11363180" y="1981200"/>
                <a:ext cx="0" cy="109728"/>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A1F21AE-E78A-A4EF-744C-3E273E4E36D3}"/>
                  </a:ext>
                </a:extLst>
              </p:cNvPr>
              <p:cNvCxnSpPr>
                <a:cxnSpLocks/>
              </p:cNvCxnSpPr>
              <p:nvPr/>
            </p:nvCxnSpPr>
            <p:spPr bwMode="auto">
              <a:xfrm>
                <a:off x="11341100" y="22701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DC3BC9E-BB86-B149-CFED-F4C9BC97ACE4}"/>
                  </a:ext>
                </a:extLst>
              </p:cNvPr>
              <p:cNvCxnSpPr>
                <a:cxnSpLocks/>
              </p:cNvCxnSpPr>
              <p:nvPr/>
            </p:nvCxnSpPr>
            <p:spPr bwMode="auto">
              <a:xfrm>
                <a:off x="11299825" y="227330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C1EA535-5B89-9B29-23AC-511D09D4AB46}"/>
                  </a:ext>
                </a:extLst>
              </p:cNvPr>
              <p:cNvCxnSpPr>
                <a:cxnSpLocks/>
              </p:cNvCxnSpPr>
              <p:nvPr/>
            </p:nvCxnSpPr>
            <p:spPr bwMode="auto">
              <a:xfrm>
                <a:off x="11166475" y="22828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B0908E2-01DC-6C7B-9F11-376E285DA781}"/>
                  </a:ext>
                </a:extLst>
              </p:cNvPr>
              <p:cNvCxnSpPr>
                <a:cxnSpLocks/>
              </p:cNvCxnSpPr>
              <p:nvPr/>
            </p:nvCxnSpPr>
            <p:spPr bwMode="auto">
              <a:xfrm>
                <a:off x="11068050" y="228600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C5629A6-87DC-303C-4787-C522B9A577E0}"/>
                  </a:ext>
                </a:extLst>
              </p:cNvPr>
              <p:cNvCxnSpPr>
                <a:cxnSpLocks/>
              </p:cNvCxnSpPr>
              <p:nvPr/>
            </p:nvCxnSpPr>
            <p:spPr bwMode="auto">
              <a:xfrm>
                <a:off x="10966450" y="227965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567A295-1B15-B676-5982-D4D4D7D3C11B}"/>
                  </a:ext>
                </a:extLst>
              </p:cNvPr>
              <p:cNvCxnSpPr>
                <a:cxnSpLocks/>
              </p:cNvCxnSpPr>
              <p:nvPr/>
            </p:nvCxnSpPr>
            <p:spPr bwMode="auto">
              <a:xfrm>
                <a:off x="10864850" y="227330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B67900C-D0A1-7A9B-9DA1-8E01AC7BE63E}"/>
                  </a:ext>
                </a:extLst>
              </p:cNvPr>
              <p:cNvCxnSpPr>
                <a:cxnSpLocks/>
              </p:cNvCxnSpPr>
              <p:nvPr/>
            </p:nvCxnSpPr>
            <p:spPr bwMode="auto">
              <a:xfrm>
                <a:off x="10763250" y="226695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D09D449-EAF3-A216-28AE-360602C02DCC}"/>
                  </a:ext>
                </a:extLst>
              </p:cNvPr>
              <p:cNvCxnSpPr>
                <a:cxnSpLocks/>
              </p:cNvCxnSpPr>
              <p:nvPr/>
            </p:nvCxnSpPr>
            <p:spPr bwMode="auto">
              <a:xfrm>
                <a:off x="10706100" y="22701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6740627-7CAF-C650-C2E4-8212C5716248}"/>
                  </a:ext>
                </a:extLst>
              </p:cNvPr>
              <p:cNvCxnSpPr>
                <a:cxnSpLocks/>
              </p:cNvCxnSpPr>
              <p:nvPr/>
            </p:nvCxnSpPr>
            <p:spPr bwMode="auto">
              <a:xfrm>
                <a:off x="10810875" y="227647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6D5B2EA-E588-C6F9-DF6F-DE8612F07148}"/>
                  </a:ext>
                </a:extLst>
              </p:cNvPr>
              <p:cNvCxnSpPr>
                <a:cxnSpLocks/>
              </p:cNvCxnSpPr>
              <p:nvPr/>
            </p:nvCxnSpPr>
            <p:spPr bwMode="auto">
              <a:xfrm>
                <a:off x="10915650" y="227647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1C01861-19D2-3C5B-F31C-C583A218D6E5}"/>
                  </a:ext>
                </a:extLst>
              </p:cNvPr>
              <p:cNvCxnSpPr>
                <a:cxnSpLocks/>
              </p:cNvCxnSpPr>
              <p:nvPr/>
            </p:nvCxnSpPr>
            <p:spPr bwMode="auto">
              <a:xfrm>
                <a:off x="11004550" y="227965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BBBD5F5-1C26-4F8C-36B8-665C2446C8E0}"/>
                  </a:ext>
                </a:extLst>
              </p:cNvPr>
              <p:cNvCxnSpPr>
                <a:cxnSpLocks/>
              </p:cNvCxnSpPr>
              <p:nvPr/>
            </p:nvCxnSpPr>
            <p:spPr bwMode="auto">
              <a:xfrm>
                <a:off x="106235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757D843-0639-9583-E87F-AEC99364476C}"/>
                  </a:ext>
                </a:extLst>
              </p:cNvPr>
              <p:cNvCxnSpPr>
                <a:cxnSpLocks/>
              </p:cNvCxnSpPr>
              <p:nvPr/>
            </p:nvCxnSpPr>
            <p:spPr bwMode="auto">
              <a:xfrm>
                <a:off x="105600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BCAC6BE-357B-2EF3-FCB7-D883140BA4A5}"/>
                  </a:ext>
                </a:extLst>
              </p:cNvPr>
              <p:cNvCxnSpPr>
                <a:cxnSpLocks/>
              </p:cNvCxnSpPr>
              <p:nvPr/>
            </p:nvCxnSpPr>
            <p:spPr bwMode="auto">
              <a:xfrm>
                <a:off x="104965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EF06B56-2ABF-B131-195C-AB28EAF08AF2}"/>
                  </a:ext>
                </a:extLst>
              </p:cNvPr>
              <p:cNvCxnSpPr>
                <a:cxnSpLocks/>
              </p:cNvCxnSpPr>
              <p:nvPr/>
            </p:nvCxnSpPr>
            <p:spPr bwMode="auto">
              <a:xfrm>
                <a:off x="104330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F31FD1C-033F-61EA-B106-21538DEDEF73}"/>
                  </a:ext>
                </a:extLst>
              </p:cNvPr>
              <p:cNvCxnSpPr>
                <a:cxnSpLocks/>
              </p:cNvCxnSpPr>
              <p:nvPr/>
            </p:nvCxnSpPr>
            <p:spPr bwMode="auto">
              <a:xfrm>
                <a:off x="103695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CB4DD08-16EF-CAFD-FE3D-DE33F8445054}"/>
                  </a:ext>
                </a:extLst>
              </p:cNvPr>
              <p:cNvCxnSpPr>
                <a:cxnSpLocks/>
              </p:cNvCxnSpPr>
              <p:nvPr/>
            </p:nvCxnSpPr>
            <p:spPr bwMode="auto">
              <a:xfrm>
                <a:off x="103060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67524E2F-890E-5593-5A67-DE12002CF7D3}"/>
                  </a:ext>
                </a:extLst>
              </p:cNvPr>
              <p:cNvCxnSpPr>
                <a:cxnSpLocks/>
              </p:cNvCxnSpPr>
              <p:nvPr/>
            </p:nvCxnSpPr>
            <p:spPr bwMode="auto">
              <a:xfrm>
                <a:off x="102425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00FA9BC-EA45-F0C0-9631-2330C76AEB4A}"/>
                  </a:ext>
                </a:extLst>
              </p:cNvPr>
              <p:cNvCxnSpPr>
                <a:cxnSpLocks/>
              </p:cNvCxnSpPr>
              <p:nvPr/>
            </p:nvCxnSpPr>
            <p:spPr bwMode="auto">
              <a:xfrm>
                <a:off x="105219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A96DEBC-E623-5975-969C-C567555CACAF}"/>
                  </a:ext>
                </a:extLst>
              </p:cNvPr>
              <p:cNvCxnSpPr>
                <a:cxnSpLocks/>
              </p:cNvCxnSpPr>
              <p:nvPr/>
            </p:nvCxnSpPr>
            <p:spPr bwMode="auto">
              <a:xfrm>
                <a:off x="104584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653DF76-213A-C54E-E2A6-D6127C18DDAA}"/>
                  </a:ext>
                </a:extLst>
              </p:cNvPr>
              <p:cNvCxnSpPr>
                <a:cxnSpLocks/>
              </p:cNvCxnSpPr>
              <p:nvPr/>
            </p:nvCxnSpPr>
            <p:spPr bwMode="auto">
              <a:xfrm>
                <a:off x="103949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134FDD3-FD7C-CADC-5198-8C3339AB40C4}"/>
                  </a:ext>
                </a:extLst>
              </p:cNvPr>
              <p:cNvCxnSpPr>
                <a:cxnSpLocks/>
              </p:cNvCxnSpPr>
              <p:nvPr/>
            </p:nvCxnSpPr>
            <p:spPr bwMode="auto">
              <a:xfrm>
                <a:off x="103314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C44A4CC-87C2-F22E-3513-6F820E3B9A79}"/>
                  </a:ext>
                </a:extLst>
              </p:cNvPr>
              <p:cNvCxnSpPr>
                <a:cxnSpLocks/>
              </p:cNvCxnSpPr>
              <p:nvPr/>
            </p:nvCxnSpPr>
            <p:spPr bwMode="auto">
              <a:xfrm>
                <a:off x="10267950" y="21812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3C38145-E1D1-4FD0-0161-F4A6E6C64D4D}"/>
                  </a:ext>
                </a:extLst>
              </p:cNvPr>
              <p:cNvCxnSpPr>
                <a:cxnSpLocks/>
              </p:cNvCxnSpPr>
              <p:nvPr/>
            </p:nvCxnSpPr>
            <p:spPr bwMode="auto">
              <a:xfrm>
                <a:off x="11207605" y="211753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6CC33E7-C4C2-77DF-3639-64773E2062A3}"/>
                  </a:ext>
                </a:extLst>
              </p:cNvPr>
              <p:cNvCxnSpPr>
                <a:cxnSpLocks/>
              </p:cNvCxnSpPr>
              <p:nvPr/>
            </p:nvCxnSpPr>
            <p:spPr bwMode="auto">
              <a:xfrm>
                <a:off x="11156805" y="211753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080543C-5369-6214-CF9F-E0D042D598CE}"/>
                  </a:ext>
                </a:extLst>
              </p:cNvPr>
              <p:cNvCxnSpPr>
                <a:cxnSpLocks/>
              </p:cNvCxnSpPr>
              <p:nvPr/>
            </p:nvCxnSpPr>
            <p:spPr bwMode="auto">
              <a:xfrm>
                <a:off x="11029805" y="211118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D7EA4B3-4122-2F01-16BC-E260B1956D71}"/>
                  </a:ext>
                </a:extLst>
              </p:cNvPr>
              <p:cNvCxnSpPr>
                <a:cxnSpLocks/>
              </p:cNvCxnSpPr>
              <p:nvPr/>
            </p:nvCxnSpPr>
            <p:spPr bwMode="auto">
              <a:xfrm>
                <a:off x="10979005" y="211118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75E95FB-4DAF-711C-8CEE-E3D85E5EBE62}"/>
                  </a:ext>
                </a:extLst>
              </p:cNvPr>
              <p:cNvCxnSpPr>
                <a:cxnSpLocks/>
              </p:cNvCxnSpPr>
              <p:nvPr/>
            </p:nvCxnSpPr>
            <p:spPr bwMode="auto">
              <a:xfrm>
                <a:off x="10899630" y="210483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4725D04-0E65-AB2B-BD07-39B180D2148C}"/>
                  </a:ext>
                </a:extLst>
              </p:cNvPr>
              <p:cNvCxnSpPr>
                <a:cxnSpLocks/>
              </p:cNvCxnSpPr>
              <p:nvPr/>
            </p:nvCxnSpPr>
            <p:spPr bwMode="auto">
              <a:xfrm>
                <a:off x="10848830" y="210483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72AEC18-3C70-E56A-9F41-6B7AF1D89266}"/>
                  </a:ext>
                </a:extLst>
              </p:cNvPr>
              <p:cNvCxnSpPr>
                <a:cxnSpLocks/>
              </p:cNvCxnSpPr>
              <p:nvPr/>
            </p:nvCxnSpPr>
            <p:spPr bwMode="auto">
              <a:xfrm>
                <a:off x="10801205" y="210483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D7B0C30-4629-BBDD-F157-D35C22D4B3AC}"/>
                  </a:ext>
                </a:extLst>
              </p:cNvPr>
              <p:cNvCxnSpPr>
                <a:cxnSpLocks/>
              </p:cNvCxnSpPr>
              <p:nvPr/>
            </p:nvCxnSpPr>
            <p:spPr bwMode="auto">
              <a:xfrm>
                <a:off x="10940905" y="211118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A88EBDD-7466-7CC7-3A2B-38EC73B85700}"/>
                  </a:ext>
                </a:extLst>
              </p:cNvPr>
              <p:cNvCxnSpPr>
                <a:cxnSpLocks/>
              </p:cNvCxnSpPr>
              <p:nvPr/>
            </p:nvCxnSpPr>
            <p:spPr bwMode="auto">
              <a:xfrm>
                <a:off x="10778980" y="210801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FBE2FA1-18D9-26BF-F6EF-69544A385CF7}"/>
                  </a:ext>
                </a:extLst>
              </p:cNvPr>
              <p:cNvCxnSpPr>
                <a:cxnSpLocks/>
              </p:cNvCxnSpPr>
              <p:nvPr/>
            </p:nvCxnSpPr>
            <p:spPr bwMode="auto">
              <a:xfrm>
                <a:off x="10731355" y="211118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41E1D74-E436-E4CF-179A-A3C0E50EA479}"/>
                  </a:ext>
                </a:extLst>
              </p:cNvPr>
              <p:cNvCxnSpPr>
                <a:cxnSpLocks/>
              </p:cNvCxnSpPr>
              <p:nvPr/>
            </p:nvCxnSpPr>
            <p:spPr bwMode="auto">
              <a:xfrm>
                <a:off x="10683730" y="211436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D9ACAEB-EB55-5231-F099-4E836B18F241}"/>
                  </a:ext>
                </a:extLst>
              </p:cNvPr>
              <p:cNvCxnSpPr>
                <a:cxnSpLocks/>
              </p:cNvCxnSpPr>
              <p:nvPr/>
            </p:nvCxnSpPr>
            <p:spPr bwMode="auto">
              <a:xfrm>
                <a:off x="10617055" y="210801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DF7EF97-5734-2F8F-D20B-BB1660097A19}"/>
                  </a:ext>
                </a:extLst>
              </p:cNvPr>
              <p:cNvCxnSpPr>
                <a:cxnSpLocks/>
              </p:cNvCxnSpPr>
              <p:nvPr/>
            </p:nvCxnSpPr>
            <p:spPr bwMode="auto">
              <a:xfrm>
                <a:off x="10591655" y="210166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68DF21E-A29E-8B35-5B24-0D39FAD9824A}"/>
                  </a:ext>
                </a:extLst>
              </p:cNvPr>
              <p:cNvCxnSpPr>
                <a:cxnSpLocks/>
              </p:cNvCxnSpPr>
              <p:nvPr/>
            </p:nvCxnSpPr>
            <p:spPr bwMode="auto">
              <a:xfrm>
                <a:off x="10496405" y="2104835"/>
                <a:ext cx="0" cy="109728"/>
              </a:xfrm>
              <a:prstGeom prst="line">
                <a:avLst/>
              </a:prstGeom>
              <a:noFill/>
              <a:ln w="123825"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5569A65-6222-D762-8597-033317111468}"/>
                  </a:ext>
                </a:extLst>
              </p:cNvPr>
              <p:cNvCxnSpPr>
                <a:cxnSpLocks/>
              </p:cNvCxnSpPr>
              <p:nvPr/>
            </p:nvCxnSpPr>
            <p:spPr bwMode="auto">
              <a:xfrm>
                <a:off x="10372725" y="2105025"/>
                <a:ext cx="0" cy="109728"/>
              </a:xfrm>
              <a:prstGeom prst="line">
                <a:avLst/>
              </a:prstGeom>
              <a:noFill/>
              <a:ln w="92075"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B920107-A97F-202F-F59B-7D4659C3EE37}"/>
                  </a:ext>
                </a:extLst>
              </p:cNvPr>
              <p:cNvCxnSpPr>
                <a:cxnSpLocks/>
              </p:cNvCxnSpPr>
              <p:nvPr/>
            </p:nvCxnSpPr>
            <p:spPr bwMode="auto">
              <a:xfrm>
                <a:off x="10258425" y="210502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E4BABF3-98EB-6F24-AC12-6556D773B00C}"/>
                  </a:ext>
                </a:extLst>
              </p:cNvPr>
              <p:cNvCxnSpPr>
                <a:cxnSpLocks/>
              </p:cNvCxnSpPr>
              <p:nvPr/>
            </p:nvCxnSpPr>
            <p:spPr bwMode="auto">
              <a:xfrm>
                <a:off x="10299700" y="210502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5455021B-F4AB-26F1-D767-7C0FB8BA89AC}"/>
                  </a:ext>
                </a:extLst>
              </p:cNvPr>
              <p:cNvCxnSpPr>
                <a:cxnSpLocks/>
              </p:cNvCxnSpPr>
              <p:nvPr/>
            </p:nvCxnSpPr>
            <p:spPr bwMode="auto">
              <a:xfrm>
                <a:off x="10204450" y="21082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F1630FF-41EB-A582-714D-5E426B381F7A}"/>
                  </a:ext>
                </a:extLst>
              </p:cNvPr>
              <p:cNvCxnSpPr>
                <a:cxnSpLocks/>
              </p:cNvCxnSpPr>
              <p:nvPr/>
            </p:nvCxnSpPr>
            <p:spPr bwMode="auto">
              <a:xfrm>
                <a:off x="10061575" y="21018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171DDF7-575A-7839-FFC2-B99A50415A03}"/>
                  </a:ext>
                </a:extLst>
              </p:cNvPr>
              <p:cNvCxnSpPr>
                <a:cxnSpLocks/>
              </p:cNvCxnSpPr>
              <p:nvPr/>
            </p:nvCxnSpPr>
            <p:spPr bwMode="auto">
              <a:xfrm>
                <a:off x="10090150" y="21018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A2E17751-36E1-5B2B-DCEB-7D42CDAB53FC}"/>
                  </a:ext>
                </a:extLst>
              </p:cNvPr>
              <p:cNvCxnSpPr>
                <a:cxnSpLocks/>
              </p:cNvCxnSpPr>
              <p:nvPr/>
            </p:nvCxnSpPr>
            <p:spPr bwMode="auto">
              <a:xfrm>
                <a:off x="10131425" y="21018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D1BE9E6-C521-F0E8-5F9E-562008F8FCB9}"/>
                  </a:ext>
                </a:extLst>
              </p:cNvPr>
              <p:cNvCxnSpPr>
                <a:cxnSpLocks/>
              </p:cNvCxnSpPr>
              <p:nvPr/>
            </p:nvCxnSpPr>
            <p:spPr bwMode="auto">
              <a:xfrm>
                <a:off x="10172700" y="21018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54FFC7E8-3797-7F17-9E02-AB9B222798FE}"/>
                  </a:ext>
                </a:extLst>
              </p:cNvPr>
              <p:cNvCxnSpPr>
                <a:cxnSpLocks/>
              </p:cNvCxnSpPr>
              <p:nvPr/>
            </p:nvCxnSpPr>
            <p:spPr bwMode="auto">
              <a:xfrm>
                <a:off x="9940925" y="20986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6632140-AE8E-CDDD-5BE4-31367DDCD3F0}"/>
                  </a:ext>
                </a:extLst>
              </p:cNvPr>
              <p:cNvCxnSpPr>
                <a:cxnSpLocks/>
              </p:cNvCxnSpPr>
              <p:nvPr/>
            </p:nvCxnSpPr>
            <p:spPr bwMode="auto">
              <a:xfrm>
                <a:off x="9982200" y="20986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51EFAA4-2BD3-A3A3-4E1F-AC0E0B9259F4}"/>
                  </a:ext>
                </a:extLst>
              </p:cNvPr>
              <p:cNvCxnSpPr>
                <a:cxnSpLocks/>
              </p:cNvCxnSpPr>
              <p:nvPr/>
            </p:nvCxnSpPr>
            <p:spPr bwMode="auto">
              <a:xfrm>
                <a:off x="9785350" y="2108200"/>
                <a:ext cx="0" cy="109728"/>
              </a:xfrm>
              <a:prstGeom prst="line">
                <a:avLst/>
              </a:prstGeom>
              <a:noFill/>
              <a:ln w="50800" cap="flat" cmpd="sng" algn="ctr">
                <a:solidFill>
                  <a:schemeClr val="accent4"/>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1CEB6F64-0959-4ACD-77CF-7A42532F0044}"/>
                  </a:ext>
                </a:extLst>
              </p:cNvPr>
              <p:cNvCxnSpPr>
                <a:cxnSpLocks/>
              </p:cNvCxnSpPr>
              <p:nvPr/>
            </p:nvCxnSpPr>
            <p:spPr bwMode="auto">
              <a:xfrm>
                <a:off x="9874250" y="21082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82E35CA-4DD8-1CB1-3EBE-A175545621CD}"/>
                  </a:ext>
                </a:extLst>
              </p:cNvPr>
              <p:cNvCxnSpPr>
                <a:cxnSpLocks/>
              </p:cNvCxnSpPr>
              <p:nvPr/>
            </p:nvCxnSpPr>
            <p:spPr bwMode="auto">
              <a:xfrm>
                <a:off x="9569450" y="20764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FE2CBD6-C183-ECEA-001C-7404B909FB56}"/>
                  </a:ext>
                </a:extLst>
              </p:cNvPr>
              <p:cNvCxnSpPr>
                <a:cxnSpLocks/>
              </p:cNvCxnSpPr>
              <p:nvPr/>
            </p:nvCxnSpPr>
            <p:spPr bwMode="auto">
              <a:xfrm>
                <a:off x="9617075" y="20986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1B34CDD-FE19-9292-638F-B8F7512B73DC}"/>
                  </a:ext>
                </a:extLst>
              </p:cNvPr>
              <p:cNvCxnSpPr>
                <a:cxnSpLocks/>
              </p:cNvCxnSpPr>
              <p:nvPr/>
            </p:nvCxnSpPr>
            <p:spPr bwMode="auto">
              <a:xfrm>
                <a:off x="9664700" y="21209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9BE6752-BEB0-E162-DD88-9FDDA9D05CB5}"/>
                  </a:ext>
                </a:extLst>
              </p:cNvPr>
              <p:cNvCxnSpPr>
                <a:cxnSpLocks/>
              </p:cNvCxnSpPr>
              <p:nvPr/>
            </p:nvCxnSpPr>
            <p:spPr bwMode="auto">
              <a:xfrm>
                <a:off x="9531350" y="20828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643D1AB-AD14-E3C9-DAE0-EEB4327A211B}"/>
                  </a:ext>
                </a:extLst>
              </p:cNvPr>
              <p:cNvCxnSpPr>
                <a:cxnSpLocks/>
              </p:cNvCxnSpPr>
              <p:nvPr/>
            </p:nvCxnSpPr>
            <p:spPr bwMode="auto">
              <a:xfrm>
                <a:off x="9448800" y="2070100"/>
                <a:ext cx="0" cy="109728"/>
              </a:xfrm>
              <a:prstGeom prst="line">
                <a:avLst/>
              </a:prstGeom>
              <a:noFill/>
              <a:ln w="69850"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DDB3FC2-8B5D-3D12-67F4-946567FE4ECF}"/>
                  </a:ext>
                </a:extLst>
              </p:cNvPr>
              <p:cNvCxnSpPr>
                <a:cxnSpLocks/>
              </p:cNvCxnSpPr>
              <p:nvPr/>
            </p:nvCxnSpPr>
            <p:spPr bwMode="auto">
              <a:xfrm>
                <a:off x="9347200" y="2063750"/>
                <a:ext cx="0" cy="109728"/>
              </a:xfrm>
              <a:prstGeom prst="line">
                <a:avLst/>
              </a:prstGeom>
              <a:noFill/>
              <a:ln w="69850"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D66F7F3-14E2-9A99-9E91-4A3B6C5A5EE9}"/>
                  </a:ext>
                </a:extLst>
              </p:cNvPr>
              <p:cNvCxnSpPr>
                <a:cxnSpLocks/>
              </p:cNvCxnSpPr>
              <p:nvPr/>
            </p:nvCxnSpPr>
            <p:spPr bwMode="auto">
              <a:xfrm>
                <a:off x="9267825" y="2066925"/>
                <a:ext cx="0" cy="109728"/>
              </a:xfrm>
              <a:prstGeom prst="line">
                <a:avLst/>
              </a:prstGeom>
              <a:noFill/>
              <a:ln w="69850"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71625EC-6A65-290D-257B-F6CCE45AD8FB}"/>
                  </a:ext>
                </a:extLst>
              </p:cNvPr>
              <p:cNvCxnSpPr>
                <a:cxnSpLocks/>
              </p:cNvCxnSpPr>
              <p:nvPr/>
            </p:nvCxnSpPr>
            <p:spPr bwMode="auto">
              <a:xfrm>
                <a:off x="8515350" y="195262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1DEA11B-9A1C-AC7D-8545-55401740F9E2}"/>
                  </a:ext>
                </a:extLst>
              </p:cNvPr>
              <p:cNvCxnSpPr>
                <a:cxnSpLocks/>
              </p:cNvCxnSpPr>
              <p:nvPr/>
            </p:nvCxnSpPr>
            <p:spPr bwMode="auto">
              <a:xfrm>
                <a:off x="7804150" y="19589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DE443DB-98C1-7241-68C4-F47360CE08F6}"/>
                  </a:ext>
                </a:extLst>
              </p:cNvPr>
              <p:cNvCxnSpPr>
                <a:cxnSpLocks/>
              </p:cNvCxnSpPr>
              <p:nvPr/>
            </p:nvCxnSpPr>
            <p:spPr bwMode="auto">
              <a:xfrm>
                <a:off x="8093075" y="19621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74C2786-EB37-2A0F-21A5-0614A0493413}"/>
                  </a:ext>
                </a:extLst>
              </p:cNvPr>
              <p:cNvCxnSpPr>
                <a:cxnSpLocks/>
              </p:cNvCxnSpPr>
              <p:nvPr/>
            </p:nvCxnSpPr>
            <p:spPr bwMode="auto">
              <a:xfrm>
                <a:off x="8382000" y="196532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7530BB9-9ABC-37B5-488F-CECB12015DE2}"/>
                  </a:ext>
                </a:extLst>
              </p:cNvPr>
              <p:cNvCxnSpPr>
                <a:cxnSpLocks/>
              </p:cNvCxnSpPr>
              <p:nvPr/>
            </p:nvCxnSpPr>
            <p:spPr bwMode="auto">
              <a:xfrm>
                <a:off x="6330950" y="19335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775617CA-229D-EBF0-B0F0-3753D652AC54}"/>
                  </a:ext>
                </a:extLst>
              </p:cNvPr>
              <p:cNvCxnSpPr>
                <a:cxnSpLocks/>
              </p:cNvCxnSpPr>
              <p:nvPr/>
            </p:nvCxnSpPr>
            <p:spPr bwMode="auto">
              <a:xfrm>
                <a:off x="6296025" y="19367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687ED28-EF7B-FF58-6294-51B8503A7D52}"/>
                  </a:ext>
                </a:extLst>
              </p:cNvPr>
              <p:cNvCxnSpPr>
                <a:cxnSpLocks/>
              </p:cNvCxnSpPr>
              <p:nvPr/>
            </p:nvCxnSpPr>
            <p:spPr bwMode="auto">
              <a:xfrm>
                <a:off x="5680075" y="18986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0CBC9B4-83A2-A04A-6058-CAA3AEADE8B5}"/>
                  </a:ext>
                </a:extLst>
              </p:cNvPr>
              <p:cNvCxnSpPr>
                <a:cxnSpLocks/>
              </p:cNvCxnSpPr>
              <p:nvPr/>
            </p:nvCxnSpPr>
            <p:spPr bwMode="auto">
              <a:xfrm>
                <a:off x="5645150" y="190182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11D4A8E-4F59-C2FE-33AB-033883A61B60}"/>
                  </a:ext>
                </a:extLst>
              </p:cNvPr>
              <p:cNvCxnSpPr>
                <a:cxnSpLocks/>
              </p:cNvCxnSpPr>
              <p:nvPr/>
            </p:nvCxnSpPr>
            <p:spPr bwMode="auto">
              <a:xfrm>
                <a:off x="4432300" y="181292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00CD59C-57C1-A6EC-FF61-1E2689B6B8BE}"/>
                  </a:ext>
                </a:extLst>
              </p:cNvPr>
              <p:cNvCxnSpPr>
                <a:cxnSpLocks/>
              </p:cNvCxnSpPr>
              <p:nvPr/>
            </p:nvCxnSpPr>
            <p:spPr bwMode="auto">
              <a:xfrm>
                <a:off x="4270375" y="18034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5716049-429C-09AD-4F36-96A5275B6556}"/>
                  </a:ext>
                </a:extLst>
              </p:cNvPr>
              <p:cNvCxnSpPr>
                <a:cxnSpLocks/>
              </p:cNvCxnSpPr>
              <p:nvPr/>
            </p:nvCxnSpPr>
            <p:spPr bwMode="auto">
              <a:xfrm>
                <a:off x="5575300" y="19050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3C21EAE-DD8A-51C3-DD26-4914D195303A}"/>
                  </a:ext>
                </a:extLst>
              </p:cNvPr>
              <p:cNvCxnSpPr>
                <a:cxnSpLocks/>
              </p:cNvCxnSpPr>
              <p:nvPr/>
            </p:nvCxnSpPr>
            <p:spPr bwMode="auto">
              <a:xfrm>
                <a:off x="2720975" y="172720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72A8901-2CEA-525E-6BD5-A5970A2C26E9}"/>
                  </a:ext>
                </a:extLst>
              </p:cNvPr>
              <p:cNvCxnSpPr>
                <a:cxnSpLocks/>
              </p:cNvCxnSpPr>
              <p:nvPr/>
            </p:nvCxnSpPr>
            <p:spPr bwMode="auto">
              <a:xfrm>
                <a:off x="2317750" y="17081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54B6D837-00E9-566F-04C1-97AA633B996B}"/>
                  </a:ext>
                </a:extLst>
              </p:cNvPr>
              <p:cNvCxnSpPr>
                <a:cxnSpLocks/>
              </p:cNvCxnSpPr>
              <p:nvPr/>
            </p:nvCxnSpPr>
            <p:spPr bwMode="auto">
              <a:xfrm>
                <a:off x="1609725" y="16541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EB9F9EC1-742A-80AD-E14F-EA15107FCAE9}"/>
                  </a:ext>
                </a:extLst>
              </p:cNvPr>
              <p:cNvCxnSpPr>
                <a:cxnSpLocks/>
              </p:cNvCxnSpPr>
              <p:nvPr/>
            </p:nvCxnSpPr>
            <p:spPr bwMode="auto">
              <a:xfrm>
                <a:off x="1930400" y="1654175"/>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94C2C63-5B59-B34A-FF90-DB08A9B7EED3}"/>
                  </a:ext>
                </a:extLst>
              </p:cNvPr>
              <p:cNvCxnSpPr>
                <a:cxnSpLocks/>
              </p:cNvCxnSpPr>
              <p:nvPr/>
            </p:nvCxnSpPr>
            <p:spPr bwMode="auto">
              <a:xfrm>
                <a:off x="1571625" y="1657350"/>
                <a:ext cx="0" cy="109728"/>
              </a:xfrm>
              <a:prstGeom prst="line">
                <a:avLst/>
              </a:prstGeom>
              <a:noFill/>
              <a:ln w="2857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B6BFB15-CA92-7C6C-EF37-4AE2A317EBE4}"/>
                  </a:ext>
                </a:extLst>
              </p:cNvPr>
              <p:cNvCxnSpPr>
                <a:cxnSpLocks/>
              </p:cNvCxnSpPr>
              <p:nvPr/>
            </p:nvCxnSpPr>
            <p:spPr bwMode="auto">
              <a:xfrm flipH="1">
                <a:off x="1454150" y="1675003"/>
                <a:ext cx="234950" cy="0"/>
              </a:xfrm>
              <a:prstGeom prst="line">
                <a:avLst/>
              </a:prstGeom>
              <a:noFill/>
              <a:ln w="28575" cap="flat" cmpd="sng" algn="ctr">
                <a:solidFill>
                  <a:schemeClr val="accent4"/>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53E91ED-4BEE-D26D-CB89-736D0C62DB71}"/>
                  </a:ext>
                </a:extLst>
              </p:cNvPr>
              <p:cNvCxnSpPr>
                <a:cxnSpLocks/>
              </p:cNvCxnSpPr>
              <p:nvPr/>
            </p:nvCxnSpPr>
            <p:spPr bwMode="auto">
              <a:xfrm flipH="1">
                <a:off x="1498600" y="1721231"/>
                <a:ext cx="234950" cy="0"/>
              </a:xfrm>
              <a:prstGeom prst="line">
                <a:avLst/>
              </a:prstGeom>
              <a:noFill/>
              <a:ln w="28575"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F4CD9B7-E941-443C-ECE6-806F10C5FC45}"/>
                  </a:ext>
                </a:extLst>
              </p:cNvPr>
              <p:cNvCxnSpPr>
                <a:cxnSpLocks/>
              </p:cNvCxnSpPr>
              <p:nvPr/>
            </p:nvCxnSpPr>
            <p:spPr bwMode="auto">
              <a:xfrm>
                <a:off x="11160125" y="198120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31CDBA0D-44C5-E236-70AF-79F97735BFF6}"/>
                  </a:ext>
                </a:extLst>
              </p:cNvPr>
              <p:cNvCxnSpPr>
                <a:cxnSpLocks/>
              </p:cNvCxnSpPr>
              <p:nvPr/>
            </p:nvCxnSpPr>
            <p:spPr bwMode="auto">
              <a:xfrm>
                <a:off x="11201400" y="1981200"/>
                <a:ext cx="0" cy="109728"/>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5669C66A-67A5-15E3-F874-DFD265F0C66A}"/>
                  </a:ext>
                </a:extLst>
              </p:cNvPr>
              <p:cNvCxnSpPr>
                <a:cxnSpLocks/>
              </p:cNvCxnSpPr>
              <p:nvPr/>
            </p:nvCxnSpPr>
            <p:spPr bwMode="auto">
              <a:xfrm>
                <a:off x="11010097" y="1980607"/>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80309296-3A52-BCE7-5D85-3B786A716EE0}"/>
                  </a:ext>
                </a:extLst>
              </p:cNvPr>
              <p:cNvCxnSpPr>
                <a:cxnSpLocks/>
              </p:cNvCxnSpPr>
              <p:nvPr/>
            </p:nvCxnSpPr>
            <p:spPr bwMode="auto">
              <a:xfrm>
                <a:off x="11051372" y="1980607"/>
                <a:ext cx="0" cy="109728"/>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165A7A1-426C-9149-9A36-D6435DC9969E}"/>
                  </a:ext>
                </a:extLst>
              </p:cNvPr>
              <p:cNvCxnSpPr>
                <a:cxnSpLocks/>
              </p:cNvCxnSpPr>
              <p:nvPr/>
            </p:nvCxnSpPr>
            <p:spPr bwMode="auto">
              <a:xfrm>
                <a:off x="10881418" y="1980014"/>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14A2AAC-02AD-A2B8-A173-BDCC43727C4B}"/>
                  </a:ext>
                </a:extLst>
              </p:cNvPr>
              <p:cNvCxnSpPr>
                <a:cxnSpLocks/>
              </p:cNvCxnSpPr>
              <p:nvPr/>
            </p:nvCxnSpPr>
            <p:spPr bwMode="auto">
              <a:xfrm>
                <a:off x="10954714" y="1980014"/>
                <a:ext cx="0" cy="109728"/>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AF99216-4849-2158-EB9B-5C79D260EB0A}"/>
                  </a:ext>
                </a:extLst>
              </p:cNvPr>
              <p:cNvCxnSpPr>
                <a:cxnSpLocks/>
              </p:cNvCxnSpPr>
              <p:nvPr/>
            </p:nvCxnSpPr>
            <p:spPr bwMode="auto">
              <a:xfrm>
                <a:off x="10727832" y="1979421"/>
                <a:ext cx="0" cy="113907"/>
              </a:xfrm>
              <a:prstGeom prst="line">
                <a:avLst/>
              </a:prstGeom>
              <a:noFill/>
              <a:ln w="571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F766D92-F3E5-8094-1423-91D86DD78659}"/>
                  </a:ext>
                </a:extLst>
              </p:cNvPr>
              <p:cNvCxnSpPr>
                <a:cxnSpLocks/>
              </p:cNvCxnSpPr>
              <p:nvPr/>
            </p:nvCxnSpPr>
            <p:spPr bwMode="auto">
              <a:xfrm>
                <a:off x="10797570" y="198120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5F6D90D-9147-00C8-B5DF-01070223D14D}"/>
                  </a:ext>
                </a:extLst>
              </p:cNvPr>
              <p:cNvCxnSpPr>
                <a:cxnSpLocks/>
              </p:cNvCxnSpPr>
              <p:nvPr/>
            </p:nvCxnSpPr>
            <p:spPr bwMode="auto">
              <a:xfrm>
                <a:off x="10515600" y="1981200"/>
                <a:ext cx="0" cy="113907"/>
              </a:xfrm>
              <a:prstGeom prst="line">
                <a:avLst/>
              </a:prstGeom>
              <a:noFill/>
              <a:ln w="571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80A1095-C6DB-1B83-CEE8-C50A28265009}"/>
                  </a:ext>
                </a:extLst>
              </p:cNvPr>
              <p:cNvCxnSpPr>
                <a:cxnSpLocks/>
              </p:cNvCxnSpPr>
              <p:nvPr/>
            </p:nvCxnSpPr>
            <p:spPr bwMode="auto">
              <a:xfrm>
                <a:off x="10605439" y="198120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E1ED1700-6A95-B73C-8E01-069B7F0D6C13}"/>
                  </a:ext>
                </a:extLst>
              </p:cNvPr>
              <p:cNvCxnSpPr>
                <a:cxnSpLocks/>
              </p:cNvCxnSpPr>
              <p:nvPr/>
            </p:nvCxnSpPr>
            <p:spPr bwMode="auto">
              <a:xfrm>
                <a:off x="10654658" y="1984165"/>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0A3ADF1-8C90-F131-8AB4-2C14C95F720E}"/>
                  </a:ext>
                </a:extLst>
              </p:cNvPr>
              <p:cNvCxnSpPr>
                <a:cxnSpLocks/>
              </p:cNvCxnSpPr>
              <p:nvPr/>
            </p:nvCxnSpPr>
            <p:spPr bwMode="auto">
              <a:xfrm>
                <a:off x="10568674" y="1980014"/>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A5864360-050F-BF46-4A4C-BC1DDE71CDC5}"/>
                  </a:ext>
                </a:extLst>
              </p:cNvPr>
              <p:cNvCxnSpPr>
                <a:cxnSpLocks/>
              </p:cNvCxnSpPr>
              <p:nvPr/>
            </p:nvCxnSpPr>
            <p:spPr bwMode="auto">
              <a:xfrm>
                <a:off x="10457784" y="1979421"/>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46BAE02-6671-C124-A297-5931E90C5E1C}"/>
                  </a:ext>
                </a:extLst>
              </p:cNvPr>
              <p:cNvCxnSpPr>
                <a:cxnSpLocks/>
              </p:cNvCxnSpPr>
              <p:nvPr/>
            </p:nvCxnSpPr>
            <p:spPr bwMode="auto">
              <a:xfrm>
                <a:off x="10414496" y="1982386"/>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CE03E458-2272-372E-9AC2-304985B2DBF0}"/>
                  </a:ext>
                </a:extLst>
              </p:cNvPr>
              <p:cNvCxnSpPr>
                <a:cxnSpLocks/>
              </p:cNvCxnSpPr>
              <p:nvPr/>
            </p:nvCxnSpPr>
            <p:spPr bwMode="auto">
              <a:xfrm>
                <a:off x="10381882" y="1985351"/>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BE03B1E6-F73A-B490-F984-3DAFE6E83BFC}"/>
                  </a:ext>
                </a:extLst>
              </p:cNvPr>
              <p:cNvCxnSpPr>
                <a:cxnSpLocks/>
              </p:cNvCxnSpPr>
              <p:nvPr/>
            </p:nvCxnSpPr>
            <p:spPr bwMode="auto">
              <a:xfrm>
                <a:off x="10329992" y="1980607"/>
                <a:ext cx="0" cy="113907"/>
              </a:xfrm>
              <a:prstGeom prst="line">
                <a:avLst/>
              </a:prstGeom>
              <a:noFill/>
              <a:ln w="698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BA9D4E8-B440-89E1-1C1E-EAED90919DCA}"/>
                  </a:ext>
                </a:extLst>
              </p:cNvPr>
              <p:cNvCxnSpPr>
                <a:cxnSpLocks/>
              </p:cNvCxnSpPr>
              <p:nvPr/>
            </p:nvCxnSpPr>
            <p:spPr bwMode="auto">
              <a:xfrm>
                <a:off x="10215544" y="1980014"/>
                <a:ext cx="0" cy="113907"/>
              </a:xfrm>
              <a:prstGeom prst="line">
                <a:avLst/>
              </a:prstGeom>
              <a:noFill/>
              <a:ln w="9842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A2FCABB-B1C8-393F-957C-77776965771A}"/>
                  </a:ext>
                </a:extLst>
              </p:cNvPr>
              <p:cNvCxnSpPr>
                <a:cxnSpLocks/>
              </p:cNvCxnSpPr>
              <p:nvPr/>
            </p:nvCxnSpPr>
            <p:spPr bwMode="auto">
              <a:xfrm>
                <a:off x="10282258" y="1981793"/>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AC8248C-2670-1604-34F9-A9246B5725D8}"/>
                  </a:ext>
                </a:extLst>
              </p:cNvPr>
              <p:cNvCxnSpPr>
                <a:cxnSpLocks/>
              </p:cNvCxnSpPr>
              <p:nvPr/>
            </p:nvCxnSpPr>
            <p:spPr bwMode="auto">
              <a:xfrm>
                <a:off x="10093980" y="1929906"/>
                <a:ext cx="0" cy="113907"/>
              </a:xfrm>
              <a:prstGeom prst="line">
                <a:avLst/>
              </a:prstGeom>
              <a:noFill/>
              <a:ln w="698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1C9C9B90-3F1C-5F8C-7AD4-FDA0C535C272}"/>
                  </a:ext>
                </a:extLst>
              </p:cNvPr>
              <p:cNvCxnSpPr>
                <a:cxnSpLocks/>
              </p:cNvCxnSpPr>
              <p:nvPr/>
            </p:nvCxnSpPr>
            <p:spPr bwMode="auto">
              <a:xfrm>
                <a:off x="10157728" y="1939097"/>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AD29EDF1-5B26-E0D0-5D8C-030D48A821BB}"/>
                  </a:ext>
                </a:extLst>
              </p:cNvPr>
              <p:cNvCxnSpPr>
                <a:cxnSpLocks/>
              </p:cNvCxnSpPr>
              <p:nvPr/>
            </p:nvCxnSpPr>
            <p:spPr bwMode="auto">
              <a:xfrm>
                <a:off x="10011257" y="1934946"/>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90F5EBD2-CF0C-D504-6333-EDB0A335EBA2}"/>
                  </a:ext>
                </a:extLst>
              </p:cNvPr>
              <p:cNvCxnSpPr>
                <a:cxnSpLocks/>
              </p:cNvCxnSpPr>
              <p:nvPr/>
            </p:nvCxnSpPr>
            <p:spPr bwMode="auto">
              <a:xfrm>
                <a:off x="10046243" y="1934353"/>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6B839EB0-4159-9C06-9B63-A28C06643B59}"/>
                  </a:ext>
                </a:extLst>
              </p:cNvPr>
              <p:cNvCxnSpPr>
                <a:cxnSpLocks/>
              </p:cNvCxnSpPr>
              <p:nvPr/>
            </p:nvCxnSpPr>
            <p:spPr bwMode="auto">
              <a:xfrm>
                <a:off x="9896214" y="1887506"/>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A7B2E96-EDF8-C4E6-7123-D1BC7B1FF54A}"/>
                  </a:ext>
                </a:extLst>
              </p:cNvPr>
              <p:cNvCxnSpPr>
                <a:cxnSpLocks/>
              </p:cNvCxnSpPr>
              <p:nvPr/>
            </p:nvCxnSpPr>
            <p:spPr bwMode="auto">
              <a:xfrm>
                <a:off x="9948990" y="189047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C884742-A0BC-8F8E-C9C0-14CBCD74D302}"/>
                  </a:ext>
                </a:extLst>
              </p:cNvPr>
              <p:cNvCxnSpPr>
                <a:cxnSpLocks/>
              </p:cNvCxnSpPr>
              <p:nvPr/>
            </p:nvCxnSpPr>
            <p:spPr bwMode="auto">
              <a:xfrm>
                <a:off x="9791846" y="1889876"/>
                <a:ext cx="0" cy="113907"/>
              </a:xfrm>
              <a:prstGeom prst="line">
                <a:avLst/>
              </a:prstGeom>
              <a:noFill/>
              <a:ln w="5080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A1385D7-CA45-B6DB-4B61-B0875EA5404A}"/>
                  </a:ext>
                </a:extLst>
              </p:cNvPr>
              <p:cNvCxnSpPr>
                <a:cxnSpLocks/>
              </p:cNvCxnSpPr>
              <p:nvPr/>
            </p:nvCxnSpPr>
            <p:spPr bwMode="auto">
              <a:xfrm>
                <a:off x="9583410" y="1871495"/>
                <a:ext cx="0" cy="113907"/>
              </a:xfrm>
              <a:prstGeom prst="line">
                <a:avLst/>
              </a:prstGeom>
              <a:noFill/>
              <a:ln w="9842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510CE58-CF56-8C9F-4072-12D49ABF6659}"/>
                  </a:ext>
                </a:extLst>
              </p:cNvPr>
              <p:cNvCxnSpPr>
                <a:cxnSpLocks/>
              </p:cNvCxnSpPr>
              <p:nvPr/>
            </p:nvCxnSpPr>
            <p:spPr bwMode="auto">
              <a:xfrm>
                <a:off x="9671766" y="1888692"/>
                <a:ext cx="0" cy="113907"/>
              </a:xfrm>
              <a:prstGeom prst="line">
                <a:avLst/>
              </a:prstGeom>
              <a:noFill/>
              <a:ln w="9842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55007EB-4F92-EF05-A6C1-B1827ABDA697}"/>
                  </a:ext>
                </a:extLst>
              </p:cNvPr>
              <p:cNvCxnSpPr>
                <a:cxnSpLocks/>
              </p:cNvCxnSpPr>
              <p:nvPr/>
            </p:nvCxnSpPr>
            <p:spPr bwMode="auto">
              <a:xfrm>
                <a:off x="9115536" y="1825242"/>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26C7BC87-8FC8-8290-5B83-5A6C6EDC66A1}"/>
                  </a:ext>
                </a:extLst>
              </p:cNvPr>
              <p:cNvCxnSpPr>
                <a:cxnSpLocks/>
              </p:cNvCxnSpPr>
              <p:nvPr/>
            </p:nvCxnSpPr>
            <p:spPr bwMode="auto">
              <a:xfrm>
                <a:off x="9150523" y="1821091"/>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7275D2D5-8C82-E82F-EF5F-AF31FCD272F7}"/>
                  </a:ext>
                </a:extLst>
              </p:cNvPr>
              <p:cNvCxnSpPr>
                <a:cxnSpLocks/>
              </p:cNvCxnSpPr>
              <p:nvPr/>
            </p:nvCxnSpPr>
            <p:spPr bwMode="auto">
              <a:xfrm>
                <a:off x="9185510" y="181694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955B845-A034-7AF9-9A02-A7AC6187D0E1}"/>
                  </a:ext>
                </a:extLst>
              </p:cNvPr>
              <p:cNvCxnSpPr>
                <a:cxnSpLocks/>
              </p:cNvCxnSpPr>
              <p:nvPr/>
            </p:nvCxnSpPr>
            <p:spPr bwMode="auto">
              <a:xfrm>
                <a:off x="9241844" y="1819905"/>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3C73B85-6171-EFBF-45F2-6583733FA4A4}"/>
                  </a:ext>
                </a:extLst>
              </p:cNvPr>
              <p:cNvCxnSpPr>
                <a:cxnSpLocks/>
              </p:cNvCxnSpPr>
              <p:nvPr/>
            </p:nvCxnSpPr>
            <p:spPr bwMode="auto">
              <a:xfrm>
                <a:off x="9287504" y="1826428"/>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6783AE27-6F9F-76C0-26CE-B4BFE647528F}"/>
                  </a:ext>
                </a:extLst>
              </p:cNvPr>
              <p:cNvCxnSpPr>
                <a:cxnSpLocks/>
              </p:cNvCxnSpPr>
              <p:nvPr/>
            </p:nvCxnSpPr>
            <p:spPr bwMode="auto">
              <a:xfrm>
                <a:off x="9333164" y="1832951"/>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939FB957-8E51-EB31-0C96-F6810F11BE9E}"/>
                  </a:ext>
                </a:extLst>
              </p:cNvPr>
              <p:cNvCxnSpPr>
                <a:cxnSpLocks/>
              </p:cNvCxnSpPr>
              <p:nvPr/>
            </p:nvCxnSpPr>
            <p:spPr bwMode="auto">
              <a:xfrm>
                <a:off x="9368151" y="1825243"/>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321604E-1B53-731E-BFBC-021C2EDEFEA3}"/>
                  </a:ext>
                </a:extLst>
              </p:cNvPr>
              <p:cNvCxnSpPr>
                <a:cxnSpLocks/>
              </p:cNvCxnSpPr>
              <p:nvPr/>
            </p:nvCxnSpPr>
            <p:spPr bwMode="auto">
              <a:xfrm>
                <a:off x="9417370" y="1835324"/>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68155303-E991-836A-DAED-C57122685C8A}"/>
                  </a:ext>
                </a:extLst>
              </p:cNvPr>
              <p:cNvCxnSpPr>
                <a:cxnSpLocks/>
              </p:cNvCxnSpPr>
              <p:nvPr/>
            </p:nvCxnSpPr>
            <p:spPr bwMode="auto">
              <a:xfrm>
                <a:off x="9448799" y="1845405"/>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5D6A015-D18E-EFB2-5044-DAE132EBD77C}"/>
                  </a:ext>
                </a:extLst>
              </p:cNvPr>
              <p:cNvCxnSpPr>
                <a:cxnSpLocks/>
              </p:cNvCxnSpPr>
              <p:nvPr/>
            </p:nvCxnSpPr>
            <p:spPr bwMode="auto">
              <a:xfrm>
                <a:off x="9487344" y="1837696"/>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E017A3A9-F474-8DBC-A132-D4DCE540361F}"/>
                  </a:ext>
                </a:extLst>
              </p:cNvPr>
              <p:cNvCxnSpPr>
                <a:cxnSpLocks/>
              </p:cNvCxnSpPr>
              <p:nvPr/>
            </p:nvCxnSpPr>
            <p:spPr bwMode="auto">
              <a:xfrm>
                <a:off x="9525889" y="1829987"/>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71FEC2E6-9EFC-4A10-3E27-32E07ACF10D9}"/>
                  </a:ext>
                </a:extLst>
              </p:cNvPr>
              <p:cNvCxnSpPr>
                <a:cxnSpLocks/>
              </p:cNvCxnSpPr>
              <p:nvPr/>
            </p:nvCxnSpPr>
            <p:spPr bwMode="auto">
              <a:xfrm>
                <a:off x="8481030" y="1824056"/>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69FBF29-B047-0FE6-6B1F-6201775B7EDE}"/>
                  </a:ext>
                </a:extLst>
              </p:cNvPr>
              <p:cNvCxnSpPr>
                <a:cxnSpLocks/>
              </p:cNvCxnSpPr>
              <p:nvPr/>
            </p:nvCxnSpPr>
            <p:spPr bwMode="auto">
              <a:xfrm>
                <a:off x="9993392" y="2084567"/>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64D7BBC-90F6-0B17-5BD5-DDD2BBB89624}"/>
                  </a:ext>
                </a:extLst>
              </p:cNvPr>
              <p:cNvCxnSpPr>
                <a:cxnSpLocks/>
              </p:cNvCxnSpPr>
              <p:nvPr/>
            </p:nvCxnSpPr>
            <p:spPr bwMode="auto">
              <a:xfrm>
                <a:off x="10021262" y="2115996"/>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D203FB8F-9908-22EE-1982-6AFDFA592616}"/>
                  </a:ext>
                </a:extLst>
              </p:cNvPr>
              <p:cNvCxnSpPr>
                <a:cxnSpLocks/>
              </p:cNvCxnSpPr>
              <p:nvPr/>
            </p:nvCxnSpPr>
            <p:spPr bwMode="auto">
              <a:xfrm>
                <a:off x="9906000" y="205740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9B814150-3F69-C746-7A87-3C791250BE63}"/>
                  </a:ext>
                </a:extLst>
              </p:cNvPr>
              <p:cNvCxnSpPr>
                <a:cxnSpLocks/>
              </p:cNvCxnSpPr>
              <p:nvPr/>
            </p:nvCxnSpPr>
            <p:spPr bwMode="auto">
              <a:xfrm>
                <a:off x="9808453" y="2057400"/>
                <a:ext cx="0" cy="109728"/>
              </a:xfrm>
              <a:prstGeom prst="line">
                <a:avLst/>
              </a:prstGeom>
              <a:noFill/>
              <a:ln w="50800"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949EB409-91F6-B5EA-6814-AF44751CE9AB}"/>
                  </a:ext>
                </a:extLst>
              </p:cNvPr>
              <p:cNvCxnSpPr>
                <a:cxnSpLocks/>
              </p:cNvCxnSpPr>
              <p:nvPr/>
            </p:nvCxnSpPr>
            <p:spPr bwMode="auto">
              <a:xfrm>
                <a:off x="9729584" y="2060365"/>
                <a:ext cx="0" cy="109728"/>
              </a:xfrm>
              <a:prstGeom prst="line">
                <a:avLst/>
              </a:prstGeom>
              <a:noFill/>
              <a:ln w="666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20B7453-2AAE-489E-6650-4EFC78AA2242}"/>
                  </a:ext>
                </a:extLst>
              </p:cNvPr>
              <p:cNvCxnSpPr>
                <a:cxnSpLocks/>
              </p:cNvCxnSpPr>
              <p:nvPr/>
            </p:nvCxnSpPr>
            <p:spPr bwMode="auto">
              <a:xfrm>
                <a:off x="9618990" y="2028936"/>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4D187A1-9DED-E978-377A-6EB9D6289F87}"/>
                  </a:ext>
                </a:extLst>
              </p:cNvPr>
              <p:cNvCxnSpPr>
                <a:cxnSpLocks/>
              </p:cNvCxnSpPr>
              <p:nvPr/>
            </p:nvCxnSpPr>
            <p:spPr bwMode="auto">
              <a:xfrm>
                <a:off x="9671767" y="2049691"/>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E23EBC0-29E3-8884-70B7-DDB7644D6211}"/>
                  </a:ext>
                </a:extLst>
              </p:cNvPr>
              <p:cNvCxnSpPr>
                <a:cxnSpLocks/>
              </p:cNvCxnSpPr>
              <p:nvPr/>
            </p:nvCxnSpPr>
            <p:spPr bwMode="auto">
              <a:xfrm>
                <a:off x="9564435" y="2034866"/>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A5C782F-7327-3784-BE2A-D6EA83FD547D}"/>
                  </a:ext>
                </a:extLst>
              </p:cNvPr>
              <p:cNvCxnSpPr>
                <a:cxnSpLocks/>
              </p:cNvCxnSpPr>
              <p:nvPr/>
            </p:nvCxnSpPr>
            <p:spPr bwMode="auto">
              <a:xfrm>
                <a:off x="9510473" y="203071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682A971-231E-027B-E894-4A543983317A}"/>
                  </a:ext>
                </a:extLst>
              </p:cNvPr>
              <p:cNvCxnSpPr>
                <a:cxnSpLocks/>
              </p:cNvCxnSpPr>
              <p:nvPr/>
            </p:nvCxnSpPr>
            <p:spPr bwMode="auto">
              <a:xfrm>
                <a:off x="9442279" y="2030122"/>
                <a:ext cx="0" cy="109728"/>
              </a:xfrm>
              <a:prstGeom prst="line">
                <a:avLst/>
              </a:prstGeom>
              <a:noFill/>
              <a:ln w="6032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511351F-3FD3-BA01-AE2B-B4FACF5116EA}"/>
                  </a:ext>
                </a:extLst>
              </p:cNvPr>
              <p:cNvCxnSpPr>
                <a:cxnSpLocks/>
              </p:cNvCxnSpPr>
              <p:nvPr/>
            </p:nvCxnSpPr>
            <p:spPr bwMode="auto">
              <a:xfrm>
                <a:off x="9314190" y="2028936"/>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DC1A40DB-5CA3-23CE-2C24-8C503C59CDB7}"/>
                  </a:ext>
                </a:extLst>
              </p:cNvPr>
              <p:cNvCxnSpPr>
                <a:cxnSpLocks/>
              </p:cNvCxnSpPr>
              <p:nvPr/>
            </p:nvCxnSpPr>
            <p:spPr bwMode="auto">
              <a:xfrm>
                <a:off x="9192626" y="2014111"/>
                <a:ext cx="0" cy="109728"/>
              </a:xfrm>
              <a:prstGeom prst="line">
                <a:avLst/>
              </a:prstGeom>
              <a:noFill/>
              <a:ln w="4445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CB80183-1604-FA8F-155E-C9D3527A96C1}"/>
                  </a:ext>
                </a:extLst>
              </p:cNvPr>
              <p:cNvCxnSpPr>
                <a:cxnSpLocks/>
              </p:cNvCxnSpPr>
              <p:nvPr/>
            </p:nvCxnSpPr>
            <p:spPr bwMode="auto">
              <a:xfrm>
                <a:off x="9136884" y="2013222"/>
                <a:ext cx="0" cy="109728"/>
              </a:xfrm>
              <a:prstGeom prst="line">
                <a:avLst/>
              </a:prstGeom>
              <a:noFill/>
              <a:ln w="4445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DF5FB37-B2A3-49D2-E5E2-DCF90BC5A90D}"/>
                  </a:ext>
                </a:extLst>
              </p:cNvPr>
              <p:cNvCxnSpPr>
                <a:cxnSpLocks/>
              </p:cNvCxnSpPr>
              <p:nvPr/>
            </p:nvCxnSpPr>
            <p:spPr bwMode="auto">
              <a:xfrm>
                <a:off x="9235914" y="2026861"/>
                <a:ext cx="0" cy="109728"/>
              </a:xfrm>
              <a:prstGeom prst="line">
                <a:avLst/>
              </a:prstGeom>
              <a:noFill/>
              <a:ln w="920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360FDDC9-39DE-0D9C-BDB5-47A8FFEA978A}"/>
                  </a:ext>
                </a:extLst>
              </p:cNvPr>
              <p:cNvCxnSpPr>
                <a:cxnSpLocks/>
              </p:cNvCxnSpPr>
              <p:nvPr/>
            </p:nvCxnSpPr>
            <p:spPr bwMode="auto">
              <a:xfrm>
                <a:off x="9050011" y="2006106"/>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45C9B9E4-7709-F703-682B-C024FF26A0E6}"/>
                  </a:ext>
                </a:extLst>
              </p:cNvPr>
              <p:cNvCxnSpPr>
                <a:cxnSpLocks/>
              </p:cNvCxnSpPr>
              <p:nvPr/>
            </p:nvCxnSpPr>
            <p:spPr bwMode="auto">
              <a:xfrm>
                <a:off x="8750548" y="200907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6E82FB2-FC9E-53A7-029A-149FE2D5A2E0}"/>
                  </a:ext>
                </a:extLst>
              </p:cNvPr>
              <p:cNvCxnSpPr>
                <a:cxnSpLocks/>
              </p:cNvCxnSpPr>
              <p:nvPr/>
            </p:nvCxnSpPr>
            <p:spPr bwMode="auto">
              <a:xfrm>
                <a:off x="8451085" y="2012034"/>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4508E344-FB9E-7B16-541E-B53793D900BE}"/>
                  </a:ext>
                </a:extLst>
              </p:cNvPr>
              <p:cNvCxnSpPr>
                <a:cxnSpLocks/>
              </p:cNvCxnSpPr>
              <p:nvPr/>
            </p:nvCxnSpPr>
            <p:spPr bwMode="auto">
              <a:xfrm>
                <a:off x="6877867" y="1901143"/>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2DB6801D-5DA6-48DC-0A64-327F0B8A0BA1}"/>
                  </a:ext>
                </a:extLst>
              </p:cNvPr>
              <p:cNvCxnSpPr>
                <a:cxnSpLocks/>
              </p:cNvCxnSpPr>
              <p:nvPr/>
            </p:nvCxnSpPr>
            <p:spPr bwMode="auto">
              <a:xfrm>
                <a:off x="6589079" y="1850737"/>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061768B-4325-A0F8-EEED-DA514C75318B}"/>
                  </a:ext>
                </a:extLst>
              </p:cNvPr>
              <p:cNvCxnSpPr>
                <a:cxnSpLocks/>
              </p:cNvCxnSpPr>
              <p:nvPr/>
            </p:nvCxnSpPr>
            <p:spPr bwMode="auto">
              <a:xfrm>
                <a:off x="6961181" y="1752303"/>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9169FA58-0B3B-E05B-733D-8F0A3A95E14F}"/>
                  </a:ext>
                </a:extLst>
              </p:cNvPr>
              <p:cNvCxnSpPr>
                <a:cxnSpLocks/>
              </p:cNvCxnSpPr>
              <p:nvPr/>
            </p:nvCxnSpPr>
            <p:spPr bwMode="auto">
              <a:xfrm>
                <a:off x="5540956" y="1737477"/>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5A06701B-4B62-70E2-73E5-38AC20A77B5F}"/>
                  </a:ext>
                </a:extLst>
              </p:cNvPr>
              <p:cNvCxnSpPr>
                <a:cxnSpLocks/>
              </p:cNvCxnSpPr>
              <p:nvPr/>
            </p:nvCxnSpPr>
            <p:spPr bwMode="auto">
              <a:xfrm>
                <a:off x="5668451" y="1736883"/>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609CB9E-249C-92EE-DF1D-4054A3D1D556}"/>
                  </a:ext>
                </a:extLst>
              </p:cNvPr>
              <p:cNvCxnSpPr>
                <a:cxnSpLocks/>
              </p:cNvCxnSpPr>
              <p:nvPr/>
            </p:nvCxnSpPr>
            <p:spPr bwMode="auto">
              <a:xfrm>
                <a:off x="6863339" y="1750521"/>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79C08E7-C01E-3507-D8FF-B14F9E4FC8D1}"/>
                  </a:ext>
                </a:extLst>
              </p:cNvPr>
              <p:cNvCxnSpPr>
                <a:cxnSpLocks/>
              </p:cNvCxnSpPr>
              <p:nvPr/>
            </p:nvCxnSpPr>
            <p:spPr bwMode="auto">
              <a:xfrm>
                <a:off x="4492838" y="170782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982B598-74C4-4234-6281-18E07EA82891}"/>
                  </a:ext>
                </a:extLst>
              </p:cNvPr>
              <p:cNvCxnSpPr>
                <a:cxnSpLocks/>
              </p:cNvCxnSpPr>
              <p:nvPr/>
            </p:nvCxnSpPr>
            <p:spPr bwMode="auto">
              <a:xfrm>
                <a:off x="4407742" y="1728580"/>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F4804D9-FCA5-8142-D43C-F11149137966}"/>
                  </a:ext>
                </a:extLst>
              </p:cNvPr>
              <p:cNvCxnSpPr>
                <a:cxnSpLocks/>
              </p:cNvCxnSpPr>
              <p:nvPr/>
            </p:nvCxnSpPr>
            <p:spPr bwMode="auto">
              <a:xfrm>
                <a:off x="4360599" y="1714348"/>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8AE8ED2-964A-B88B-BF30-35668767EC34}"/>
                  </a:ext>
                </a:extLst>
              </p:cNvPr>
              <p:cNvCxnSpPr>
                <a:cxnSpLocks/>
              </p:cNvCxnSpPr>
              <p:nvPr/>
            </p:nvCxnSpPr>
            <p:spPr bwMode="auto">
              <a:xfrm>
                <a:off x="4153643" y="1699523"/>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C98A28DA-8567-BC40-13D4-0272A7AD7D9F}"/>
                  </a:ext>
                </a:extLst>
              </p:cNvPr>
              <p:cNvCxnSpPr>
                <a:cxnSpLocks/>
              </p:cNvCxnSpPr>
              <p:nvPr/>
            </p:nvCxnSpPr>
            <p:spPr bwMode="auto">
              <a:xfrm>
                <a:off x="3804962" y="1699523"/>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2A988DF-5A9E-A6A3-96F6-30A8EC1555B4}"/>
                  </a:ext>
                </a:extLst>
              </p:cNvPr>
              <p:cNvCxnSpPr>
                <a:cxnSpLocks/>
              </p:cNvCxnSpPr>
              <p:nvPr/>
            </p:nvCxnSpPr>
            <p:spPr bwMode="auto">
              <a:xfrm>
                <a:off x="3631510" y="1742219"/>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C418917-DFBC-7FAE-5754-764A7F18CAD3}"/>
                  </a:ext>
                </a:extLst>
              </p:cNvPr>
              <p:cNvCxnSpPr>
                <a:cxnSpLocks/>
              </p:cNvCxnSpPr>
              <p:nvPr/>
            </p:nvCxnSpPr>
            <p:spPr bwMode="auto">
              <a:xfrm>
                <a:off x="2581314" y="1659793"/>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F92F96A6-2BDE-BF53-4D66-5768F32BC174}"/>
                  </a:ext>
                </a:extLst>
              </p:cNvPr>
              <p:cNvCxnSpPr>
                <a:cxnSpLocks/>
              </p:cNvCxnSpPr>
              <p:nvPr/>
            </p:nvCxnSpPr>
            <p:spPr bwMode="auto">
              <a:xfrm>
                <a:off x="2473982" y="1662759"/>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C7045EEB-699F-FBE6-F13E-A9DE3DA55FEA}"/>
                  </a:ext>
                </a:extLst>
              </p:cNvPr>
              <p:cNvCxnSpPr>
                <a:cxnSpLocks/>
              </p:cNvCxnSpPr>
              <p:nvPr/>
            </p:nvCxnSpPr>
            <p:spPr bwMode="auto">
              <a:xfrm>
                <a:off x="2114034" y="1655051"/>
                <a:ext cx="0" cy="113907"/>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B9A341F-EA46-02D4-8E46-52665253C336}"/>
                  </a:ext>
                </a:extLst>
              </p:cNvPr>
              <p:cNvCxnSpPr>
                <a:cxnSpLocks/>
              </p:cNvCxnSpPr>
              <p:nvPr/>
            </p:nvCxnSpPr>
            <p:spPr bwMode="auto">
              <a:xfrm>
                <a:off x="2658701" y="1649118"/>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2D7E0CB-5B10-8086-5D73-F777B8537DC3}"/>
                  </a:ext>
                </a:extLst>
              </p:cNvPr>
              <p:cNvCxnSpPr>
                <a:cxnSpLocks/>
              </p:cNvCxnSpPr>
              <p:nvPr/>
            </p:nvCxnSpPr>
            <p:spPr bwMode="auto">
              <a:xfrm>
                <a:off x="1786404" y="1620061"/>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56C9CCD-92B8-D1E5-D11D-2C375EC2AC2F}"/>
                  </a:ext>
                </a:extLst>
              </p:cNvPr>
              <p:cNvCxnSpPr>
                <a:cxnSpLocks/>
              </p:cNvCxnSpPr>
              <p:nvPr/>
            </p:nvCxnSpPr>
            <p:spPr bwMode="auto">
              <a:xfrm>
                <a:off x="1832065" y="1615910"/>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CBF46CE-F69C-A02D-09BB-161E230F1C28}"/>
                  </a:ext>
                </a:extLst>
              </p:cNvPr>
              <p:cNvCxnSpPr>
                <a:cxnSpLocks/>
              </p:cNvCxnSpPr>
              <p:nvPr/>
            </p:nvCxnSpPr>
            <p:spPr bwMode="auto">
              <a:xfrm>
                <a:off x="2069856" y="1618875"/>
                <a:ext cx="0" cy="109728"/>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7DD91901-3D57-B58B-66E4-EDC136765876}"/>
                  </a:ext>
                </a:extLst>
              </p:cNvPr>
              <p:cNvCxnSpPr>
                <a:cxnSpLocks/>
              </p:cNvCxnSpPr>
              <p:nvPr/>
            </p:nvCxnSpPr>
            <p:spPr bwMode="auto">
              <a:xfrm>
                <a:off x="2610075" y="1653862"/>
                <a:ext cx="0" cy="109728"/>
              </a:xfrm>
              <a:prstGeom prst="line">
                <a:avLst/>
              </a:prstGeom>
              <a:noFill/>
              <a:ln w="28575" cap="flat" cmpd="sng" algn="ctr">
                <a:solidFill>
                  <a:schemeClr val="accent3"/>
                </a:solidFill>
                <a:prstDash val="solid"/>
                <a:round/>
                <a:headEnd type="none" w="med" len="med"/>
                <a:tailEnd type="none" w="med" len="med"/>
              </a:ln>
              <a:effectLst/>
            </p:spPr>
          </p:cxnSp>
          <p:sp>
            <p:nvSpPr>
              <p:cNvPr id="289" name="TextBox 288">
                <a:extLst>
                  <a:ext uri="{FF2B5EF4-FFF2-40B4-BE49-F238E27FC236}">
                    <a16:creationId xmlns:a16="http://schemas.microsoft.com/office/drawing/2014/main" id="{02E7BF02-C460-3B4E-CBD4-4B96CE0A5050}"/>
                  </a:ext>
                </a:extLst>
              </p:cNvPr>
              <p:cNvSpPr txBox="1"/>
              <p:nvPr/>
            </p:nvSpPr>
            <p:spPr bwMode="auto">
              <a:xfrm>
                <a:off x="8835934" y="213389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Aft>
                    <a:spcPct val="0"/>
                  </a:spcAft>
                </a:pPr>
                <a:r>
                  <a:rPr lang="en-US" b="1" dirty="0">
                    <a:solidFill>
                      <a:schemeClr val="accent4"/>
                    </a:solidFill>
                    <a:latin typeface="Calibri" panose="020F0502020204030204" pitchFamily="34" charset="0"/>
                  </a:rPr>
                  <a:t>82%</a:t>
                </a:r>
              </a:p>
            </p:txBody>
          </p:sp>
        </p:grpSp>
      </p:grpSp>
    </p:spTree>
    <p:extLst>
      <p:ext uri="{BB962C8B-B14F-4D97-AF65-F5344CB8AC3E}">
        <p14:creationId xmlns:p14="http://schemas.microsoft.com/office/powerpoint/2010/main" val="1875922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F375F-A744-479B-BC87-1E6145C14D10}"/>
              </a:ext>
            </a:extLst>
          </p:cNvPr>
          <p:cNvSpPr>
            <a:spLocks noGrp="1"/>
          </p:cNvSpPr>
          <p:nvPr>
            <p:ph type="title"/>
          </p:nvPr>
        </p:nvSpPr>
        <p:spPr/>
        <p:txBody>
          <a:bodyPr/>
          <a:lstStyle/>
          <a:p>
            <a:r>
              <a:rPr lang="en-US" dirty="0"/>
              <a:t>ELEVATE-TN 5-Yr Update: Most Common AEs</a:t>
            </a:r>
          </a:p>
        </p:txBody>
      </p:sp>
      <p:sp>
        <p:nvSpPr>
          <p:cNvPr id="10" name="Content Placeholder 9">
            <a:extLst>
              <a:ext uri="{FF2B5EF4-FFF2-40B4-BE49-F238E27FC236}">
                <a16:creationId xmlns:a16="http://schemas.microsoft.com/office/drawing/2014/main" id="{EDCC6F92-27A1-48F3-B392-BDB34DDBB7F2}"/>
              </a:ext>
            </a:extLst>
          </p:cNvPr>
          <p:cNvSpPr>
            <a:spLocks noGrp="1"/>
          </p:cNvSpPr>
          <p:nvPr>
            <p:ph idx="1"/>
          </p:nvPr>
        </p:nvSpPr>
        <p:spPr>
          <a:xfrm>
            <a:off x="604675" y="4211395"/>
            <a:ext cx="10877529" cy="1065749"/>
          </a:xfrm>
        </p:spPr>
        <p:txBody>
          <a:bodyPr/>
          <a:lstStyle/>
          <a:p>
            <a:r>
              <a:rPr lang="en-US" sz="2000" dirty="0"/>
              <a:t>Most common AEs generally consistent with previous analyses</a:t>
            </a:r>
          </a:p>
          <a:p>
            <a:r>
              <a:rPr lang="en-US" sz="2000" dirty="0"/>
              <a:t>AEs that occurred more frequently in the A + O and A vs O + Clb arms included headache, </a:t>
            </a:r>
            <a:br>
              <a:rPr lang="en-US" sz="2000" dirty="0"/>
            </a:br>
            <a:r>
              <a:rPr lang="en-US" sz="2000" dirty="0"/>
              <a:t>diarrhea, and arthralgia</a:t>
            </a:r>
          </a:p>
          <a:p>
            <a:r>
              <a:rPr lang="en-US" sz="2000" dirty="0"/>
              <a:t>AEs that occurred more frequently with O + Clb included neutropenia, nausea, and </a:t>
            </a:r>
            <a:br>
              <a:rPr lang="en-US" sz="2000" dirty="0"/>
            </a:br>
            <a:r>
              <a:rPr lang="en-US" sz="2000" dirty="0"/>
              <a:t>infusion-related reaction</a:t>
            </a:r>
          </a:p>
        </p:txBody>
      </p:sp>
      <p:sp>
        <p:nvSpPr>
          <p:cNvPr id="4" name="Text Box 15">
            <a:extLst>
              <a:ext uri="{FF2B5EF4-FFF2-40B4-BE49-F238E27FC236}">
                <a16:creationId xmlns:a16="http://schemas.microsoft.com/office/drawing/2014/main" id="{88C53AA1-62F9-4179-A8ED-0C2D148AC7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Sharman. ASCO 2022. Abstr 7539.</a:t>
            </a:r>
            <a:endParaRPr lang="en-US" altLang="en-US" sz="1200" b="0" dirty="0">
              <a:solidFill>
                <a:schemeClr val="bg2"/>
              </a:solidFill>
              <a:latin typeface="Calibri" panose="020F0502020204030204" pitchFamily="34" charset="0"/>
              <a:cs typeface="+mn-cs"/>
            </a:endParaRPr>
          </a:p>
        </p:txBody>
      </p:sp>
      <p:grpSp>
        <p:nvGrpSpPr>
          <p:cNvPr id="5" name="Group 7">
            <a:extLst>
              <a:ext uri="{FF2B5EF4-FFF2-40B4-BE49-F238E27FC236}">
                <a16:creationId xmlns:a16="http://schemas.microsoft.com/office/drawing/2014/main" id="{9D3E32B3-D8B5-4444-94B8-77A98A429FF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E247BBD-2E29-44DB-A78F-BA3061C5AA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9D07594-AAF4-4BFD-9B13-4BE60C9A52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5F428CC0-39A7-4035-A30C-9283348265AC}"/>
              </a:ext>
            </a:extLst>
          </p:cNvPr>
          <p:cNvGraphicFramePr>
            <a:graphicFrameLocks/>
          </p:cNvGraphicFramePr>
          <p:nvPr>
            <p:extLst>
              <p:ext uri="{D42A27DB-BD31-4B8C-83A1-F6EECF244321}">
                <p14:modId xmlns:p14="http://schemas.microsoft.com/office/powerpoint/2010/main" val="1025374628"/>
              </p:ext>
            </p:extLst>
          </p:nvPr>
        </p:nvGraphicFramePr>
        <p:xfrm>
          <a:off x="719138" y="1373852"/>
          <a:ext cx="10744209" cy="2682368"/>
        </p:xfrm>
        <a:graphic>
          <a:graphicData uri="http://schemas.openxmlformats.org/drawingml/2006/table">
            <a:tbl>
              <a:tblPr/>
              <a:tblGrid>
                <a:gridCol w="3025893">
                  <a:extLst>
                    <a:ext uri="{9D8B030D-6E8A-4147-A177-3AD203B41FA5}">
                      <a16:colId xmlns:a16="http://schemas.microsoft.com/office/drawing/2014/main" val="20000"/>
                    </a:ext>
                  </a:extLst>
                </a:gridCol>
                <a:gridCol w="1286386">
                  <a:extLst>
                    <a:ext uri="{9D8B030D-6E8A-4147-A177-3AD203B41FA5}">
                      <a16:colId xmlns:a16="http://schemas.microsoft.com/office/drawing/2014/main" val="20001"/>
                    </a:ext>
                  </a:extLst>
                </a:gridCol>
                <a:gridCol w="1286386">
                  <a:extLst>
                    <a:ext uri="{9D8B030D-6E8A-4147-A177-3AD203B41FA5}">
                      <a16:colId xmlns:a16="http://schemas.microsoft.com/office/drawing/2014/main" val="1998194801"/>
                    </a:ext>
                  </a:extLst>
                </a:gridCol>
                <a:gridCol w="1286386">
                  <a:extLst>
                    <a:ext uri="{9D8B030D-6E8A-4147-A177-3AD203B41FA5}">
                      <a16:colId xmlns:a16="http://schemas.microsoft.com/office/drawing/2014/main" val="20002"/>
                    </a:ext>
                  </a:extLst>
                </a:gridCol>
                <a:gridCol w="1286386">
                  <a:extLst>
                    <a:ext uri="{9D8B030D-6E8A-4147-A177-3AD203B41FA5}">
                      <a16:colId xmlns:a16="http://schemas.microsoft.com/office/drawing/2014/main" val="3479102194"/>
                    </a:ext>
                  </a:extLst>
                </a:gridCol>
                <a:gridCol w="1286386">
                  <a:extLst>
                    <a:ext uri="{9D8B030D-6E8A-4147-A177-3AD203B41FA5}">
                      <a16:colId xmlns:a16="http://schemas.microsoft.com/office/drawing/2014/main" val="20003"/>
                    </a:ext>
                  </a:extLst>
                </a:gridCol>
                <a:gridCol w="1286386">
                  <a:extLst>
                    <a:ext uri="{9D8B030D-6E8A-4147-A177-3AD203B41FA5}">
                      <a16:colId xmlns:a16="http://schemas.microsoft.com/office/drawing/2014/main" val="84395932"/>
                    </a:ext>
                  </a:extLst>
                </a:gridCol>
              </a:tblGrid>
              <a:tr h="1524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in ≥25%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 + O (n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 (n =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 + Clb (n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15240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55200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25691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496146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31588871"/>
                  </a:ext>
                </a:extLst>
              </a:tr>
            </a:tbl>
          </a:graphicData>
        </a:graphic>
      </p:graphicFrame>
    </p:spTree>
    <p:extLst>
      <p:ext uri="{BB962C8B-B14F-4D97-AF65-F5344CB8AC3E}">
        <p14:creationId xmlns:p14="http://schemas.microsoft.com/office/powerpoint/2010/main" val="2220066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Group 3">
            <a:extLst>
              <a:ext uri="{FF2B5EF4-FFF2-40B4-BE49-F238E27FC236}">
                <a16:creationId xmlns:a16="http://schemas.microsoft.com/office/drawing/2014/main" id="{5FA89410-37CC-4CAA-B00B-6C80B3D1A17B}"/>
              </a:ext>
            </a:extLst>
          </p:cNvPr>
          <p:cNvGraphicFramePr>
            <a:graphicFrameLocks/>
          </p:cNvGraphicFramePr>
          <p:nvPr>
            <p:extLst>
              <p:ext uri="{D42A27DB-BD31-4B8C-83A1-F6EECF244321}">
                <p14:modId xmlns:p14="http://schemas.microsoft.com/office/powerpoint/2010/main" val="1430977786"/>
              </p:ext>
            </p:extLst>
          </p:nvPr>
        </p:nvGraphicFramePr>
        <p:xfrm>
          <a:off x="719137" y="1601441"/>
          <a:ext cx="10744204" cy="3078592"/>
        </p:xfrm>
        <a:graphic>
          <a:graphicData uri="http://schemas.openxmlformats.org/drawingml/2006/table">
            <a:tbl>
              <a:tblPr/>
              <a:tblGrid>
                <a:gridCol w="3025894">
                  <a:extLst>
                    <a:ext uri="{9D8B030D-6E8A-4147-A177-3AD203B41FA5}">
                      <a16:colId xmlns:a16="http://schemas.microsoft.com/office/drawing/2014/main" val="20000"/>
                    </a:ext>
                  </a:extLst>
                </a:gridCol>
                <a:gridCol w="1286385">
                  <a:extLst>
                    <a:ext uri="{9D8B030D-6E8A-4147-A177-3AD203B41FA5}">
                      <a16:colId xmlns:a16="http://schemas.microsoft.com/office/drawing/2014/main" val="20001"/>
                    </a:ext>
                  </a:extLst>
                </a:gridCol>
                <a:gridCol w="1286385">
                  <a:extLst>
                    <a:ext uri="{9D8B030D-6E8A-4147-A177-3AD203B41FA5}">
                      <a16:colId xmlns:a16="http://schemas.microsoft.com/office/drawing/2014/main" val="1998194801"/>
                    </a:ext>
                  </a:extLst>
                </a:gridCol>
                <a:gridCol w="1286385">
                  <a:extLst>
                    <a:ext uri="{9D8B030D-6E8A-4147-A177-3AD203B41FA5}">
                      <a16:colId xmlns:a16="http://schemas.microsoft.com/office/drawing/2014/main" val="20002"/>
                    </a:ext>
                  </a:extLst>
                </a:gridCol>
                <a:gridCol w="1286385">
                  <a:extLst>
                    <a:ext uri="{9D8B030D-6E8A-4147-A177-3AD203B41FA5}">
                      <a16:colId xmlns:a16="http://schemas.microsoft.com/office/drawing/2014/main" val="3479102194"/>
                    </a:ext>
                  </a:extLst>
                </a:gridCol>
                <a:gridCol w="1286385">
                  <a:extLst>
                    <a:ext uri="{9D8B030D-6E8A-4147-A177-3AD203B41FA5}">
                      <a16:colId xmlns:a16="http://schemas.microsoft.com/office/drawing/2014/main" val="20003"/>
                    </a:ext>
                  </a:extLst>
                </a:gridCol>
                <a:gridCol w="1286385">
                  <a:extLst>
                    <a:ext uri="{9D8B030D-6E8A-4147-A177-3AD203B41FA5}">
                      <a16:colId xmlns:a16="http://schemas.microsoft.com/office/drawing/2014/main" val="84395932"/>
                    </a:ext>
                  </a:extLst>
                </a:gridCol>
              </a:tblGrid>
              <a:tr h="1524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Events of Clinical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 + O (n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 (n =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 + Clb (n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15240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55200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Cardiac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Bleeding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bleeding*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(43.6)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(78.7)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(75.4)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25691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 primary malignancies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Excluding nonmelanoma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4961465"/>
                  </a:ext>
                </a:extLst>
              </a:tr>
            </a:tbl>
          </a:graphicData>
        </a:graphic>
      </p:graphicFrame>
      <p:sp>
        <p:nvSpPr>
          <p:cNvPr id="2" name="Title 1">
            <a:extLst>
              <a:ext uri="{FF2B5EF4-FFF2-40B4-BE49-F238E27FC236}">
                <a16:creationId xmlns:a16="http://schemas.microsoft.com/office/drawing/2014/main" id="{A01F375F-A744-479B-BC87-1E6145C14D10}"/>
              </a:ext>
            </a:extLst>
          </p:cNvPr>
          <p:cNvSpPr>
            <a:spLocks noGrp="1"/>
          </p:cNvSpPr>
          <p:nvPr>
            <p:ph type="title"/>
          </p:nvPr>
        </p:nvSpPr>
        <p:spPr/>
        <p:txBody>
          <a:bodyPr/>
          <a:lstStyle/>
          <a:p>
            <a:r>
              <a:rPr lang="en-US" dirty="0"/>
              <a:t>ELEVATE-TN 5-Yr Update: Events of Clinical Interest</a:t>
            </a:r>
          </a:p>
        </p:txBody>
      </p:sp>
      <p:sp>
        <p:nvSpPr>
          <p:cNvPr id="12" name="Content Placeholder 11">
            <a:extLst>
              <a:ext uri="{FF2B5EF4-FFF2-40B4-BE49-F238E27FC236}">
                <a16:creationId xmlns:a16="http://schemas.microsoft.com/office/drawing/2014/main" id="{2EC5628A-633D-4EAD-A4D3-CD9BAF5EBBC9}"/>
              </a:ext>
            </a:extLst>
          </p:cNvPr>
          <p:cNvSpPr>
            <a:spLocks noGrp="1"/>
          </p:cNvSpPr>
          <p:nvPr>
            <p:ph idx="1"/>
          </p:nvPr>
        </p:nvSpPr>
        <p:spPr>
          <a:xfrm>
            <a:off x="609759" y="5144785"/>
            <a:ext cx="10877529" cy="607116"/>
          </a:xfrm>
        </p:spPr>
        <p:txBody>
          <a:bodyPr/>
          <a:lstStyle/>
          <a:p>
            <a:r>
              <a:rPr lang="en-US" sz="2000" dirty="0"/>
              <a:t>Events of clinical interest including cardiovascular events were consistent with previous analyses and similar between acalabrutinib-containing treatment arms</a:t>
            </a:r>
          </a:p>
        </p:txBody>
      </p:sp>
      <p:sp>
        <p:nvSpPr>
          <p:cNvPr id="4" name="Text Box 15">
            <a:extLst>
              <a:ext uri="{FF2B5EF4-FFF2-40B4-BE49-F238E27FC236}">
                <a16:creationId xmlns:a16="http://schemas.microsoft.com/office/drawing/2014/main" id="{88C53AA1-62F9-4179-A8ED-0C2D148AC7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Sharman. ASCO 2022. Abstr 7539.</a:t>
            </a:r>
            <a:endParaRPr lang="en-US" altLang="en-US" sz="1200" b="0" dirty="0">
              <a:solidFill>
                <a:schemeClr val="bg2"/>
              </a:solidFill>
              <a:latin typeface="Calibri" panose="020F0502020204030204" pitchFamily="34" charset="0"/>
              <a:cs typeface="+mn-cs"/>
            </a:endParaRPr>
          </a:p>
        </p:txBody>
      </p:sp>
      <p:grpSp>
        <p:nvGrpSpPr>
          <p:cNvPr id="5" name="Group 7">
            <a:extLst>
              <a:ext uri="{FF2B5EF4-FFF2-40B4-BE49-F238E27FC236}">
                <a16:creationId xmlns:a16="http://schemas.microsoft.com/office/drawing/2014/main" id="{9D3E32B3-D8B5-4444-94B8-77A98A429FF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E247BBD-2E29-44DB-A78F-BA3061C5AA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9D07594-AAF4-4BFD-9B13-4BE60C9A52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30">
            <a:extLst>
              <a:ext uri="{FF2B5EF4-FFF2-40B4-BE49-F238E27FC236}">
                <a16:creationId xmlns:a16="http://schemas.microsoft.com/office/drawing/2014/main" id="{3D0CCAFC-BB73-43F9-AE56-91DD57899B20}"/>
              </a:ext>
            </a:extLst>
          </p:cNvPr>
          <p:cNvSpPr txBox="1">
            <a:spLocks noChangeArrowheads="1"/>
          </p:cNvSpPr>
          <p:nvPr/>
        </p:nvSpPr>
        <p:spPr bwMode="auto">
          <a:xfrm>
            <a:off x="609760" y="4680033"/>
            <a:ext cx="1085358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*Any serious or grade ≥3 hemorrhagic event or any-grade hemorrhagic event in the CNS.</a:t>
            </a:r>
          </a:p>
        </p:txBody>
      </p:sp>
    </p:spTree>
    <p:extLst>
      <p:ext uri="{BB962C8B-B14F-4D97-AF65-F5344CB8AC3E}">
        <p14:creationId xmlns:p14="http://schemas.microsoft.com/office/powerpoint/2010/main" val="2336429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F375F-A744-479B-BC87-1E6145C14D10}"/>
              </a:ext>
            </a:extLst>
          </p:cNvPr>
          <p:cNvSpPr>
            <a:spLocks noGrp="1"/>
          </p:cNvSpPr>
          <p:nvPr>
            <p:ph type="title"/>
          </p:nvPr>
        </p:nvSpPr>
        <p:spPr/>
        <p:txBody>
          <a:bodyPr/>
          <a:lstStyle/>
          <a:p>
            <a:r>
              <a:rPr lang="en-US" dirty="0"/>
              <a:t>ELEVATE-TN 5-Yr Update: Investigator Conclusions</a:t>
            </a:r>
          </a:p>
        </p:txBody>
      </p:sp>
      <p:sp>
        <p:nvSpPr>
          <p:cNvPr id="3" name="Content Placeholder 2">
            <a:extLst>
              <a:ext uri="{FF2B5EF4-FFF2-40B4-BE49-F238E27FC236}">
                <a16:creationId xmlns:a16="http://schemas.microsoft.com/office/drawing/2014/main" id="{18631DA6-A7CE-4561-8E15-34444CE31477}"/>
              </a:ext>
            </a:extLst>
          </p:cNvPr>
          <p:cNvSpPr>
            <a:spLocks noGrp="1"/>
          </p:cNvSpPr>
          <p:nvPr>
            <p:ph idx="1"/>
          </p:nvPr>
        </p:nvSpPr>
        <p:spPr>
          <a:xfrm>
            <a:off x="604675" y="1382423"/>
            <a:ext cx="10877529" cy="4650686"/>
          </a:xfrm>
        </p:spPr>
        <p:txBody>
          <a:bodyPr/>
          <a:lstStyle/>
          <a:p>
            <a:r>
              <a:rPr lang="en-US" sz="2000" dirty="0"/>
              <a:t>In this updated analysis of the phase III ELEVATE-TN trial, A + O and A maintained efficacy and safety vs O + Clb in patients with treatment-naive CLL</a:t>
            </a:r>
          </a:p>
          <a:p>
            <a:pPr lvl="1"/>
            <a:r>
              <a:rPr lang="en-US" sz="1800" dirty="0"/>
              <a:t>Significantly longer median PFS with A + O vs O + Clb: NR vs 27.8 mo (HR: 0.11; 95% CI: 0.07-0.16; </a:t>
            </a:r>
            <a:br>
              <a:rPr lang="en-US" sz="1800" dirty="0"/>
            </a:br>
            <a:r>
              <a:rPr lang="en-US" sz="1800" i="1" dirty="0"/>
              <a:t>P </a:t>
            </a:r>
            <a:r>
              <a:rPr lang="en-US" sz="1800" dirty="0"/>
              <a:t>&lt;.0001)</a:t>
            </a:r>
          </a:p>
          <a:p>
            <a:pPr lvl="1"/>
            <a:r>
              <a:rPr lang="en-US" sz="1800" dirty="0"/>
              <a:t>Significantly longer median PFS with A vs O + Clb: NR vs 27.8 mo (HR: 0.21; 95% CI: 0.15-0.30; </a:t>
            </a:r>
            <a:r>
              <a:rPr lang="en-US" sz="1800" i="1" dirty="0"/>
              <a:t>P </a:t>
            </a:r>
            <a:r>
              <a:rPr lang="en-US" sz="1800" dirty="0"/>
              <a:t>&lt;.0001)</a:t>
            </a:r>
          </a:p>
          <a:p>
            <a:pPr lvl="1"/>
            <a:r>
              <a:rPr lang="en-US" sz="1800" dirty="0"/>
              <a:t>Median PFS consistently prolonged in A-containing arms across high-risk genetic subgroups</a:t>
            </a:r>
          </a:p>
          <a:p>
            <a:pPr lvl="1"/>
            <a:r>
              <a:rPr lang="en-US" sz="1800" dirty="0"/>
              <a:t>Estimated 60-mo PFS rates: 84% vs 72% for A + O and A arms, respectively</a:t>
            </a:r>
          </a:p>
          <a:p>
            <a:pPr lvl="1"/>
            <a:r>
              <a:rPr lang="pt-BR" sz="1800" dirty="0"/>
              <a:t>OS longer with A + O vs O + </a:t>
            </a:r>
            <a:r>
              <a:rPr lang="pt-BR" sz="1800" dirty="0" err="1"/>
              <a:t>Clb</a:t>
            </a:r>
            <a:r>
              <a:rPr lang="pt-BR" sz="1800" dirty="0"/>
              <a:t> (HR: 0.55; 95% CI: 0.30-0.99; </a:t>
            </a:r>
            <a:r>
              <a:rPr lang="pt-BR" sz="1800" i="1" dirty="0"/>
              <a:t>P </a:t>
            </a:r>
            <a:r>
              <a:rPr lang="pt-BR" sz="1800" dirty="0"/>
              <a:t>= .0474)</a:t>
            </a:r>
          </a:p>
          <a:p>
            <a:pPr lvl="1"/>
            <a:r>
              <a:rPr lang="en-US" sz="1800" dirty="0"/>
              <a:t>Safety profiles of both A + O and A consistent with previous analyses, with more grade ≥3 infections in obinutuzumab arm (28% vs 20%)</a:t>
            </a:r>
          </a:p>
          <a:p>
            <a:r>
              <a:rPr lang="en-US" sz="2000" dirty="0"/>
              <a:t>Investigators concluded that A ± O demonstrated durable disease control and tolerability as either monotherapy or combination therapy for patients with treatment-naive CLL </a:t>
            </a:r>
          </a:p>
          <a:p>
            <a:pPr marL="0" indent="0">
              <a:buNone/>
            </a:pPr>
            <a:endParaRPr lang="en-US" sz="2000" dirty="0"/>
          </a:p>
        </p:txBody>
      </p:sp>
      <p:sp>
        <p:nvSpPr>
          <p:cNvPr id="4" name="Text Box 15">
            <a:extLst>
              <a:ext uri="{FF2B5EF4-FFF2-40B4-BE49-F238E27FC236}">
                <a16:creationId xmlns:a16="http://schemas.microsoft.com/office/drawing/2014/main" id="{88C53AA1-62F9-4179-A8ED-0C2D148AC7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Sharman. ASCO 2022. Abstr 7539.</a:t>
            </a:r>
            <a:endParaRPr lang="en-US" altLang="en-US" sz="1200" b="0" dirty="0">
              <a:solidFill>
                <a:schemeClr val="bg2"/>
              </a:solidFill>
              <a:latin typeface="Calibri" panose="020F0502020204030204" pitchFamily="34" charset="0"/>
              <a:cs typeface="+mn-cs"/>
            </a:endParaRPr>
          </a:p>
        </p:txBody>
      </p:sp>
      <p:grpSp>
        <p:nvGrpSpPr>
          <p:cNvPr id="5" name="Group 7">
            <a:extLst>
              <a:ext uri="{FF2B5EF4-FFF2-40B4-BE49-F238E27FC236}">
                <a16:creationId xmlns:a16="http://schemas.microsoft.com/office/drawing/2014/main" id="{9D3E32B3-D8B5-4444-94B8-77A98A429FF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E247BBD-2E29-44DB-A78F-BA3061C5AA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9D07594-AAF4-4BFD-9B13-4BE60C9A52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48238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DC4E82A4BCED46AA6AE084011CAEEF" ma:contentTypeVersion="1" ma:contentTypeDescription="Create a new document." ma:contentTypeScope="" ma:versionID="e23a205ccbf23e5ab7f6e5ee50d39a68">
  <xsd:schema xmlns:xsd="http://www.w3.org/2001/XMLSchema" xmlns:xs="http://www.w3.org/2001/XMLSchema" xmlns:p="http://schemas.microsoft.com/office/2006/metadata/properties" xmlns:ns2="d54cbe69-32bd-412a-b004-9152f949605e" xmlns:ns3="64ecb964-36ca-4fe3-b1db-6bb5b8aeeb01" targetNamespace="http://schemas.microsoft.com/office/2006/metadata/properties" ma:root="true" ma:fieldsID="597067e833978aedff890b1b602fd671" ns2:_="" ns3:_="">
    <xsd:import namespace="d54cbe69-32bd-412a-b004-9152f949605e"/>
    <xsd:import namespace="64ecb964-36ca-4fe3-b1db-6bb5b8aeeb0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4ecb964-36ca-4fe3-b1db-6bb5b8aeeb0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64ecb964-36ca-4fe3-b1db-6bb5b8aeeb01">Conference Capsule Slides</Document_x0020_Category>
    <_dlc_DocId xmlns="d54cbe69-32bd-412a-b004-9152f949605e">56M7VY3CDVN5-2059216659-2</_dlc_DocId>
    <_dlc_DocIdUrl xmlns="d54cbe69-32bd-412a-b004-9152f949605e">
      <Url>https://intranet.clinicaloptions.com/mews/oncology/ONC_2022_ASCO_CF_(PRP5083)/LYMPH_7539_Sharman/_layouts/15/DocIdRedir.aspx?ID=56M7VY3CDVN5-2059216659-2</Url>
      <Description>56M7VY3CDVN5-2059216659-2</Description>
    </_dlc_DocIdUrl>
  </documentManagement>
</p:properties>
</file>

<file path=customXml/itemProps1.xml><?xml version="1.0" encoding="utf-8"?>
<ds:datastoreItem xmlns:ds="http://schemas.openxmlformats.org/officeDocument/2006/customXml" ds:itemID="{796B300C-4337-47A5-9D09-FEC19DB25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4ecb964-36ca-4fe3-b1db-6bb5b8aeeb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9FD22F-97AE-4AF1-8AF2-2D81E6032881}">
  <ds:schemaRefs>
    <ds:schemaRef ds:uri="http://schemas.microsoft.com/sharepoint/events"/>
  </ds:schemaRefs>
</ds:datastoreItem>
</file>

<file path=customXml/itemProps3.xml><?xml version="1.0" encoding="utf-8"?>
<ds:datastoreItem xmlns:ds="http://schemas.openxmlformats.org/officeDocument/2006/customXml" ds:itemID="{83CB1BD5-D79E-4FC0-B691-697B63C4CC87}">
  <ds:schemaRefs>
    <ds:schemaRef ds:uri="http://schemas.microsoft.com/sharepoint/v3/contenttype/forms"/>
  </ds:schemaRefs>
</ds:datastoreItem>
</file>

<file path=customXml/itemProps4.xml><?xml version="1.0" encoding="utf-8"?>
<ds:datastoreItem xmlns:ds="http://schemas.openxmlformats.org/officeDocument/2006/customXml" ds:itemID="{C4F71C12-7A27-4FEE-BDC4-0F8F315C9721}">
  <ds:schemaRefs>
    <ds:schemaRef ds:uri="http://purl.org/dc/elements/1.1/"/>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purl.org/dc/dcmitype/"/>
    <ds:schemaRef ds:uri="http://www.w3.org/XML/1998/namespace"/>
    <ds:schemaRef ds:uri="64ecb964-36ca-4fe3-b1db-6bb5b8aeeb01"/>
    <ds:schemaRef ds:uri="http://schemas.microsoft.com/office/infopath/2007/PartnerControls"/>
    <ds:schemaRef ds:uri="d54cbe69-32bd-412a-b004-9152f949605e"/>
  </ds:schemaRefs>
</ds:datastoreItem>
</file>

<file path=docProps/app.xml><?xml version="1.0" encoding="utf-8"?>
<Properties xmlns="http://schemas.openxmlformats.org/officeDocument/2006/extended-properties" xmlns:vt="http://schemas.openxmlformats.org/officeDocument/2006/docPropsVTypes">
  <TotalTime>1628</TotalTime>
  <Words>3192</Words>
  <Application>Microsoft Office PowerPoint</Application>
  <PresentationFormat>Widescreen</PresentationFormat>
  <Paragraphs>741</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vt:lpstr>
      <vt:lpstr>Times-Roman</vt:lpstr>
      <vt:lpstr>Wingdings</vt:lpstr>
      <vt:lpstr>2022_CCO_Template</vt:lpstr>
      <vt:lpstr>ELEVATE-TN: 5-Yr Update of Acalabrutinib ± Obinutuzumab vs Obinutuzumab + Chlorambucil  in Treatment-Naive CLL</vt:lpstr>
      <vt:lpstr>About These Slides</vt:lpstr>
      <vt:lpstr>ELEVATE-TN 5-Yr Update: Background</vt:lpstr>
      <vt:lpstr>ELEVATE-TN 5-Yr Update: Study Design</vt:lpstr>
      <vt:lpstr>ELEVATE-TN 5-Yr Update: Baseline Characteristics</vt:lpstr>
      <vt:lpstr>ELEVATE-TN 5-Yr Update: PFS (Primary Endpoint)</vt:lpstr>
      <vt:lpstr>ELEVATE-TN 5-Yr Update: PFS in Patients  With del(17p) and/or Mutated TP53</vt:lpstr>
      <vt:lpstr>ELEVATE-TN 5-Yr Update: Investigator-Assessed ORR</vt:lpstr>
      <vt:lpstr>ELEVATE-TN 5-Yr Follow-up:  MRD Status in Patients With CR/CRi</vt:lpstr>
      <vt:lpstr>ELEVATE-TN 5-Yr Update: OS</vt:lpstr>
      <vt:lpstr>ELEVATE-TN 5-Yr Update: Most Common AEs</vt:lpstr>
      <vt:lpstr>ELEVATE-TN 5-Yr Update: Events of Clinical Interest</vt:lpstr>
      <vt:lpstr>ELEVATE-TN 5-Yr Update: Investigator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ELEVATE-TN: 5-Yr Update of Acalabrutinib ± Obinutuzumab vs Obinutuzumab + Chlorambucil in Treatment-Naive CLL</dc:title>
  <dc:creator>Timothy Quill</dc:creator>
  <cp:lastModifiedBy>tcunningham@clinicaloptions.com</cp:lastModifiedBy>
  <cp:revision>28</cp:revision>
  <dcterms:created xsi:type="dcterms:W3CDTF">2022-06-02T23:20:10Z</dcterms:created>
  <dcterms:modified xsi:type="dcterms:W3CDTF">2022-06-07T18:10:39Z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0x01010030DC4E82A4BCED46AA6AE084011CAEEF</vt:lpwstr>
  </property>
  <property fmtid="{D5CDD505-2E9C-101B-9397-08002B2CF9AE}" pid="3" name="_dlc_DocIdItemGuid">
    <vt:lpwstr>5b5148b5-0c54-4b69-be91-be77167b0d07</vt:lpwstr>
  </property>
</Properties>
</file>