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 id="2147483680" r:id="rId5"/>
    <p:sldMasterId id="2147483692" r:id="rId6"/>
    <p:sldMasterId id="2147483696" r:id="rId7"/>
    <p:sldMasterId id="2147483709" r:id="rId8"/>
  </p:sldMasterIdLst>
  <p:notesMasterIdLst>
    <p:notesMasterId r:id="rId23"/>
  </p:notesMasterIdLst>
  <p:sldIdLst>
    <p:sldId id="2147473700" r:id="rId9"/>
    <p:sldId id="308" r:id="rId10"/>
    <p:sldId id="267" r:id="rId11"/>
    <p:sldId id="2147473714" r:id="rId12"/>
    <p:sldId id="2147473664" r:id="rId13"/>
    <p:sldId id="2147473706" r:id="rId14"/>
    <p:sldId id="2147473708" r:id="rId15"/>
    <p:sldId id="2147473720" r:id="rId16"/>
    <p:sldId id="2147473707" r:id="rId17"/>
    <p:sldId id="2147473721" r:id="rId18"/>
    <p:sldId id="2147473715" r:id="rId19"/>
    <p:sldId id="2147473712" r:id="rId20"/>
    <p:sldId id="2147473668" r:id="rId21"/>
    <p:sldId id="214747368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119B67B-19F9-C100-B387-BDA45A632E44}" name="Taryn Gross" initials="TG" userId="S::tgross@gaugemedical.com::a1edc1e6-395d-4e98-97b6-6646f446588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llison Weckerle" initials="AW" lastIdx="30" clrIdx="0">
    <p:extLst>
      <p:ext uri="{19B8F6BF-5375-455C-9EA6-DF929625EA0E}">
        <p15:presenceInfo xmlns:p15="http://schemas.microsoft.com/office/powerpoint/2012/main" userId="Allison Weckerle" providerId="None"/>
      </p:ext>
    </p:extLst>
  </p:cmAuthor>
  <p:cmAuthor id="2" name="Timothy Quill" initials="TQ" lastIdx="5" clrIdx="1">
    <p:extLst>
      <p:ext uri="{19B8F6BF-5375-455C-9EA6-DF929625EA0E}">
        <p15:presenceInfo xmlns:p15="http://schemas.microsoft.com/office/powerpoint/2012/main" userId="S::tquill@clinicaloptions.com::b1dc6efb-2995-45e7-a306-57a2c67aa886" providerId="AD"/>
      </p:ext>
    </p:extLst>
  </p:cmAuthor>
  <p:cmAuthor id="3" name="Logan Van Ravenswaay" initials="LR" lastIdx="2" clrIdx="2">
    <p:extLst>
      <p:ext uri="{19B8F6BF-5375-455C-9EA6-DF929625EA0E}">
        <p15:presenceInfo xmlns:p15="http://schemas.microsoft.com/office/powerpoint/2012/main" userId="S::lravenswaay@cealliance.com::ff45f3ce-8ae0-4c98-9733-7ffda45a5278" providerId="AD"/>
      </p:ext>
    </p:extLst>
  </p:cmAuthor>
  <p:cmAuthor id="4" name="Jerfiz Constanzo" initials="JC" lastIdx="8" clrIdx="3">
    <p:extLst>
      <p:ext uri="{19B8F6BF-5375-455C-9EA6-DF929625EA0E}">
        <p15:presenceInfo xmlns:p15="http://schemas.microsoft.com/office/powerpoint/2012/main" userId="S::jconstanzo@clinicaloptions.com::7388c342-66f0-4154-bcdf-657d8197f1ae" providerId="AD"/>
      </p:ext>
    </p:extLst>
  </p:cmAuthor>
  <p:cmAuthor id="5" name="Liz Donohue" initials="LD" lastIdx="1" clrIdx="4">
    <p:extLst>
      <p:ext uri="{19B8F6BF-5375-455C-9EA6-DF929625EA0E}">
        <p15:presenceInfo xmlns:p15="http://schemas.microsoft.com/office/powerpoint/2012/main" userId="S::ldonohue@practicingclinicians.com::1dd2b9cf-45e8-40ae-9123-4564d15e278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8C03D1-E91F-49D0-8495-830310414CD9}" v="13" dt="2025-12-22T14:39:23.3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435" autoAdjust="0"/>
    <p:restoredTop sz="85690" autoAdjust="0"/>
  </p:normalViewPr>
  <p:slideViewPr>
    <p:cSldViewPr snapToGrid="0">
      <p:cViewPr varScale="1">
        <p:scale>
          <a:sx n="82" d="100"/>
          <a:sy n="82" d="100"/>
        </p:scale>
        <p:origin x="1276" y="52"/>
      </p:cViewPr>
      <p:guideLst/>
    </p:cSldViewPr>
  </p:slideViewPr>
  <p:notesTextViewPr>
    <p:cViewPr>
      <p:scale>
        <a:sx n="125" d="100"/>
        <a:sy n="125" d="100"/>
      </p:scale>
      <p:origin x="0" y="0"/>
    </p:cViewPr>
  </p:notesTextViewPr>
  <p:sorterViewPr>
    <p:cViewPr>
      <p:scale>
        <a:sx n="159" d="100"/>
        <a:sy n="159" d="100"/>
      </p:scale>
      <p:origin x="0" y="-324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lison Weckerle" userId="2aecc5db-e215-47aa-9eb4-82d4e2a56303" providerId="ADAL" clId="{47FC2395-7C73-44D4-90E5-79D99F79B7EA}"/>
    <pc:docChg chg="undo custSel addSld delSld modSld">
      <pc:chgData name="Allison Weckerle" userId="2aecc5db-e215-47aa-9eb4-82d4e2a56303" providerId="ADAL" clId="{47FC2395-7C73-44D4-90E5-79D99F79B7EA}" dt="2025-12-19T14:41:11.391" v="2981" actId="20577"/>
      <pc:docMkLst>
        <pc:docMk/>
      </pc:docMkLst>
      <pc:sldChg chg="delSp mod modCm">
        <pc:chgData name="Allison Weckerle" userId="2aecc5db-e215-47aa-9eb4-82d4e2a56303" providerId="ADAL" clId="{47FC2395-7C73-44D4-90E5-79D99F79B7EA}" dt="2025-12-19T02:57:47.711" v="3" actId="478"/>
        <pc:sldMkLst>
          <pc:docMk/>
          <pc:sldMk cId="0" sldId="267"/>
        </pc:sldMkLst>
      </pc:sldChg>
      <pc:sldChg chg="addSp delSp modSp mod modCm">
        <pc:chgData name="Allison Weckerle" userId="2aecc5db-e215-47aa-9eb4-82d4e2a56303" providerId="ADAL" clId="{47FC2395-7C73-44D4-90E5-79D99F79B7EA}" dt="2025-12-19T14:40:43.281" v="2977" actId="20577"/>
        <pc:sldMkLst>
          <pc:docMk/>
          <pc:sldMk cId="344922944" sldId="2147473664"/>
        </pc:sldMkLst>
        <pc:spChg chg="add mod">
          <ac:chgData name="Allison Weckerle" userId="2aecc5db-e215-47aa-9eb4-82d4e2a56303" providerId="ADAL" clId="{47FC2395-7C73-44D4-90E5-79D99F79B7EA}" dt="2025-12-19T14:06:08.439" v="1929" actId="1076"/>
          <ac:spMkLst>
            <pc:docMk/>
            <pc:sldMk cId="344922944" sldId="2147473664"/>
            <ac:spMk id="11" creationId="{7FD43D0C-81CA-FC57-575C-ABE9A711EC0B}"/>
          </ac:spMkLst>
        </pc:spChg>
        <pc:graphicFrameChg chg="mod modGraphic">
          <ac:chgData name="Allison Weckerle" userId="2aecc5db-e215-47aa-9eb4-82d4e2a56303" providerId="ADAL" clId="{47FC2395-7C73-44D4-90E5-79D99F79B7EA}" dt="2025-12-19T14:40:40.272" v="2975" actId="20577"/>
          <ac:graphicFrameMkLst>
            <pc:docMk/>
            <pc:sldMk cId="344922944" sldId="2147473664"/>
            <ac:graphicFrameMk id="6" creationId="{5FB74E8E-463D-E582-19FD-8AC4DB054EC1}"/>
          </ac:graphicFrameMkLst>
        </pc:graphicFrameChg>
        <pc:graphicFrameChg chg="add mod modGraphic">
          <ac:chgData name="Allison Weckerle" userId="2aecc5db-e215-47aa-9eb4-82d4e2a56303" providerId="ADAL" clId="{47FC2395-7C73-44D4-90E5-79D99F79B7EA}" dt="2025-12-19T14:40:43.281" v="2977" actId="20577"/>
          <ac:graphicFrameMkLst>
            <pc:docMk/>
            <pc:sldMk cId="344922944" sldId="2147473664"/>
            <ac:graphicFrameMk id="8" creationId="{97845C03-03A1-6FAB-6A2F-B3D6F2CE7F99}"/>
          </ac:graphicFrameMkLst>
        </pc:graphicFrameChg>
      </pc:sldChg>
      <pc:sldChg chg="addSp delSp modSp mod">
        <pc:chgData name="Allison Weckerle" userId="2aecc5db-e215-47aa-9eb4-82d4e2a56303" providerId="ADAL" clId="{47FC2395-7C73-44D4-90E5-79D99F79B7EA}" dt="2025-12-19T14:00:28.196" v="1810"/>
        <pc:sldMkLst>
          <pc:docMk/>
          <pc:sldMk cId="2733978758" sldId="2147473668"/>
        </pc:sldMkLst>
        <pc:spChg chg="add mod">
          <ac:chgData name="Allison Weckerle" userId="2aecc5db-e215-47aa-9eb4-82d4e2a56303" providerId="ADAL" clId="{47FC2395-7C73-44D4-90E5-79D99F79B7EA}" dt="2025-12-19T14:00:28.196" v="1810"/>
          <ac:spMkLst>
            <pc:docMk/>
            <pc:sldMk cId="2733978758" sldId="2147473668"/>
            <ac:spMk id="2" creationId="{8CA339C1-6206-09B1-7168-CA03F919631A}"/>
          </ac:spMkLst>
        </pc:spChg>
      </pc:sldChg>
      <pc:sldChg chg="modSp mod modCm">
        <pc:chgData name="Allison Weckerle" userId="2aecc5db-e215-47aa-9eb4-82d4e2a56303" providerId="ADAL" clId="{47FC2395-7C73-44D4-90E5-79D99F79B7EA}" dt="2025-12-19T14:40:14.138" v="2972" actId="20577"/>
        <pc:sldMkLst>
          <pc:docMk/>
          <pc:sldMk cId="4140082214" sldId="2147473700"/>
        </pc:sldMkLst>
        <pc:spChg chg="mod">
          <ac:chgData name="Allison Weckerle" userId="2aecc5db-e215-47aa-9eb4-82d4e2a56303" providerId="ADAL" clId="{47FC2395-7C73-44D4-90E5-79D99F79B7EA}" dt="2025-12-19T14:40:14.138" v="2972" actId="20577"/>
          <ac:spMkLst>
            <pc:docMk/>
            <pc:sldMk cId="4140082214" sldId="2147473700"/>
            <ac:spMk id="7171" creationId="{4D67E167-2F37-481F-AB26-A6E236679EF3}"/>
          </ac:spMkLst>
        </pc:spChg>
      </pc:sldChg>
      <pc:sldChg chg="addSp delSp modSp mod modCm">
        <pc:chgData name="Allison Weckerle" userId="2aecc5db-e215-47aa-9eb4-82d4e2a56303" providerId="ADAL" clId="{47FC2395-7C73-44D4-90E5-79D99F79B7EA}" dt="2025-12-19T04:28:47.248" v="507"/>
        <pc:sldMkLst>
          <pc:docMk/>
          <pc:sldMk cId="1739632581" sldId="2147473706"/>
        </pc:sldMkLst>
        <pc:spChg chg="mod">
          <ac:chgData name="Allison Weckerle" userId="2aecc5db-e215-47aa-9eb4-82d4e2a56303" providerId="ADAL" clId="{47FC2395-7C73-44D4-90E5-79D99F79B7EA}" dt="2025-12-19T04:25:54.937" v="458" actId="20577"/>
          <ac:spMkLst>
            <pc:docMk/>
            <pc:sldMk cId="1739632581" sldId="2147473706"/>
            <ac:spMk id="10243" creationId="{9658C038-D19C-E97D-AE84-A868CA28A0DB}"/>
          </ac:spMkLst>
        </pc:spChg>
        <pc:graphicFrameChg chg="mod modGraphic">
          <ac:chgData name="Allison Weckerle" userId="2aecc5db-e215-47aa-9eb4-82d4e2a56303" providerId="ADAL" clId="{47FC2395-7C73-44D4-90E5-79D99F79B7EA}" dt="2025-12-19T04:28:37.866" v="506" actId="20577"/>
          <ac:graphicFrameMkLst>
            <pc:docMk/>
            <pc:sldMk cId="1739632581" sldId="2147473706"/>
            <ac:graphicFrameMk id="5" creationId="{8ACEAA4A-38D3-5214-2C2D-C9610587BFFC}"/>
          </ac:graphicFrameMkLst>
        </pc:graphicFrameChg>
        <pc:graphicFrameChg chg="mod modGraphic">
          <ac:chgData name="Allison Weckerle" userId="2aecc5db-e215-47aa-9eb4-82d4e2a56303" providerId="ADAL" clId="{47FC2395-7C73-44D4-90E5-79D99F79B7EA}" dt="2025-12-19T04:28:15.525" v="503" actId="20577"/>
          <ac:graphicFrameMkLst>
            <pc:docMk/>
            <pc:sldMk cId="1739632581" sldId="2147473706"/>
            <ac:graphicFrameMk id="6" creationId="{F5C32603-436E-733B-1B56-85D652F54AF7}"/>
          </ac:graphicFrameMkLst>
        </pc:graphicFrameChg>
      </pc:sldChg>
      <pc:sldChg chg="addSp delSp modSp mod modCm">
        <pc:chgData name="Allison Weckerle" userId="2aecc5db-e215-47aa-9eb4-82d4e2a56303" providerId="ADAL" clId="{47FC2395-7C73-44D4-90E5-79D99F79B7EA}" dt="2025-12-19T12:11:15.608" v="799" actId="20577"/>
        <pc:sldMkLst>
          <pc:docMk/>
          <pc:sldMk cId="3684061748" sldId="2147473707"/>
        </pc:sldMkLst>
        <pc:spChg chg="mod">
          <ac:chgData name="Allison Weckerle" userId="2aecc5db-e215-47aa-9eb4-82d4e2a56303" providerId="ADAL" clId="{47FC2395-7C73-44D4-90E5-79D99F79B7EA}" dt="2025-12-19T12:11:15.608" v="799" actId="20577"/>
          <ac:spMkLst>
            <pc:docMk/>
            <pc:sldMk cId="3684061748" sldId="2147473707"/>
            <ac:spMk id="10243" creationId="{2A2226E6-6A42-0439-DB8A-A698A4906B14}"/>
          </ac:spMkLst>
        </pc:spChg>
        <pc:graphicFrameChg chg="mod modGraphic">
          <ac:chgData name="Allison Weckerle" userId="2aecc5db-e215-47aa-9eb4-82d4e2a56303" providerId="ADAL" clId="{47FC2395-7C73-44D4-90E5-79D99F79B7EA}" dt="2025-12-19T12:10:06.785" v="772" actId="20577"/>
          <ac:graphicFrameMkLst>
            <pc:docMk/>
            <pc:sldMk cId="3684061748" sldId="2147473707"/>
            <ac:graphicFrameMk id="6" creationId="{0BD78949-0F3E-B66E-D044-1DA76B664E3A}"/>
          </ac:graphicFrameMkLst>
        </pc:graphicFrameChg>
      </pc:sldChg>
      <pc:sldChg chg="addSp delSp modSp mod modCm">
        <pc:chgData name="Allison Weckerle" userId="2aecc5db-e215-47aa-9eb4-82d4e2a56303" providerId="ADAL" clId="{47FC2395-7C73-44D4-90E5-79D99F79B7EA}" dt="2025-12-19T14:40:48.826" v="2979" actId="20577"/>
        <pc:sldMkLst>
          <pc:docMk/>
          <pc:sldMk cId="2339094460" sldId="2147473708"/>
        </pc:sldMkLst>
        <pc:spChg chg="mod">
          <ac:chgData name="Allison Weckerle" userId="2aecc5db-e215-47aa-9eb4-82d4e2a56303" providerId="ADAL" clId="{47FC2395-7C73-44D4-90E5-79D99F79B7EA}" dt="2025-12-19T04:36:32.430" v="603" actId="1076"/>
          <ac:spMkLst>
            <pc:docMk/>
            <pc:sldMk cId="2339094460" sldId="2147473708"/>
            <ac:spMk id="4" creationId="{46ED1672-4CCB-6E43-EE91-2A7A2D96A93E}"/>
          </ac:spMkLst>
        </pc:spChg>
        <pc:spChg chg="mod">
          <ac:chgData name="Allison Weckerle" userId="2aecc5db-e215-47aa-9eb4-82d4e2a56303" providerId="ADAL" clId="{47FC2395-7C73-44D4-90E5-79D99F79B7EA}" dt="2025-12-19T04:29:15.786" v="513" actId="114"/>
          <ac:spMkLst>
            <pc:docMk/>
            <pc:sldMk cId="2339094460" sldId="2147473708"/>
            <ac:spMk id="10243" creationId="{26D38C82-4168-58F8-6251-3790BA4DAB2A}"/>
          </ac:spMkLst>
        </pc:spChg>
        <pc:graphicFrameChg chg="mod modGraphic">
          <ac:chgData name="Allison Weckerle" userId="2aecc5db-e215-47aa-9eb4-82d4e2a56303" providerId="ADAL" clId="{47FC2395-7C73-44D4-90E5-79D99F79B7EA}" dt="2025-12-19T14:40:47.095" v="2978" actId="20577"/>
          <ac:graphicFrameMkLst>
            <pc:docMk/>
            <pc:sldMk cId="2339094460" sldId="2147473708"/>
            <ac:graphicFrameMk id="2" creationId="{6AB846E9-6259-91F2-7C8A-0E124CE1D70A}"/>
          </ac:graphicFrameMkLst>
        </pc:graphicFrameChg>
        <pc:graphicFrameChg chg="mod modGraphic">
          <ac:chgData name="Allison Weckerle" userId="2aecc5db-e215-47aa-9eb4-82d4e2a56303" providerId="ADAL" clId="{47FC2395-7C73-44D4-90E5-79D99F79B7EA}" dt="2025-12-19T14:40:48.826" v="2979" actId="20577"/>
          <ac:graphicFrameMkLst>
            <pc:docMk/>
            <pc:sldMk cId="2339094460" sldId="2147473708"/>
            <ac:graphicFrameMk id="3" creationId="{451E8046-7B18-BCAE-A922-E572473A7485}"/>
          </ac:graphicFrameMkLst>
        </pc:graphicFrameChg>
      </pc:sldChg>
      <pc:sldChg chg="addSp delSp modSp mod modCm">
        <pc:chgData name="Allison Weckerle" userId="2aecc5db-e215-47aa-9eb4-82d4e2a56303" providerId="ADAL" clId="{47FC2395-7C73-44D4-90E5-79D99F79B7EA}" dt="2025-12-19T14:41:11.391" v="2981" actId="20577"/>
        <pc:sldMkLst>
          <pc:docMk/>
          <pc:sldMk cId="1821151233" sldId="2147473712"/>
        </pc:sldMkLst>
        <pc:spChg chg="mod">
          <ac:chgData name="Allison Weckerle" userId="2aecc5db-e215-47aa-9eb4-82d4e2a56303" providerId="ADAL" clId="{47FC2395-7C73-44D4-90E5-79D99F79B7EA}" dt="2025-12-19T14:41:11.391" v="2981" actId="20577"/>
          <ac:spMkLst>
            <pc:docMk/>
            <pc:sldMk cId="1821151233" sldId="2147473712"/>
            <ac:spMk id="2" creationId="{2485EFA2-81DB-EAC3-87C9-F34A935E090C}"/>
          </ac:spMkLst>
        </pc:spChg>
        <pc:spChg chg="add mod">
          <ac:chgData name="Allison Weckerle" userId="2aecc5db-e215-47aa-9eb4-82d4e2a56303" providerId="ADAL" clId="{47FC2395-7C73-44D4-90E5-79D99F79B7EA}" dt="2025-12-19T12:36:52.891" v="1308"/>
          <ac:spMkLst>
            <pc:docMk/>
            <pc:sldMk cId="1821151233" sldId="2147473712"/>
            <ac:spMk id="8" creationId="{A9A80346-2059-4AEF-34C4-CB78185A0959}"/>
          </ac:spMkLst>
        </pc:spChg>
        <pc:spChg chg="mod">
          <ac:chgData name="Allison Weckerle" userId="2aecc5db-e215-47aa-9eb4-82d4e2a56303" providerId="ADAL" clId="{47FC2395-7C73-44D4-90E5-79D99F79B7EA}" dt="2025-12-19T12:26:59.365" v="871" actId="20577"/>
          <ac:spMkLst>
            <pc:docMk/>
            <pc:sldMk cId="1821151233" sldId="2147473712"/>
            <ac:spMk id="10243" creationId="{57DE6D77-E6F7-C60A-4D6E-7C5E6BBB41D0}"/>
          </ac:spMkLst>
        </pc:spChg>
        <pc:graphicFrameChg chg="mod modGraphic">
          <ac:chgData name="Allison Weckerle" userId="2aecc5db-e215-47aa-9eb4-82d4e2a56303" providerId="ADAL" clId="{47FC2395-7C73-44D4-90E5-79D99F79B7EA}" dt="2025-12-19T14:40:52.917" v="2980" actId="20577"/>
          <ac:graphicFrameMkLst>
            <pc:docMk/>
            <pc:sldMk cId="1821151233" sldId="2147473712"/>
            <ac:graphicFrameMk id="4" creationId="{B80E9735-BF80-68F1-8DC0-CB0F78186B89}"/>
          </ac:graphicFrameMkLst>
        </pc:graphicFrameChg>
      </pc:sldChg>
      <pc:sldChg chg="addSp delSp modSp mod modCm">
        <pc:chgData name="Allison Weckerle" userId="2aecc5db-e215-47aa-9eb4-82d4e2a56303" providerId="ADAL" clId="{47FC2395-7C73-44D4-90E5-79D99F79B7EA}" dt="2025-12-19T14:40:25.115" v="2973" actId="20577"/>
        <pc:sldMkLst>
          <pc:docMk/>
          <pc:sldMk cId="940431602" sldId="2147473714"/>
        </pc:sldMkLst>
        <pc:spChg chg="mod">
          <ac:chgData name="Allison Weckerle" userId="2aecc5db-e215-47aa-9eb4-82d4e2a56303" providerId="ADAL" clId="{47FC2395-7C73-44D4-90E5-79D99F79B7EA}" dt="2025-12-19T04:16:49.507" v="185" actId="948"/>
          <ac:spMkLst>
            <pc:docMk/>
            <pc:sldMk cId="940431602" sldId="2147473714"/>
            <ac:spMk id="3" creationId="{E0D226CE-4454-D2A5-3C05-E806F4A337B0}"/>
          </ac:spMkLst>
        </pc:spChg>
        <pc:spChg chg="mod">
          <ac:chgData name="Allison Weckerle" userId="2aecc5db-e215-47aa-9eb4-82d4e2a56303" providerId="ADAL" clId="{47FC2395-7C73-44D4-90E5-79D99F79B7EA}" dt="2025-12-19T04:12:12.229" v="102" actId="20577"/>
          <ac:spMkLst>
            <pc:docMk/>
            <pc:sldMk cId="940431602" sldId="2147473714"/>
            <ac:spMk id="4" creationId="{772382A8-012B-7B56-4512-DC698659A763}"/>
          </ac:spMkLst>
        </pc:spChg>
        <pc:spChg chg="add mod">
          <ac:chgData name="Allison Weckerle" userId="2aecc5db-e215-47aa-9eb4-82d4e2a56303" providerId="ADAL" clId="{47FC2395-7C73-44D4-90E5-79D99F79B7EA}" dt="2025-12-19T14:33:43.063" v="2922" actId="1582"/>
          <ac:spMkLst>
            <pc:docMk/>
            <pc:sldMk cId="940431602" sldId="2147473714"/>
            <ac:spMk id="8" creationId="{088B49EA-9503-41A3-8F4D-F9D5E8583A0D}"/>
          </ac:spMkLst>
        </pc:spChg>
        <pc:spChg chg="mod">
          <ac:chgData name="Allison Weckerle" userId="2aecc5db-e215-47aa-9eb4-82d4e2a56303" providerId="ADAL" clId="{47FC2395-7C73-44D4-90E5-79D99F79B7EA}" dt="2025-12-19T14:40:25.115" v="2973" actId="20577"/>
          <ac:spMkLst>
            <pc:docMk/>
            <pc:sldMk cId="940431602" sldId="2147473714"/>
            <ac:spMk id="11" creationId="{4CD70BF4-AAFC-EE3C-818F-D1BE79DAA7C9}"/>
          </ac:spMkLst>
        </pc:spChg>
        <pc:spChg chg="mod">
          <ac:chgData name="Allison Weckerle" userId="2aecc5db-e215-47aa-9eb4-82d4e2a56303" providerId="ADAL" clId="{47FC2395-7C73-44D4-90E5-79D99F79B7EA}" dt="2025-12-19T04:16:24.663" v="184" actId="947"/>
          <ac:spMkLst>
            <pc:docMk/>
            <pc:sldMk cId="940431602" sldId="2147473714"/>
            <ac:spMk id="12" creationId="{932BA026-DCC9-8A9A-EF0F-12145A47E947}"/>
          </ac:spMkLst>
        </pc:spChg>
        <pc:spChg chg="mod">
          <ac:chgData name="Allison Weckerle" userId="2aecc5db-e215-47aa-9eb4-82d4e2a56303" providerId="ADAL" clId="{47FC2395-7C73-44D4-90E5-79D99F79B7EA}" dt="2025-12-19T04:16:02.088" v="162" actId="1076"/>
          <ac:spMkLst>
            <pc:docMk/>
            <pc:sldMk cId="940431602" sldId="2147473714"/>
            <ac:spMk id="26" creationId="{74445A51-6B83-AF0C-94FC-912B3AA61767}"/>
          </ac:spMkLst>
        </pc:spChg>
        <pc:spChg chg="mod">
          <ac:chgData name="Allison Weckerle" userId="2aecc5db-e215-47aa-9eb4-82d4e2a56303" providerId="ADAL" clId="{47FC2395-7C73-44D4-90E5-79D99F79B7EA}" dt="2025-12-19T04:06:10.409" v="37" actId="20577"/>
          <ac:spMkLst>
            <pc:docMk/>
            <pc:sldMk cId="940431602" sldId="2147473714"/>
            <ac:spMk id="28" creationId="{E2D71057-5C1B-CDDD-0BB1-A9A2FABAFA02}"/>
          </ac:spMkLst>
        </pc:spChg>
      </pc:sldChg>
      <pc:sldChg chg="addSp delSp modSp mod modCm">
        <pc:chgData name="Allison Weckerle" userId="2aecc5db-e215-47aa-9eb4-82d4e2a56303" providerId="ADAL" clId="{47FC2395-7C73-44D4-90E5-79D99F79B7EA}" dt="2025-12-19T12:26:43.291" v="865"/>
        <pc:sldMkLst>
          <pc:docMk/>
          <pc:sldMk cId="2344110720" sldId="2147473715"/>
        </pc:sldMkLst>
        <pc:spChg chg="add mod">
          <ac:chgData name="Allison Weckerle" userId="2aecc5db-e215-47aa-9eb4-82d4e2a56303" providerId="ADAL" clId="{47FC2395-7C73-44D4-90E5-79D99F79B7EA}" dt="2025-12-19T12:10:16.946" v="774"/>
          <ac:spMkLst>
            <pc:docMk/>
            <pc:sldMk cId="2344110720" sldId="2147473715"/>
            <ac:spMk id="2" creationId="{D15BE0EE-0E13-7263-CF3E-6888EE5B45E6}"/>
          </ac:spMkLst>
        </pc:spChg>
        <pc:spChg chg="mod">
          <ac:chgData name="Allison Weckerle" userId="2aecc5db-e215-47aa-9eb4-82d4e2a56303" providerId="ADAL" clId="{47FC2395-7C73-44D4-90E5-79D99F79B7EA}" dt="2025-12-19T12:12:45.585" v="814" actId="20577"/>
          <ac:spMkLst>
            <pc:docMk/>
            <pc:sldMk cId="2344110720" sldId="2147473715"/>
            <ac:spMk id="3" creationId="{207DEC42-DA63-D188-B557-A748EF98E212}"/>
          </ac:spMkLst>
        </pc:spChg>
        <pc:graphicFrameChg chg="mod modGraphic">
          <ac:chgData name="Allison Weckerle" userId="2aecc5db-e215-47aa-9eb4-82d4e2a56303" providerId="ADAL" clId="{47FC2395-7C73-44D4-90E5-79D99F79B7EA}" dt="2025-12-19T12:26:39.604" v="864" actId="1076"/>
          <ac:graphicFrameMkLst>
            <pc:docMk/>
            <pc:sldMk cId="2344110720" sldId="2147473715"/>
            <ac:graphicFrameMk id="5" creationId="{318F61E9-0B51-B654-91DD-EF9D81F73CEA}"/>
          </ac:graphicFrameMkLst>
        </pc:graphicFrameChg>
      </pc:sldChg>
    </pc:docChg>
  </pc:docChgLst>
  <pc:docChgLst>
    <pc:chgData name="Liz Donohue" userId="1dd2b9cf-45e8-40ae-9123-4564d15e2785" providerId="ADAL" clId="{19258E8E-9559-43B7-B940-1055510C5ECA}"/>
    <pc:docChg chg="modSld">
      <pc:chgData name="Liz Donohue" userId="1dd2b9cf-45e8-40ae-9123-4564d15e2785" providerId="ADAL" clId="{19258E8E-9559-43B7-B940-1055510C5ECA}" dt="2025-12-22T14:47:33.064" v="59" actId="20577"/>
      <pc:docMkLst>
        <pc:docMk/>
      </pc:docMkLst>
      <pc:sldChg chg="modSp mod">
        <pc:chgData name="Liz Donohue" userId="1dd2b9cf-45e8-40ae-9123-4564d15e2785" providerId="ADAL" clId="{19258E8E-9559-43B7-B940-1055510C5ECA}" dt="2025-12-22T14:38:36.514" v="8" actId="20577"/>
        <pc:sldMkLst>
          <pc:docMk/>
          <pc:sldMk cId="0" sldId="267"/>
        </pc:sldMkLst>
        <pc:spChg chg="mod">
          <ac:chgData name="Liz Donohue" userId="1dd2b9cf-45e8-40ae-9123-4564d15e2785" providerId="ADAL" clId="{19258E8E-9559-43B7-B940-1055510C5ECA}" dt="2025-12-22T14:38:36.514" v="8" actId="20577"/>
          <ac:spMkLst>
            <pc:docMk/>
            <pc:sldMk cId="0" sldId="267"/>
            <ac:spMk id="6" creationId="{315ACB3C-ECFE-4E38-AEA0-24FC109DD437}"/>
          </ac:spMkLst>
        </pc:spChg>
      </pc:sldChg>
      <pc:sldChg chg="modNotesTx">
        <pc:chgData name="Liz Donohue" userId="1dd2b9cf-45e8-40ae-9123-4564d15e2785" providerId="ADAL" clId="{19258E8E-9559-43B7-B940-1055510C5ECA}" dt="2025-12-22T14:41:29.785" v="45" actId="6549"/>
        <pc:sldMkLst>
          <pc:docMk/>
          <pc:sldMk cId="344922944" sldId="2147473664"/>
        </pc:sldMkLst>
      </pc:sldChg>
      <pc:sldChg chg="modSp mod">
        <pc:chgData name="Liz Donohue" userId="1dd2b9cf-45e8-40ae-9123-4564d15e2785" providerId="ADAL" clId="{19258E8E-9559-43B7-B940-1055510C5ECA}" dt="2025-12-22T14:47:33.064" v="59" actId="20577"/>
        <pc:sldMkLst>
          <pc:docMk/>
          <pc:sldMk cId="2733978758" sldId="2147473668"/>
        </pc:sldMkLst>
        <pc:spChg chg="mod">
          <ac:chgData name="Liz Donohue" userId="1dd2b9cf-45e8-40ae-9123-4564d15e2785" providerId="ADAL" clId="{19258E8E-9559-43B7-B940-1055510C5ECA}" dt="2025-12-22T14:47:33.064" v="59" actId="20577"/>
          <ac:spMkLst>
            <pc:docMk/>
            <pc:sldMk cId="2733978758" sldId="2147473668"/>
            <ac:spMk id="4" creationId="{AF5FF0B6-1A75-3570-D020-CD61415A5028}"/>
          </ac:spMkLst>
        </pc:spChg>
      </pc:sldChg>
      <pc:sldChg chg="modSp mod">
        <pc:chgData name="Liz Donohue" userId="1dd2b9cf-45e8-40ae-9123-4564d15e2785" providerId="ADAL" clId="{19258E8E-9559-43B7-B940-1055510C5ECA}" dt="2025-12-19T23:39:43.550" v="0" actId="6549"/>
        <pc:sldMkLst>
          <pc:docMk/>
          <pc:sldMk cId="4140082214" sldId="2147473700"/>
        </pc:sldMkLst>
        <pc:spChg chg="mod">
          <ac:chgData name="Liz Donohue" userId="1dd2b9cf-45e8-40ae-9123-4564d15e2785" providerId="ADAL" clId="{19258E8E-9559-43B7-B940-1055510C5ECA}" dt="2025-12-19T23:39:43.550" v="0" actId="6549"/>
          <ac:spMkLst>
            <pc:docMk/>
            <pc:sldMk cId="4140082214" sldId="2147473700"/>
            <ac:spMk id="5" creationId="{D15358F4-D27B-BB61-DFA3-E33A2C00322D}"/>
          </ac:spMkLst>
        </pc:spChg>
      </pc:sldChg>
      <pc:sldChg chg="modSp mod modNotesTx">
        <pc:chgData name="Liz Donohue" userId="1dd2b9cf-45e8-40ae-9123-4564d15e2785" providerId="ADAL" clId="{19258E8E-9559-43B7-B940-1055510C5ECA}" dt="2025-12-22T14:41:33.164" v="46" actId="6549"/>
        <pc:sldMkLst>
          <pc:docMk/>
          <pc:sldMk cId="1739632581" sldId="2147473706"/>
        </pc:sldMkLst>
        <pc:spChg chg="mod">
          <ac:chgData name="Liz Donohue" userId="1dd2b9cf-45e8-40ae-9123-4564d15e2785" providerId="ADAL" clId="{19258E8E-9559-43B7-B940-1055510C5ECA}" dt="2025-12-22T14:40:11.114" v="12" actId="6549"/>
          <ac:spMkLst>
            <pc:docMk/>
            <pc:sldMk cId="1739632581" sldId="2147473706"/>
            <ac:spMk id="10243" creationId="{9658C038-D19C-E97D-AE84-A868CA28A0DB}"/>
          </ac:spMkLst>
        </pc:spChg>
      </pc:sldChg>
      <pc:sldChg chg="modNotesTx">
        <pc:chgData name="Liz Donohue" userId="1dd2b9cf-45e8-40ae-9123-4564d15e2785" providerId="ADAL" clId="{19258E8E-9559-43B7-B940-1055510C5ECA}" dt="2025-12-22T14:42:07.380" v="48" actId="6549"/>
        <pc:sldMkLst>
          <pc:docMk/>
          <pc:sldMk cId="3684061748" sldId="2147473707"/>
        </pc:sldMkLst>
      </pc:sldChg>
      <pc:sldChg chg="modSp mod modNotesTx">
        <pc:chgData name="Liz Donohue" userId="1dd2b9cf-45e8-40ae-9123-4564d15e2785" providerId="ADAL" clId="{19258E8E-9559-43B7-B940-1055510C5ECA}" dt="2025-12-22T14:41:20.181" v="43" actId="6549"/>
        <pc:sldMkLst>
          <pc:docMk/>
          <pc:sldMk cId="2339094460" sldId="2147473708"/>
        </pc:sldMkLst>
        <pc:graphicFrameChg chg="modGraphic">
          <ac:chgData name="Liz Donohue" userId="1dd2b9cf-45e8-40ae-9123-4564d15e2785" providerId="ADAL" clId="{19258E8E-9559-43B7-B940-1055510C5ECA}" dt="2025-12-22T14:40:45.897" v="24" actId="20577"/>
          <ac:graphicFrameMkLst>
            <pc:docMk/>
            <pc:sldMk cId="2339094460" sldId="2147473708"/>
            <ac:graphicFrameMk id="2" creationId="{6AB846E9-6259-91F2-7C8A-0E124CE1D70A}"/>
          </ac:graphicFrameMkLst>
        </pc:graphicFrameChg>
        <pc:graphicFrameChg chg="modGraphic">
          <ac:chgData name="Liz Donohue" userId="1dd2b9cf-45e8-40ae-9123-4564d15e2785" providerId="ADAL" clId="{19258E8E-9559-43B7-B940-1055510C5ECA}" dt="2025-12-22T14:41:05.597" v="42" actId="20577"/>
          <ac:graphicFrameMkLst>
            <pc:docMk/>
            <pc:sldMk cId="2339094460" sldId="2147473708"/>
            <ac:graphicFrameMk id="3" creationId="{451E8046-7B18-BCAE-A922-E572473A7485}"/>
          </ac:graphicFrameMkLst>
        </pc:graphicFrameChg>
      </pc:sldChg>
      <pc:sldChg chg="modSp mod modNotesTx">
        <pc:chgData name="Liz Donohue" userId="1dd2b9cf-45e8-40ae-9123-4564d15e2785" providerId="ADAL" clId="{19258E8E-9559-43B7-B940-1055510C5ECA}" dt="2025-12-22T14:46:36.980" v="57" actId="20577"/>
        <pc:sldMkLst>
          <pc:docMk/>
          <pc:sldMk cId="1821151233" sldId="2147473712"/>
        </pc:sldMkLst>
        <pc:spChg chg="mod">
          <ac:chgData name="Liz Donohue" userId="1dd2b9cf-45e8-40ae-9123-4564d15e2785" providerId="ADAL" clId="{19258E8E-9559-43B7-B940-1055510C5ECA}" dt="2025-12-22T14:46:36.980" v="57" actId="20577"/>
          <ac:spMkLst>
            <pc:docMk/>
            <pc:sldMk cId="1821151233" sldId="2147473712"/>
            <ac:spMk id="2" creationId="{2485EFA2-81DB-EAC3-87C9-F34A935E090C}"/>
          </ac:spMkLst>
        </pc:spChg>
        <pc:graphicFrameChg chg="modGraphic">
          <ac:chgData name="Liz Donohue" userId="1dd2b9cf-45e8-40ae-9123-4564d15e2785" providerId="ADAL" clId="{19258E8E-9559-43B7-B940-1055510C5ECA}" dt="2025-12-22T14:44:30.680" v="55" actId="20577"/>
          <ac:graphicFrameMkLst>
            <pc:docMk/>
            <pc:sldMk cId="1821151233" sldId="2147473712"/>
            <ac:graphicFrameMk id="4" creationId="{B80E9735-BF80-68F1-8DC0-CB0F78186B89}"/>
          </ac:graphicFrameMkLst>
        </pc:graphicFrameChg>
      </pc:sldChg>
      <pc:sldChg chg="modSp mod modNotesTx">
        <pc:chgData name="Liz Donohue" userId="1dd2b9cf-45e8-40ae-9123-4564d15e2785" providerId="ADAL" clId="{19258E8E-9559-43B7-B940-1055510C5ECA}" dt="2025-12-22T14:41:26.713" v="44" actId="6549"/>
        <pc:sldMkLst>
          <pc:docMk/>
          <pc:sldMk cId="940431602" sldId="2147473714"/>
        </pc:sldMkLst>
        <pc:spChg chg="mod">
          <ac:chgData name="Liz Donohue" userId="1dd2b9cf-45e8-40ae-9123-4564d15e2785" providerId="ADAL" clId="{19258E8E-9559-43B7-B940-1055510C5ECA}" dt="2025-12-22T14:39:30.564" v="11" actId="6549"/>
          <ac:spMkLst>
            <pc:docMk/>
            <pc:sldMk cId="940431602" sldId="2147473714"/>
            <ac:spMk id="3" creationId="{E0D226CE-4454-D2A5-3C05-E806F4A337B0}"/>
          </ac:spMkLst>
        </pc:spChg>
        <pc:spChg chg="mod">
          <ac:chgData name="Liz Donohue" userId="1dd2b9cf-45e8-40ae-9123-4564d15e2785" providerId="ADAL" clId="{19258E8E-9559-43B7-B940-1055510C5ECA}" dt="2025-12-22T14:39:13.614" v="10" actId="20577"/>
          <ac:spMkLst>
            <pc:docMk/>
            <pc:sldMk cId="940431602" sldId="2147473714"/>
            <ac:spMk id="4" creationId="{772382A8-012B-7B56-4512-DC698659A763}"/>
          </ac:spMkLst>
        </pc:spChg>
      </pc:sldChg>
      <pc:sldChg chg="modSp mod modCm modNotesTx">
        <pc:chgData name="Liz Donohue" userId="1dd2b9cf-45e8-40ae-9123-4564d15e2785" providerId="ADAL" clId="{19258E8E-9559-43B7-B940-1055510C5ECA}" dt="2025-12-22T14:44:14.630" v="52"/>
        <pc:sldMkLst>
          <pc:docMk/>
          <pc:sldMk cId="2344110720" sldId="2147473715"/>
        </pc:sldMkLst>
        <pc:graphicFrameChg chg="modGraphic">
          <ac:chgData name="Liz Donohue" userId="1dd2b9cf-45e8-40ae-9123-4564d15e2785" providerId="ADAL" clId="{19258E8E-9559-43B7-B940-1055510C5ECA}" dt="2025-12-22T14:43:15.014" v="51" actId="114"/>
          <ac:graphicFrameMkLst>
            <pc:docMk/>
            <pc:sldMk cId="2344110720" sldId="2147473715"/>
            <ac:graphicFrameMk id="5" creationId="{318F61E9-0B51-B654-91DD-EF9D81F73CEA}"/>
          </ac:graphicFrameMkLst>
        </pc:graphicFrameChg>
      </pc:sldChg>
      <pc:sldChg chg="modNotesTx">
        <pc:chgData name="Liz Donohue" userId="1dd2b9cf-45e8-40ae-9123-4564d15e2785" providerId="ADAL" clId="{19258E8E-9559-43B7-B940-1055510C5ECA}" dt="2025-12-22T14:41:39.531" v="47" actId="6549"/>
        <pc:sldMkLst>
          <pc:docMk/>
          <pc:sldMk cId="2014856123" sldId="2147473720"/>
        </pc:sldMkLst>
      </pc:sldChg>
      <pc:sldChg chg="modNotesTx">
        <pc:chgData name="Liz Donohue" userId="1dd2b9cf-45e8-40ae-9123-4564d15e2785" providerId="ADAL" clId="{19258E8E-9559-43B7-B940-1055510C5ECA}" dt="2025-12-22T14:42:27.797" v="49" actId="6549"/>
        <pc:sldMkLst>
          <pc:docMk/>
          <pc:sldMk cId="1276481170" sldId="2147473721"/>
        </pc:sldMkLst>
      </pc:sldChg>
    </pc:docChg>
  </pc:docChgLst>
  <pc:docChgLst>
    <pc:chgData name="Jerfiz Constanzo" userId="7388c342-66f0-4154-bcdf-657d8197f1ae" providerId="ADAL" clId="{8702F14C-1A93-4BD1-B60F-2D04FED9AA2F}"/>
    <pc:docChg chg="undo custSel addSld delSld modSld sldOrd">
      <pc:chgData name="Jerfiz Constanzo" userId="7388c342-66f0-4154-bcdf-657d8197f1ae" providerId="ADAL" clId="{8702F14C-1A93-4BD1-B60F-2D04FED9AA2F}" dt="2025-12-22T14:23:20.493" v="3327" actId="20577"/>
      <pc:docMkLst>
        <pc:docMk/>
      </pc:docMkLst>
      <pc:sldChg chg="addSp modSp mod">
        <pc:chgData name="Jerfiz Constanzo" userId="7388c342-66f0-4154-bcdf-657d8197f1ae" providerId="ADAL" clId="{8702F14C-1A93-4BD1-B60F-2D04FED9AA2F}" dt="2025-12-19T19:24:52.397" v="826" actId="20577"/>
        <pc:sldMkLst>
          <pc:docMk/>
          <pc:sldMk cId="0" sldId="267"/>
        </pc:sldMkLst>
        <pc:spChg chg="mod">
          <ac:chgData name="Jerfiz Constanzo" userId="7388c342-66f0-4154-bcdf-657d8197f1ae" providerId="ADAL" clId="{8702F14C-1A93-4BD1-B60F-2D04FED9AA2F}" dt="2025-12-19T19:24:52.397" v="826" actId="20577"/>
          <ac:spMkLst>
            <pc:docMk/>
            <pc:sldMk cId="0" sldId="267"/>
            <ac:spMk id="6" creationId="{315ACB3C-ECFE-4E38-AEA0-24FC109DD437}"/>
          </ac:spMkLst>
        </pc:spChg>
      </pc:sldChg>
      <pc:sldChg chg="delSp modSp mod">
        <pc:chgData name="Jerfiz Constanzo" userId="7388c342-66f0-4154-bcdf-657d8197f1ae" providerId="ADAL" clId="{8702F14C-1A93-4BD1-B60F-2D04FED9AA2F}" dt="2025-12-19T20:23:59.984" v="1473" actId="207"/>
        <pc:sldMkLst>
          <pc:docMk/>
          <pc:sldMk cId="344922944" sldId="2147473664"/>
        </pc:sldMkLst>
        <pc:spChg chg="mod">
          <ac:chgData name="Jerfiz Constanzo" userId="7388c342-66f0-4154-bcdf-657d8197f1ae" providerId="ADAL" clId="{8702F14C-1A93-4BD1-B60F-2D04FED9AA2F}" dt="2025-12-19T19:28:38.642" v="907" actId="1076"/>
          <ac:spMkLst>
            <pc:docMk/>
            <pc:sldMk cId="344922944" sldId="2147473664"/>
            <ac:spMk id="11" creationId="{7FD43D0C-81CA-FC57-575C-ABE9A711EC0B}"/>
          </ac:spMkLst>
        </pc:spChg>
        <pc:spChg chg="mod">
          <ac:chgData name="Jerfiz Constanzo" userId="7388c342-66f0-4154-bcdf-657d8197f1ae" providerId="ADAL" clId="{8702F14C-1A93-4BD1-B60F-2D04FED9AA2F}" dt="2025-12-19T19:29:06.236" v="912"/>
          <ac:spMkLst>
            <pc:docMk/>
            <pc:sldMk cId="344922944" sldId="2147473664"/>
            <ac:spMk id="10243" creationId="{26819085-1B83-F4C3-2AC3-75546B71DF8E}"/>
          </ac:spMkLst>
        </pc:spChg>
        <pc:graphicFrameChg chg="mod modGraphic">
          <ac:chgData name="Jerfiz Constanzo" userId="7388c342-66f0-4154-bcdf-657d8197f1ae" providerId="ADAL" clId="{8702F14C-1A93-4BD1-B60F-2D04FED9AA2F}" dt="2025-12-19T20:23:58.252" v="1472" actId="207"/>
          <ac:graphicFrameMkLst>
            <pc:docMk/>
            <pc:sldMk cId="344922944" sldId="2147473664"/>
            <ac:graphicFrameMk id="6" creationId="{5FB74E8E-463D-E582-19FD-8AC4DB054EC1}"/>
          </ac:graphicFrameMkLst>
        </pc:graphicFrameChg>
        <pc:graphicFrameChg chg="mod modGraphic">
          <ac:chgData name="Jerfiz Constanzo" userId="7388c342-66f0-4154-bcdf-657d8197f1ae" providerId="ADAL" clId="{8702F14C-1A93-4BD1-B60F-2D04FED9AA2F}" dt="2025-12-19T20:23:59.984" v="1473" actId="207"/>
          <ac:graphicFrameMkLst>
            <pc:docMk/>
            <pc:sldMk cId="344922944" sldId="2147473664"/>
            <ac:graphicFrameMk id="8" creationId="{97845C03-03A1-6FAB-6A2F-B3D6F2CE7F99}"/>
          </ac:graphicFrameMkLst>
        </pc:graphicFrameChg>
      </pc:sldChg>
      <pc:sldChg chg="modSp mod">
        <pc:chgData name="Jerfiz Constanzo" userId="7388c342-66f0-4154-bcdf-657d8197f1ae" providerId="ADAL" clId="{8702F14C-1A93-4BD1-B60F-2D04FED9AA2F}" dt="2025-12-19T21:05:14.170" v="3321" actId="403"/>
        <pc:sldMkLst>
          <pc:docMk/>
          <pc:sldMk cId="2733978758" sldId="2147473668"/>
        </pc:sldMkLst>
        <pc:spChg chg="mod">
          <ac:chgData name="Jerfiz Constanzo" userId="7388c342-66f0-4154-bcdf-657d8197f1ae" providerId="ADAL" clId="{8702F14C-1A93-4BD1-B60F-2D04FED9AA2F}" dt="2025-12-19T21:05:14.170" v="3321" actId="403"/>
          <ac:spMkLst>
            <pc:docMk/>
            <pc:sldMk cId="2733978758" sldId="2147473668"/>
            <ac:spMk id="4" creationId="{AF5FF0B6-1A75-3570-D020-CD61415A5028}"/>
          </ac:spMkLst>
        </pc:spChg>
        <pc:spChg chg="mod">
          <ac:chgData name="Jerfiz Constanzo" userId="7388c342-66f0-4154-bcdf-657d8197f1ae" providerId="ADAL" clId="{8702F14C-1A93-4BD1-B60F-2D04FED9AA2F}" dt="2025-12-19T19:29:34.654" v="929"/>
          <ac:spMkLst>
            <pc:docMk/>
            <pc:sldMk cId="2733978758" sldId="2147473668"/>
            <ac:spMk id="10243" creationId="{2026A439-8529-6B4C-B145-B93CE97EB569}"/>
          </ac:spMkLst>
        </pc:spChg>
      </pc:sldChg>
      <pc:sldChg chg="modSp mod modCm">
        <pc:chgData name="Jerfiz Constanzo" userId="7388c342-66f0-4154-bcdf-657d8197f1ae" providerId="ADAL" clId="{8702F14C-1A93-4BD1-B60F-2D04FED9AA2F}" dt="2025-12-19T22:42:30.768" v="3323"/>
        <pc:sldMkLst>
          <pc:docMk/>
          <pc:sldMk cId="4140082214" sldId="2147473700"/>
        </pc:sldMkLst>
        <pc:spChg chg="mod">
          <ac:chgData name="Jerfiz Constanzo" userId="7388c342-66f0-4154-bcdf-657d8197f1ae" providerId="ADAL" clId="{8702F14C-1A93-4BD1-B60F-2D04FED9AA2F}" dt="2025-12-19T19:29:48.740" v="930" actId="20577"/>
          <ac:spMkLst>
            <pc:docMk/>
            <pc:sldMk cId="4140082214" sldId="2147473700"/>
            <ac:spMk id="7171" creationId="{4D67E167-2F37-481F-AB26-A6E236679EF3}"/>
          </ac:spMkLst>
        </pc:spChg>
      </pc:sldChg>
      <pc:sldChg chg="modSp mod modCm">
        <pc:chgData name="Jerfiz Constanzo" userId="7388c342-66f0-4154-bcdf-657d8197f1ae" providerId="ADAL" clId="{8702F14C-1A93-4BD1-B60F-2D04FED9AA2F}" dt="2025-12-19T20:24:16.202" v="1474"/>
        <pc:sldMkLst>
          <pc:docMk/>
          <pc:sldMk cId="1739632581" sldId="2147473706"/>
        </pc:sldMkLst>
        <pc:spChg chg="mod">
          <ac:chgData name="Jerfiz Constanzo" userId="7388c342-66f0-4154-bcdf-657d8197f1ae" providerId="ADAL" clId="{8702F14C-1A93-4BD1-B60F-2D04FED9AA2F}" dt="2025-12-19T19:29:09.869" v="913"/>
          <ac:spMkLst>
            <pc:docMk/>
            <pc:sldMk cId="1739632581" sldId="2147473706"/>
            <ac:spMk id="10243" creationId="{9658C038-D19C-E97D-AE84-A868CA28A0DB}"/>
          </ac:spMkLst>
        </pc:spChg>
        <pc:graphicFrameChg chg="modGraphic">
          <ac:chgData name="Jerfiz Constanzo" userId="7388c342-66f0-4154-bcdf-657d8197f1ae" providerId="ADAL" clId="{8702F14C-1A93-4BD1-B60F-2D04FED9AA2F}" dt="2025-12-19T20:23:53.486" v="1470" actId="207"/>
          <ac:graphicFrameMkLst>
            <pc:docMk/>
            <pc:sldMk cId="1739632581" sldId="2147473706"/>
            <ac:graphicFrameMk id="5" creationId="{8ACEAA4A-38D3-5214-2C2D-C9610587BFFC}"/>
          </ac:graphicFrameMkLst>
        </pc:graphicFrameChg>
        <pc:graphicFrameChg chg="modGraphic">
          <ac:chgData name="Jerfiz Constanzo" userId="7388c342-66f0-4154-bcdf-657d8197f1ae" providerId="ADAL" clId="{8702F14C-1A93-4BD1-B60F-2D04FED9AA2F}" dt="2025-12-19T20:23:55.617" v="1471" actId="207"/>
          <ac:graphicFrameMkLst>
            <pc:docMk/>
            <pc:sldMk cId="1739632581" sldId="2147473706"/>
            <ac:graphicFrameMk id="6" creationId="{F5C32603-436E-733B-1B56-85D652F54AF7}"/>
          </ac:graphicFrameMkLst>
        </pc:graphicFrameChg>
      </pc:sldChg>
      <pc:sldChg chg="modSp mod modCm">
        <pc:chgData name="Jerfiz Constanzo" userId="7388c342-66f0-4154-bcdf-657d8197f1ae" providerId="ADAL" clId="{8702F14C-1A93-4BD1-B60F-2D04FED9AA2F}" dt="2025-12-19T20:56:07.567" v="2170" actId="20577"/>
        <pc:sldMkLst>
          <pc:docMk/>
          <pc:sldMk cId="3684061748" sldId="2147473707"/>
        </pc:sldMkLst>
        <pc:spChg chg="mod">
          <ac:chgData name="Jerfiz Constanzo" userId="7388c342-66f0-4154-bcdf-657d8197f1ae" providerId="ADAL" clId="{8702F14C-1A93-4BD1-B60F-2D04FED9AA2F}" dt="2025-12-19T19:29:17.121" v="915"/>
          <ac:spMkLst>
            <pc:docMk/>
            <pc:sldMk cId="3684061748" sldId="2147473707"/>
            <ac:spMk id="10243" creationId="{2A2226E6-6A42-0439-DB8A-A698A4906B14}"/>
          </ac:spMkLst>
        </pc:spChg>
        <pc:graphicFrameChg chg="modGraphic">
          <ac:chgData name="Jerfiz Constanzo" userId="7388c342-66f0-4154-bcdf-657d8197f1ae" providerId="ADAL" clId="{8702F14C-1A93-4BD1-B60F-2D04FED9AA2F}" dt="2025-12-19T20:56:07.567" v="2170" actId="20577"/>
          <ac:graphicFrameMkLst>
            <pc:docMk/>
            <pc:sldMk cId="3684061748" sldId="2147473707"/>
            <ac:graphicFrameMk id="6" creationId="{0BD78949-0F3E-B66E-D044-1DA76B664E3A}"/>
          </ac:graphicFrameMkLst>
        </pc:graphicFrameChg>
      </pc:sldChg>
      <pc:sldChg chg="modSp mod modCm">
        <pc:chgData name="Jerfiz Constanzo" userId="7388c342-66f0-4154-bcdf-657d8197f1ae" providerId="ADAL" clId="{8702F14C-1A93-4BD1-B60F-2D04FED9AA2F}" dt="2025-12-19T20:23:49.407" v="1469" actId="207"/>
        <pc:sldMkLst>
          <pc:docMk/>
          <pc:sldMk cId="2339094460" sldId="2147473708"/>
        </pc:sldMkLst>
        <pc:spChg chg="mod">
          <ac:chgData name="Jerfiz Constanzo" userId="7388c342-66f0-4154-bcdf-657d8197f1ae" providerId="ADAL" clId="{8702F14C-1A93-4BD1-B60F-2D04FED9AA2F}" dt="2025-12-19T19:29:14.539" v="914"/>
          <ac:spMkLst>
            <pc:docMk/>
            <pc:sldMk cId="2339094460" sldId="2147473708"/>
            <ac:spMk id="10243" creationId="{26D38C82-4168-58F8-6251-3790BA4DAB2A}"/>
          </ac:spMkLst>
        </pc:spChg>
        <pc:graphicFrameChg chg="modGraphic">
          <ac:chgData name="Jerfiz Constanzo" userId="7388c342-66f0-4154-bcdf-657d8197f1ae" providerId="ADAL" clId="{8702F14C-1A93-4BD1-B60F-2D04FED9AA2F}" dt="2025-12-19T20:23:47.537" v="1468" actId="207"/>
          <ac:graphicFrameMkLst>
            <pc:docMk/>
            <pc:sldMk cId="2339094460" sldId="2147473708"/>
            <ac:graphicFrameMk id="2" creationId="{6AB846E9-6259-91F2-7C8A-0E124CE1D70A}"/>
          </ac:graphicFrameMkLst>
        </pc:graphicFrameChg>
        <pc:graphicFrameChg chg="modGraphic">
          <ac:chgData name="Jerfiz Constanzo" userId="7388c342-66f0-4154-bcdf-657d8197f1ae" providerId="ADAL" clId="{8702F14C-1A93-4BD1-B60F-2D04FED9AA2F}" dt="2025-12-19T20:23:49.407" v="1469" actId="207"/>
          <ac:graphicFrameMkLst>
            <pc:docMk/>
            <pc:sldMk cId="2339094460" sldId="2147473708"/>
            <ac:graphicFrameMk id="3" creationId="{451E8046-7B18-BCAE-A922-E572473A7485}"/>
          </ac:graphicFrameMkLst>
        </pc:graphicFrameChg>
      </pc:sldChg>
      <pc:sldChg chg="modSp mod">
        <pc:chgData name="Jerfiz Constanzo" userId="7388c342-66f0-4154-bcdf-657d8197f1ae" providerId="ADAL" clId="{8702F14C-1A93-4BD1-B60F-2D04FED9AA2F}" dt="2025-12-19T20:56:39.829" v="2180" actId="207"/>
        <pc:sldMkLst>
          <pc:docMk/>
          <pc:sldMk cId="1821151233" sldId="2147473712"/>
        </pc:sldMkLst>
        <pc:spChg chg="mod">
          <ac:chgData name="Jerfiz Constanzo" userId="7388c342-66f0-4154-bcdf-657d8197f1ae" providerId="ADAL" clId="{8702F14C-1A93-4BD1-B60F-2D04FED9AA2F}" dt="2025-12-19T19:29:25.987" v="927" actId="20577"/>
          <ac:spMkLst>
            <pc:docMk/>
            <pc:sldMk cId="1821151233" sldId="2147473712"/>
            <ac:spMk id="10243" creationId="{57DE6D77-E6F7-C60A-4D6E-7C5E6BBB41D0}"/>
          </ac:spMkLst>
        </pc:spChg>
        <pc:graphicFrameChg chg="modGraphic">
          <ac:chgData name="Jerfiz Constanzo" userId="7388c342-66f0-4154-bcdf-657d8197f1ae" providerId="ADAL" clId="{8702F14C-1A93-4BD1-B60F-2D04FED9AA2F}" dt="2025-12-19T20:56:39.829" v="2180" actId="207"/>
          <ac:graphicFrameMkLst>
            <pc:docMk/>
            <pc:sldMk cId="1821151233" sldId="2147473712"/>
            <ac:graphicFrameMk id="4" creationId="{B80E9735-BF80-68F1-8DC0-CB0F78186B89}"/>
          </ac:graphicFrameMkLst>
        </pc:graphicFrameChg>
      </pc:sldChg>
      <pc:sldChg chg="modSp mod">
        <pc:chgData name="Jerfiz Constanzo" userId="7388c342-66f0-4154-bcdf-657d8197f1ae" providerId="ADAL" clId="{8702F14C-1A93-4BD1-B60F-2D04FED9AA2F}" dt="2025-12-19T19:33:26.896" v="954" actId="20577"/>
        <pc:sldMkLst>
          <pc:docMk/>
          <pc:sldMk cId="940431602" sldId="2147473714"/>
        </pc:sldMkLst>
        <pc:spChg chg="mod">
          <ac:chgData name="Jerfiz Constanzo" userId="7388c342-66f0-4154-bcdf-657d8197f1ae" providerId="ADAL" clId="{8702F14C-1A93-4BD1-B60F-2D04FED9AA2F}" dt="2025-12-19T19:32:04.971" v="950" actId="14100"/>
          <ac:spMkLst>
            <pc:docMk/>
            <pc:sldMk cId="940431602" sldId="2147473714"/>
            <ac:spMk id="3" creationId="{E0D226CE-4454-D2A5-3C05-E806F4A337B0}"/>
          </ac:spMkLst>
        </pc:spChg>
        <pc:spChg chg="mod">
          <ac:chgData name="Jerfiz Constanzo" userId="7388c342-66f0-4154-bcdf-657d8197f1ae" providerId="ADAL" clId="{8702F14C-1A93-4BD1-B60F-2D04FED9AA2F}" dt="2025-12-19T19:31:23.690" v="949" actId="20577"/>
          <ac:spMkLst>
            <pc:docMk/>
            <pc:sldMk cId="940431602" sldId="2147473714"/>
            <ac:spMk id="4" creationId="{772382A8-012B-7B56-4512-DC698659A763}"/>
          </ac:spMkLst>
        </pc:spChg>
        <pc:spChg chg="mod">
          <ac:chgData name="Jerfiz Constanzo" userId="7388c342-66f0-4154-bcdf-657d8197f1ae" providerId="ADAL" clId="{8702F14C-1A93-4BD1-B60F-2D04FED9AA2F}" dt="2025-12-19T19:25:46.475" v="868" actId="14100"/>
          <ac:spMkLst>
            <pc:docMk/>
            <pc:sldMk cId="940431602" sldId="2147473714"/>
            <ac:spMk id="11" creationId="{4CD70BF4-AAFC-EE3C-818F-D1BE79DAA7C9}"/>
          </ac:spMkLst>
        </pc:spChg>
        <pc:spChg chg="mod">
          <ac:chgData name="Jerfiz Constanzo" userId="7388c342-66f0-4154-bcdf-657d8197f1ae" providerId="ADAL" clId="{8702F14C-1A93-4BD1-B60F-2D04FED9AA2F}" dt="2025-12-19T19:32:52.959" v="951" actId="207"/>
          <ac:spMkLst>
            <pc:docMk/>
            <pc:sldMk cId="940431602" sldId="2147473714"/>
            <ac:spMk id="12" creationId="{932BA026-DCC9-8A9A-EF0F-12145A47E947}"/>
          </ac:spMkLst>
        </pc:spChg>
        <pc:spChg chg="mod">
          <ac:chgData name="Jerfiz Constanzo" userId="7388c342-66f0-4154-bcdf-657d8197f1ae" providerId="ADAL" clId="{8702F14C-1A93-4BD1-B60F-2D04FED9AA2F}" dt="2025-12-19T19:33:26.896" v="954" actId="20577"/>
          <ac:spMkLst>
            <pc:docMk/>
            <pc:sldMk cId="940431602" sldId="2147473714"/>
            <ac:spMk id="26" creationId="{74445A51-6B83-AF0C-94FC-912B3AA61767}"/>
          </ac:spMkLst>
        </pc:spChg>
        <pc:spChg chg="mod">
          <ac:chgData name="Jerfiz Constanzo" userId="7388c342-66f0-4154-bcdf-657d8197f1ae" providerId="ADAL" clId="{8702F14C-1A93-4BD1-B60F-2D04FED9AA2F}" dt="2025-12-19T19:28:58.247" v="911" actId="20577"/>
          <ac:spMkLst>
            <pc:docMk/>
            <pc:sldMk cId="940431602" sldId="2147473714"/>
            <ac:spMk id="10243" creationId="{3C68011F-BD35-E94B-80CD-BBCC3637667B}"/>
          </ac:spMkLst>
        </pc:spChg>
      </pc:sldChg>
      <pc:sldChg chg="modSp mod">
        <pc:chgData name="Jerfiz Constanzo" userId="7388c342-66f0-4154-bcdf-657d8197f1ae" providerId="ADAL" clId="{8702F14C-1A93-4BD1-B60F-2D04FED9AA2F}" dt="2025-12-22T14:23:20.493" v="3327" actId="20577"/>
        <pc:sldMkLst>
          <pc:docMk/>
          <pc:sldMk cId="2344110720" sldId="2147473715"/>
        </pc:sldMkLst>
        <pc:spChg chg="mod">
          <ac:chgData name="Jerfiz Constanzo" userId="7388c342-66f0-4154-bcdf-657d8197f1ae" providerId="ADAL" clId="{8702F14C-1A93-4BD1-B60F-2D04FED9AA2F}" dt="2025-12-19T19:29:19.639" v="916"/>
          <ac:spMkLst>
            <pc:docMk/>
            <pc:sldMk cId="2344110720" sldId="2147473715"/>
            <ac:spMk id="3" creationId="{207DEC42-DA63-D188-B557-A748EF98E212}"/>
          </ac:spMkLst>
        </pc:spChg>
        <pc:graphicFrameChg chg="modGraphic">
          <ac:chgData name="Jerfiz Constanzo" userId="7388c342-66f0-4154-bcdf-657d8197f1ae" providerId="ADAL" clId="{8702F14C-1A93-4BD1-B60F-2D04FED9AA2F}" dt="2025-12-22T14:23:20.493" v="3327" actId="20577"/>
          <ac:graphicFrameMkLst>
            <pc:docMk/>
            <pc:sldMk cId="2344110720" sldId="2147473715"/>
            <ac:graphicFrameMk id="5" creationId="{318F61E9-0B51-B654-91DD-EF9D81F73CEA}"/>
          </ac:graphicFrameMkLst>
        </pc:graphicFrameChg>
      </pc:sldChg>
      <pc:sldChg chg="addSp delSp modSp add mod ord modShow modCm">
        <pc:chgData name="Jerfiz Constanzo" userId="7388c342-66f0-4154-bcdf-657d8197f1ae" providerId="ADAL" clId="{8702F14C-1A93-4BD1-B60F-2D04FED9AA2F}" dt="2025-12-19T20:45:25.502" v="1981" actId="114"/>
        <pc:sldMkLst>
          <pc:docMk/>
          <pc:sldMk cId="2014856123" sldId="2147473720"/>
        </pc:sldMkLst>
        <pc:spChg chg="mod">
          <ac:chgData name="Jerfiz Constanzo" userId="7388c342-66f0-4154-bcdf-657d8197f1ae" providerId="ADAL" clId="{8702F14C-1A93-4BD1-B60F-2D04FED9AA2F}" dt="2025-12-19T20:05:53.895" v="1027"/>
          <ac:spMkLst>
            <pc:docMk/>
            <pc:sldMk cId="2014856123" sldId="2147473720"/>
            <ac:spMk id="10243" creationId="{B7ED1C8F-8A72-2120-615F-2EB2673C3F69}"/>
          </ac:spMkLst>
        </pc:spChg>
        <pc:graphicFrameChg chg="mod modGraphic">
          <ac:chgData name="Jerfiz Constanzo" userId="7388c342-66f0-4154-bcdf-657d8197f1ae" providerId="ADAL" clId="{8702F14C-1A93-4BD1-B60F-2D04FED9AA2F}" dt="2025-12-19T20:45:25.502" v="1981" actId="114"/>
          <ac:graphicFrameMkLst>
            <pc:docMk/>
            <pc:sldMk cId="2014856123" sldId="2147473720"/>
            <ac:graphicFrameMk id="2" creationId="{04F98A0E-1362-DA70-1D7F-52DBA92D5BF6}"/>
          </ac:graphicFrameMkLst>
        </pc:graphicFrameChg>
        <pc:graphicFrameChg chg="add mod modGraphic">
          <ac:chgData name="Jerfiz Constanzo" userId="7388c342-66f0-4154-bcdf-657d8197f1ae" providerId="ADAL" clId="{8702F14C-1A93-4BD1-B60F-2D04FED9AA2F}" dt="2025-12-19T20:45:15.803" v="1978" actId="114"/>
          <ac:graphicFrameMkLst>
            <pc:docMk/>
            <pc:sldMk cId="2014856123" sldId="2147473720"/>
            <ac:graphicFrameMk id="6" creationId="{BD5BAF13-56C5-93A5-35AA-21042F8CF36A}"/>
          </ac:graphicFrameMkLst>
        </pc:graphicFrameChg>
        <pc:graphicFrameChg chg="add mod modGraphic">
          <ac:chgData name="Jerfiz Constanzo" userId="7388c342-66f0-4154-bcdf-657d8197f1ae" providerId="ADAL" clId="{8702F14C-1A93-4BD1-B60F-2D04FED9AA2F}" dt="2025-12-19T20:45:22.362" v="1980" actId="114"/>
          <ac:graphicFrameMkLst>
            <pc:docMk/>
            <pc:sldMk cId="2014856123" sldId="2147473720"/>
            <ac:graphicFrameMk id="9" creationId="{A6914E33-4618-26B9-21D2-ACD99EFF25FE}"/>
          </ac:graphicFrameMkLst>
        </pc:graphicFrameChg>
        <pc:graphicFrameChg chg="add mod modGraphic">
          <ac:chgData name="Jerfiz Constanzo" userId="7388c342-66f0-4154-bcdf-657d8197f1ae" providerId="ADAL" clId="{8702F14C-1A93-4BD1-B60F-2D04FED9AA2F}" dt="2025-12-19T20:45:18.757" v="1979" actId="114"/>
          <ac:graphicFrameMkLst>
            <pc:docMk/>
            <pc:sldMk cId="2014856123" sldId="2147473720"/>
            <ac:graphicFrameMk id="10" creationId="{38127C02-DB1F-E516-C665-39BDBAB62063}"/>
          </ac:graphicFrameMkLst>
        </pc:graphicFrameChg>
      </pc:sldChg>
      <pc:sldChg chg="modSp add mod modShow modCm">
        <pc:chgData name="Jerfiz Constanzo" userId="7388c342-66f0-4154-bcdf-657d8197f1ae" providerId="ADAL" clId="{8702F14C-1A93-4BD1-B60F-2D04FED9AA2F}" dt="2025-12-19T20:49:33.182" v="2162" actId="20577"/>
        <pc:sldMkLst>
          <pc:docMk/>
          <pc:sldMk cId="1276481170" sldId="2147473721"/>
        </pc:sldMkLst>
        <pc:spChg chg="mod">
          <ac:chgData name="Jerfiz Constanzo" userId="7388c342-66f0-4154-bcdf-657d8197f1ae" providerId="ADAL" clId="{8702F14C-1A93-4BD1-B60F-2D04FED9AA2F}" dt="2025-12-19T20:49:33.182" v="2162" actId="20577"/>
          <ac:spMkLst>
            <pc:docMk/>
            <pc:sldMk cId="1276481170" sldId="2147473721"/>
            <ac:spMk id="10243" creationId="{735BCFA5-32D8-34C2-3602-1DE36640747F}"/>
          </ac:spMkLst>
        </pc:spChg>
        <pc:graphicFrameChg chg="mod modGraphic">
          <ac:chgData name="Jerfiz Constanzo" userId="7388c342-66f0-4154-bcdf-657d8197f1ae" providerId="ADAL" clId="{8702F14C-1A93-4BD1-B60F-2D04FED9AA2F}" dt="2025-12-19T20:45:43.011" v="1986"/>
          <ac:graphicFrameMkLst>
            <pc:docMk/>
            <pc:sldMk cId="1276481170" sldId="2147473721"/>
            <ac:graphicFrameMk id="2" creationId="{1AEB1053-0ED6-D69A-1A33-DB4FFA57AB39}"/>
          </ac:graphicFrameMkLst>
        </pc:graphicFrameChg>
        <pc:graphicFrameChg chg="mod modGraphic">
          <ac:chgData name="Jerfiz Constanzo" userId="7388c342-66f0-4154-bcdf-657d8197f1ae" providerId="ADAL" clId="{8702F14C-1A93-4BD1-B60F-2D04FED9AA2F}" dt="2025-12-19T20:46:06.216" v="2015" actId="20577"/>
          <ac:graphicFrameMkLst>
            <pc:docMk/>
            <pc:sldMk cId="1276481170" sldId="2147473721"/>
            <ac:graphicFrameMk id="6" creationId="{68BBEFCA-D3FE-31E5-FF1C-97D4B0B8A815}"/>
          </ac:graphicFrameMkLst>
        </pc:graphicFrameChg>
        <pc:graphicFrameChg chg="mod modGraphic">
          <ac:chgData name="Jerfiz Constanzo" userId="7388c342-66f0-4154-bcdf-657d8197f1ae" providerId="ADAL" clId="{8702F14C-1A93-4BD1-B60F-2D04FED9AA2F}" dt="2025-12-19T20:48:10.331" v="2087" actId="20577"/>
          <ac:graphicFrameMkLst>
            <pc:docMk/>
            <pc:sldMk cId="1276481170" sldId="2147473721"/>
            <ac:graphicFrameMk id="9" creationId="{2E17A597-C2A4-50A2-6C09-7515CE10264A}"/>
          </ac:graphicFrameMkLst>
        </pc:graphicFrameChg>
        <pc:graphicFrameChg chg="mod modGraphic">
          <ac:chgData name="Jerfiz Constanzo" userId="7388c342-66f0-4154-bcdf-657d8197f1ae" providerId="ADAL" clId="{8702F14C-1A93-4BD1-B60F-2D04FED9AA2F}" dt="2025-12-19T20:49:13.417" v="2161" actId="20577"/>
          <ac:graphicFrameMkLst>
            <pc:docMk/>
            <pc:sldMk cId="1276481170" sldId="2147473721"/>
            <ac:graphicFrameMk id="10" creationId="{54BD6DED-25A1-8F2B-1213-A4A0B72E2A7D}"/>
          </ac:graphicFrameMkLst>
        </pc:graphicFrameChg>
      </pc:sldChg>
    </pc:docChg>
  </pc:docChgLst>
  <pc:docChgLst>
    <pc:chgData name="Timothy Quill" userId="b1dc6efb-2995-45e7-a306-57a2c67aa886" providerId="ADAL" clId="{C2669144-A774-4465-9329-8A6790A96C35}"/>
    <pc:docChg chg="modSld sldOrd">
      <pc:chgData name="Timothy Quill" userId="b1dc6efb-2995-45e7-a306-57a2c67aa886" providerId="ADAL" clId="{C2669144-A774-4465-9329-8A6790A96C35}" dt="2025-12-19T22:26:58.102" v="209" actId="20577"/>
      <pc:docMkLst>
        <pc:docMk/>
      </pc:docMkLst>
      <pc:sldChg chg="modSp mod">
        <pc:chgData name="Timothy Quill" userId="b1dc6efb-2995-45e7-a306-57a2c67aa886" providerId="ADAL" clId="{C2669144-A774-4465-9329-8A6790A96C35}" dt="2025-12-19T22:19:25.631" v="127" actId="20577"/>
        <pc:sldMkLst>
          <pc:docMk/>
          <pc:sldMk cId="0" sldId="267"/>
        </pc:sldMkLst>
        <pc:spChg chg="mod">
          <ac:chgData name="Timothy Quill" userId="b1dc6efb-2995-45e7-a306-57a2c67aa886" providerId="ADAL" clId="{C2669144-A774-4465-9329-8A6790A96C35}" dt="2025-12-19T21:47:29.911" v="42" actId="20577"/>
          <ac:spMkLst>
            <pc:docMk/>
            <pc:sldMk cId="0" sldId="267"/>
            <ac:spMk id="6" creationId="{315ACB3C-ECFE-4E38-AEA0-24FC109DD437}"/>
          </ac:spMkLst>
        </pc:spChg>
        <pc:spChg chg="mod">
          <ac:chgData name="Timothy Quill" userId="b1dc6efb-2995-45e7-a306-57a2c67aa886" providerId="ADAL" clId="{C2669144-A774-4465-9329-8A6790A96C35}" dt="2025-12-19T22:19:25.631" v="127" actId="20577"/>
          <ac:spMkLst>
            <pc:docMk/>
            <pc:sldMk cId="0" sldId="267"/>
            <ac:spMk id="10243" creationId="{F32B6906-F430-489F-9D0A-DF47C4CAA198}"/>
          </ac:spMkLst>
        </pc:spChg>
      </pc:sldChg>
      <pc:sldChg chg="modSp mod">
        <pc:chgData name="Timothy Quill" userId="b1dc6efb-2995-45e7-a306-57a2c67aa886" providerId="ADAL" clId="{C2669144-A774-4465-9329-8A6790A96C35}" dt="2025-12-19T22:19:32.255" v="129" actId="20577"/>
        <pc:sldMkLst>
          <pc:docMk/>
          <pc:sldMk cId="344922944" sldId="2147473664"/>
        </pc:sldMkLst>
        <pc:spChg chg="mod">
          <ac:chgData name="Timothy Quill" userId="b1dc6efb-2995-45e7-a306-57a2c67aa886" providerId="ADAL" clId="{C2669144-A774-4465-9329-8A6790A96C35}" dt="2025-12-19T22:19:32.255" v="129" actId="20577"/>
          <ac:spMkLst>
            <pc:docMk/>
            <pc:sldMk cId="344922944" sldId="2147473664"/>
            <ac:spMk id="10243" creationId="{26819085-1B83-F4C3-2AC3-75546B71DF8E}"/>
          </ac:spMkLst>
        </pc:spChg>
        <pc:graphicFrameChg chg="modGraphic">
          <ac:chgData name="Timothy Quill" userId="b1dc6efb-2995-45e7-a306-57a2c67aa886" providerId="ADAL" clId="{C2669144-A774-4465-9329-8A6790A96C35}" dt="2025-12-19T21:55:18.913" v="46" actId="179"/>
          <ac:graphicFrameMkLst>
            <pc:docMk/>
            <pc:sldMk cId="344922944" sldId="2147473664"/>
            <ac:graphicFrameMk id="8" creationId="{97845C03-03A1-6FAB-6A2F-B3D6F2CE7F99}"/>
          </ac:graphicFrameMkLst>
        </pc:graphicFrameChg>
      </pc:sldChg>
      <pc:sldChg chg="modSp mod">
        <pc:chgData name="Timothy Quill" userId="b1dc6efb-2995-45e7-a306-57a2c67aa886" providerId="ADAL" clId="{C2669144-A774-4465-9329-8A6790A96C35}" dt="2025-12-19T22:16:25.233" v="121" actId="20577"/>
        <pc:sldMkLst>
          <pc:docMk/>
          <pc:sldMk cId="2733978758" sldId="2147473668"/>
        </pc:sldMkLst>
        <pc:spChg chg="mod">
          <ac:chgData name="Timothy Quill" userId="b1dc6efb-2995-45e7-a306-57a2c67aa886" providerId="ADAL" clId="{C2669144-A774-4465-9329-8A6790A96C35}" dt="2025-12-19T22:16:25.233" v="121" actId="20577"/>
          <ac:spMkLst>
            <pc:docMk/>
            <pc:sldMk cId="2733978758" sldId="2147473668"/>
            <ac:spMk id="4" creationId="{AF5FF0B6-1A75-3570-D020-CD61415A5028}"/>
          </ac:spMkLst>
        </pc:spChg>
        <pc:spChg chg="mod">
          <ac:chgData name="Timothy Quill" userId="b1dc6efb-2995-45e7-a306-57a2c67aa886" providerId="ADAL" clId="{C2669144-A774-4465-9329-8A6790A96C35}" dt="2025-12-19T22:14:43.254" v="91" actId="20577"/>
          <ac:spMkLst>
            <pc:docMk/>
            <pc:sldMk cId="2733978758" sldId="2147473668"/>
            <ac:spMk id="10243" creationId="{2026A439-8529-6B4C-B145-B93CE97EB569}"/>
          </ac:spMkLst>
        </pc:spChg>
      </pc:sldChg>
      <pc:sldChg chg="modSp mod modCm">
        <pc:chgData name="Timothy Quill" userId="b1dc6efb-2995-45e7-a306-57a2c67aa886" providerId="ADAL" clId="{C2669144-A774-4465-9329-8A6790A96C35}" dt="2025-12-19T22:17:55.677" v="125" actId="20577"/>
        <pc:sldMkLst>
          <pc:docMk/>
          <pc:sldMk cId="4140082214" sldId="2147473700"/>
        </pc:sldMkLst>
        <pc:spChg chg="mod">
          <ac:chgData name="Timothy Quill" userId="b1dc6efb-2995-45e7-a306-57a2c67aa886" providerId="ADAL" clId="{C2669144-A774-4465-9329-8A6790A96C35}" dt="2025-12-19T22:17:55.677" v="125" actId="20577"/>
          <ac:spMkLst>
            <pc:docMk/>
            <pc:sldMk cId="4140082214" sldId="2147473700"/>
            <ac:spMk id="7171" creationId="{4D67E167-2F37-481F-AB26-A6E236679EF3}"/>
          </ac:spMkLst>
        </pc:spChg>
      </pc:sldChg>
      <pc:sldChg chg="modSp mod">
        <pc:chgData name="Timothy Quill" userId="b1dc6efb-2995-45e7-a306-57a2c67aa886" providerId="ADAL" clId="{C2669144-A774-4465-9329-8A6790A96C35}" dt="2025-12-19T22:19:37.513" v="131" actId="20577"/>
        <pc:sldMkLst>
          <pc:docMk/>
          <pc:sldMk cId="1739632581" sldId="2147473706"/>
        </pc:sldMkLst>
        <pc:spChg chg="mod">
          <ac:chgData name="Timothy Quill" userId="b1dc6efb-2995-45e7-a306-57a2c67aa886" providerId="ADAL" clId="{C2669144-A774-4465-9329-8A6790A96C35}" dt="2025-12-19T22:19:37.513" v="131" actId="20577"/>
          <ac:spMkLst>
            <pc:docMk/>
            <pc:sldMk cId="1739632581" sldId="2147473706"/>
            <ac:spMk id="10243" creationId="{9658C038-D19C-E97D-AE84-A868CA28A0DB}"/>
          </ac:spMkLst>
        </pc:spChg>
      </pc:sldChg>
      <pc:sldChg chg="modSp mod">
        <pc:chgData name="Timothy Quill" userId="b1dc6efb-2995-45e7-a306-57a2c67aa886" providerId="ADAL" clId="{C2669144-A774-4465-9329-8A6790A96C35}" dt="2025-12-19T22:24:14.103" v="207" actId="114"/>
        <pc:sldMkLst>
          <pc:docMk/>
          <pc:sldMk cId="3684061748" sldId="2147473707"/>
        </pc:sldMkLst>
        <pc:spChg chg="mod">
          <ac:chgData name="Timothy Quill" userId="b1dc6efb-2995-45e7-a306-57a2c67aa886" providerId="ADAL" clId="{C2669144-A774-4465-9329-8A6790A96C35}" dt="2025-12-19T22:24:14.103" v="207" actId="114"/>
          <ac:spMkLst>
            <pc:docMk/>
            <pc:sldMk cId="3684061748" sldId="2147473707"/>
            <ac:spMk id="10243" creationId="{2A2226E6-6A42-0439-DB8A-A698A4906B14}"/>
          </ac:spMkLst>
        </pc:spChg>
        <pc:graphicFrameChg chg="modGraphic">
          <ac:chgData name="Timothy Quill" userId="b1dc6efb-2995-45e7-a306-57a2c67aa886" providerId="ADAL" clId="{C2669144-A774-4465-9329-8A6790A96C35}" dt="2025-12-19T22:23:36.595" v="182" actId="20577"/>
          <ac:graphicFrameMkLst>
            <pc:docMk/>
            <pc:sldMk cId="3684061748" sldId="2147473707"/>
            <ac:graphicFrameMk id="6" creationId="{0BD78949-0F3E-B66E-D044-1DA76B664E3A}"/>
          </ac:graphicFrameMkLst>
        </pc:graphicFrameChg>
      </pc:sldChg>
      <pc:sldChg chg="modSp mod">
        <pc:chgData name="Timothy Quill" userId="b1dc6efb-2995-45e7-a306-57a2c67aa886" providerId="ADAL" clId="{C2669144-A774-4465-9329-8A6790A96C35}" dt="2025-12-19T22:19:44.938" v="133" actId="20577"/>
        <pc:sldMkLst>
          <pc:docMk/>
          <pc:sldMk cId="2339094460" sldId="2147473708"/>
        </pc:sldMkLst>
        <pc:spChg chg="mod">
          <ac:chgData name="Timothy Quill" userId="b1dc6efb-2995-45e7-a306-57a2c67aa886" providerId="ADAL" clId="{C2669144-A774-4465-9329-8A6790A96C35}" dt="2025-12-19T22:19:44.938" v="133" actId="20577"/>
          <ac:spMkLst>
            <pc:docMk/>
            <pc:sldMk cId="2339094460" sldId="2147473708"/>
            <ac:spMk id="10243" creationId="{26D38C82-4168-58F8-6251-3790BA4DAB2A}"/>
          </ac:spMkLst>
        </pc:spChg>
      </pc:sldChg>
      <pc:sldChg chg="modSp mod">
        <pc:chgData name="Timothy Quill" userId="b1dc6efb-2995-45e7-a306-57a2c67aa886" providerId="ADAL" clId="{C2669144-A774-4465-9329-8A6790A96C35}" dt="2025-12-19T22:26:58.102" v="209" actId="20577"/>
        <pc:sldMkLst>
          <pc:docMk/>
          <pc:sldMk cId="1821151233" sldId="2147473712"/>
        </pc:sldMkLst>
        <pc:spChg chg="mod">
          <ac:chgData name="Timothy Quill" userId="b1dc6efb-2995-45e7-a306-57a2c67aa886" providerId="ADAL" clId="{C2669144-A774-4465-9329-8A6790A96C35}" dt="2025-12-19T22:14:34.578" v="89" actId="20577"/>
          <ac:spMkLst>
            <pc:docMk/>
            <pc:sldMk cId="1821151233" sldId="2147473712"/>
            <ac:spMk id="10243" creationId="{57DE6D77-E6F7-C60A-4D6E-7C5E6BBB41D0}"/>
          </ac:spMkLst>
        </pc:spChg>
        <pc:graphicFrameChg chg="modGraphic">
          <ac:chgData name="Timothy Quill" userId="b1dc6efb-2995-45e7-a306-57a2c67aa886" providerId="ADAL" clId="{C2669144-A774-4465-9329-8A6790A96C35}" dt="2025-12-19T22:26:58.102" v="209" actId="20577"/>
          <ac:graphicFrameMkLst>
            <pc:docMk/>
            <pc:sldMk cId="1821151233" sldId="2147473712"/>
            <ac:graphicFrameMk id="4" creationId="{B80E9735-BF80-68F1-8DC0-CB0F78186B89}"/>
          </ac:graphicFrameMkLst>
        </pc:graphicFrameChg>
      </pc:sldChg>
      <pc:sldChg chg="modSp mod">
        <pc:chgData name="Timothy Quill" userId="b1dc6efb-2995-45e7-a306-57a2c67aa886" providerId="ADAL" clId="{C2669144-A774-4465-9329-8A6790A96C35}" dt="2025-12-19T22:13:33.772" v="71" actId="20577"/>
        <pc:sldMkLst>
          <pc:docMk/>
          <pc:sldMk cId="940431602" sldId="2147473714"/>
        </pc:sldMkLst>
        <pc:spChg chg="mod">
          <ac:chgData name="Timothy Quill" userId="b1dc6efb-2995-45e7-a306-57a2c67aa886" providerId="ADAL" clId="{C2669144-A774-4465-9329-8A6790A96C35}" dt="2025-12-19T21:48:49.974" v="43" actId="20577"/>
          <ac:spMkLst>
            <pc:docMk/>
            <pc:sldMk cId="940431602" sldId="2147473714"/>
            <ac:spMk id="3" creationId="{E0D226CE-4454-D2A5-3C05-E806F4A337B0}"/>
          </ac:spMkLst>
        </pc:spChg>
        <pc:spChg chg="mod">
          <ac:chgData name="Timothy Quill" userId="b1dc6efb-2995-45e7-a306-57a2c67aa886" providerId="ADAL" clId="{C2669144-A774-4465-9329-8A6790A96C35}" dt="2025-12-19T22:13:33.772" v="71" actId="20577"/>
          <ac:spMkLst>
            <pc:docMk/>
            <pc:sldMk cId="940431602" sldId="2147473714"/>
            <ac:spMk id="10243" creationId="{3C68011F-BD35-E94B-80CD-BBCC3637667B}"/>
          </ac:spMkLst>
        </pc:spChg>
      </pc:sldChg>
      <pc:sldChg chg="modSp mod">
        <pc:chgData name="Timothy Quill" userId="b1dc6efb-2995-45e7-a306-57a2c67aa886" providerId="ADAL" clId="{C2669144-A774-4465-9329-8A6790A96C35}" dt="2025-12-19T22:14:26.812" v="87" actId="20577"/>
        <pc:sldMkLst>
          <pc:docMk/>
          <pc:sldMk cId="2344110720" sldId="2147473715"/>
        </pc:sldMkLst>
        <pc:spChg chg="mod">
          <ac:chgData name="Timothy Quill" userId="b1dc6efb-2995-45e7-a306-57a2c67aa886" providerId="ADAL" clId="{C2669144-A774-4465-9329-8A6790A96C35}" dt="2025-12-19T22:14:26.812" v="87" actId="20577"/>
          <ac:spMkLst>
            <pc:docMk/>
            <pc:sldMk cId="2344110720" sldId="2147473715"/>
            <ac:spMk id="3" creationId="{207DEC42-DA63-D188-B557-A748EF98E212}"/>
          </ac:spMkLst>
        </pc:spChg>
      </pc:sldChg>
      <pc:sldChg chg="modSp mod ord">
        <pc:chgData name="Timothy Quill" userId="b1dc6efb-2995-45e7-a306-57a2c67aa886" providerId="ADAL" clId="{C2669144-A774-4465-9329-8A6790A96C35}" dt="2025-12-19T22:24:20.117" v="208" actId="114"/>
        <pc:sldMkLst>
          <pc:docMk/>
          <pc:sldMk cId="2014856123" sldId="2147473720"/>
        </pc:sldMkLst>
        <pc:spChg chg="mod">
          <ac:chgData name="Timothy Quill" userId="b1dc6efb-2995-45e7-a306-57a2c67aa886" providerId="ADAL" clId="{C2669144-A774-4465-9329-8A6790A96C35}" dt="2025-12-19T22:24:20.117" v="208" actId="114"/>
          <ac:spMkLst>
            <pc:docMk/>
            <pc:sldMk cId="2014856123" sldId="2147473720"/>
            <ac:spMk id="10243" creationId="{B7ED1C8F-8A72-2120-615F-2EB2673C3F69}"/>
          </ac:spMkLst>
        </pc:spChg>
      </pc:sldChg>
      <pc:sldChg chg="modSp mod ord">
        <pc:chgData name="Timothy Quill" userId="b1dc6efb-2995-45e7-a306-57a2c67aa886" providerId="ADAL" clId="{C2669144-A774-4465-9329-8A6790A96C35}" dt="2025-12-19T22:14:17.256" v="83" actId="20577"/>
        <pc:sldMkLst>
          <pc:docMk/>
          <pc:sldMk cId="1276481170" sldId="2147473721"/>
        </pc:sldMkLst>
        <pc:spChg chg="mod">
          <ac:chgData name="Timothy Quill" userId="b1dc6efb-2995-45e7-a306-57a2c67aa886" providerId="ADAL" clId="{C2669144-A774-4465-9329-8A6790A96C35}" dt="2025-12-19T22:14:17.256" v="83" actId="20577"/>
          <ac:spMkLst>
            <pc:docMk/>
            <pc:sldMk cId="1276481170" sldId="2147473721"/>
            <ac:spMk id="10243" creationId="{735BCFA5-32D8-34C2-3602-1DE36640747F}"/>
          </ac:spMkLst>
        </pc:spChg>
      </pc:sldChg>
    </pc:docChg>
  </pc:docChgLst>
  <pc:docChgLst>
    <pc:chgData name="Jennifer Eimers" userId="e496f3f7-6a48-4339-9b0c-9f426a43f948" providerId="ADAL" clId="{EA77C4EE-4DBD-4AED-BD7D-063333E8A9EF}"/>
    <pc:docChg chg="undo custSel modSld">
      <pc:chgData name="Jennifer Eimers" userId="e496f3f7-6a48-4339-9b0c-9f426a43f948" providerId="ADAL" clId="{EA77C4EE-4DBD-4AED-BD7D-063333E8A9EF}" dt="2025-12-22T14:39:23.345" v="172"/>
      <pc:docMkLst>
        <pc:docMk/>
      </pc:docMkLst>
      <pc:sldChg chg="addSp delSp modSp mod chgLayout">
        <pc:chgData name="Jennifer Eimers" userId="e496f3f7-6a48-4339-9b0c-9f426a43f948" providerId="ADAL" clId="{EA77C4EE-4DBD-4AED-BD7D-063333E8A9EF}" dt="2025-12-22T14:33:51.451" v="12" actId="14100"/>
        <pc:sldMkLst>
          <pc:docMk/>
          <pc:sldMk cId="0" sldId="267"/>
        </pc:sldMkLst>
        <pc:spChg chg="del mod">
          <ac:chgData name="Jennifer Eimers" userId="e496f3f7-6a48-4339-9b0c-9f426a43f948" providerId="ADAL" clId="{EA77C4EE-4DBD-4AED-BD7D-063333E8A9EF}" dt="2025-12-22T14:33:37.454" v="6" actId="478"/>
          <ac:spMkLst>
            <pc:docMk/>
            <pc:sldMk cId="0" sldId="267"/>
            <ac:spMk id="2" creationId="{07ECA37E-7783-09C6-07EC-3E0E860A07BD}"/>
          </ac:spMkLst>
        </pc:spChg>
        <pc:spChg chg="add mod ord">
          <ac:chgData name="Jennifer Eimers" userId="e496f3f7-6a48-4339-9b0c-9f426a43f948" providerId="ADAL" clId="{EA77C4EE-4DBD-4AED-BD7D-063333E8A9EF}" dt="2025-12-22T14:33:51.451" v="12" actId="14100"/>
          <ac:spMkLst>
            <pc:docMk/>
            <pc:sldMk cId="0" sldId="267"/>
            <ac:spMk id="3" creationId="{85C3C58C-3E5E-EDB1-3063-2DDFA7C29B5B}"/>
          </ac:spMkLst>
        </pc:spChg>
        <pc:spChg chg="mod ord">
          <ac:chgData name="Jennifer Eimers" userId="e496f3f7-6a48-4339-9b0c-9f426a43f948" providerId="ADAL" clId="{EA77C4EE-4DBD-4AED-BD7D-063333E8A9EF}" dt="2025-12-22T14:33:33.925" v="4" actId="700"/>
          <ac:spMkLst>
            <pc:docMk/>
            <pc:sldMk cId="0" sldId="267"/>
            <ac:spMk id="6" creationId="{315ACB3C-ECFE-4E38-AEA0-24FC109DD437}"/>
          </ac:spMkLst>
        </pc:spChg>
        <pc:spChg chg="mod ord">
          <ac:chgData name="Jennifer Eimers" userId="e496f3f7-6a48-4339-9b0c-9f426a43f948" providerId="ADAL" clId="{EA77C4EE-4DBD-4AED-BD7D-063333E8A9EF}" dt="2025-12-22T14:33:33.925" v="4" actId="700"/>
          <ac:spMkLst>
            <pc:docMk/>
            <pc:sldMk cId="0" sldId="267"/>
            <ac:spMk id="10243" creationId="{F32B6906-F430-489F-9D0A-DF47C4CAA198}"/>
          </ac:spMkLst>
        </pc:spChg>
      </pc:sldChg>
      <pc:sldChg chg="addSp delSp modSp mod">
        <pc:chgData name="Jennifer Eimers" userId="e496f3f7-6a48-4339-9b0c-9f426a43f948" providerId="ADAL" clId="{EA77C4EE-4DBD-4AED-BD7D-063333E8A9EF}" dt="2025-12-22T14:34:51.191" v="41" actId="207"/>
        <pc:sldMkLst>
          <pc:docMk/>
          <pc:sldMk cId="344922944" sldId="2147473664"/>
        </pc:sldMkLst>
        <pc:spChg chg="add mod">
          <ac:chgData name="Jennifer Eimers" userId="e496f3f7-6a48-4339-9b0c-9f426a43f948" providerId="ADAL" clId="{EA77C4EE-4DBD-4AED-BD7D-063333E8A9EF}" dt="2025-12-22T14:34:23.163" v="22"/>
          <ac:spMkLst>
            <pc:docMk/>
            <pc:sldMk cId="344922944" sldId="2147473664"/>
            <ac:spMk id="2" creationId="{3C848865-BB9C-23FA-9A27-C7C1360462A1}"/>
          </ac:spMkLst>
        </pc:spChg>
        <pc:spChg chg="del">
          <ac:chgData name="Jennifer Eimers" userId="e496f3f7-6a48-4339-9b0c-9f426a43f948" providerId="ADAL" clId="{EA77C4EE-4DBD-4AED-BD7D-063333E8A9EF}" dt="2025-12-22T14:34:22.782" v="21" actId="478"/>
          <ac:spMkLst>
            <pc:docMk/>
            <pc:sldMk cId="344922944" sldId="2147473664"/>
            <ac:spMk id="7" creationId="{A14FBFAC-A201-D889-CEC5-D5BE4B3063C3}"/>
          </ac:spMkLst>
        </pc:spChg>
        <pc:graphicFrameChg chg="mod modGraphic">
          <ac:chgData name="Jennifer Eimers" userId="e496f3f7-6a48-4339-9b0c-9f426a43f948" providerId="ADAL" clId="{EA77C4EE-4DBD-4AED-BD7D-063333E8A9EF}" dt="2025-12-22T14:34:51.191" v="41" actId="207"/>
          <ac:graphicFrameMkLst>
            <pc:docMk/>
            <pc:sldMk cId="344922944" sldId="2147473664"/>
            <ac:graphicFrameMk id="6" creationId="{5FB74E8E-463D-E582-19FD-8AC4DB054EC1}"/>
          </ac:graphicFrameMkLst>
        </pc:graphicFrameChg>
        <pc:graphicFrameChg chg="mod">
          <ac:chgData name="Jennifer Eimers" userId="e496f3f7-6a48-4339-9b0c-9f426a43f948" providerId="ADAL" clId="{EA77C4EE-4DBD-4AED-BD7D-063333E8A9EF}" dt="2025-12-22T14:34:29.748" v="27" actId="1036"/>
          <ac:graphicFrameMkLst>
            <pc:docMk/>
            <pc:sldMk cId="344922944" sldId="2147473664"/>
            <ac:graphicFrameMk id="8" creationId="{97845C03-03A1-6FAB-6A2F-B3D6F2CE7F99}"/>
          </ac:graphicFrameMkLst>
        </pc:graphicFrameChg>
      </pc:sldChg>
      <pc:sldChg chg="addSp delSp modSp mod">
        <pc:chgData name="Jennifer Eimers" userId="e496f3f7-6a48-4339-9b0c-9f426a43f948" providerId="ADAL" clId="{EA77C4EE-4DBD-4AED-BD7D-063333E8A9EF}" dt="2025-12-22T14:39:23.345" v="172"/>
        <pc:sldMkLst>
          <pc:docMk/>
          <pc:sldMk cId="2733978758" sldId="2147473668"/>
        </pc:sldMkLst>
        <pc:spChg chg="del">
          <ac:chgData name="Jennifer Eimers" userId="e496f3f7-6a48-4339-9b0c-9f426a43f948" providerId="ADAL" clId="{EA77C4EE-4DBD-4AED-BD7D-063333E8A9EF}" dt="2025-12-22T14:39:23.101" v="171" actId="478"/>
          <ac:spMkLst>
            <pc:docMk/>
            <pc:sldMk cId="2733978758" sldId="2147473668"/>
            <ac:spMk id="2" creationId="{8CA339C1-6206-09B1-7168-CA03F919631A}"/>
          </ac:spMkLst>
        </pc:spChg>
        <pc:spChg chg="add mod">
          <ac:chgData name="Jennifer Eimers" userId="e496f3f7-6a48-4339-9b0c-9f426a43f948" providerId="ADAL" clId="{EA77C4EE-4DBD-4AED-BD7D-063333E8A9EF}" dt="2025-12-22T14:39:23.345" v="172"/>
          <ac:spMkLst>
            <pc:docMk/>
            <pc:sldMk cId="2733978758" sldId="2147473668"/>
            <ac:spMk id="3" creationId="{1097E347-533D-E787-1A1E-D7B2AECE89ED}"/>
          </ac:spMkLst>
        </pc:spChg>
      </pc:sldChg>
      <pc:sldChg chg="addSp delSp modSp mod chgLayout">
        <pc:chgData name="Jennifer Eimers" userId="e496f3f7-6a48-4339-9b0c-9f426a43f948" providerId="ADAL" clId="{EA77C4EE-4DBD-4AED-BD7D-063333E8A9EF}" dt="2025-12-22T14:38:12.861" v="138" actId="1036"/>
        <pc:sldMkLst>
          <pc:docMk/>
          <pc:sldMk cId="1739632581" sldId="2147473706"/>
        </pc:sldMkLst>
        <pc:spChg chg="del mod">
          <ac:chgData name="Jennifer Eimers" userId="e496f3f7-6a48-4339-9b0c-9f426a43f948" providerId="ADAL" clId="{EA77C4EE-4DBD-4AED-BD7D-063333E8A9EF}" dt="2025-12-22T14:35:07.308" v="45" actId="478"/>
          <ac:spMkLst>
            <pc:docMk/>
            <pc:sldMk cId="1739632581" sldId="2147473706"/>
            <ac:spMk id="2" creationId="{9DB2C25C-5984-C1DC-E473-1F039367218D}"/>
          </ac:spMkLst>
        </pc:spChg>
        <pc:spChg chg="add del mod ord">
          <ac:chgData name="Jennifer Eimers" userId="e496f3f7-6a48-4339-9b0c-9f426a43f948" providerId="ADAL" clId="{EA77C4EE-4DBD-4AED-BD7D-063333E8A9EF}" dt="2025-12-22T14:35:04.423" v="43" actId="478"/>
          <ac:spMkLst>
            <pc:docMk/>
            <pc:sldMk cId="1739632581" sldId="2147473706"/>
            <ac:spMk id="3" creationId="{F5E05C26-2C17-CB5A-BF6A-017A1653ABA0}"/>
          </ac:spMkLst>
        </pc:spChg>
        <pc:spChg chg="add mod ord">
          <ac:chgData name="Jennifer Eimers" userId="e496f3f7-6a48-4339-9b0c-9f426a43f948" providerId="ADAL" clId="{EA77C4EE-4DBD-4AED-BD7D-063333E8A9EF}" dt="2025-12-22T14:35:09.341" v="47" actId="20577"/>
          <ac:spMkLst>
            <pc:docMk/>
            <pc:sldMk cId="1739632581" sldId="2147473706"/>
            <ac:spMk id="4" creationId="{D7FAB975-0B8E-B677-4AC7-5574A08994DE}"/>
          </ac:spMkLst>
        </pc:spChg>
        <pc:spChg chg="mod ord">
          <ac:chgData name="Jennifer Eimers" userId="e496f3f7-6a48-4339-9b0c-9f426a43f948" providerId="ADAL" clId="{EA77C4EE-4DBD-4AED-BD7D-063333E8A9EF}" dt="2025-12-22T14:35:01.883" v="42" actId="700"/>
          <ac:spMkLst>
            <pc:docMk/>
            <pc:sldMk cId="1739632581" sldId="2147473706"/>
            <ac:spMk id="10243" creationId="{9658C038-D19C-E97D-AE84-A868CA28A0DB}"/>
          </ac:spMkLst>
        </pc:spChg>
        <pc:graphicFrameChg chg="mod modGraphic">
          <ac:chgData name="Jennifer Eimers" userId="e496f3f7-6a48-4339-9b0c-9f426a43f948" providerId="ADAL" clId="{EA77C4EE-4DBD-4AED-BD7D-063333E8A9EF}" dt="2025-12-22T14:38:08.705" v="137" actId="1036"/>
          <ac:graphicFrameMkLst>
            <pc:docMk/>
            <pc:sldMk cId="1739632581" sldId="2147473706"/>
            <ac:graphicFrameMk id="5" creationId="{8ACEAA4A-38D3-5214-2C2D-C9610587BFFC}"/>
          </ac:graphicFrameMkLst>
        </pc:graphicFrameChg>
        <pc:graphicFrameChg chg="mod modGraphic">
          <ac:chgData name="Jennifer Eimers" userId="e496f3f7-6a48-4339-9b0c-9f426a43f948" providerId="ADAL" clId="{EA77C4EE-4DBD-4AED-BD7D-063333E8A9EF}" dt="2025-12-22T14:38:12.861" v="138" actId="1036"/>
          <ac:graphicFrameMkLst>
            <pc:docMk/>
            <pc:sldMk cId="1739632581" sldId="2147473706"/>
            <ac:graphicFrameMk id="6" creationId="{F5C32603-436E-733B-1B56-85D652F54AF7}"/>
          </ac:graphicFrameMkLst>
        </pc:graphicFrameChg>
      </pc:sldChg>
      <pc:sldChg chg="addSp delSp modSp mod">
        <pc:chgData name="Jennifer Eimers" userId="e496f3f7-6a48-4339-9b0c-9f426a43f948" providerId="ADAL" clId="{EA77C4EE-4DBD-4AED-BD7D-063333E8A9EF}" dt="2025-12-22T14:38:38.222" v="160" actId="1035"/>
        <pc:sldMkLst>
          <pc:docMk/>
          <pc:sldMk cId="3684061748" sldId="2147473707"/>
        </pc:sldMkLst>
        <pc:spChg chg="add mod">
          <ac:chgData name="Jennifer Eimers" userId="e496f3f7-6a48-4339-9b0c-9f426a43f948" providerId="ADAL" clId="{EA77C4EE-4DBD-4AED-BD7D-063333E8A9EF}" dt="2025-12-22T14:36:43.513" v="81"/>
          <ac:spMkLst>
            <pc:docMk/>
            <pc:sldMk cId="3684061748" sldId="2147473707"/>
            <ac:spMk id="2" creationId="{DEABD2F2-D0CE-2413-9E00-3144D10C6C04}"/>
          </ac:spMkLst>
        </pc:spChg>
        <pc:spChg chg="del">
          <ac:chgData name="Jennifer Eimers" userId="e496f3f7-6a48-4339-9b0c-9f426a43f948" providerId="ADAL" clId="{EA77C4EE-4DBD-4AED-BD7D-063333E8A9EF}" dt="2025-12-22T14:36:43.210" v="80" actId="478"/>
          <ac:spMkLst>
            <pc:docMk/>
            <pc:sldMk cId="3684061748" sldId="2147473707"/>
            <ac:spMk id="7" creationId="{82CAA50A-7582-B2BA-1DE8-59A14EDC7E38}"/>
          </ac:spMkLst>
        </pc:spChg>
        <pc:graphicFrameChg chg="mod modGraphic">
          <ac:chgData name="Jennifer Eimers" userId="e496f3f7-6a48-4339-9b0c-9f426a43f948" providerId="ADAL" clId="{EA77C4EE-4DBD-4AED-BD7D-063333E8A9EF}" dt="2025-12-22T14:38:38.222" v="160" actId="1035"/>
          <ac:graphicFrameMkLst>
            <pc:docMk/>
            <pc:sldMk cId="3684061748" sldId="2147473707"/>
            <ac:graphicFrameMk id="6" creationId="{0BD78949-0F3E-B66E-D044-1DA76B664E3A}"/>
          </ac:graphicFrameMkLst>
        </pc:graphicFrameChg>
      </pc:sldChg>
      <pc:sldChg chg="addSp delSp modSp mod">
        <pc:chgData name="Jennifer Eimers" userId="e496f3f7-6a48-4339-9b0c-9f426a43f948" providerId="ADAL" clId="{EA77C4EE-4DBD-4AED-BD7D-063333E8A9EF}" dt="2025-12-22T14:35:41.049" v="54"/>
        <pc:sldMkLst>
          <pc:docMk/>
          <pc:sldMk cId="2339094460" sldId="2147473708"/>
        </pc:sldMkLst>
        <pc:spChg chg="add mod">
          <ac:chgData name="Jennifer Eimers" userId="e496f3f7-6a48-4339-9b0c-9f426a43f948" providerId="ADAL" clId="{EA77C4EE-4DBD-4AED-BD7D-063333E8A9EF}" dt="2025-12-22T14:35:41.049" v="54"/>
          <ac:spMkLst>
            <pc:docMk/>
            <pc:sldMk cId="2339094460" sldId="2147473708"/>
            <ac:spMk id="5" creationId="{79A97F14-8465-C55C-8384-E8E85561AD35}"/>
          </ac:spMkLst>
        </pc:spChg>
        <pc:spChg chg="del">
          <ac:chgData name="Jennifer Eimers" userId="e496f3f7-6a48-4339-9b0c-9f426a43f948" providerId="ADAL" clId="{EA77C4EE-4DBD-4AED-BD7D-063333E8A9EF}" dt="2025-12-22T14:35:40.672" v="53" actId="478"/>
          <ac:spMkLst>
            <pc:docMk/>
            <pc:sldMk cId="2339094460" sldId="2147473708"/>
            <ac:spMk id="8" creationId="{F73B2C85-160F-0621-1014-920BE704E047}"/>
          </ac:spMkLst>
        </pc:spChg>
      </pc:sldChg>
      <pc:sldChg chg="addSp delSp modSp mod">
        <pc:chgData name="Jennifer Eimers" userId="e496f3f7-6a48-4339-9b0c-9f426a43f948" providerId="ADAL" clId="{EA77C4EE-4DBD-4AED-BD7D-063333E8A9EF}" dt="2025-12-22T14:39:19.278" v="170"/>
        <pc:sldMkLst>
          <pc:docMk/>
          <pc:sldMk cId="1821151233" sldId="2147473712"/>
        </pc:sldMkLst>
        <pc:spChg chg="add mod">
          <ac:chgData name="Jennifer Eimers" userId="e496f3f7-6a48-4339-9b0c-9f426a43f948" providerId="ADAL" clId="{EA77C4EE-4DBD-4AED-BD7D-063333E8A9EF}" dt="2025-12-22T14:39:19.278" v="170"/>
          <ac:spMkLst>
            <pc:docMk/>
            <pc:sldMk cId="1821151233" sldId="2147473712"/>
            <ac:spMk id="3" creationId="{8AF469F3-A734-E4CE-3EE8-9DA2D0F03318}"/>
          </ac:spMkLst>
        </pc:spChg>
        <pc:spChg chg="del">
          <ac:chgData name="Jennifer Eimers" userId="e496f3f7-6a48-4339-9b0c-9f426a43f948" providerId="ADAL" clId="{EA77C4EE-4DBD-4AED-BD7D-063333E8A9EF}" dt="2025-12-22T14:39:18.972" v="169" actId="478"/>
          <ac:spMkLst>
            <pc:docMk/>
            <pc:sldMk cId="1821151233" sldId="2147473712"/>
            <ac:spMk id="8" creationId="{A9A80346-2059-4AEF-34C4-CB78185A0959}"/>
          </ac:spMkLst>
        </pc:spChg>
        <pc:graphicFrameChg chg="modGraphic">
          <ac:chgData name="Jennifer Eimers" userId="e496f3f7-6a48-4339-9b0c-9f426a43f948" providerId="ADAL" clId="{EA77C4EE-4DBD-4AED-BD7D-063333E8A9EF}" dt="2025-12-22T14:39:03.624" v="166" actId="207"/>
          <ac:graphicFrameMkLst>
            <pc:docMk/>
            <pc:sldMk cId="1821151233" sldId="2147473712"/>
            <ac:graphicFrameMk id="4" creationId="{B80E9735-BF80-68F1-8DC0-CB0F78186B89}"/>
          </ac:graphicFrameMkLst>
        </pc:graphicFrameChg>
      </pc:sldChg>
      <pc:sldChg chg="addSp delSp modSp mod chgLayout">
        <pc:chgData name="Jennifer Eimers" userId="e496f3f7-6a48-4339-9b0c-9f426a43f948" providerId="ADAL" clId="{EA77C4EE-4DBD-4AED-BD7D-063333E8A9EF}" dt="2025-12-22T14:34:14.562" v="20" actId="20577"/>
        <pc:sldMkLst>
          <pc:docMk/>
          <pc:sldMk cId="940431602" sldId="2147473714"/>
        </pc:sldMkLst>
        <pc:spChg chg="add mod ord">
          <ac:chgData name="Jennifer Eimers" userId="e496f3f7-6a48-4339-9b0c-9f426a43f948" providerId="ADAL" clId="{EA77C4EE-4DBD-4AED-BD7D-063333E8A9EF}" dt="2025-12-22T14:34:04.214" v="17" actId="20577"/>
          <ac:spMkLst>
            <pc:docMk/>
            <pc:sldMk cId="940431602" sldId="2147473714"/>
            <ac:spMk id="2" creationId="{200FD3FD-59B6-1150-2766-808BE4391C04}"/>
          </ac:spMkLst>
        </pc:spChg>
        <pc:spChg chg="mod ord">
          <ac:chgData name="Jennifer Eimers" userId="e496f3f7-6a48-4339-9b0c-9f426a43f948" providerId="ADAL" clId="{EA77C4EE-4DBD-4AED-BD7D-063333E8A9EF}" dt="2025-12-22T14:34:14.562" v="20" actId="20577"/>
          <ac:spMkLst>
            <pc:docMk/>
            <pc:sldMk cId="940431602" sldId="2147473714"/>
            <ac:spMk id="3" creationId="{E0D226CE-4454-D2A5-3C05-E806F4A337B0}"/>
          </ac:spMkLst>
        </pc:spChg>
        <pc:spChg chg="del mod">
          <ac:chgData name="Jennifer Eimers" userId="e496f3f7-6a48-4339-9b0c-9f426a43f948" providerId="ADAL" clId="{EA77C4EE-4DBD-4AED-BD7D-063333E8A9EF}" dt="2025-12-22T14:34:02.573" v="15" actId="478"/>
          <ac:spMkLst>
            <pc:docMk/>
            <pc:sldMk cId="940431602" sldId="2147473714"/>
            <ac:spMk id="5" creationId="{7F70DDC3-49D4-9849-0B62-13DB51F64187}"/>
          </ac:spMkLst>
        </pc:spChg>
        <pc:spChg chg="mod ord">
          <ac:chgData name="Jennifer Eimers" userId="e496f3f7-6a48-4339-9b0c-9f426a43f948" providerId="ADAL" clId="{EA77C4EE-4DBD-4AED-BD7D-063333E8A9EF}" dt="2025-12-22T14:33:57.796" v="13" actId="700"/>
          <ac:spMkLst>
            <pc:docMk/>
            <pc:sldMk cId="940431602" sldId="2147473714"/>
            <ac:spMk id="10243" creationId="{3C68011F-BD35-E94B-80CD-BBCC3637667B}"/>
          </ac:spMkLst>
        </pc:spChg>
      </pc:sldChg>
      <pc:sldChg chg="addSp delSp modSp mod">
        <pc:chgData name="Jennifer Eimers" userId="e496f3f7-6a48-4339-9b0c-9f426a43f948" providerId="ADAL" clId="{EA77C4EE-4DBD-4AED-BD7D-063333E8A9EF}" dt="2025-12-22T14:39:15.377" v="168"/>
        <pc:sldMkLst>
          <pc:docMk/>
          <pc:sldMk cId="2344110720" sldId="2147473715"/>
        </pc:sldMkLst>
        <pc:spChg chg="del">
          <ac:chgData name="Jennifer Eimers" userId="e496f3f7-6a48-4339-9b0c-9f426a43f948" providerId="ADAL" clId="{EA77C4EE-4DBD-4AED-BD7D-063333E8A9EF}" dt="2025-12-22T14:39:15.021" v="167" actId="478"/>
          <ac:spMkLst>
            <pc:docMk/>
            <pc:sldMk cId="2344110720" sldId="2147473715"/>
            <ac:spMk id="2" creationId="{D15BE0EE-0E13-7263-CF3E-6888EE5B45E6}"/>
          </ac:spMkLst>
        </pc:spChg>
        <pc:spChg chg="add mod">
          <ac:chgData name="Jennifer Eimers" userId="e496f3f7-6a48-4339-9b0c-9f426a43f948" providerId="ADAL" clId="{EA77C4EE-4DBD-4AED-BD7D-063333E8A9EF}" dt="2025-12-22T14:39:15.377" v="168"/>
          <ac:spMkLst>
            <pc:docMk/>
            <pc:sldMk cId="2344110720" sldId="2147473715"/>
            <ac:spMk id="4" creationId="{A023EDAA-1341-D14D-DE7F-38D40CF8768C}"/>
          </ac:spMkLst>
        </pc:spChg>
        <pc:graphicFrameChg chg="mod modGraphic">
          <ac:chgData name="Jennifer Eimers" userId="e496f3f7-6a48-4339-9b0c-9f426a43f948" providerId="ADAL" clId="{EA77C4EE-4DBD-4AED-BD7D-063333E8A9EF}" dt="2025-12-22T14:38:50.430" v="163" actId="14100"/>
          <ac:graphicFrameMkLst>
            <pc:docMk/>
            <pc:sldMk cId="2344110720" sldId="2147473715"/>
            <ac:graphicFrameMk id="5" creationId="{318F61E9-0B51-B654-91DD-EF9D81F73CEA}"/>
          </ac:graphicFrameMkLst>
        </pc:graphicFrameChg>
      </pc:sldChg>
      <pc:sldChg chg="addSp delSp modSp mod">
        <pc:chgData name="Jennifer Eimers" userId="e496f3f7-6a48-4339-9b0c-9f426a43f948" providerId="ADAL" clId="{EA77C4EE-4DBD-4AED-BD7D-063333E8A9EF}" dt="2025-12-22T14:36:33.248" v="79" actId="1036"/>
        <pc:sldMkLst>
          <pc:docMk/>
          <pc:sldMk cId="2014856123" sldId="2147473720"/>
        </pc:sldMkLst>
        <pc:spChg chg="add mod">
          <ac:chgData name="Jennifer Eimers" userId="e496f3f7-6a48-4339-9b0c-9f426a43f948" providerId="ADAL" clId="{EA77C4EE-4DBD-4AED-BD7D-063333E8A9EF}" dt="2025-12-22T14:35:53.413" v="57" actId="20577"/>
          <ac:spMkLst>
            <pc:docMk/>
            <pc:sldMk cId="2014856123" sldId="2147473720"/>
            <ac:spMk id="3" creationId="{B5BC866C-480A-37DC-E040-9682AB63EF52}"/>
          </ac:spMkLst>
        </pc:spChg>
        <pc:spChg chg="del mod">
          <ac:chgData name="Jennifer Eimers" userId="e496f3f7-6a48-4339-9b0c-9f426a43f948" providerId="ADAL" clId="{EA77C4EE-4DBD-4AED-BD7D-063333E8A9EF}" dt="2025-12-22T14:35:55.027" v="58" actId="478"/>
          <ac:spMkLst>
            <pc:docMk/>
            <pc:sldMk cId="2014856123" sldId="2147473720"/>
            <ac:spMk id="8" creationId="{1169303F-31D8-F0E4-0484-51CD04965BDC}"/>
          </ac:spMkLst>
        </pc:spChg>
        <pc:graphicFrameChg chg="mod modGraphic">
          <ac:chgData name="Jennifer Eimers" userId="e496f3f7-6a48-4339-9b0c-9f426a43f948" providerId="ADAL" clId="{EA77C4EE-4DBD-4AED-BD7D-063333E8A9EF}" dt="2025-12-22T14:36:19.594" v="70" actId="14100"/>
          <ac:graphicFrameMkLst>
            <pc:docMk/>
            <pc:sldMk cId="2014856123" sldId="2147473720"/>
            <ac:graphicFrameMk id="2" creationId="{04F98A0E-1362-DA70-1D7F-52DBA92D5BF6}"/>
          </ac:graphicFrameMkLst>
        </pc:graphicFrameChg>
        <pc:graphicFrameChg chg="mod">
          <ac:chgData name="Jennifer Eimers" userId="e496f3f7-6a48-4339-9b0c-9f426a43f948" providerId="ADAL" clId="{EA77C4EE-4DBD-4AED-BD7D-063333E8A9EF}" dt="2025-12-22T14:36:27.510" v="76" actId="1036"/>
          <ac:graphicFrameMkLst>
            <pc:docMk/>
            <pc:sldMk cId="2014856123" sldId="2147473720"/>
            <ac:graphicFrameMk id="9" creationId="{A6914E33-4618-26B9-21D2-ACD99EFF25FE}"/>
          </ac:graphicFrameMkLst>
        </pc:graphicFrameChg>
        <pc:graphicFrameChg chg="mod">
          <ac:chgData name="Jennifer Eimers" userId="e496f3f7-6a48-4339-9b0c-9f426a43f948" providerId="ADAL" clId="{EA77C4EE-4DBD-4AED-BD7D-063333E8A9EF}" dt="2025-12-22T14:36:33.248" v="79" actId="1036"/>
          <ac:graphicFrameMkLst>
            <pc:docMk/>
            <pc:sldMk cId="2014856123" sldId="2147473720"/>
            <ac:graphicFrameMk id="10" creationId="{38127C02-DB1F-E516-C665-39BDBAB62063}"/>
          </ac:graphicFrameMkLst>
        </pc:graphicFrameChg>
      </pc:sldChg>
      <pc:sldChg chg="addSp delSp modSp mod">
        <pc:chgData name="Jennifer Eimers" userId="e496f3f7-6a48-4339-9b0c-9f426a43f948" providerId="ADAL" clId="{EA77C4EE-4DBD-4AED-BD7D-063333E8A9EF}" dt="2025-12-22T14:37:44.096" v="130" actId="1038"/>
        <pc:sldMkLst>
          <pc:docMk/>
          <pc:sldMk cId="1276481170" sldId="2147473721"/>
        </pc:sldMkLst>
        <pc:spChg chg="add mod">
          <ac:chgData name="Jennifer Eimers" userId="e496f3f7-6a48-4339-9b0c-9f426a43f948" providerId="ADAL" clId="{EA77C4EE-4DBD-4AED-BD7D-063333E8A9EF}" dt="2025-12-22T14:37:12.937" v="109"/>
          <ac:spMkLst>
            <pc:docMk/>
            <pc:sldMk cId="1276481170" sldId="2147473721"/>
            <ac:spMk id="3" creationId="{BEAE52B5-2453-8EB7-A5CF-AA1343C07733}"/>
          </ac:spMkLst>
        </pc:spChg>
        <pc:spChg chg="del">
          <ac:chgData name="Jennifer Eimers" userId="e496f3f7-6a48-4339-9b0c-9f426a43f948" providerId="ADAL" clId="{EA77C4EE-4DBD-4AED-BD7D-063333E8A9EF}" dt="2025-12-22T14:37:12.716" v="108" actId="478"/>
          <ac:spMkLst>
            <pc:docMk/>
            <pc:sldMk cId="1276481170" sldId="2147473721"/>
            <ac:spMk id="8" creationId="{B639ED67-2E23-4582-45C0-0DE3DD3F8AD0}"/>
          </ac:spMkLst>
        </pc:spChg>
        <pc:graphicFrameChg chg="mod">
          <ac:chgData name="Jennifer Eimers" userId="e496f3f7-6a48-4339-9b0c-9f426a43f948" providerId="ADAL" clId="{EA77C4EE-4DBD-4AED-BD7D-063333E8A9EF}" dt="2025-12-22T14:37:44.096" v="130" actId="1038"/>
          <ac:graphicFrameMkLst>
            <pc:docMk/>
            <pc:sldMk cId="1276481170" sldId="2147473721"/>
            <ac:graphicFrameMk id="2" creationId="{1AEB1053-0ED6-D69A-1A33-DB4FFA57AB39}"/>
          </ac:graphicFrameMkLst>
        </pc:graphicFrameChg>
        <pc:graphicFrameChg chg="mod modGraphic">
          <ac:chgData name="Jennifer Eimers" userId="e496f3f7-6a48-4339-9b0c-9f426a43f948" providerId="ADAL" clId="{EA77C4EE-4DBD-4AED-BD7D-063333E8A9EF}" dt="2025-12-22T14:37:44.096" v="130" actId="1038"/>
          <ac:graphicFrameMkLst>
            <pc:docMk/>
            <pc:sldMk cId="1276481170" sldId="2147473721"/>
            <ac:graphicFrameMk id="6" creationId="{68BBEFCA-D3FE-31E5-FF1C-97D4B0B8A815}"/>
          </ac:graphicFrameMkLst>
        </pc:graphicFrameChg>
        <pc:graphicFrameChg chg="modGraphic">
          <ac:chgData name="Jennifer Eimers" userId="e496f3f7-6a48-4339-9b0c-9f426a43f948" providerId="ADAL" clId="{EA77C4EE-4DBD-4AED-BD7D-063333E8A9EF}" dt="2025-12-22T14:37:37.953" v="122" actId="14100"/>
          <ac:graphicFrameMkLst>
            <pc:docMk/>
            <pc:sldMk cId="1276481170" sldId="2147473721"/>
            <ac:graphicFrameMk id="9" creationId="{2E17A597-C2A4-50A2-6C09-7515CE10264A}"/>
          </ac:graphicFrameMkLst>
        </pc:graphicFrameChg>
        <pc:graphicFrameChg chg="modGraphic">
          <ac:chgData name="Jennifer Eimers" userId="e496f3f7-6a48-4339-9b0c-9f426a43f948" providerId="ADAL" clId="{EA77C4EE-4DBD-4AED-BD7D-063333E8A9EF}" dt="2025-12-22T14:37:34.557" v="121" actId="14100"/>
          <ac:graphicFrameMkLst>
            <pc:docMk/>
            <pc:sldMk cId="1276481170" sldId="2147473721"/>
            <ac:graphicFrameMk id="10" creationId="{54BD6DED-25A1-8F2B-1213-A4A0B72E2A7D}"/>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12/22/2025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F0E82-83CA-F62F-9DD2-E9B167458F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3AEEFC-036A-E122-3111-900A13715E4E}"/>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F8FA151-874B-5227-A4C9-5E4E53198267}"/>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CB65B1B9-706F-26A1-1B24-9DE1C52558C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969394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C5031-6E6E-ACF9-5B3C-7EEA2B75EF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ECA94-29CA-3D8A-FD6F-9C73C84D385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36F7D61-FEF7-3EDE-FE73-7F0DF9E2713E}"/>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B7B8CFF1-F973-365D-D9A5-C0F5D04D60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38223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E393B-A21D-3279-28F9-BDAC54C6F4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8F4605-50A8-DF6C-1997-4957CB62F1C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6944AE1-F143-B4E2-52A3-88C6EBCBBE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13EBC0-EE64-B005-D726-0FB3D16262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1166490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23C40B-6464-6336-9122-10284670E1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481FBA-D500-2BFE-EB12-27307F6973EB}"/>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AB8A0C4-79E9-4B49-1932-E49E7D3D18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CF5AA6-A613-154D-1421-F489DFFBDC6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077390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3C7F2A-442A-584E-9D43-5280BD78B5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9D68DB-266E-3132-F00C-2C029369B9AC}"/>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BAD0519-33AC-4BC4-02E5-9C039F403E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3915B2-ECC0-44A7-0C6D-B8D016CAAF3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1010767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06A63-4AFA-47BE-9151-42F0A1FAA6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9A09F9-4210-E7DE-8FE9-8132BC8D56E1}"/>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EED8E425-A506-87C2-1DC4-D83F33544D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4A5AAD-8E64-8816-651E-BFC82C89E38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61757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BBEF6-A1F3-B8C4-9E4E-BE28DF6649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3AC6C9-7D68-6457-D1E1-3641E0CD7460}"/>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8B33BBB-5776-2712-7D71-C402C86A65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F5EDB3-ECC6-E1CA-7A46-B2B36DCD27C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205745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2201E45-F998-472B-9695-2F0E24B33AD6}" type="slidenum">
              <a:rPr lang="en-US" smtClean="0"/>
              <a:t>11</a:t>
            </a:fld>
            <a:endParaRPr lang="en-US" dirty="0"/>
          </a:p>
        </p:txBody>
      </p:sp>
    </p:spTree>
    <p:extLst>
      <p:ext uri="{BB962C8B-B14F-4D97-AF65-F5344CB8AC3E}">
        <p14:creationId xmlns:p14="http://schemas.microsoft.com/office/powerpoint/2010/main" val="2805564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90A54-82C0-5E09-4B26-75E442FA60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52C3F1-B14C-CAE9-9413-7EC1183E344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61C49335-30E5-0FF5-D7DB-8B87059BA96E}"/>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20FE7613-E088-ECC8-D186-67980AF0724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1701224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14</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314735774"/>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767575974"/>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dirty="0"/>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8" name="Text Placeholder 9">
            <a:extLst>
              <a:ext uri="{FF2B5EF4-FFF2-40B4-BE49-F238E27FC236}">
                <a16:creationId xmlns:a16="http://schemas.microsoft.com/office/drawing/2014/main" id="{2B2522F5-A2F7-B08B-540C-7C9ABD269293}"/>
              </a:ext>
            </a:extLst>
          </p:cNvPr>
          <p:cNvSpPr>
            <a:spLocks noGrp="1"/>
          </p:cNvSpPr>
          <p:nvPr>
            <p:ph type="body" sz="quarter" idx="11"/>
          </p:nvPr>
        </p:nvSpPr>
        <p:spPr>
          <a:xfrm>
            <a:off x="228600" y="5449449"/>
            <a:ext cx="11734800" cy="423463"/>
          </a:xfrm>
          <a:prstGeom prst="rect">
            <a:avLst/>
          </a:prstGeom>
        </p:spPr>
        <p:txBody>
          <a:bodyPr anchor="b" anchorCtr="0">
            <a:noAutofit/>
          </a:bodyPr>
          <a:lstStyle>
            <a:lvl1pPr marL="0" indent="0">
              <a:spcBef>
                <a:spcPts val="300"/>
              </a:spcBef>
              <a:buNone/>
              <a:defRPr sz="1050">
                <a:solidFill>
                  <a:schemeClr val="bg2"/>
                </a:solidFill>
              </a:defRPr>
            </a:lvl1pPr>
            <a:lvl2pPr marL="457200" indent="0">
              <a:buNone/>
              <a:defRPr/>
            </a:lvl2pPr>
          </a:lstStyle>
          <a:p>
            <a:pPr lvl="0"/>
            <a:r>
              <a:rPr lang="en-US"/>
              <a:t>Click to edit Master text styles</a:t>
            </a:r>
          </a:p>
        </p:txBody>
      </p:sp>
    </p:spTree>
    <p:extLst>
      <p:ext uri="{BB962C8B-B14F-4D97-AF65-F5344CB8AC3E}">
        <p14:creationId xmlns:p14="http://schemas.microsoft.com/office/powerpoint/2010/main" val="494096530"/>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522291101"/>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5811052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261307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5452993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384261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88170995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655177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1311948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28071941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03227983"/>
      </p:ext>
    </p:extLst>
  </p:cSld>
  <p:clrMapOvr>
    <a:overrideClrMapping bg1="dk1" tx1="lt1" bg2="dk2" tx2="lt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3314375012"/>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1304893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032348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67775404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695691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70857521"/>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14468800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2793362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26163530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1945466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4.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sv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theme" Target="../theme/theme2.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image" Target="../media/image2.svg"/><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1.png"/><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image" Target="../media/image2.sv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image" Target="../media/image1.png"/><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hyperlink" Target="http://www.clinicaloptions.com/" TargetMode="Externa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220662" y="6322245"/>
            <a:ext cx="2739716" cy="326390"/>
          </a:xfrm>
          <a:prstGeom prst="rect">
            <a:avLst/>
          </a:prstGeom>
        </p:spPr>
      </p:pic>
      <p:sp>
        <p:nvSpPr>
          <p:cNvPr id="4" name="Rectangle 3">
            <a:extLst>
              <a:ext uri="{FF2B5EF4-FFF2-40B4-BE49-F238E27FC236}">
                <a16:creationId xmlns:a16="http://schemas.microsoft.com/office/drawing/2014/main" id="{DE663295-905D-8876-8ADE-82639681C681}"/>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708" r:id="rId1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3" name="Rectangle 2">
            <a:extLst>
              <a:ext uri="{FF2B5EF4-FFF2-40B4-BE49-F238E27FC236}">
                <a16:creationId xmlns:a16="http://schemas.microsoft.com/office/drawing/2014/main" id="{C0877118-46C9-D330-B308-8A0CCB8746A7}"/>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Tree>
    <p:extLst>
      <p:ext uri="{BB962C8B-B14F-4D97-AF65-F5344CB8AC3E}">
        <p14:creationId xmlns:p14="http://schemas.microsoft.com/office/powerpoint/2010/main" val="14334488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842234226"/>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hyperlink" Target="https://deceraclinical.com/education" TargetMode="External"/><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solidFill>
            <a:schemeClr val="accent2"/>
          </a:solidFill>
        </p:spPr>
        <p:txBody>
          <a:bodyPr>
            <a:normAutofit/>
          </a:bodyPr>
          <a:lstStyle/>
          <a:p>
            <a:r>
              <a:rPr lang="en-US" altLang="en-US" sz="4000" dirty="0"/>
              <a:t>evERA: Clinical and Biomarker Subgroup Analysis of Giredestrant + Everolimus in ER+/HER2− ABC Previously Treated With a CDK4/6 Inhibitor</a:t>
            </a:r>
          </a:p>
        </p:txBody>
      </p:sp>
      <p:sp>
        <p:nvSpPr>
          <p:cNvPr id="4" name="Subtitle 3">
            <a:extLst>
              <a:ext uri="{FF2B5EF4-FFF2-40B4-BE49-F238E27FC236}">
                <a16:creationId xmlns:a16="http://schemas.microsoft.com/office/drawing/2014/main" id="{B31D7F0E-BFC3-A21D-A837-D78943B2602C}"/>
              </a:ext>
            </a:extLst>
          </p:cNvPr>
          <p:cNvSpPr>
            <a:spLocks noGrp="1"/>
          </p:cNvSpPr>
          <p:nvPr>
            <p:ph type="subTitle" idx="1"/>
          </p:nvPr>
        </p:nvSpPr>
        <p:spPr/>
        <p:txBody>
          <a:bodyPr/>
          <a:lstStyle/>
          <a:p>
            <a:r>
              <a:rPr lang="en-US" dirty="0"/>
              <a:t>CCO Independent Conference Highlights* of the 2025 San Antonio Breast Cancer Symposium</a:t>
            </a:r>
          </a:p>
        </p:txBody>
      </p:sp>
      <p:sp>
        <p:nvSpPr>
          <p:cNvPr id="5" name="Text Placeholder 5">
            <a:extLst>
              <a:ext uri="{FF2B5EF4-FFF2-40B4-BE49-F238E27FC236}">
                <a16:creationId xmlns:a16="http://schemas.microsoft.com/office/drawing/2014/main" id="{D15358F4-D27B-BB61-DFA3-E33A2C00322D}"/>
              </a:ext>
            </a:extLst>
          </p:cNvPr>
          <p:cNvSpPr txBox="1">
            <a:spLocks/>
          </p:cNvSpPr>
          <p:nvPr/>
        </p:nvSpPr>
        <p:spPr>
          <a:xfrm>
            <a:off x="228600" y="6240837"/>
            <a:ext cx="10464993"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Decera Clinical Education</a:t>
            </a:r>
            <a:b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b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Supported by educational grants from AstraZeneca, Daiichi Sankyo, Inc, Genentech, a member of the Roche Group, Gilead Sciences, Inc., Lilly, Novartis Pharmaceuticals Corporation, and Stemline Therapeutics, Inc.</a:t>
            </a:r>
          </a:p>
        </p:txBody>
      </p:sp>
      <p:sp>
        <p:nvSpPr>
          <p:cNvPr id="7" name="Subtitle 1">
            <a:extLst>
              <a:ext uri="{FF2B5EF4-FFF2-40B4-BE49-F238E27FC236}">
                <a16:creationId xmlns:a16="http://schemas.microsoft.com/office/drawing/2014/main" id="{690D54DB-E287-7B1D-81E1-0AC050815FF8}"/>
              </a:ext>
            </a:extLst>
          </p:cNvPr>
          <p:cNvSpPr txBox="1">
            <a:spLocks/>
          </p:cNvSpPr>
          <p:nvPr/>
        </p:nvSpPr>
        <p:spPr>
          <a:xfrm>
            <a:off x="155711" y="5417021"/>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414008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315ACB3C-ECFE-4E38-AEA0-24FC109DD437}"/>
              </a:ext>
            </a:extLst>
          </p:cNvPr>
          <p:cNvSpPr>
            <a:spLocks noGrp="1"/>
          </p:cNvSpPr>
          <p:nvPr>
            <p:ph idx="1"/>
          </p:nvPr>
        </p:nvSpPr>
        <p:spPr/>
        <p:txBody>
          <a:bodyPr/>
          <a:lstStyle/>
          <a:p>
            <a:pPr marL="285750" indent="-285750">
              <a:spcBef>
                <a:spcPts val="1200"/>
              </a:spcBef>
              <a:buFont typeface="Arial" panose="020B0604020202020204" pitchFamily="34" charset="0"/>
              <a:buChar char="•"/>
            </a:pPr>
            <a:r>
              <a:rPr lang="en-US" altLang="en-US" sz="1600" dirty="0"/>
              <a:t>Limited effective treatment choices exist for ER+/HER2-</a:t>
            </a:r>
            <a:r>
              <a:rPr lang="en-US" altLang="en-US" sz="1600" b="1" dirty="0">
                <a:ea typeface="Calibri" panose="020F0502020204030204" pitchFamily="34" charset="0"/>
                <a:cs typeface="Calibri" panose="020F0502020204030204" pitchFamily="34" charset="0"/>
              </a:rPr>
              <a:t> </a:t>
            </a:r>
            <a:r>
              <a:rPr lang="en-US" altLang="en-US" sz="1600" dirty="0"/>
              <a:t>advanced breast cancer (ABC) after progression on 1L CDK4/6i and endocrine therapy (ET)</a:t>
            </a:r>
            <a:r>
              <a:rPr lang="en-US" altLang="en-US" sz="1600" baseline="30000" dirty="0"/>
              <a:t>1-4</a:t>
            </a:r>
            <a:endParaRPr lang="en-US" altLang="en-US" sz="1600" dirty="0"/>
          </a:p>
          <a:p>
            <a:pPr marL="285750" indent="-285750">
              <a:spcBef>
                <a:spcPts val="1200"/>
              </a:spcBef>
              <a:buFont typeface="Arial" panose="020B0604020202020204" pitchFamily="34" charset="0"/>
              <a:buChar char="•"/>
            </a:pPr>
            <a:r>
              <a:rPr lang="en-US" altLang="en-US" sz="1600" dirty="0"/>
              <a:t>Everolimus, when used in combination with ET such as exemestane, fulvestrant, or tamoxifen, serves as a SoC option for ER+/HER2-</a:t>
            </a:r>
            <a:r>
              <a:rPr lang="en-US" altLang="en-US" sz="1600" b="1" dirty="0">
                <a:ea typeface="Calibri" panose="020F0502020204030204" pitchFamily="34" charset="0"/>
                <a:cs typeface="Calibri" panose="020F0502020204030204" pitchFamily="34" charset="0"/>
              </a:rPr>
              <a:t> </a:t>
            </a:r>
            <a:r>
              <a:rPr lang="en-US" altLang="en-US" sz="1600" dirty="0"/>
              <a:t>ABC</a:t>
            </a:r>
            <a:r>
              <a:rPr lang="en-US" altLang="en-US" sz="1600" baseline="30000" dirty="0"/>
              <a:t>5</a:t>
            </a:r>
            <a:endParaRPr lang="en-US" altLang="en-US" sz="1600" dirty="0"/>
          </a:p>
          <a:p>
            <a:pPr marL="285750" indent="-285750">
              <a:spcBef>
                <a:spcPts val="1200"/>
              </a:spcBef>
              <a:buFont typeface="Arial" panose="020B0604020202020204" pitchFamily="34" charset="0"/>
              <a:buChar char="•"/>
            </a:pPr>
            <a:r>
              <a:rPr lang="en-US" altLang="en-US" sz="1600" dirty="0"/>
              <a:t>Giredestrant is an oral SERD that functions as an ER antagonist and degrader, demonstrating greater potency in cellular viability assays than other SERDs</a:t>
            </a:r>
            <a:r>
              <a:rPr lang="en-US" altLang="en-US" sz="1600" baseline="30000" dirty="0"/>
              <a:t>6-9</a:t>
            </a:r>
            <a:endParaRPr lang="en-US" altLang="en-US" sz="1600" dirty="0"/>
          </a:p>
          <a:p>
            <a:pPr marL="285750" indent="-285750">
              <a:spcBef>
                <a:spcPts val="1200"/>
              </a:spcBef>
              <a:buFont typeface="Arial" panose="020B0604020202020204" pitchFamily="34" charset="0"/>
              <a:buChar char="•"/>
            </a:pPr>
            <a:r>
              <a:rPr lang="en-US" altLang="en-US" sz="1600" dirty="0"/>
              <a:t>Giredestrant and everolimus act on distinct but complementary signaling pathways—ER and PI3K/AKT/mTOR—that are known to contribute to resistance to ET</a:t>
            </a:r>
            <a:r>
              <a:rPr lang="en-US" altLang="en-US" sz="1600" baseline="30000" dirty="0"/>
              <a:t>10</a:t>
            </a:r>
            <a:endParaRPr lang="en-US" altLang="en-US" sz="1600" dirty="0"/>
          </a:p>
          <a:p>
            <a:pPr marL="285750" indent="-285750">
              <a:spcBef>
                <a:spcPts val="1200"/>
              </a:spcBef>
              <a:buFont typeface="Arial" panose="020B0604020202020204" pitchFamily="34" charset="0"/>
              <a:buChar char="•"/>
            </a:pPr>
            <a:r>
              <a:rPr lang="en-US" altLang="en-US" sz="1600" dirty="0"/>
              <a:t>In a previous report from the phase III evERA trial, the combination of giredestrant and everolimus yielded clinically meaningful and statistically significant improvement in PFS vs standard of care (SoC) ET in patients with </a:t>
            </a:r>
            <a:r>
              <a:rPr lang="en-US" altLang="en-US" sz="1600" i="1" dirty="0"/>
              <a:t>ESR1 </a:t>
            </a:r>
            <a:r>
              <a:rPr lang="en-US" altLang="en-US" sz="1600" dirty="0"/>
              <a:t>mutated and nonmutated polulation</a:t>
            </a:r>
            <a:r>
              <a:rPr lang="en-US" altLang="en-US" sz="1600" baseline="30000" dirty="0"/>
              <a:t>11</a:t>
            </a:r>
          </a:p>
          <a:p>
            <a:pPr marL="517525" lvl="1" indent="-285750">
              <a:spcBef>
                <a:spcPts val="1200"/>
              </a:spcBef>
              <a:buFont typeface="Arial" panose="020B0604020202020204" pitchFamily="34" charset="0"/>
              <a:buChar char="•"/>
            </a:pPr>
            <a:r>
              <a:rPr lang="en-US" altLang="en-US" sz="1400" dirty="0"/>
              <a:t>Combination was manageable with no unanticipated AEs; OS data were immature but a trend in favor of giredestrant-everolimus was observed</a:t>
            </a:r>
          </a:p>
          <a:p>
            <a:pPr marL="285750" indent="-285750">
              <a:spcBef>
                <a:spcPts val="1200"/>
              </a:spcBef>
              <a:buFont typeface="Arial" panose="020B0604020202020204" pitchFamily="34" charset="0"/>
              <a:buChar char="•"/>
            </a:pPr>
            <a:r>
              <a:rPr lang="en-US" altLang="en-US" sz="1600" dirty="0"/>
              <a:t>Current report from the phase III evERA describes prespecified exploratory subgroup analyses in patients treated with giredestrant plus everolimus in ER+/HER2-</a:t>
            </a:r>
            <a:r>
              <a:rPr lang="en-US" altLang="en-US" sz="1600" b="1" dirty="0">
                <a:ea typeface="Calibri" panose="020F0502020204030204" pitchFamily="34" charset="0"/>
                <a:cs typeface="Calibri" panose="020F0502020204030204" pitchFamily="34" charset="0"/>
              </a:rPr>
              <a:t> </a:t>
            </a:r>
            <a:r>
              <a:rPr lang="en-US" altLang="en-US" sz="1600" dirty="0"/>
              <a:t>ABC who previously received a CDK4/6 inhibitor</a:t>
            </a:r>
            <a:r>
              <a:rPr lang="en-US" altLang="en-US" sz="1600" baseline="30000" dirty="0"/>
              <a:t>11</a:t>
            </a:r>
            <a:endParaRPr lang="en-US" altLang="en-US" sz="1600" dirty="0"/>
          </a:p>
          <a:p>
            <a:pPr marL="342900" indent="-342900">
              <a:spcBef>
                <a:spcPts val="1200"/>
              </a:spcBef>
              <a:buFont typeface="Arial" panose="020B0604020202020204" pitchFamily="34" charset="0"/>
              <a:buChar char="•"/>
            </a:pPr>
            <a:endParaRPr lang="en-US" sz="1800" baseline="30000" dirty="0"/>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dirty="0"/>
              <a:t>evERA Subgroup Analysis: Background</a:t>
            </a:r>
            <a:endParaRPr lang="en-US" altLang="en-US" dirty="0"/>
          </a:p>
        </p:txBody>
      </p:sp>
      <p:sp>
        <p:nvSpPr>
          <p:cNvPr id="3" name="Content Placeholder 2">
            <a:extLst>
              <a:ext uri="{FF2B5EF4-FFF2-40B4-BE49-F238E27FC236}">
                <a16:creationId xmlns:a16="http://schemas.microsoft.com/office/drawing/2014/main" id="{85C3C58C-3E5E-EDB1-3063-2DDFA7C29B5B}"/>
              </a:ext>
            </a:extLst>
          </p:cNvPr>
          <p:cNvSpPr>
            <a:spLocks noGrp="1"/>
          </p:cNvSpPr>
          <p:nvPr>
            <p:ph sz="quarter" idx="10"/>
          </p:nvPr>
        </p:nvSpPr>
        <p:spPr>
          <a:xfrm>
            <a:off x="3116581" y="6302375"/>
            <a:ext cx="6728459" cy="327025"/>
          </a:xfrm>
        </p:spPr>
        <p:txBody>
          <a:bodyPr/>
          <a:lstStyle/>
          <a:p>
            <a:r>
              <a:rPr lang="en-US" sz="900" dirty="0"/>
              <a:t>1. Gennari. Ann Oncol. 2021;32:1475. 2. Burstein. JCO. 2021;39:3959. 3. Cardoso. Breast. 2024;76:103756. 4. Huang. Int J Mol Med. 2022;50:128. 5. NCCN. Clinical practice guidelines in oncology: breast cancer. v.5.2025. nccn.org. 6. Liang. J Med Chem. 2021;64:11841. 7. Guan. Cell. 2019;178:949. 8. Jhaveri. Clin Cancer Res. 2024;30:754. 9. Metcalfe. Cancer Res. 2020;80(16 suppl):3406. 10. </a:t>
            </a:r>
            <a:r>
              <a:rPr lang="en-US" sz="900" dirty="0" err="1"/>
              <a:t>Giaviano</a:t>
            </a:r>
            <a:r>
              <a:rPr lang="en-US" sz="900" dirty="0"/>
              <a:t>. Drug Resist </a:t>
            </a:r>
            <a:r>
              <a:rPr lang="en-US" sz="900" dirty="0" err="1"/>
              <a:t>Updat</a:t>
            </a:r>
            <a:r>
              <a:rPr lang="en-US" sz="900" dirty="0"/>
              <a:t>. 2024;76:101103. 11. Mayer. ESMO 2025. </a:t>
            </a:r>
            <a:r>
              <a:rPr lang="en-US" sz="900" dirty="0" err="1"/>
              <a:t>Abstr</a:t>
            </a:r>
            <a:r>
              <a:rPr lang="en-US" sz="900" dirty="0"/>
              <a:t> LBA16. 12. Rugo. SABCS 2025. </a:t>
            </a:r>
            <a:r>
              <a:rPr lang="en-US" sz="900" dirty="0" err="1"/>
              <a:t>Abstr</a:t>
            </a:r>
            <a:r>
              <a:rPr lang="en-US" sz="900" dirty="0"/>
              <a:t> GS3-09.</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74728-4B00-DE2F-3441-B14E57286EF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D226CE-4454-D2A5-3C05-E806F4A337B0}"/>
              </a:ext>
            </a:extLst>
          </p:cNvPr>
          <p:cNvSpPr>
            <a:spLocks noGrp="1"/>
          </p:cNvSpPr>
          <p:nvPr>
            <p:ph idx="1"/>
          </p:nvPr>
        </p:nvSpPr>
        <p:spPr/>
        <p:txBody>
          <a:bodyPr/>
          <a:lstStyle/>
          <a:p>
            <a:pPr marL="342900" indent="-342900">
              <a:buFont typeface="Arial" panose="020B0604020202020204" pitchFamily="34" charset="0"/>
              <a:buChar char="•"/>
            </a:pPr>
            <a:r>
              <a:rPr lang="en-US" altLang="en-US" sz="2000" dirty="0"/>
              <a:t>International, open-label, randomized phase III study</a:t>
            </a:r>
          </a:p>
          <a:p>
            <a:pPr marL="342900" indent="-342900">
              <a:buFont typeface="Arial" panose="020B0604020202020204" pitchFamily="34" charset="0"/>
              <a:buChar char="•"/>
            </a:pPr>
            <a:endParaRPr lang="en-US" altLang="en-US" sz="2000" dirty="0"/>
          </a:p>
          <a:p>
            <a:pPr marL="342900" indent="-342900">
              <a:buFont typeface="Arial" panose="020B0604020202020204" pitchFamily="34" charset="0"/>
              <a:buChar char="•"/>
            </a:pPr>
            <a:endParaRPr lang="en-US" altLang="en-US" sz="2000" dirty="0"/>
          </a:p>
          <a:p>
            <a:endParaRPr lang="en-US" altLang="en-US" sz="2000" dirty="0"/>
          </a:p>
          <a:p>
            <a:endParaRPr lang="en-US" altLang="en-US" sz="2000" dirty="0"/>
          </a:p>
          <a:p>
            <a:endParaRPr lang="en-US" altLang="en-US" sz="2000" dirty="0"/>
          </a:p>
          <a:p>
            <a:endParaRPr lang="en-US" altLang="en-US" sz="2000" dirty="0"/>
          </a:p>
          <a:p>
            <a:pPr marL="342900" lvl="0" indent="-342900" fontAlgn="base">
              <a:lnSpc>
                <a:spcPct val="90000"/>
              </a:lnSpc>
              <a:spcBef>
                <a:spcPts val="800"/>
              </a:spcBef>
              <a:spcAft>
                <a:spcPts val="500"/>
              </a:spcAft>
              <a:buClr>
                <a:srgbClr val="000000"/>
              </a:buClr>
              <a:buFont typeface="Arial" panose="020B0604020202020204" pitchFamily="34" charset="0"/>
              <a:buChar char="•"/>
              <a:defRPr/>
            </a:pPr>
            <a:r>
              <a:rPr lang="en-US" altLang="en-US" sz="2000" b="1" kern="0" dirty="0">
                <a:solidFill>
                  <a:srgbClr val="000000"/>
                </a:solidFill>
              </a:rPr>
              <a:t>Coprimary endpoints: </a:t>
            </a:r>
            <a:r>
              <a:rPr lang="en-US" altLang="en-US" sz="2000" kern="0" dirty="0">
                <a:solidFill>
                  <a:srgbClr val="000000"/>
                </a:solidFill>
              </a:rPr>
              <a:t>PFS by INV in patients with </a:t>
            </a:r>
            <a:r>
              <a:rPr lang="en-US" altLang="en-US" sz="2000" i="1" kern="0" dirty="0">
                <a:solidFill>
                  <a:srgbClr val="000000"/>
                </a:solidFill>
              </a:rPr>
              <a:t>ESR1m</a:t>
            </a:r>
            <a:r>
              <a:rPr lang="en-US" altLang="en-US" sz="2000" kern="0" dirty="0">
                <a:solidFill>
                  <a:srgbClr val="000000"/>
                </a:solidFill>
              </a:rPr>
              <a:t> tumors, PFS by INV in ITT population</a:t>
            </a:r>
            <a:endParaRPr lang="en-US" altLang="en-US" sz="2000" b="1" i="1" kern="0" dirty="0">
              <a:solidFill>
                <a:srgbClr val="000000"/>
              </a:solidFill>
            </a:endParaRPr>
          </a:p>
          <a:p>
            <a:pPr marL="342900" lvl="0" indent="-342900" fontAlgn="base">
              <a:lnSpc>
                <a:spcPct val="90000"/>
              </a:lnSpc>
              <a:spcBef>
                <a:spcPts val="800"/>
              </a:spcBef>
              <a:spcAft>
                <a:spcPts val="500"/>
              </a:spcAft>
              <a:buClr>
                <a:srgbClr val="000000"/>
              </a:buClr>
              <a:buFont typeface="Arial" panose="020B0604020202020204" pitchFamily="34" charset="0"/>
              <a:buChar char="•"/>
              <a:defRPr/>
            </a:pPr>
            <a:r>
              <a:rPr lang="en-US" altLang="en-US" sz="2000" b="1" kern="0" dirty="0">
                <a:solidFill>
                  <a:srgbClr val="000000"/>
                </a:solidFill>
              </a:rPr>
              <a:t>Key secondary endpoints: </a:t>
            </a:r>
            <a:r>
              <a:rPr lang="en-US" altLang="en-US" sz="2000" kern="0" dirty="0">
                <a:solidFill>
                  <a:srgbClr val="000000"/>
                </a:solidFill>
              </a:rPr>
              <a:t>OS, ORR and DoR by INV</a:t>
            </a:r>
          </a:p>
          <a:p>
            <a:pPr marL="342900" lvl="0" indent="-342900" fontAlgn="base">
              <a:lnSpc>
                <a:spcPct val="90000"/>
              </a:lnSpc>
              <a:spcBef>
                <a:spcPts val="800"/>
              </a:spcBef>
              <a:spcAft>
                <a:spcPts val="500"/>
              </a:spcAft>
              <a:buClr>
                <a:srgbClr val="000000"/>
              </a:buClr>
              <a:buFont typeface="Arial" panose="020B0604020202020204" pitchFamily="34" charset="0"/>
              <a:buChar char="•"/>
              <a:defRPr/>
            </a:pPr>
            <a:r>
              <a:rPr lang="en-US" altLang="en-US" sz="2000" b="1" kern="0" dirty="0">
                <a:solidFill>
                  <a:srgbClr val="000000"/>
                </a:solidFill>
              </a:rPr>
              <a:t>Exploratory endpoints: </a:t>
            </a:r>
            <a:r>
              <a:rPr lang="en-US" altLang="en-US" sz="2000" kern="0" dirty="0">
                <a:solidFill>
                  <a:srgbClr val="000000"/>
                </a:solidFill>
              </a:rPr>
              <a:t>clinical and biomarker subgroup analyses</a:t>
            </a:r>
          </a:p>
          <a:p>
            <a:endParaRPr lang="en-US" altLang="en-US" sz="1800" dirty="0"/>
          </a:p>
          <a:p>
            <a:endParaRPr lang="en-US" sz="2200" dirty="0"/>
          </a:p>
        </p:txBody>
      </p:sp>
      <p:sp>
        <p:nvSpPr>
          <p:cNvPr id="10243" name="Rectangle 4">
            <a:extLst>
              <a:ext uri="{FF2B5EF4-FFF2-40B4-BE49-F238E27FC236}">
                <a16:creationId xmlns:a16="http://schemas.microsoft.com/office/drawing/2014/main" id="{3C68011F-BD35-E94B-80CD-BBCC3637667B}"/>
              </a:ext>
            </a:extLst>
          </p:cNvPr>
          <p:cNvSpPr>
            <a:spLocks noGrp="1" noChangeArrowheads="1"/>
          </p:cNvSpPr>
          <p:nvPr>
            <p:ph type="title"/>
          </p:nvPr>
        </p:nvSpPr>
        <p:spPr/>
        <p:txBody>
          <a:bodyPr/>
          <a:lstStyle/>
          <a:p>
            <a:r>
              <a:rPr lang="en-US" dirty="0"/>
              <a:t>evERA: Study Design</a:t>
            </a:r>
            <a:endParaRPr lang="en-US" altLang="en-US" dirty="0"/>
          </a:p>
        </p:txBody>
      </p:sp>
      <p:sp>
        <p:nvSpPr>
          <p:cNvPr id="2" name="Content Placeholder 1">
            <a:extLst>
              <a:ext uri="{FF2B5EF4-FFF2-40B4-BE49-F238E27FC236}">
                <a16:creationId xmlns:a16="http://schemas.microsoft.com/office/drawing/2014/main" id="{200FD3FD-59B6-1150-2766-808BE4391C04}"/>
              </a:ext>
            </a:extLst>
          </p:cNvPr>
          <p:cNvSpPr>
            <a:spLocks noGrp="1"/>
          </p:cNvSpPr>
          <p:nvPr>
            <p:ph sz="quarter" idx="10"/>
          </p:nvPr>
        </p:nvSpPr>
        <p:spPr/>
        <p:txBody>
          <a:bodyPr/>
          <a:lstStyle/>
          <a:p>
            <a:r>
              <a:rPr lang="pt-BR" dirty="0"/>
              <a:t>Rugo. SABCS 2025. Abstr GS3-09.</a:t>
            </a:r>
          </a:p>
        </p:txBody>
      </p:sp>
      <p:sp>
        <p:nvSpPr>
          <p:cNvPr id="4" name="Text Box 45">
            <a:extLst>
              <a:ext uri="{FF2B5EF4-FFF2-40B4-BE49-F238E27FC236}">
                <a16:creationId xmlns:a16="http://schemas.microsoft.com/office/drawing/2014/main" id="{772382A8-012B-7B56-4512-DC698659A763}"/>
              </a:ext>
            </a:extLst>
          </p:cNvPr>
          <p:cNvSpPr txBox="1">
            <a:spLocks noChangeArrowheads="1"/>
          </p:cNvSpPr>
          <p:nvPr/>
        </p:nvSpPr>
        <p:spPr bwMode="auto">
          <a:xfrm>
            <a:off x="275005" y="2367496"/>
            <a:ext cx="345592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eaLnBrk="0" fontAlgn="base" hangingPunct="0">
              <a:lnSpc>
                <a:spcPct val="100000"/>
              </a:lnSpc>
              <a:spcBef>
                <a:spcPct val="0"/>
              </a:spcBef>
              <a:spcAft>
                <a:spcPct val="0"/>
              </a:spcAft>
              <a:buClrTx/>
              <a:buNone/>
              <a:defRPr/>
            </a:pPr>
            <a:r>
              <a:rPr lang="en-GB" altLang="en-US" sz="1400" dirty="0">
                <a:solidFill>
                  <a:srgbClr val="000000"/>
                </a:solidFill>
                <a:latin typeface="+mn-lt"/>
                <a:cs typeface="Arial" panose="020B0604020202020204" pitchFamily="34" charset="0"/>
              </a:rPr>
              <a:t>Patients with ER+/HER2- ABC with measurable disease per RECIST v1.1; ≤2 prior lines of ET in ABC setting; PD or relapse during/post CDK4/6i + ET*; no prior chemotherapy for ABC</a:t>
            </a:r>
            <a:br>
              <a:rPr lang="en-GB" altLang="en-US" sz="1400" dirty="0">
                <a:solidFill>
                  <a:srgbClr val="000000"/>
                </a:solidFill>
                <a:latin typeface="+mn-lt"/>
                <a:cs typeface="Arial" panose="020B0604020202020204" pitchFamily="34" charset="0"/>
              </a:rPr>
            </a:br>
            <a:r>
              <a:rPr lang="en-GB" altLang="en-US" sz="1400" dirty="0">
                <a:solidFill>
                  <a:srgbClr val="000000"/>
                </a:solidFill>
                <a:latin typeface="+mn-lt"/>
                <a:cs typeface="Arial" panose="020B0604020202020204" pitchFamily="34" charset="0"/>
              </a:rPr>
              <a:t>(N = 373)</a:t>
            </a:r>
            <a:endParaRPr lang="en-US" altLang="en-US" sz="1400" dirty="0">
              <a:solidFill>
                <a:srgbClr val="000000"/>
              </a:solidFill>
              <a:latin typeface="+mn-lt"/>
              <a:cs typeface="Arial" panose="020B0604020202020204" pitchFamily="34" charset="0"/>
            </a:endParaRPr>
          </a:p>
        </p:txBody>
      </p:sp>
      <p:sp>
        <p:nvSpPr>
          <p:cNvPr id="11" name="Rectangle 49">
            <a:extLst>
              <a:ext uri="{FF2B5EF4-FFF2-40B4-BE49-F238E27FC236}">
                <a16:creationId xmlns:a16="http://schemas.microsoft.com/office/drawing/2014/main" id="{4CD70BF4-AAFC-EE3C-818F-D1BE79DAA7C9}"/>
              </a:ext>
            </a:extLst>
          </p:cNvPr>
          <p:cNvSpPr>
            <a:spLocks noChangeArrowheads="1"/>
          </p:cNvSpPr>
          <p:nvPr/>
        </p:nvSpPr>
        <p:spPr bwMode="auto">
          <a:xfrm>
            <a:off x="4361688" y="2149197"/>
            <a:ext cx="5135862" cy="854854"/>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b="1" dirty="0">
                <a:solidFill>
                  <a:srgbClr val="F9F3D9"/>
                </a:solidFill>
                <a:latin typeface="Poppins" pitchFamily="2" charset="77"/>
                <a:cs typeface="Poppins" pitchFamily="2" charset="77"/>
              </a:rPr>
              <a:t>Giredestrant </a:t>
            </a:r>
            <a:r>
              <a:rPr lang="en-US" altLang="en-US" sz="1600" dirty="0">
                <a:solidFill>
                  <a:srgbClr val="F9F3D9"/>
                </a:solidFill>
                <a:latin typeface="Poppins" pitchFamily="2" charset="77"/>
                <a:cs typeface="Poppins" pitchFamily="2" charset="77"/>
              </a:rPr>
              <a:t>30 mg PO QD + </a:t>
            </a:r>
          </a:p>
          <a:p>
            <a:pPr lvl="0" algn="ctr">
              <a:lnSpc>
                <a:spcPct val="100000"/>
              </a:lnSpc>
              <a:spcBef>
                <a:spcPct val="0"/>
              </a:spcBef>
              <a:spcAft>
                <a:spcPct val="0"/>
              </a:spcAft>
              <a:buClrTx/>
              <a:buNone/>
              <a:defRPr/>
            </a:pPr>
            <a:r>
              <a:rPr lang="en-US" altLang="en-US" sz="1600" b="1" dirty="0">
                <a:solidFill>
                  <a:srgbClr val="F9F3D9"/>
                </a:solidFill>
                <a:latin typeface="Poppins" pitchFamily="2" charset="77"/>
                <a:cs typeface="Poppins" pitchFamily="2" charset="77"/>
              </a:rPr>
              <a:t>Everolimus</a:t>
            </a:r>
            <a:r>
              <a:rPr lang="en-US" altLang="en-US" sz="1600" dirty="0">
                <a:solidFill>
                  <a:srgbClr val="F9F3D9"/>
                </a:solidFill>
                <a:latin typeface="Poppins" pitchFamily="2" charset="77"/>
                <a:cs typeface="Poppins" pitchFamily="2" charset="77"/>
              </a:rPr>
              <a:t> 10 mg PO QD</a:t>
            </a:r>
            <a:r>
              <a:rPr lang="en-US" altLang="en-US" sz="1600" baseline="30000" dirty="0">
                <a:solidFill>
                  <a:srgbClr val="F9F3D9"/>
                </a:solidFill>
                <a:latin typeface="Poppins" pitchFamily="2" charset="77"/>
                <a:cs typeface="Poppins" pitchFamily="2" charset="77"/>
              </a:rPr>
              <a:t>†</a:t>
            </a:r>
          </a:p>
          <a:p>
            <a:pPr lvl="0" algn="ctr">
              <a:lnSpc>
                <a:spcPct val="100000"/>
              </a:lnSpc>
              <a:spcBef>
                <a:spcPct val="0"/>
              </a:spcBef>
              <a:spcAft>
                <a:spcPct val="0"/>
              </a:spcAft>
              <a:buClrTx/>
              <a:buNone/>
              <a:defRPr/>
            </a:pPr>
            <a:r>
              <a:rPr lang="en-US" altLang="en-US" sz="1600" dirty="0">
                <a:solidFill>
                  <a:srgbClr val="F9F3D9"/>
                </a:solidFill>
                <a:latin typeface="Poppins" pitchFamily="2" charset="77"/>
                <a:cs typeface="Poppins" pitchFamily="2" charset="77"/>
              </a:rPr>
              <a:t>(n = 183)</a:t>
            </a:r>
          </a:p>
        </p:txBody>
      </p:sp>
      <p:sp>
        <p:nvSpPr>
          <p:cNvPr id="12" name="Rectangle 49">
            <a:extLst>
              <a:ext uri="{FF2B5EF4-FFF2-40B4-BE49-F238E27FC236}">
                <a16:creationId xmlns:a16="http://schemas.microsoft.com/office/drawing/2014/main" id="{932BA026-DCC9-8A9A-EF0F-12145A47E947}"/>
              </a:ext>
            </a:extLst>
          </p:cNvPr>
          <p:cNvSpPr>
            <a:spLocks noChangeArrowheads="1"/>
          </p:cNvSpPr>
          <p:nvPr/>
        </p:nvSpPr>
        <p:spPr bwMode="auto">
          <a:xfrm>
            <a:off x="4361688" y="3072427"/>
            <a:ext cx="5135862" cy="781526"/>
          </a:xfrm>
          <a:prstGeom prst="rect">
            <a:avLst/>
          </a:prstGeom>
          <a:solidFill>
            <a:schemeClr val="accent6"/>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600" b="1" dirty="0">
                <a:solidFill>
                  <a:srgbClr val="F9F3D9"/>
                </a:solidFill>
                <a:latin typeface="Poppins" pitchFamily="2" charset="77"/>
                <a:cs typeface="Poppins" pitchFamily="2" charset="77"/>
              </a:rPr>
              <a:t>SoC ET</a:t>
            </a:r>
            <a:r>
              <a:rPr lang="en-US" sz="1600" baseline="30000" dirty="0"/>
              <a:t> ‡</a:t>
            </a:r>
            <a:r>
              <a:rPr lang="en-US" altLang="en-US" sz="1600" b="1" dirty="0">
                <a:solidFill>
                  <a:srgbClr val="F9F3D9"/>
                </a:solidFill>
                <a:latin typeface="Poppins" pitchFamily="2" charset="77"/>
                <a:cs typeface="Poppins" pitchFamily="2" charset="77"/>
              </a:rPr>
              <a:t> + Everolimus </a:t>
            </a:r>
            <a:r>
              <a:rPr lang="en-US" altLang="en-US" sz="1600" dirty="0">
                <a:solidFill>
                  <a:srgbClr val="F9F3D9"/>
                </a:solidFill>
                <a:latin typeface="Poppins" pitchFamily="2" charset="77"/>
                <a:cs typeface="Poppins" pitchFamily="2" charset="77"/>
              </a:rPr>
              <a:t>10 mg PO QD</a:t>
            </a:r>
            <a:r>
              <a:rPr lang="en-US" altLang="en-US" sz="1600" baseline="30000" dirty="0">
                <a:solidFill>
                  <a:srgbClr val="F9F3D9"/>
                </a:solidFill>
                <a:latin typeface="Poppins" pitchFamily="2" charset="77"/>
                <a:cs typeface="Poppins" pitchFamily="2" charset="77"/>
              </a:rPr>
              <a:t>†</a:t>
            </a:r>
          </a:p>
          <a:p>
            <a:pPr lvl="0" algn="ctr">
              <a:lnSpc>
                <a:spcPct val="100000"/>
              </a:lnSpc>
              <a:spcBef>
                <a:spcPct val="0"/>
              </a:spcBef>
              <a:spcAft>
                <a:spcPct val="0"/>
              </a:spcAft>
              <a:buClrTx/>
              <a:buNone/>
              <a:defRPr/>
            </a:pPr>
            <a:r>
              <a:rPr lang="en-US" altLang="en-US" sz="1600" dirty="0">
                <a:solidFill>
                  <a:srgbClr val="F9F3D9"/>
                </a:solidFill>
                <a:latin typeface="Poppins" pitchFamily="2" charset="77"/>
                <a:cs typeface="Poppins" pitchFamily="2" charset="77"/>
              </a:rPr>
              <a:t>(n = 190)</a:t>
            </a:r>
          </a:p>
        </p:txBody>
      </p:sp>
      <p:sp>
        <p:nvSpPr>
          <p:cNvPr id="15" name="Line 52">
            <a:extLst>
              <a:ext uri="{FF2B5EF4-FFF2-40B4-BE49-F238E27FC236}">
                <a16:creationId xmlns:a16="http://schemas.microsoft.com/office/drawing/2014/main" id="{656BEEFD-9FCB-592B-94DD-5C043CBAA1DF}"/>
              </a:ext>
            </a:extLst>
          </p:cNvPr>
          <p:cNvSpPr>
            <a:spLocks noChangeShapeType="1"/>
          </p:cNvSpPr>
          <p:nvPr/>
        </p:nvSpPr>
        <p:spPr bwMode="auto">
          <a:xfrm flipV="1">
            <a:off x="3708392" y="2653249"/>
            <a:ext cx="561855" cy="35079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6" name="Line 52">
            <a:extLst>
              <a:ext uri="{FF2B5EF4-FFF2-40B4-BE49-F238E27FC236}">
                <a16:creationId xmlns:a16="http://schemas.microsoft.com/office/drawing/2014/main" id="{F3380E26-3E37-D076-430F-40B812FB9D3C}"/>
              </a:ext>
            </a:extLst>
          </p:cNvPr>
          <p:cNvSpPr>
            <a:spLocks noChangeShapeType="1"/>
          </p:cNvSpPr>
          <p:nvPr/>
        </p:nvSpPr>
        <p:spPr bwMode="auto">
          <a:xfrm>
            <a:off x="3708391" y="3072427"/>
            <a:ext cx="561857" cy="23794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26" name="TextBox 25">
            <a:extLst>
              <a:ext uri="{FF2B5EF4-FFF2-40B4-BE49-F238E27FC236}">
                <a16:creationId xmlns:a16="http://schemas.microsoft.com/office/drawing/2014/main" id="{74445A51-6B83-AF0C-94FC-912B3AA61767}"/>
              </a:ext>
            </a:extLst>
          </p:cNvPr>
          <p:cNvSpPr txBox="1"/>
          <p:nvPr/>
        </p:nvSpPr>
        <p:spPr bwMode="auto">
          <a:xfrm>
            <a:off x="347910" y="4005347"/>
            <a:ext cx="113292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Aft>
                <a:spcPct val="0"/>
              </a:spcAft>
            </a:pPr>
            <a:r>
              <a:rPr lang="en-US" sz="1200" dirty="0"/>
              <a:t>*Patients had to receive ≥6 mo of CDK4/6i + ET in ABC setting. </a:t>
            </a:r>
            <a:r>
              <a:rPr lang="en-US" sz="1200" baseline="30000" dirty="0"/>
              <a:t>†</a:t>
            </a:r>
            <a:r>
              <a:rPr lang="en-US" sz="1200" dirty="0"/>
              <a:t>Dexamethasone mouthwash prophylaxis/treatment strongly recommended (SWISH trial protocol). </a:t>
            </a:r>
            <a:r>
              <a:rPr lang="en-US" sz="1200" baseline="30000" dirty="0"/>
              <a:t>‡ </a:t>
            </a:r>
            <a:r>
              <a:rPr lang="en-US" sz="1200" dirty="0"/>
              <a:t>Exemestane/fulvestrant/tamoxifen.</a:t>
            </a:r>
            <a:endParaRPr lang="en-US" altLang="en-US" sz="1200" b="1" dirty="0">
              <a:solidFill>
                <a:srgbClr val="F9F3D9"/>
              </a:solidFill>
              <a:latin typeface="Poppins" pitchFamily="2" charset="77"/>
              <a:cs typeface="Poppins" pitchFamily="2" charset="77"/>
            </a:endParaRPr>
          </a:p>
        </p:txBody>
      </p:sp>
      <p:sp>
        <p:nvSpPr>
          <p:cNvPr id="28" name="Text Box 45">
            <a:extLst>
              <a:ext uri="{FF2B5EF4-FFF2-40B4-BE49-F238E27FC236}">
                <a16:creationId xmlns:a16="http://schemas.microsoft.com/office/drawing/2014/main" id="{E2D71057-5C1B-CDDD-0BB1-A9A2FABAFA02}"/>
              </a:ext>
            </a:extLst>
          </p:cNvPr>
          <p:cNvSpPr txBox="1">
            <a:spLocks noChangeArrowheads="1"/>
          </p:cNvSpPr>
          <p:nvPr/>
        </p:nvSpPr>
        <p:spPr bwMode="auto">
          <a:xfrm>
            <a:off x="642077" y="1687531"/>
            <a:ext cx="710701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200" b="0" i="1"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Stratified by prior treatment with fulvestrant (</a:t>
            </a:r>
            <a:r>
              <a:rPr lang="en-US" altLang="en-US" sz="1200" i="1" dirty="0">
                <a:solidFill>
                  <a:srgbClr val="000000"/>
                </a:solidFill>
                <a:latin typeface="+mn-lt"/>
                <a:cs typeface="Calibri" panose="020F0502020204030204" pitchFamily="34" charset="0"/>
              </a:rPr>
              <a:t>yes vs no</a:t>
            </a:r>
            <a:r>
              <a:rPr kumimoji="0" lang="en-US" altLang="en-US" sz="1200" b="0" i="1"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 ESR1m (</a:t>
            </a:r>
            <a:r>
              <a:rPr lang="en-US" altLang="en-US" sz="1200" i="1" dirty="0">
                <a:solidFill>
                  <a:srgbClr val="000000"/>
                </a:solidFill>
                <a:latin typeface="+mn-lt"/>
                <a:cs typeface="Calibri" panose="020F0502020204030204" pitchFamily="34" charset="0"/>
              </a:rPr>
              <a:t>yes vs no/indeterminate</a:t>
            </a:r>
            <a:r>
              <a:rPr kumimoji="0" lang="en-US" altLang="en-US" sz="1200" b="0" i="1"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 site of disease (</a:t>
            </a:r>
            <a:r>
              <a:rPr lang="en-US" altLang="en-US" sz="1200" i="1" dirty="0">
                <a:solidFill>
                  <a:srgbClr val="000000"/>
                </a:solidFill>
                <a:latin typeface="+mn-lt"/>
                <a:cs typeface="Calibri" panose="020F0502020204030204" pitchFamily="34" charset="0"/>
              </a:rPr>
              <a:t>visceral [lung and/or liver involvement] vs nonvisceral</a:t>
            </a:r>
            <a:r>
              <a:rPr kumimoji="0" lang="en-US" altLang="en-US" sz="1200" b="0" i="1" u="none" strike="noStrike" kern="1200" cap="none" spc="0" normalizeH="0" baseline="0" noProof="0" dirty="0">
                <a:ln>
                  <a:noFill/>
                </a:ln>
                <a:solidFill>
                  <a:srgbClr val="000000"/>
                </a:solidFill>
                <a:effectLst/>
                <a:uLnTx/>
                <a:uFillTx/>
                <a:latin typeface="+mn-lt"/>
                <a:ea typeface="+mn-ea"/>
                <a:cs typeface="Calibri" panose="020F0502020204030204" pitchFamily="34" charset="0"/>
              </a:rPr>
              <a:t>)</a:t>
            </a:r>
          </a:p>
        </p:txBody>
      </p:sp>
      <p:cxnSp>
        <p:nvCxnSpPr>
          <p:cNvPr id="29" name="Straight Arrow Connector 28">
            <a:extLst>
              <a:ext uri="{FF2B5EF4-FFF2-40B4-BE49-F238E27FC236}">
                <a16:creationId xmlns:a16="http://schemas.microsoft.com/office/drawing/2014/main" id="{B194DE22-B13D-F25D-C50C-AF40F727D4EC}"/>
              </a:ext>
            </a:extLst>
          </p:cNvPr>
          <p:cNvCxnSpPr>
            <a:cxnSpLocks/>
          </p:cNvCxnSpPr>
          <p:nvPr/>
        </p:nvCxnSpPr>
        <p:spPr bwMode="auto">
          <a:xfrm>
            <a:off x="3965553" y="2154171"/>
            <a:ext cx="0" cy="587535"/>
          </a:xfrm>
          <a:prstGeom prst="straightConnector1">
            <a:avLst/>
          </a:prstGeom>
          <a:noFill/>
          <a:ln w="28575" cap="flat" cmpd="sng" algn="ctr">
            <a:solidFill>
              <a:schemeClr val="tx1"/>
            </a:solidFill>
            <a:prstDash val="dash"/>
            <a:round/>
            <a:headEnd type="none" w="med" len="med"/>
            <a:tailEnd type="triangle"/>
          </a:ln>
          <a:effectLst/>
        </p:spPr>
      </p:cxnSp>
      <p:cxnSp>
        <p:nvCxnSpPr>
          <p:cNvPr id="9" name="Straight Arrow Connector 8">
            <a:extLst>
              <a:ext uri="{FF2B5EF4-FFF2-40B4-BE49-F238E27FC236}">
                <a16:creationId xmlns:a16="http://schemas.microsoft.com/office/drawing/2014/main" id="{44C47753-47EF-96C1-42C1-8807181FCEA7}"/>
              </a:ext>
            </a:extLst>
          </p:cNvPr>
          <p:cNvCxnSpPr/>
          <p:nvPr/>
        </p:nvCxnSpPr>
        <p:spPr>
          <a:xfrm>
            <a:off x="9619488" y="3072427"/>
            <a:ext cx="438912"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BBAE17A0-382A-063C-9FDD-9898B18CFBA7}"/>
              </a:ext>
            </a:extLst>
          </p:cNvPr>
          <p:cNvSpPr txBox="1"/>
          <p:nvPr/>
        </p:nvSpPr>
        <p:spPr>
          <a:xfrm>
            <a:off x="9930667" y="2769168"/>
            <a:ext cx="1746504" cy="568636"/>
          </a:xfrm>
          <a:prstGeom prst="rect">
            <a:avLst/>
          </a:prstGeom>
        </p:spPr>
        <p:txBody>
          <a:bodyPr vert="horz" wrap="square" lIns="0" tIns="0" rIns="0" bIns="0" rtlCol="0">
            <a:noAutofit/>
          </a:bodyPr>
          <a:lstStyle/>
          <a:p>
            <a:pPr algn="ctr"/>
            <a:r>
              <a:rPr lang="en-US" sz="1400" i="1" dirty="0"/>
              <a:t>Until PD or unacceptable toxicity</a:t>
            </a:r>
          </a:p>
        </p:txBody>
      </p:sp>
      <p:sp>
        <p:nvSpPr>
          <p:cNvPr id="8" name="Rectangle 7">
            <a:extLst>
              <a:ext uri="{FF2B5EF4-FFF2-40B4-BE49-F238E27FC236}">
                <a16:creationId xmlns:a16="http://schemas.microsoft.com/office/drawing/2014/main" id="{088B49EA-9503-41A3-8F4D-F9D5E8583A0D}"/>
              </a:ext>
            </a:extLst>
          </p:cNvPr>
          <p:cNvSpPr/>
          <p:nvPr/>
        </p:nvSpPr>
        <p:spPr>
          <a:xfrm>
            <a:off x="510363" y="5816009"/>
            <a:ext cx="8569842" cy="461665"/>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404316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5CA5-4273-AF46-C994-5FAF3212CE5C}"/>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6819085-1B83-F4C3-2AC3-75546B71DF8E}"/>
              </a:ext>
            </a:extLst>
          </p:cNvPr>
          <p:cNvSpPr>
            <a:spLocks noGrp="1" noChangeArrowheads="1"/>
          </p:cNvSpPr>
          <p:nvPr>
            <p:ph type="title"/>
          </p:nvPr>
        </p:nvSpPr>
        <p:spPr/>
        <p:txBody>
          <a:bodyPr/>
          <a:lstStyle/>
          <a:p>
            <a:r>
              <a:rPr lang="en-US" dirty="0"/>
              <a:t>evERA Subgroup Analysis: </a:t>
            </a:r>
            <a:r>
              <a:rPr lang="en-US" altLang="en-US" dirty="0"/>
              <a:t>Baseline Characteristics</a:t>
            </a:r>
          </a:p>
        </p:txBody>
      </p:sp>
      <p:graphicFrame>
        <p:nvGraphicFramePr>
          <p:cNvPr id="6" name="Group 32">
            <a:extLst>
              <a:ext uri="{FF2B5EF4-FFF2-40B4-BE49-F238E27FC236}">
                <a16:creationId xmlns:a16="http://schemas.microsoft.com/office/drawing/2014/main" id="{5FB74E8E-463D-E582-19FD-8AC4DB054EC1}"/>
              </a:ext>
            </a:extLst>
          </p:cNvPr>
          <p:cNvGraphicFramePr>
            <a:graphicFrameLocks noGrp="1"/>
          </p:cNvGraphicFramePr>
          <p:nvPr>
            <p:extLst>
              <p:ext uri="{D42A27DB-BD31-4B8C-83A1-F6EECF244321}">
                <p14:modId xmlns:p14="http://schemas.microsoft.com/office/powerpoint/2010/main" val="2811300542"/>
              </p:ext>
            </p:extLst>
          </p:nvPr>
        </p:nvGraphicFramePr>
        <p:xfrm>
          <a:off x="227136" y="1331758"/>
          <a:ext cx="6038300" cy="4480672"/>
        </p:xfrm>
        <a:graphic>
          <a:graphicData uri="http://schemas.openxmlformats.org/drawingml/2006/table">
            <a:tbl>
              <a:tblPr/>
              <a:tblGrid>
                <a:gridCol w="3036175">
                  <a:extLst>
                    <a:ext uri="{9D8B030D-6E8A-4147-A177-3AD203B41FA5}">
                      <a16:colId xmlns:a16="http://schemas.microsoft.com/office/drawing/2014/main" val="20000"/>
                    </a:ext>
                  </a:extLst>
                </a:gridCol>
                <a:gridCol w="1591550">
                  <a:extLst>
                    <a:ext uri="{9D8B030D-6E8A-4147-A177-3AD203B41FA5}">
                      <a16:colId xmlns:a16="http://schemas.microsoft.com/office/drawing/2014/main" val="20001"/>
                    </a:ext>
                  </a:extLst>
                </a:gridCol>
                <a:gridCol w="1410575">
                  <a:extLst>
                    <a:ext uri="{9D8B030D-6E8A-4147-A177-3AD203B41FA5}">
                      <a16:colId xmlns:a16="http://schemas.microsoft.com/office/drawing/2014/main" val="3456367152"/>
                    </a:ext>
                  </a:extLst>
                </a:gridCol>
              </a:tblGrid>
              <a:tr h="21382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Characteristic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Giredestrant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b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b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183)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SoC ET+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b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b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190)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age, yr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62.0 (27-83)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60.0 (28-84)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Female sex,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182 (99.5)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187 (98.4)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3385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Race, n (%)</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White</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Asian </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Black</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Other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103 (56.3)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66 (36.1)</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9 (4.9)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119 (62.6)</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57 (30.0)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9 (4.7)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 (2.6)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3385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Region, n (%)</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North America</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Asia–Pacific </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Western Europe</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Other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69 (37.7)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58 (31.7)</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36 (19.7)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20 (10.9)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75 (39.5)</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49 (25.8)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43 (22.6)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23 (12.1)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1575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Visceral disease, n (%)</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Disease involvement in liver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126 (68.9)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89 (48.6)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131 (68.9)</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100 (52.6)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42334434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Postmenopausal,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156 (85.2)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159 (83.7)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358127836"/>
                  </a:ext>
                </a:extLst>
              </a:tr>
            </a:tbl>
          </a:graphicData>
        </a:graphic>
      </p:graphicFrame>
      <p:graphicFrame>
        <p:nvGraphicFramePr>
          <p:cNvPr id="8" name="Group 32">
            <a:extLst>
              <a:ext uri="{FF2B5EF4-FFF2-40B4-BE49-F238E27FC236}">
                <a16:creationId xmlns:a16="http://schemas.microsoft.com/office/drawing/2014/main" id="{97845C03-03A1-6FAB-6A2F-B3D6F2CE7F99}"/>
              </a:ext>
            </a:extLst>
          </p:cNvPr>
          <p:cNvGraphicFramePr>
            <a:graphicFrameLocks noGrp="1"/>
          </p:cNvGraphicFramePr>
          <p:nvPr>
            <p:extLst>
              <p:ext uri="{D42A27DB-BD31-4B8C-83A1-F6EECF244321}">
                <p14:modId xmlns:p14="http://schemas.microsoft.com/office/powerpoint/2010/main" val="849527647"/>
              </p:ext>
            </p:extLst>
          </p:nvPr>
        </p:nvGraphicFramePr>
        <p:xfrm>
          <a:off x="6566314" y="1331758"/>
          <a:ext cx="5390600" cy="4815936"/>
        </p:xfrm>
        <a:graphic>
          <a:graphicData uri="http://schemas.openxmlformats.org/drawingml/2006/table">
            <a:tbl>
              <a:tblPr/>
              <a:tblGrid>
                <a:gridCol w="2499600">
                  <a:extLst>
                    <a:ext uri="{9D8B030D-6E8A-4147-A177-3AD203B41FA5}">
                      <a16:colId xmlns:a16="http://schemas.microsoft.com/office/drawing/2014/main" val="20000"/>
                    </a:ext>
                  </a:extLst>
                </a:gridCol>
                <a:gridCol w="1591550">
                  <a:extLst>
                    <a:ext uri="{9D8B030D-6E8A-4147-A177-3AD203B41FA5}">
                      <a16:colId xmlns:a16="http://schemas.microsoft.com/office/drawing/2014/main" val="20001"/>
                    </a:ext>
                  </a:extLst>
                </a:gridCol>
                <a:gridCol w="1299450">
                  <a:extLst>
                    <a:ext uri="{9D8B030D-6E8A-4147-A177-3AD203B41FA5}">
                      <a16:colId xmlns:a16="http://schemas.microsoft.com/office/drawing/2014/main" val="3456367152"/>
                    </a:ext>
                  </a:extLst>
                </a:gridCol>
              </a:tblGrid>
              <a:tr h="536936">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Characteristic,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Giredestrant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b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b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183)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SoC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b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b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190)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2237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dirty="0">
                          <a:ln>
                            <a:noFill/>
                          </a:ln>
                          <a:solidFill>
                            <a:schemeClr val="tx1"/>
                          </a:solidFill>
                          <a:effectLst/>
                          <a:latin typeface="Poppins" pitchFamily="2" charset="77"/>
                          <a:cs typeface="Poppins" pitchFamily="2" charset="77"/>
                        </a:rPr>
                        <a:t>ESR1m</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102 (55.7)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105 (55.3)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85014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dirty="0">
                          <a:ln>
                            <a:noFill/>
                          </a:ln>
                          <a:solidFill>
                            <a:schemeClr val="tx1"/>
                          </a:solidFill>
                          <a:effectLst/>
                          <a:latin typeface="Poppins" pitchFamily="2" charset="77"/>
                          <a:cs typeface="Poppins" pitchFamily="2" charset="77"/>
                        </a:rPr>
                        <a:t>PIK3CA/AKT1/PTEN</a:t>
                      </a:r>
                      <a:r>
                        <a:rPr kumimoji="0" lang="en-US" sz="1400" b="0" i="0" u="none" strike="noStrike" cap="none" normalizeH="0" baseline="0" dirty="0">
                          <a:ln>
                            <a:noFill/>
                          </a:ln>
                          <a:solidFill>
                            <a:schemeClr val="tx1"/>
                          </a:solidFill>
                          <a:effectLst/>
                          <a:latin typeface="Poppins" pitchFamily="2" charset="77"/>
                          <a:cs typeface="Poppins" pitchFamily="2" charset="77"/>
                        </a:rPr>
                        <a:t> alteration*</a:t>
                      </a:r>
                    </a:p>
                    <a:p>
                      <a:pPr marL="173736" marR="0" lvl="1"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1" u="none" strike="noStrike" cap="none" normalizeH="0" baseline="0" dirty="0">
                          <a:ln>
                            <a:noFill/>
                          </a:ln>
                          <a:solidFill>
                            <a:schemeClr val="tx1"/>
                          </a:solidFill>
                          <a:effectLst/>
                          <a:latin typeface="Poppins" pitchFamily="2" charset="77"/>
                          <a:cs typeface="Poppins" pitchFamily="2" charset="77"/>
                        </a:rPr>
                        <a:t>PIK3CA</a:t>
                      </a:r>
                      <a:r>
                        <a:rPr kumimoji="0" lang="en-US" sz="1400" b="0" i="0" u="none" strike="noStrike" cap="none" normalizeH="0" baseline="0" dirty="0">
                          <a:ln>
                            <a:noFill/>
                          </a:ln>
                          <a:solidFill>
                            <a:schemeClr val="tx1"/>
                          </a:solidFill>
                          <a:effectLst/>
                          <a:latin typeface="Poppins" pitchFamily="2" charset="77"/>
                          <a:cs typeface="Poppins" pitchFamily="2" charset="77"/>
                        </a:rPr>
                        <a:t>m</a:t>
                      </a:r>
                    </a:p>
                    <a:p>
                      <a:pPr marL="173736" marR="0" lvl="1"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1" u="none" strike="noStrike" cap="none" normalizeH="0" baseline="0" dirty="0">
                          <a:ln>
                            <a:noFill/>
                          </a:ln>
                          <a:solidFill>
                            <a:schemeClr val="tx1"/>
                          </a:solidFill>
                          <a:effectLst/>
                          <a:latin typeface="Poppins" pitchFamily="2" charset="77"/>
                          <a:cs typeface="Poppins" pitchFamily="2" charset="77"/>
                        </a:rPr>
                        <a:t>AKT1 </a:t>
                      </a:r>
                      <a:r>
                        <a:rPr kumimoji="0" lang="en-US" sz="1400" b="0" i="0" u="none" strike="noStrike" cap="none" normalizeH="0" baseline="0" dirty="0">
                          <a:ln>
                            <a:noFill/>
                          </a:ln>
                          <a:solidFill>
                            <a:schemeClr val="tx1"/>
                          </a:solidFill>
                          <a:effectLst/>
                          <a:latin typeface="Poppins" pitchFamily="2" charset="77"/>
                          <a:cs typeface="Poppins" pitchFamily="2" charset="77"/>
                        </a:rPr>
                        <a:t>E17K</a:t>
                      </a:r>
                      <a:r>
                        <a:rPr kumimoji="0" lang="en-US" sz="1400" b="0" i="1" u="none" strike="noStrike" cap="none" normalizeH="0" baseline="0" dirty="0">
                          <a:ln>
                            <a:noFill/>
                          </a:ln>
                          <a:solidFill>
                            <a:schemeClr val="tx1"/>
                          </a:solidFill>
                          <a:effectLst/>
                          <a:latin typeface="Poppins" pitchFamily="2" charset="77"/>
                          <a:cs typeface="Poppins" pitchFamily="2" charset="77"/>
                        </a:rPr>
                        <a:t> </a:t>
                      </a:r>
                      <a:r>
                        <a:rPr kumimoji="0" lang="en-US" sz="1400" b="0" i="0" u="none" strike="noStrike" cap="none" normalizeH="0" baseline="0" dirty="0">
                          <a:ln>
                            <a:noFill/>
                          </a:ln>
                          <a:solidFill>
                            <a:schemeClr val="tx1"/>
                          </a:solidFill>
                          <a:effectLst/>
                          <a:latin typeface="Poppins" pitchFamily="2" charset="77"/>
                          <a:cs typeface="Poppins" pitchFamily="2" charset="77"/>
                        </a:rPr>
                        <a:t>alteration</a:t>
                      </a:r>
                    </a:p>
                    <a:p>
                      <a:pPr marL="173736" marR="0" lvl="1"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1" u="none" strike="noStrike" cap="none" normalizeH="0" baseline="0" dirty="0">
                          <a:ln>
                            <a:noFill/>
                          </a:ln>
                          <a:solidFill>
                            <a:schemeClr val="tx1"/>
                          </a:solidFill>
                          <a:effectLst/>
                          <a:latin typeface="Poppins" pitchFamily="2" charset="77"/>
                          <a:cs typeface="Poppins" pitchFamily="2" charset="77"/>
                        </a:rPr>
                        <a:t>PTEN</a:t>
                      </a:r>
                      <a:r>
                        <a:rPr kumimoji="0" lang="en-US" sz="1400" b="0" i="0" u="none" strike="noStrike" cap="none" normalizeH="0" baseline="0" dirty="0">
                          <a:ln>
                            <a:noFill/>
                          </a:ln>
                          <a:solidFill>
                            <a:schemeClr val="tx1"/>
                          </a:solidFill>
                          <a:effectLst/>
                          <a:latin typeface="Poppins" pitchFamily="2" charset="77"/>
                          <a:cs typeface="Poppins" pitchFamily="2" charset="77"/>
                        </a:rPr>
                        <a:t> alteration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82 (44.8)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64 (35.0)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14 (7.7)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13 (7.1)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80 (42.1)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51 (26.8)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12 (6.3)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28 (14.7)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85014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a:ln>
                            <a:noFill/>
                          </a:ln>
                          <a:solidFill>
                            <a:schemeClr val="tx1"/>
                          </a:solidFill>
                          <a:effectLst/>
                          <a:latin typeface="Poppins" pitchFamily="2" charset="77"/>
                          <a:cs typeface="Poppins" pitchFamily="2" charset="77"/>
                        </a:rPr>
                        <a:t>Duration of prior CDK4/6i</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a:ln>
                            <a:noFill/>
                          </a:ln>
                          <a:solidFill>
                            <a:schemeClr val="tx1"/>
                          </a:solidFill>
                          <a:effectLst/>
                          <a:latin typeface="Poppins" pitchFamily="2" charset="77"/>
                          <a:cs typeface="Poppins" pitchFamily="2" charset="77"/>
                        </a:rPr>
                        <a:t>&lt;12 mo</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a:ln>
                            <a:noFill/>
                          </a:ln>
                          <a:solidFill>
                            <a:schemeClr val="tx1"/>
                          </a:solidFill>
                          <a:effectLst/>
                          <a:latin typeface="Poppins" pitchFamily="2" charset="77"/>
                          <a:cs typeface="Poppins" pitchFamily="2" charset="77"/>
                        </a:rPr>
                        <a:t>≥12 mo </a:t>
                      </a:r>
                    </a:p>
                    <a:p>
                      <a:pPr marL="571500" marR="0" lvl="2"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pPr>
                      <a:r>
                        <a:rPr kumimoji="0" lang="en-US" sz="1400" b="0" i="0" u="none" strike="noStrike" cap="none" normalizeH="0" baseline="0">
                          <a:ln>
                            <a:noFill/>
                          </a:ln>
                          <a:solidFill>
                            <a:schemeClr val="tx1"/>
                          </a:solidFill>
                          <a:effectLst/>
                          <a:latin typeface="Poppins" pitchFamily="2" charset="77"/>
                          <a:cs typeface="Poppins" pitchFamily="2" charset="77"/>
                        </a:rPr>
                        <a:t>12 to &lt;24 mo</a:t>
                      </a:r>
                    </a:p>
                    <a:p>
                      <a:pPr marL="571500" marR="0" lvl="2"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defRPr/>
                      </a:pPr>
                      <a:r>
                        <a:rPr kumimoji="0" lang="en-US" sz="1400" b="0" i="0" u="none" strike="noStrike" cap="none" normalizeH="0" baseline="0">
                          <a:ln>
                            <a:noFill/>
                          </a:ln>
                          <a:solidFill>
                            <a:schemeClr val="tx1"/>
                          </a:solidFill>
                          <a:effectLst/>
                          <a:latin typeface="Poppins" pitchFamily="2" charset="77"/>
                          <a:cs typeface="Poppins" pitchFamily="2" charset="77"/>
                        </a:rPr>
                        <a:t>≥24 mo </a:t>
                      </a: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44 (24.0)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136 (74.3)</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61 (33.3)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75 (41.0)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50 (26.3)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135 (71.0)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60 (31.6)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75 (39.5)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69353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CDK4/6i</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Palbociclib</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Ribociclib </a:t>
                      </a:r>
                    </a:p>
                    <a:p>
                      <a:pPr marL="173736"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Abemaciclib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183 (100)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104 (56.8)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52 (28.4)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53 (29.0)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190 (100)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119 (62.6)</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54 (28.4)</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49 (25.8)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380333">
                <a:tc>
                  <a:txBody>
                    <a:bodyPr/>
                    <a:lstStyle/>
                    <a:p>
                      <a:pPr marL="173736" marR="0" lvl="0" indent="-283464"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fulvestrant</a:t>
                      </a:r>
                    </a:p>
                    <a:p>
                      <a:pPr marL="173736" marR="0" lvl="0" indent="-283464"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1L with CDK4/6i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86 (47.0)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53 (29.0)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89 (46.8)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44 (22.1)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23344340"/>
                  </a:ext>
                </a:extLst>
              </a:tr>
            </a:tbl>
          </a:graphicData>
        </a:graphic>
      </p:graphicFrame>
      <p:sp>
        <p:nvSpPr>
          <p:cNvPr id="11" name="TextBox 10">
            <a:extLst>
              <a:ext uri="{FF2B5EF4-FFF2-40B4-BE49-F238E27FC236}">
                <a16:creationId xmlns:a16="http://schemas.microsoft.com/office/drawing/2014/main" id="{7FD43D0C-81CA-FC57-575C-ABE9A711EC0B}"/>
              </a:ext>
            </a:extLst>
          </p:cNvPr>
          <p:cNvSpPr txBox="1"/>
          <p:nvPr/>
        </p:nvSpPr>
        <p:spPr>
          <a:xfrm>
            <a:off x="6705318" y="6185794"/>
            <a:ext cx="3806456" cy="310517"/>
          </a:xfrm>
          <a:prstGeom prst="rect">
            <a:avLst/>
          </a:prstGeom>
        </p:spPr>
        <p:txBody>
          <a:bodyPr vert="horz" wrap="square" lIns="0" tIns="0" rIns="0" bIns="0" rtlCol="0">
            <a:noAutofit/>
          </a:bodyPr>
          <a:lstStyle/>
          <a:p>
            <a:pPr algn="l"/>
            <a:r>
              <a:rPr lang="en-US" sz="1000" dirty="0"/>
              <a:t>*Not mutually exclusive.</a:t>
            </a:r>
          </a:p>
        </p:txBody>
      </p:sp>
      <p:sp>
        <p:nvSpPr>
          <p:cNvPr id="2" name="Content Placeholder 1">
            <a:extLst>
              <a:ext uri="{FF2B5EF4-FFF2-40B4-BE49-F238E27FC236}">
                <a16:creationId xmlns:a16="http://schemas.microsoft.com/office/drawing/2014/main" id="{3C848865-BB9C-23FA-9A27-C7C1360462A1}"/>
              </a:ext>
            </a:extLst>
          </p:cNvPr>
          <p:cNvSpPr txBox="1">
            <a:spLocks/>
          </p:cNvSpPr>
          <p:nvPr/>
        </p:nvSpPr>
        <p:spPr>
          <a:xfrm>
            <a:off x="3559175" y="6302375"/>
            <a:ext cx="5732463" cy="32702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pt-BR"/>
              <a:t>Rugo. SABCS 2025. Abstr GS3-09.</a:t>
            </a:r>
            <a:endParaRPr lang="pt-BR" dirty="0"/>
          </a:p>
        </p:txBody>
      </p:sp>
    </p:spTree>
    <p:extLst>
      <p:ext uri="{BB962C8B-B14F-4D97-AF65-F5344CB8AC3E}">
        <p14:creationId xmlns:p14="http://schemas.microsoft.com/office/powerpoint/2010/main" val="34492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DE1B0-09CA-3ECE-3131-6F599A7BD6F3}"/>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9658C038-D19C-E97D-AE84-A868CA28A0DB}"/>
              </a:ext>
            </a:extLst>
          </p:cNvPr>
          <p:cNvSpPr>
            <a:spLocks noGrp="1" noChangeArrowheads="1"/>
          </p:cNvSpPr>
          <p:nvPr>
            <p:ph type="title"/>
          </p:nvPr>
        </p:nvSpPr>
        <p:spPr/>
        <p:txBody>
          <a:bodyPr/>
          <a:lstStyle/>
          <a:p>
            <a:r>
              <a:rPr lang="en-US" dirty="0"/>
              <a:t>evERA Subgroup Analysis: </a:t>
            </a:r>
            <a:r>
              <a:rPr lang="en-US" altLang="en-US" dirty="0"/>
              <a:t>PFS by Investigator in </a:t>
            </a:r>
            <a:r>
              <a:rPr lang="en-US" altLang="en-US" i="1" dirty="0"/>
              <a:t>ESR1</a:t>
            </a:r>
            <a:r>
              <a:rPr lang="en-US" altLang="en-US" dirty="0"/>
              <a:t>m and ITT Populations (Coprimary Endpoints)</a:t>
            </a:r>
          </a:p>
        </p:txBody>
      </p:sp>
      <p:sp>
        <p:nvSpPr>
          <p:cNvPr id="4" name="Content Placeholder 3">
            <a:extLst>
              <a:ext uri="{FF2B5EF4-FFF2-40B4-BE49-F238E27FC236}">
                <a16:creationId xmlns:a16="http://schemas.microsoft.com/office/drawing/2014/main" id="{D7FAB975-0B8E-B677-4AC7-5574A08994DE}"/>
              </a:ext>
            </a:extLst>
          </p:cNvPr>
          <p:cNvSpPr>
            <a:spLocks noGrp="1"/>
          </p:cNvSpPr>
          <p:nvPr>
            <p:ph sz="quarter" idx="10"/>
          </p:nvPr>
        </p:nvSpPr>
        <p:spPr/>
        <p:txBody>
          <a:bodyPr/>
          <a:lstStyle/>
          <a:p>
            <a:r>
              <a:rPr lang="en-US" dirty="0"/>
              <a:t>Mayer. ESMO 2025. </a:t>
            </a:r>
            <a:r>
              <a:rPr lang="en-US" dirty="0" err="1"/>
              <a:t>Abstr</a:t>
            </a:r>
            <a:r>
              <a:rPr lang="en-US" dirty="0"/>
              <a:t> LBA16. Rugo. SABCS 2025. </a:t>
            </a:r>
            <a:r>
              <a:rPr lang="en-US" dirty="0" err="1"/>
              <a:t>Abstr</a:t>
            </a:r>
            <a:r>
              <a:rPr lang="en-US" dirty="0"/>
              <a:t> GS3-09.</a:t>
            </a:r>
          </a:p>
        </p:txBody>
      </p:sp>
      <p:graphicFrame>
        <p:nvGraphicFramePr>
          <p:cNvPr id="6" name="Group 32">
            <a:extLst>
              <a:ext uri="{FF2B5EF4-FFF2-40B4-BE49-F238E27FC236}">
                <a16:creationId xmlns:a16="http://schemas.microsoft.com/office/drawing/2014/main" id="{F5C32603-436E-733B-1B56-85D652F54AF7}"/>
              </a:ext>
            </a:extLst>
          </p:cNvPr>
          <p:cNvGraphicFramePr>
            <a:graphicFrameLocks noGrp="1"/>
          </p:cNvGraphicFramePr>
          <p:nvPr>
            <p:extLst>
              <p:ext uri="{D42A27DB-BD31-4B8C-83A1-F6EECF244321}">
                <p14:modId xmlns:p14="http://schemas.microsoft.com/office/powerpoint/2010/main" val="3378634098"/>
              </p:ext>
            </p:extLst>
          </p:nvPr>
        </p:nvGraphicFramePr>
        <p:xfrm>
          <a:off x="506865" y="1514792"/>
          <a:ext cx="11178269" cy="1828864"/>
        </p:xfrm>
        <a:graphic>
          <a:graphicData uri="http://schemas.openxmlformats.org/drawingml/2006/table">
            <a:tbl>
              <a:tblPr/>
              <a:tblGrid>
                <a:gridCol w="2947723">
                  <a:extLst>
                    <a:ext uri="{9D8B030D-6E8A-4147-A177-3AD203B41FA5}">
                      <a16:colId xmlns:a16="http://schemas.microsoft.com/office/drawing/2014/main" val="20000"/>
                    </a:ext>
                  </a:extLst>
                </a:gridCol>
                <a:gridCol w="4076465">
                  <a:extLst>
                    <a:ext uri="{9D8B030D-6E8A-4147-A177-3AD203B41FA5}">
                      <a16:colId xmlns:a16="http://schemas.microsoft.com/office/drawing/2014/main" val="20001"/>
                    </a:ext>
                  </a:extLst>
                </a:gridCol>
                <a:gridCol w="261449">
                  <a:extLst>
                    <a:ext uri="{9D8B030D-6E8A-4147-A177-3AD203B41FA5}">
                      <a16:colId xmlns:a16="http://schemas.microsoft.com/office/drawing/2014/main" val="2896199010"/>
                    </a:ext>
                  </a:extLst>
                </a:gridCol>
                <a:gridCol w="3892632">
                  <a:extLst>
                    <a:ext uri="{9D8B030D-6E8A-4147-A177-3AD203B41FA5}">
                      <a16:colId xmlns:a16="http://schemas.microsoft.com/office/drawing/2014/main" val="3456367152"/>
                    </a:ext>
                  </a:extLst>
                </a:gridCol>
              </a:tblGrid>
              <a:tr h="3606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1" i="0" u="none" strike="noStrike" cap="none" normalizeH="0" baseline="0" dirty="0">
                          <a:ln>
                            <a:noFill/>
                          </a:ln>
                          <a:solidFill>
                            <a:schemeClr val="bg1"/>
                          </a:solidFill>
                          <a:effectLst/>
                          <a:latin typeface="Poppins" pitchFamily="2" charset="77"/>
                          <a:cs typeface="Poppins" pitchFamily="2" charset="77"/>
                        </a:rPr>
                        <a:t>PFS in </a:t>
                      </a:r>
                      <a:r>
                        <a:rPr kumimoji="0" lang="en-US" sz="1600" b="1" i="1" u="none" strike="noStrike" cap="none" normalizeH="0" baseline="0" dirty="0">
                          <a:ln>
                            <a:noFill/>
                          </a:ln>
                          <a:solidFill>
                            <a:schemeClr val="bg1"/>
                          </a:solidFill>
                          <a:effectLst/>
                          <a:latin typeface="Poppins" pitchFamily="2" charset="77"/>
                          <a:cs typeface="Poppins" pitchFamily="2" charset="77"/>
                        </a:rPr>
                        <a:t>ESR1</a:t>
                      </a:r>
                      <a:r>
                        <a:rPr kumimoji="0" lang="en-US" sz="1600" b="1" i="0" u="none" strike="noStrike" cap="none" normalizeH="0" baseline="0" dirty="0">
                          <a:ln>
                            <a:noFill/>
                          </a:ln>
                          <a:solidFill>
                            <a:schemeClr val="bg1"/>
                          </a:solidFill>
                          <a:effectLst/>
                          <a:latin typeface="Poppins" pitchFamily="2" charset="77"/>
                          <a:cs typeface="Poppins" pitchFamily="2" charset="77"/>
                        </a:rPr>
                        <a:t>m Population</a:t>
                      </a:r>
                      <a:endParaRPr kumimoji="0" lang="en-US" sz="1600" b="1" i="1"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Giredestrant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 = 102)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SoC ET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 = 105)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SOC + </a:t>
                      </a:r>
                      <a:r>
                        <a:rPr kumimoji="0" lang="en-US" sz="1600" b="1" i="0" u="none" strike="noStrike" cap="none" normalizeH="0" baseline="0" dirty="0" err="1">
                          <a:ln>
                            <a:noFill/>
                          </a:ln>
                          <a:solidFill>
                            <a:schemeClr val="bg1"/>
                          </a:solidFill>
                          <a:effectLst/>
                          <a:latin typeface="Poppins" pitchFamily="2" charset="77"/>
                          <a:cs typeface="Poppins" pitchFamily="2" charset="77"/>
                        </a:rPr>
                        <a:t>Everoliums</a:t>
                      </a:r>
                      <a:br>
                        <a:rPr kumimoji="0" lang="en-US" sz="1600" b="1" i="0" u="none" strike="noStrike" cap="none" normalizeH="0" baseline="0" dirty="0">
                          <a:ln>
                            <a:noFill/>
                          </a:ln>
                          <a:solidFill>
                            <a:schemeClr val="bg1"/>
                          </a:solidFill>
                          <a:effectLst/>
                          <a:latin typeface="Poppins" pitchFamily="2" charset="77"/>
                          <a:cs typeface="Poppins" pitchFamily="2" charset="77"/>
                        </a:rPr>
                      </a:br>
                      <a:r>
                        <a:rPr kumimoji="0" lang="en-US" sz="1600" b="1" i="0" u="none" strike="noStrike" cap="none" normalizeH="0" baseline="0" dirty="0">
                          <a:ln>
                            <a:noFill/>
                          </a:ln>
                          <a:solidFill>
                            <a:schemeClr val="bg1"/>
                          </a:solidFill>
                          <a:effectLst/>
                          <a:latin typeface="Poppins" pitchFamily="2" charset="77"/>
                          <a:cs typeface="Poppins" pitchFamily="2" charset="77"/>
                        </a:rPr>
                        <a:t>(n = 105)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Events,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63 (61.8)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89 (84.8)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8.3 (6.9-10.0)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841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PFS,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9.99 (8.08-12.94)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5.45 (3.75-5.62)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84124">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Stratified HR (95% CI)</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1" u="none" strike="noStrike" cap="none" normalizeH="0" baseline="0" dirty="0">
                          <a:ln>
                            <a:noFill/>
                          </a:ln>
                          <a:solidFill>
                            <a:schemeClr val="tx1"/>
                          </a:solidFill>
                          <a:effectLst/>
                          <a:latin typeface="Poppins" pitchFamily="2" charset="77"/>
                          <a:cs typeface="Poppins" pitchFamily="2" charset="77"/>
                        </a:rPr>
                        <a:t>P </a:t>
                      </a:r>
                      <a:r>
                        <a:rPr kumimoji="0" lang="en-US" sz="1600" b="0" i="0" u="none" strike="noStrike" cap="none" normalizeH="0" baseline="0" dirty="0">
                          <a:ln>
                            <a:noFill/>
                          </a:ln>
                          <a:solidFill>
                            <a:schemeClr val="tx1"/>
                          </a:solidFill>
                          <a:effectLst/>
                          <a:latin typeface="Poppins" pitchFamily="2" charset="77"/>
                          <a:cs typeface="Poppins" pitchFamily="2" charset="77"/>
                        </a:rPr>
                        <a:t>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3">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0.38 (0.27-0.54)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&lt;.0001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277610195"/>
                  </a:ext>
                </a:extLst>
              </a:tr>
            </a:tbl>
          </a:graphicData>
        </a:graphic>
      </p:graphicFrame>
      <p:graphicFrame>
        <p:nvGraphicFramePr>
          <p:cNvPr id="5" name="Group 32">
            <a:extLst>
              <a:ext uri="{FF2B5EF4-FFF2-40B4-BE49-F238E27FC236}">
                <a16:creationId xmlns:a16="http://schemas.microsoft.com/office/drawing/2014/main" id="{8ACEAA4A-38D3-5214-2C2D-C9610587BFFC}"/>
              </a:ext>
            </a:extLst>
          </p:cNvPr>
          <p:cNvGraphicFramePr>
            <a:graphicFrameLocks noGrp="1"/>
          </p:cNvGraphicFramePr>
          <p:nvPr>
            <p:extLst>
              <p:ext uri="{D42A27DB-BD31-4B8C-83A1-F6EECF244321}">
                <p14:modId xmlns:p14="http://schemas.microsoft.com/office/powerpoint/2010/main" val="3477080126"/>
              </p:ext>
            </p:extLst>
          </p:nvPr>
        </p:nvGraphicFramePr>
        <p:xfrm>
          <a:off x="489857" y="3845151"/>
          <a:ext cx="11178269" cy="1828864"/>
        </p:xfrm>
        <a:graphic>
          <a:graphicData uri="http://schemas.openxmlformats.org/drawingml/2006/table">
            <a:tbl>
              <a:tblPr/>
              <a:tblGrid>
                <a:gridCol w="2947723">
                  <a:extLst>
                    <a:ext uri="{9D8B030D-6E8A-4147-A177-3AD203B41FA5}">
                      <a16:colId xmlns:a16="http://schemas.microsoft.com/office/drawing/2014/main" val="20000"/>
                    </a:ext>
                  </a:extLst>
                </a:gridCol>
                <a:gridCol w="4076465">
                  <a:extLst>
                    <a:ext uri="{9D8B030D-6E8A-4147-A177-3AD203B41FA5}">
                      <a16:colId xmlns:a16="http://schemas.microsoft.com/office/drawing/2014/main" val="20001"/>
                    </a:ext>
                  </a:extLst>
                </a:gridCol>
                <a:gridCol w="261449">
                  <a:extLst>
                    <a:ext uri="{9D8B030D-6E8A-4147-A177-3AD203B41FA5}">
                      <a16:colId xmlns:a16="http://schemas.microsoft.com/office/drawing/2014/main" val="2896199010"/>
                    </a:ext>
                  </a:extLst>
                </a:gridCol>
                <a:gridCol w="3892632">
                  <a:extLst>
                    <a:ext uri="{9D8B030D-6E8A-4147-A177-3AD203B41FA5}">
                      <a16:colId xmlns:a16="http://schemas.microsoft.com/office/drawing/2014/main" val="3456367152"/>
                    </a:ext>
                  </a:extLst>
                </a:gridCol>
              </a:tblGrid>
              <a:tr h="3606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PFS in ITT Population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a:ln>
                            <a:noFill/>
                          </a:ln>
                          <a:solidFill>
                            <a:schemeClr val="bg1"/>
                          </a:solidFill>
                          <a:effectLst/>
                          <a:latin typeface="Poppins" pitchFamily="2" charset="77"/>
                          <a:cs typeface="Poppins" pitchFamily="2" charset="77"/>
                        </a:rPr>
                        <a:t>Giredestrant</a:t>
                      </a:r>
                      <a:r>
                        <a:rPr kumimoji="0" lang="en-US" sz="1600" b="1" i="0" u="none" strike="noStrike" cap="none" normalizeH="0" baseline="0" dirty="0">
                          <a:ln>
                            <a:noFill/>
                          </a:ln>
                          <a:solidFill>
                            <a:schemeClr val="bg1"/>
                          </a:solidFill>
                          <a:effectLst/>
                          <a:latin typeface="Poppins" pitchFamily="2" charset="77"/>
                          <a:cs typeface="Poppins" pitchFamily="2" charset="77"/>
                        </a:rPr>
                        <a: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 = 183)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SoC ET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 = 190)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SOC + </a:t>
                      </a:r>
                      <a:r>
                        <a:rPr kumimoji="0" lang="en-US" sz="1600" b="1" i="0" u="none" strike="noStrike" cap="none" normalizeH="0" baseline="0" dirty="0" err="1">
                          <a:ln>
                            <a:noFill/>
                          </a:ln>
                          <a:solidFill>
                            <a:schemeClr val="bg1"/>
                          </a:solidFill>
                          <a:effectLst/>
                          <a:latin typeface="Poppins" pitchFamily="2" charset="77"/>
                          <a:cs typeface="Poppins" pitchFamily="2" charset="77"/>
                        </a:rPr>
                        <a:t>Everoliums</a:t>
                      </a:r>
                      <a:br>
                        <a:rPr kumimoji="0" lang="en-US" sz="1600" b="1" i="0" u="none" strike="noStrike" cap="none" normalizeH="0" baseline="0" dirty="0">
                          <a:ln>
                            <a:noFill/>
                          </a:ln>
                          <a:solidFill>
                            <a:schemeClr val="bg1"/>
                          </a:solidFill>
                          <a:effectLst/>
                          <a:latin typeface="Poppins" pitchFamily="2" charset="77"/>
                          <a:cs typeface="Poppins" pitchFamily="2" charset="77"/>
                        </a:rPr>
                      </a:br>
                      <a:r>
                        <a:rPr kumimoji="0" lang="en-US" sz="1600" b="1" i="0" u="none" strike="noStrike" cap="none" normalizeH="0" baseline="0" dirty="0">
                          <a:ln>
                            <a:noFill/>
                          </a:ln>
                          <a:solidFill>
                            <a:schemeClr val="bg1"/>
                          </a:solidFill>
                          <a:effectLst/>
                          <a:latin typeface="Poppins" pitchFamily="2" charset="77"/>
                          <a:cs typeface="Poppins" pitchFamily="2" charset="77"/>
                        </a:rPr>
                        <a:t>(n = 105)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Events,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126 (68.9)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163 (85.8)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8.3 (6.9-10.0)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Median PFS,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8.77 (6.60-9.59)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5.49 (4.01-5.59)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84124">
                <a:tc>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Stratified HR (95% CI)</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1" u="none" strike="noStrike" cap="none" normalizeH="0" baseline="0" dirty="0">
                          <a:ln>
                            <a:noFill/>
                          </a:ln>
                          <a:solidFill>
                            <a:schemeClr val="tx1"/>
                          </a:solidFill>
                          <a:effectLst/>
                          <a:latin typeface="Poppins" pitchFamily="2" charset="77"/>
                          <a:cs typeface="Poppins" pitchFamily="2" charset="77"/>
                        </a:rPr>
                        <a:t>P </a:t>
                      </a:r>
                      <a:r>
                        <a:rPr kumimoji="0" lang="en-US" sz="1600" b="0" i="0" u="none" strike="noStrike" cap="none" normalizeH="0" baseline="0" dirty="0">
                          <a:ln>
                            <a:noFill/>
                          </a:ln>
                          <a:solidFill>
                            <a:schemeClr val="tx1"/>
                          </a:solidFill>
                          <a:effectLst/>
                          <a:latin typeface="Poppins" pitchFamily="2" charset="77"/>
                          <a:cs typeface="Poppins" pitchFamily="2" charset="77"/>
                        </a:rPr>
                        <a:t>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3">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0.56 (0.44-0.71)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&lt;.0001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277610195"/>
                  </a:ext>
                </a:extLst>
              </a:tr>
            </a:tbl>
          </a:graphicData>
        </a:graphic>
      </p:graphicFrame>
    </p:spTree>
    <p:extLst>
      <p:ext uri="{BB962C8B-B14F-4D97-AF65-F5344CB8AC3E}">
        <p14:creationId xmlns:p14="http://schemas.microsoft.com/office/powerpoint/2010/main" val="1739632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74CDA-24BF-FDB4-7B9F-07BE3569077B}"/>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6D38C82-4168-58F8-6251-3790BA4DAB2A}"/>
              </a:ext>
            </a:extLst>
          </p:cNvPr>
          <p:cNvSpPr>
            <a:spLocks noGrp="1" noChangeArrowheads="1"/>
          </p:cNvSpPr>
          <p:nvPr>
            <p:ph type="title"/>
          </p:nvPr>
        </p:nvSpPr>
        <p:spPr>
          <a:xfrm>
            <a:off x="231078" y="280168"/>
            <a:ext cx="11740260" cy="1004121"/>
          </a:xfrm>
        </p:spPr>
        <p:txBody>
          <a:bodyPr/>
          <a:lstStyle/>
          <a:p>
            <a:r>
              <a:rPr lang="en-US" dirty="0"/>
              <a:t>evERA Subgroup Analysis: ORR and DoR in </a:t>
            </a:r>
            <a:r>
              <a:rPr lang="en-US" i="1" dirty="0"/>
              <a:t>ESR1</a:t>
            </a:r>
            <a:r>
              <a:rPr lang="en-US" dirty="0"/>
              <a:t>m and ITT Populations and Patients Without </a:t>
            </a:r>
            <a:r>
              <a:rPr lang="en-US" i="1" dirty="0"/>
              <a:t>ESR1</a:t>
            </a:r>
            <a:r>
              <a:rPr lang="en-US" dirty="0"/>
              <a:t>m Detected</a:t>
            </a:r>
            <a:endParaRPr lang="en-US" altLang="en-US" dirty="0"/>
          </a:p>
        </p:txBody>
      </p:sp>
      <p:graphicFrame>
        <p:nvGraphicFramePr>
          <p:cNvPr id="2" name="Group 32">
            <a:extLst>
              <a:ext uri="{FF2B5EF4-FFF2-40B4-BE49-F238E27FC236}">
                <a16:creationId xmlns:a16="http://schemas.microsoft.com/office/drawing/2014/main" id="{6AB846E9-6259-91F2-7C8A-0E124CE1D70A}"/>
              </a:ext>
            </a:extLst>
          </p:cNvPr>
          <p:cNvGraphicFramePr>
            <a:graphicFrameLocks noGrp="1"/>
          </p:cNvGraphicFramePr>
          <p:nvPr>
            <p:extLst>
              <p:ext uri="{D42A27DB-BD31-4B8C-83A1-F6EECF244321}">
                <p14:modId xmlns:p14="http://schemas.microsoft.com/office/powerpoint/2010/main" val="922206455"/>
              </p:ext>
            </p:extLst>
          </p:nvPr>
        </p:nvGraphicFramePr>
        <p:xfrm>
          <a:off x="231078" y="1523960"/>
          <a:ext cx="11740264" cy="1544190"/>
        </p:xfrm>
        <a:graphic>
          <a:graphicData uri="http://schemas.openxmlformats.org/drawingml/2006/table">
            <a:tbl>
              <a:tblPr/>
              <a:tblGrid>
                <a:gridCol w="3777396">
                  <a:extLst>
                    <a:ext uri="{9D8B030D-6E8A-4147-A177-3AD203B41FA5}">
                      <a16:colId xmlns:a16="http://schemas.microsoft.com/office/drawing/2014/main" val="20000"/>
                    </a:ext>
                  </a:extLst>
                </a:gridCol>
                <a:gridCol w="1669312">
                  <a:extLst>
                    <a:ext uri="{9D8B030D-6E8A-4147-A177-3AD203B41FA5}">
                      <a16:colId xmlns:a16="http://schemas.microsoft.com/office/drawing/2014/main" val="20001"/>
                    </a:ext>
                  </a:extLst>
                </a:gridCol>
                <a:gridCol w="1395832">
                  <a:extLst>
                    <a:ext uri="{9D8B030D-6E8A-4147-A177-3AD203B41FA5}">
                      <a16:colId xmlns:a16="http://schemas.microsoft.com/office/drawing/2014/main" val="469657098"/>
                    </a:ext>
                  </a:extLst>
                </a:gridCol>
                <a:gridCol w="1070922">
                  <a:extLst>
                    <a:ext uri="{9D8B030D-6E8A-4147-A177-3AD203B41FA5}">
                      <a16:colId xmlns:a16="http://schemas.microsoft.com/office/drawing/2014/main" val="3456367152"/>
                    </a:ext>
                  </a:extLst>
                </a:gridCol>
                <a:gridCol w="1520455">
                  <a:extLst>
                    <a:ext uri="{9D8B030D-6E8A-4147-A177-3AD203B41FA5}">
                      <a16:colId xmlns:a16="http://schemas.microsoft.com/office/drawing/2014/main" val="2568146797"/>
                    </a:ext>
                  </a:extLst>
                </a:gridCol>
                <a:gridCol w="2306347">
                  <a:extLst>
                    <a:ext uri="{9D8B030D-6E8A-4147-A177-3AD203B41FA5}">
                      <a16:colId xmlns:a16="http://schemas.microsoft.com/office/drawing/2014/main" val="3338124805"/>
                    </a:ext>
                  </a:extLst>
                </a:gridCol>
              </a:tblGrid>
              <a:tr h="360607">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ORR*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a:ln>
                            <a:noFill/>
                          </a:ln>
                          <a:solidFill>
                            <a:schemeClr val="bg1"/>
                          </a:solidFill>
                          <a:effectLst/>
                          <a:latin typeface="Poppins" pitchFamily="2" charset="77"/>
                          <a:cs typeface="Poppins" pitchFamily="2" charset="77"/>
                        </a:rPr>
                        <a:t>Giredestrant</a:t>
                      </a:r>
                      <a:r>
                        <a:rPr kumimoji="0" lang="en-US" sz="1600" b="1" i="0" u="none" strike="noStrike" cap="none" normalizeH="0" baseline="0" dirty="0">
                          <a:ln>
                            <a:noFill/>
                          </a:ln>
                          <a:solidFill>
                            <a:schemeClr val="bg1"/>
                          </a:solidFill>
                          <a:effectLst/>
                          <a:latin typeface="Poppins" pitchFamily="2" charset="77"/>
                          <a:cs typeface="Poppins" pitchFamily="2" charset="77"/>
                        </a:rPr>
                        <a:t> + Everolimus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SoC ET + Everolimus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16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360607">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Patients,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Patients,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600" b="1" i="0" u="none" strike="noStrike" cap="none" normalizeH="0" baseline="0" dirty="0">
                          <a:ln>
                            <a:noFill/>
                          </a:ln>
                          <a:solidFill>
                            <a:schemeClr val="bg1"/>
                          </a:solidFill>
                          <a:effectLst/>
                          <a:latin typeface="Poppins" pitchFamily="2" charset="77"/>
                          <a:cs typeface="Poppins" pitchFamily="2" charset="77"/>
                        </a:rPr>
                        <a:t>∆, %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681860373"/>
                  </a:ext>
                </a:extLst>
              </a:tr>
              <a:tr h="360607">
                <a:tc>
                  <a:txBody>
                    <a:bodyPr/>
                    <a:lstStyle/>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600" b="0" i="1" u="none" strike="noStrike" cap="none" normalizeH="0" baseline="0" dirty="0">
                          <a:ln>
                            <a:noFill/>
                          </a:ln>
                          <a:solidFill>
                            <a:schemeClr val="tx1"/>
                          </a:solidFill>
                          <a:effectLst/>
                          <a:latin typeface="Poppins" pitchFamily="2" charset="77"/>
                          <a:cs typeface="Poppins" pitchFamily="2" charset="77"/>
                        </a:rPr>
                        <a:t>ESR1</a:t>
                      </a:r>
                      <a:r>
                        <a:rPr kumimoji="0" lang="en-US" sz="1600" b="0" i="0" u="none" strike="noStrike" cap="none" normalizeH="0" baseline="0" dirty="0">
                          <a:ln>
                            <a:noFill/>
                          </a:ln>
                          <a:solidFill>
                            <a:schemeClr val="tx1"/>
                          </a:solidFill>
                          <a:effectLst/>
                          <a:latin typeface="Poppins" pitchFamily="2" charset="77"/>
                          <a:cs typeface="Poppins" pitchFamily="2" charset="77"/>
                        </a:rPr>
                        <a:t>m</a:t>
                      </a:r>
                    </a:p>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ITT</a:t>
                      </a:r>
                    </a:p>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Without </a:t>
                      </a:r>
                      <a:r>
                        <a:rPr kumimoji="0" lang="en-US" sz="1600" b="0" i="1" u="none" strike="noStrike" cap="none" normalizeH="0" baseline="0" dirty="0">
                          <a:ln>
                            <a:noFill/>
                          </a:ln>
                          <a:solidFill>
                            <a:schemeClr val="tx1"/>
                          </a:solidFill>
                          <a:effectLst/>
                          <a:latin typeface="Poppins" pitchFamily="2" charset="77"/>
                          <a:cs typeface="Poppins" pitchFamily="2" charset="77"/>
                        </a:rPr>
                        <a:t>ESR1</a:t>
                      </a:r>
                      <a:r>
                        <a:rPr kumimoji="0" lang="en-US" sz="1600" b="0" i="0" u="none" strike="noStrike" cap="none" normalizeH="0" baseline="0" dirty="0">
                          <a:ln>
                            <a:noFill/>
                          </a:ln>
                          <a:solidFill>
                            <a:schemeClr val="tx1"/>
                          </a:solidFill>
                          <a:effectLst/>
                          <a:latin typeface="Poppins" pitchFamily="2" charset="77"/>
                          <a:cs typeface="Poppins" pitchFamily="2" charset="77"/>
                        </a:rPr>
                        <a:t>m detected</a:t>
                      </a:r>
                      <a:endParaRPr kumimoji="0" lang="en-US" sz="1600" b="0" i="1"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94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164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26.6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23.8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94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163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13.8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11.7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a:ln>
                            <a:noFill/>
                          </a:ln>
                          <a:solidFill>
                            <a:schemeClr val="tx1"/>
                          </a:solidFill>
                          <a:effectLst/>
                          <a:latin typeface="Poppins" pitchFamily="2" charset="77"/>
                          <a:cs typeface="Poppins" pitchFamily="2" charset="77"/>
                        </a:rPr>
                        <a:t>12.8 (0.48-24.7)</a:t>
                      </a:r>
                    </a:p>
                    <a:p>
                      <a:pPr marL="0" marR="0" lvl="0" indent="0" algn="ctr"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a:ln>
                            <a:noFill/>
                          </a:ln>
                          <a:solidFill>
                            <a:schemeClr val="tx1"/>
                          </a:solidFill>
                          <a:effectLst/>
                          <a:latin typeface="Poppins" pitchFamily="2" charset="77"/>
                          <a:cs typeface="Poppins" pitchFamily="2" charset="77"/>
                        </a:rPr>
                        <a:t>12.1 (3.4-20.7)</a:t>
                      </a:r>
                    </a:p>
                    <a:p>
                      <a:pPr marL="0" marR="0" lvl="0" indent="0" algn="ctr" defTabSz="914400" rtl="0" eaLnBrk="1" fontAlgn="base" latinLnBrk="0" hangingPunct="1">
                        <a:lnSpc>
                          <a:spcPct val="100000"/>
                        </a:lnSpc>
                        <a:spcBef>
                          <a:spcPts val="0"/>
                        </a:spcBef>
                        <a:spcAft>
                          <a:spcPts val="0"/>
                        </a:spcAft>
                        <a:buClrTx/>
                        <a:buSzTx/>
                        <a:buFontTx/>
                        <a:buNone/>
                        <a:tabLst/>
                      </a:pPr>
                      <a:r>
                        <a:rPr kumimoji="0" lang="en-US" sz="1600" b="0" i="0" u="none" strike="noStrike" cap="none" normalizeH="0" baseline="0">
                          <a:ln>
                            <a:noFill/>
                          </a:ln>
                          <a:solidFill>
                            <a:schemeClr val="tx1"/>
                          </a:solidFill>
                          <a:effectLst/>
                          <a:latin typeface="Poppins" pitchFamily="2" charset="77"/>
                          <a:cs typeface="Poppins" pitchFamily="2" charset="77"/>
                        </a:rPr>
                        <a:t>11.3 (-1.6 to 24.0)</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55727754"/>
                  </a:ext>
                </a:extLst>
              </a:tr>
            </a:tbl>
          </a:graphicData>
        </a:graphic>
      </p:graphicFrame>
      <p:graphicFrame>
        <p:nvGraphicFramePr>
          <p:cNvPr id="3" name="Group 32">
            <a:extLst>
              <a:ext uri="{FF2B5EF4-FFF2-40B4-BE49-F238E27FC236}">
                <a16:creationId xmlns:a16="http://schemas.microsoft.com/office/drawing/2014/main" id="{451E8046-7B18-BCAE-A922-E572473A7485}"/>
              </a:ext>
            </a:extLst>
          </p:cNvPr>
          <p:cNvGraphicFramePr>
            <a:graphicFrameLocks noGrp="1"/>
          </p:cNvGraphicFramePr>
          <p:nvPr>
            <p:extLst>
              <p:ext uri="{D42A27DB-BD31-4B8C-83A1-F6EECF244321}">
                <p14:modId xmlns:p14="http://schemas.microsoft.com/office/powerpoint/2010/main" val="2346071457"/>
              </p:ext>
            </p:extLst>
          </p:nvPr>
        </p:nvGraphicFramePr>
        <p:xfrm>
          <a:off x="231077" y="3622959"/>
          <a:ext cx="11740260" cy="1544190"/>
        </p:xfrm>
        <a:graphic>
          <a:graphicData uri="http://schemas.openxmlformats.org/drawingml/2006/table">
            <a:tbl>
              <a:tblPr/>
              <a:tblGrid>
                <a:gridCol w="3426523">
                  <a:extLst>
                    <a:ext uri="{9D8B030D-6E8A-4147-A177-3AD203B41FA5}">
                      <a16:colId xmlns:a16="http://schemas.microsoft.com/office/drawing/2014/main" val="20000"/>
                    </a:ext>
                  </a:extLst>
                </a:gridCol>
                <a:gridCol w="1063256">
                  <a:extLst>
                    <a:ext uri="{9D8B030D-6E8A-4147-A177-3AD203B41FA5}">
                      <a16:colId xmlns:a16="http://schemas.microsoft.com/office/drawing/2014/main" val="20001"/>
                    </a:ext>
                  </a:extLst>
                </a:gridCol>
                <a:gridCol w="3083442">
                  <a:extLst>
                    <a:ext uri="{9D8B030D-6E8A-4147-A177-3AD203B41FA5}">
                      <a16:colId xmlns:a16="http://schemas.microsoft.com/office/drawing/2014/main" val="469657098"/>
                    </a:ext>
                  </a:extLst>
                </a:gridCol>
                <a:gridCol w="1244009">
                  <a:extLst>
                    <a:ext uri="{9D8B030D-6E8A-4147-A177-3AD203B41FA5}">
                      <a16:colId xmlns:a16="http://schemas.microsoft.com/office/drawing/2014/main" val="3456367152"/>
                    </a:ext>
                  </a:extLst>
                </a:gridCol>
                <a:gridCol w="2923030">
                  <a:extLst>
                    <a:ext uri="{9D8B030D-6E8A-4147-A177-3AD203B41FA5}">
                      <a16:colId xmlns:a16="http://schemas.microsoft.com/office/drawing/2014/main" val="2568146797"/>
                    </a:ext>
                  </a:extLst>
                </a:gridCol>
              </a:tblGrid>
              <a:tr h="360607">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Median DoR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a:ln>
                            <a:noFill/>
                          </a:ln>
                          <a:solidFill>
                            <a:schemeClr val="bg1"/>
                          </a:solidFill>
                          <a:effectLst/>
                          <a:latin typeface="Poppins" pitchFamily="2" charset="77"/>
                          <a:cs typeface="Poppins" pitchFamily="2" charset="77"/>
                        </a:rPr>
                        <a:t>Giredestrant</a:t>
                      </a:r>
                      <a:r>
                        <a:rPr kumimoji="0" lang="en-US" sz="1600" b="1" i="0" u="none" strike="noStrike" cap="none" normalizeH="0" baseline="0" dirty="0">
                          <a:ln>
                            <a:noFill/>
                          </a:ln>
                          <a:solidFill>
                            <a:schemeClr val="bg1"/>
                          </a:solidFill>
                          <a:effectLst/>
                          <a:latin typeface="Poppins" pitchFamily="2" charset="77"/>
                          <a:cs typeface="Poppins" pitchFamily="2" charset="77"/>
                        </a:rPr>
                        <a:t> + Everolimus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SoC ET + Everolimus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solidFill>
                  </a:tcPr>
                </a:tc>
                <a:tc hMerge="1">
                  <a:txBody>
                    <a:bodyPr/>
                    <a:lstStyle/>
                    <a:p>
                      <a:endParaRPr lang="en-US"/>
                    </a:p>
                  </a:txBody>
                  <a:tcPr/>
                </a:tc>
                <a:extLst>
                  <a:ext uri="{0D108BD9-81ED-4DB2-BD59-A6C34878D82A}">
                    <a16:rowId xmlns:a16="http://schemas.microsoft.com/office/drawing/2014/main" val="10000"/>
                  </a:ext>
                </a:extLst>
              </a:tr>
              <a:tr h="360607">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0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Median DoR,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Median DoR,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2681860373"/>
                  </a:ext>
                </a:extLst>
              </a:tr>
              <a:tr h="360607">
                <a:tc>
                  <a:txBody>
                    <a:bodyPr/>
                    <a:lstStyle/>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600" b="0" i="1" u="none" strike="noStrike" cap="none" normalizeH="0" baseline="0" dirty="0">
                          <a:ln>
                            <a:noFill/>
                          </a:ln>
                          <a:solidFill>
                            <a:schemeClr val="tx1"/>
                          </a:solidFill>
                          <a:effectLst/>
                          <a:latin typeface="Poppins" pitchFamily="2" charset="77"/>
                          <a:cs typeface="Poppins" pitchFamily="2" charset="77"/>
                        </a:rPr>
                        <a:t>ESR1</a:t>
                      </a:r>
                      <a:r>
                        <a:rPr kumimoji="0" lang="en-US" sz="1600" b="0" i="0" u="none" strike="noStrike" cap="none" normalizeH="0" baseline="0" dirty="0">
                          <a:ln>
                            <a:noFill/>
                          </a:ln>
                          <a:solidFill>
                            <a:schemeClr val="tx1"/>
                          </a:solidFill>
                          <a:effectLst/>
                          <a:latin typeface="Poppins" pitchFamily="2" charset="77"/>
                          <a:cs typeface="Poppins" pitchFamily="2" charset="77"/>
                        </a:rPr>
                        <a:t>m</a:t>
                      </a:r>
                    </a:p>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ITT</a:t>
                      </a:r>
                    </a:p>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itchFamily="2" charset="77"/>
                          <a:cs typeface="Poppins" pitchFamily="2" charset="77"/>
                        </a:rPr>
                        <a:t>Without </a:t>
                      </a:r>
                      <a:r>
                        <a:rPr kumimoji="0" lang="en-US" sz="1600" b="0" i="1" u="none" strike="noStrike" cap="none" normalizeH="0" baseline="0" dirty="0">
                          <a:ln>
                            <a:noFill/>
                          </a:ln>
                          <a:solidFill>
                            <a:schemeClr val="tx1"/>
                          </a:solidFill>
                          <a:effectLst/>
                          <a:latin typeface="Poppins" pitchFamily="2" charset="77"/>
                          <a:cs typeface="Poppins" pitchFamily="2" charset="77"/>
                        </a:rPr>
                        <a:t>ESR1</a:t>
                      </a:r>
                      <a:r>
                        <a:rPr kumimoji="0" lang="en-US" sz="1600" b="0" i="0" u="none" strike="noStrike" cap="none" normalizeH="0" baseline="0" dirty="0">
                          <a:ln>
                            <a:noFill/>
                          </a:ln>
                          <a:solidFill>
                            <a:schemeClr val="tx1"/>
                          </a:solidFill>
                          <a:effectLst/>
                          <a:latin typeface="Poppins" pitchFamily="2" charset="77"/>
                          <a:cs typeface="Poppins" pitchFamily="2" charset="77"/>
                        </a:rPr>
                        <a:t>m detected</a:t>
                      </a:r>
                      <a:endParaRPr kumimoji="0" lang="en-US" sz="1600" b="0" i="1"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14.88 (9.10-NE)</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12.71 (9.66-18.20)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12.68 (7.56-NE)</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19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7.33 (3.84-NE)</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7.72 (3.84-11.07)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7.72 (3.71-NE)</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55727754"/>
                  </a:ext>
                </a:extLst>
              </a:tr>
            </a:tbl>
          </a:graphicData>
        </a:graphic>
      </p:graphicFrame>
      <p:sp>
        <p:nvSpPr>
          <p:cNvPr id="4" name="TextBox 3">
            <a:extLst>
              <a:ext uri="{FF2B5EF4-FFF2-40B4-BE49-F238E27FC236}">
                <a16:creationId xmlns:a16="http://schemas.microsoft.com/office/drawing/2014/main" id="{46ED1672-4CCB-6E43-EE91-2A7A2D96A93E}"/>
              </a:ext>
            </a:extLst>
          </p:cNvPr>
          <p:cNvSpPr txBox="1"/>
          <p:nvPr/>
        </p:nvSpPr>
        <p:spPr>
          <a:xfrm>
            <a:off x="231077" y="5334040"/>
            <a:ext cx="11742737" cy="327025"/>
          </a:xfrm>
          <a:prstGeom prst="rect">
            <a:avLst/>
          </a:prstGeom>
        </p:spPr>
        <p:txBody>
          <a:bodyPr vert="horz" wrap="square" lIns="0" tIns="0" rIns="0" bIns="0" rtlCol="0">
            <a:noAutofit/>
          </a:bodyPr>
          <a:lstStyle/>
          <a:p>
            <a:r>
              <a:rPr lang="en-US" sz="1200" dirty="0"/>
              <a:t>*Patients with measurable disease at BL; all responses confirmed on 2 consecutive occasions, at least 4 wk apart. </a:t>
            </a:r>
          </a:p>
        </p:txBody>
      </p:sp>
      <p:sp>
        <p:nvSpPr>
          <p:cNvPr id="5" name="Content Placeholder 3">
            <a:extLst>
              <a:ext uri="{FF2B5EF4-FFF2-40B4-BE49-F238E27FC236}">
                <a16:creationId xmlns:a16="http://schemas.microsoft.com/office/drawing/2014/main" id="{79A97F14-8465-C55C-8384-E8E85561AD35}"/>
              </a:ext>
            </a:extLst>
          </p:cNvPr>
          <p:cNvSpPr txBox="1">
            <a:spLocks/>
          </p:cNvSpPr>
          <p:nvPr/>
        </p:nvSpPr>
        <p:spPr>
          <a:xfrm>
            <a:off x="3559175" y="6302375"/>
            <a:ext cx="5732463" cy="32702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Mayer. ESMO 2025. Abstr LBA16. Rugo. SABCS 2025. Abstr GS3-09.</a:t>
            </a:r>
            <a:endParaRPr lang="en-US" dirty="0"/>
          </a:p>
        </p:txBody>
      </p:sp>
    </p:spTree>
    <p:extLst>
      <p:ext uri="{BB962C8B-B14F-4D97-AF65-F5344CB8AC3E}">
        <p14:creationId xmlns:p14="http://schemas.microsoft.com/office/powerpoint/2010/main" val="2339094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EAC2E-E8AD-8C27-EF64-2A9BA0E3080F}"/>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B7ED1C8F-8A72-2120-615F-2EB2673C3F69}"/>
              </a:ext>
            </a:extLst>
          </p:cNvPr>
          <p:cNvSpPr>
            <a:spLocks noGrp="1" noChangeArrowheads="1"/>
          </p:cNvSpPr>
          <p:nvPr>
            <p:ph type="title"/>
          </p:nvPr>
        </p:nvSpPr>
        <p:spPr>
          <a:xfrm>
            <a:off x="231078" y="280168"/>
            <a:ext cx="11740260" cy="1004121"/>
          </a:xfrm>
        </p:spPr>
        <p:txBody>
          <a:bodyPr/>
          <a:lstStyle/>
          <a:p>
            <a:r>
              <a:rPr lang="en-US" dirty="0"/>
              <a:t>evERA Subgroup Analysis: </a:t>
            </a:r>
            <a:r>
              <a:rPr lang="en-US" altLang="en-US" dirty="0"/>
              <a:t>PFS by </a:t>
            </a:r>
            <a:r>
              <a:rPr lang="en-US" altLang="en-US" i="1" dirty="0"/>
              <a:t>PIK3CA/AKT1/PTEN </a:t>
            </a:r>
            <a:r>
              <a:rPr lang="en-US" altLang="en-US" dirty="0"/>
              <a:t>Status in </a:t>
            </a:r>
            <a:r>
              <a:rPr lang="en-US" altLang="en-US" i="1" dirty="0"/>
              <a:t>ESR1</a:t>
            </a:r>
            <a:r>
              <a:rPr lang="en-US" altLang="en-US" dirty="0"/>
              <a:t>m and ITT Patient Populations</a:t>
            </a:r>
          </a:p>
        </p:txBody>
      </p:sp>
      <p:graphicFrame>
        <p:nvGraphicFramePr>
          <p:cNvPr id="2" name="Group 32">
            <a:extLst>
              <a:ext uri="{FF2B5EF4-FFF2-40B4-BE49-F238E27FC236}">
                <a16:creationId xmlns:a16="http://schemas.microsoft.com/office/drawing/2014/main" id="{04F98A0E-1362-DA70-1D7F-52DBA92D5BF6}"/>
              </a:ext>
            </a:extLst>
          </p:cNvPr>
          <p:cNvGraphicFramePr>
            <a:graphicFrameLocks noGrp="1"/>
          </p:cNvGraphicFramePr>
          <p:nvPr>
            <p:extLst>
              <p:ext uri="{D42A27DB-BD31-4B8C-83A1-F6EECF244321}">
                <p14:modId xmlns:p14="http://schemas.microsoft.com/office/powerpoint/2010/main" val="3562796726"/>
              </p:ext>
            </p:extLst>
          </p:nvPr>
        </p:nvGraphicFramePr>
        <p:xfrm>
          <a:off x="23485" y="1526441"/>
          <a:ext cx="6034641" cy="1767888"/>
        </p:xfrm>
        <a:graphic>
          <a:graphicData uri="http://schemas.openxmlformats.org/drawingml/2006/table">
            <a:tbl>
              <a:tblPr/>
              <a:tblGrid>
                <a:gridCol w="2729304">
                  <a:extLst>
                    <a:ext uri="{9D8B030D-6E8A-4147-A177-3AD203B41FA5}">
                      <a16:colId xmlns:a16="http://schemas.microsoft.com/office/drawing/2014/main" val="20000"/>
                    </a:ext>
                  </a:extLst>
                </a:gridCol>
                <a:gridCol w="1702675">
                  <a:extLst>
                    <a:ext uri="{9D8B030D-6E8A-4147-A177-3AD203B41FA5}">
                      <a16:colId xmlns:a16="http://schemas.microsoft.com/office/drawing/2014/main" val="20001"/>
                    </a:ext>
                  </a:extLst>
                </a:gridCol>
                <a:gridCol w="1602662">
                  <a:extLst>
                    <a:ext uri="{9D8B030D-6E8A-4147-A177-3AD203B41FA5}">
                      <a16:colId xmlns:a16="http://schemas.microsoft.com/office/drawing/2014/main" val="3456367152"/>
                    </a:ext>
                  </a:extLst>
                </a:gridCol>
              </a:tblGrid>
              <a:tr h="450413">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INV-PFS by</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1" u="none" strike="noStrike" kern="1200" cap="none" normalizeH="0" baseline="0" dirty="0">
                          <a:ln>
                            <a:noFill/>
                          </a:ln>
                          <a:solidFill>
                            <a:schemeClr val="bg1"/>
                          </a:solidFill>
                          <a:effectLst/>
                          <a:latin typeface="Poppins" pitchFamily="2" charset="77"/>
                          <a:ea typeface="+mn-ea"/>
                          <a:cs typeface="Poppins" pitchFamily="2" charset="77"/>
                        </a:rPr>
                        <a:t>PIK3CA/AKT1/PTEN</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Alteration Detected in </a:t>
                      </a:r>
                      <a:r>
                        <a:rPr kumimoji="0" lang="en-US" sz="1400" b="1" i="1" u="none" strike="noStrike" kern="1200" cap="none" normalizeH="0" baseline="0" dirty="0">
                          <a:ln>
                            <a:noFill/>
                          </a:ln>
                          <a:solidFill>
                            <a:schemeClr val="bg1"/>
                          </a:solidFill>
                          <a:effectLst/>
                          <a:latin typeface="Poppins" pitchFamily="2" charset="77"/>
                          <a:ea typeface="+mn-ea"/>
                          <a:cs typeface="Poppins" pitchFamily="2" charset="77"/>
                        </a:rPr>
                        <a:t>ESR1m</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Giredestrant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47)</a:t>
                      </a:r>
                    </a:p>
                  </a:txBody>
                  <a:tcPr marL="121881" marR="121881" marT="45728" marB="45728" anchor="ctr" horzOverflow="overflow">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SoC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42)</a:t>
                      </a:r>
                    </a:p>
                  </a:txBody>
                  <a:tcPr marL="121881" marR="121881" marT="45728" marB="45728" anchor="ctr" horzOverflow="overflow">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247004">
                <a:tc>
                  <a:txBody>
                    <a:bodyPr/>
                    <a:lstStyle/>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Event, n (%)</a:t>
                      </a:r>
                    </a:p>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29 (61.7)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10.15 (7.16-16.43)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34 (81.0)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5.55 (3.65-8.11)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55727754"/>
                  </a:ext>
                </a:extLst>
              </a:tr>
              <a:tr h="196659">
                <a:tc>
                  <a:txBody>
                    <a:bodyPr/>
                    <a:lstStyle/>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0.45 (0.27-0.76)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913981790"/>
                  </a:ext>
                </a:extLst>
              </a:tr>
            </a:tbl>
          </a:graphicData>
        </a:graphic>
      </p:graphicFrame>
      <p:graphicFrame>
        <p:nvGraphicFramePr>
          <p:cNvPr id="6" name="Group 32">
            <a:extLst>
              <a:ext uri="{FF2B5EF4-FFF2-40B4-BE49-F238E27FC236}">
                <a16:creationId xmlns:a16="http://schemas.microsoft.com/office/drawing/2014/main" id="{BD5BAF13-56C5-93A5-35AA-21042F8CF36A}"/>
              </a:ext>
            </a:extLst>
          </p:cNvPr>
          <p:cNvGraphicFramePr>
            <a:graphicFrameLocks noGrp="1"/>
          </p:cNvGraphicFramePr>
          <p:nvPr>
            <p:extLst>
              <p:ext uri="{D42A27DB-BD31-4B8C-83A1-F6EECF244321}">
                <p14:modId xmlns:p14="http://schemas.microsoft.com/office/powerpoint/2010/main" val="2855762092"/>
              </p:ext>
            </p:extLst>
          </p:nvPr>
        </p:nvGraphicFramePr>
        <p:xfrm>
          <a:off x="25400" y="3429000"/>
          <a:ext cx="6034640" cy="1767888"/>
        </p:xfrm>
        <a:graphic>
          <a:graphicData uri="http://schemas.openxmlformats.org/drawingml/2006/table">
            <a:tbl>
              <a:tblPr/>
              <a:tblGrid>
                <a:gridCol w="2578932">
                  <a:extLst>
                    <a:ext uri="{9D8B030D-6E8A-4147-A177-3AD203B41FA5}">
                      <a16:colId xmlns:a16="http://schemas.microsoft.com/office/drawing/2014/main" val="20000"/>
                    </a:ext>
                  </a:extLst>
                </a:gridCol>
                <a:gridCol w="1747685">
                  <a:extLst>
                    <a:ext uri="{9D8B030D-6E8A-4147-A177-3AD203B41FA5}">
                      <a16:colId xmlns:a16="http://schemas.microsoft.com/office/drawing/2014/main" val="20001"/>
                    </a:ext>
                  </a:extLst>
                </a:gridCol>
                <a:gridCol w="1708023">
                  <a:extLst>
                    <a:ext uri="{9D8B030D-6E8A-4147-A177-3AD203B41FA5}">
                      <a16:colId xmlns:a16="http://schemas.microsoft.com/office/drawing/2014/main" val="3456367152"/>
                    </a:ext>
                  </a:extLst>
                </a:gridCol>
              </a:tblGrid>
              <a:tr h="396134">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INV-PFS by</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1" u="none" strike="noStrike" cap="none" normalizeH="0" baseline="0" dirty="0">
                          <a:ln>
                            <a:noFill/>
                          </a:ln>
                          <a:solidFill>
                            <a:schemeClr val="bg1"/>
                          </a:solidFill>
                          <a:effectLst/>
                          <a:latin typeface="Poppins" pitchFamily="2" charset="77"/>
                          <a:cs typeface="Poppins" pitchFamily="2" charset="77"/>
                        </a:rPr>
                        <a:t>PIK3CA/AKT1/PTEN</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Alteration not Detected </a:t>
                      </a:r>
                      <a:r>
                        <a:rPr kumimoji="0" lang="en-US" sz="1400" b="1" i="1" u="none" strike="noStrike" kern="1200" cap="none" normalizeH="0" baseline="0" dirty="0">
                          <a:ln>
                            <a:noFill/>
                          </a:ln>
                          <a:solidFill>
                            <a:schemeClr val="bg1"/>
                          </a:solidFill>
                          <a:effectLst/>
                          <a:latin typeface="Poppins" pitchFamily="2" charset="77"/>
                          <a:ea typeface="+mn-ea"/>
                          <a:cs typeface="Poppins" pitchFamily="2" charset="77"/>
                        </a:rPr>
                        <a:t> </a:t>
                      </a: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in </a:t>
                      </a:r>
                      <a:r>
                        <a:rPr kumimoji="0" lang="en-US" sz="1400" b="1" i="1" u="none" strike="noStrike" kern="1200" cap="none" normalizeH="0" baseline="0" dirty="0">
                          <a:ln>
                            <a:noFill/>
                          </a:ln>
                          <a:solidFill>
                            <a:schemeClr val="bg1"/>
                          </a:solidFill>
                          <a:effectLst/>
                          <a:latin typeface="Poppins" pitchFamily="2" charset="77"/>
                          <a:ea typeface="+mn-ea"/>
                          <a:cs typeface="Poppins" pitchFamily="2" charset="77"/>
                        </a:rPr>
                        <a:t>ESR1m</a:t>
                      </a: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Giredestrant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55)</a:t>
                      </a:r>
                    </a:p>
                  </a:txBody>
                  <a:tcPr marL="121881" marR="121881" marT="45728" marB="45728" anchor="ctr" horzOverflow="overflow">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SoC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63)</a:t>
                      </a:r>
                    </a:p>
                  </a:txBody>
                  <a:tcPr marL="121881" marR="121881" marT="45728" marB="45728" anchor="ctr" horzOverflow="overflow">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217238">
                <a:tc>
                  <a:txBody>
                    <a:bodyPr/>
                    <a:lstStyle/>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Event, n (%)</a:t>
                      </a:r>
                    </a:p>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34 (61.8)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9.99 (7.26-13.17)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55 (87.3)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5.45 (3.71-5.59)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55727754"/>
                  </a:ext>
                </a:extLst>
              </a:tr>
              <a:tr h="172960">
                <a:tc>
                  <a:txBody>
                    <a:bodyPr/>
                    <a:lstStyle/>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0.41 (0.26-0.63)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913981790"/>
                  </a:ext>
                </a:extLst>
              </a:tr>
            </a:tbl>
          </a:graphicData>
        </a:graphic>
      </p:graphicFrame>
      <p:graphicFrame>
        <p:nvGraphicFramePr>
          <p:cNvPr id="9" name="Group 32">
            <a:extLst>
              <a:ext uri="{FF2B5EF4-FFF2-40B4-BE49-F238E27FC236}">
                <a16:creationId xmlns:a16="http://schemas.microsoft.com/office/drawing/2014/main" id="{A6914E33-4618-26B9-21D2-ACD99EFF25FE}"/>
              </a:ext>
            </a:extLst>
          </p:cNvPr>
          <p:cNvGraphicFramePr>
            <a:graphicFrameLocks noGrp="1"/>
          </p:cNvGraphicFramePr>
          <p:nvPr>
            <p:extLst>
              <p:ext uri="{D42A27DB-BD31-4B8C-83A1-F6EECF244321}">
                <p14:modId xmlns:p14="http://schemas.microsoft.com/office/powerpoint/2010/main" val="3408900926"/>
              </p:ext>
            </p:extLst>
          </p:nvPr>
        </p:nvGraphicFramePr>
        <p:xfrm>
          <a:off x="6106559" y="1522888"/>
          <a:ext cx="6034641" cy="1767888"/>
        </p:xfrm>
        <a:graphic>
          <a:graphicData uri="http://schemas.openxmlformats.org/drawingml/2006/table">
            <a:tbl>
              <a:tblPr/>
              <a:tblGrid>
                <a:gridCol w="2729304">
                  <a:extLst>
                    <a:ext uri="{9D8B030D-6E8A-4147-A177-3AD203B41FA5}">
                      <a16:colId xmlns:a16="http://schemas.microsoft.com/office/drawing/2014/main" val="20000"/>
                    </a:ext>
                  </a:extLst>
                </a:gridCol>
                <a:gridCol w="1702675">
                  <a:extLst>
                    <a:ext uri="{9D8B030D-6E8A-4147-A177-3AD203B41FA5}">
                      <a16:colId xmlns:a16="http://schemas.microsoft.com/office/drawing/2014/main" val="20001"/>
                    </a:ext>
                  </a:extLst>
                </a:gridCol>
                <a:gridCol w="1602662">
                  <a:extLst>
                    <a:ext uri="{9D8B030D-6E8A-4147-A177-3AD203B41FA5}">
                      <a16:colId xmlns:a16="http://schemas.microsoft.com/office/drawing/2014/main" val="3456367152"/>
                    </a:ext>
                  </a:extLst>
                </a:gridCol>
              </a:tblGrid>
              <a:tr h="582554">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INV-PFS by</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1" u="none" strike="noStrike" kern="1200" cap="none" normalizeH="0" baseline="0" dirty="0">
                          <a:ln>
                            <a:noFill/>
                          </a:ln>
                          <a:solidFill>
                            <a:schemeClr val="bg1"/>
                          </a:solidFill>
                          <a:effectLst/>
                          <a:latin typeface="Poppins" pitchFamily="2" charset="77"/>
                          <a:ea typeface="+mn-ea"/>
                          <a:cs typeface="Poppins" pitchFamily="2" charset="77"/>
                        </a:rPr>
                        <a:t>PIK3CA/AKT1/PTEN</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Alteration Detected </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in ITT Population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Giredestrant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82)</a:t>
                      </a:r>
                    </a:p>
                  </a:txBody>
                  <a:tcPr marL="121881" marR="121881" marT="45728" marB="45728" anchor="ctr" horzOverflow="overflow">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SoC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80)</a:t>
                      </a:r>
                    </a:p>
                  </a:txBody>
                  <a:tcPr marL="121881" marR="121881" marT="45728" marB="45728" anchor="ctr" horzOverflow="overflow">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319470">
                <a:tc>
                  <a:txBody>
                    <a:bodyPr/>
                    <a:lstStyle/>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Event, n (%)</a:t>
                      </a:r>
                    </a:p>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57 (69.5)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7.98 (5.65-9.20)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71 (88.8)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5.36 (3.71-6.05)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55727754"/>
                  </a:ext>
                </a:extLst>
              </a:tr>
              <a:tr h="254354">
                <a:tc>
                  <a:txBody>
                    <a:bodyPr/>
                    <a:lstStyle/>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0.54 (0.38-0.77)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913981790"/>
                  </a:ext>
                </a:extLst>
              </a:tr>
            </a:tbl>
          </a:graphicData>
        </a:graphic>
      </p:graphicFrame>
      <p:graphicFrame>
        <p:nvGraphicFramePr>
          <p:cNvPr id="10" name="Group 32">
            <a:extLst>
              <a:ext uri="{FF2B5EF4-FFF2-40B4-BE49-F238E27FC236}">
                <a16:creationId xmlns:a16="http://schemas.microsoft.com/office/drawing/2014/main" id="{38127C02-DB1F-E516-C665-39BDBAB62063}"/>
              </a:ext>
            </a:extLst>
          </p:cNvPr>
          <p:cNvGraphicFramePr>
            <a:graphicFrameLocks noGrp="1"/>
          </p:cNvGraphicFramePr>
          <p:nvPr>
            <p:extLst>
              <p:ext uri="{D42A27DB-BD31-4B8C-83A1-F6EECF244321}">
                <p14:modId xmlns:p14="http://schemas.microsoft.com/office/powerpoint/2010/main" val="2030147289"/>
              </p:ext>
            </p:extLst>
          </p:nvPr>
        </p:nvGraphicFramePr>
        <p:xfrm>
          <a:off x="6095141" y="3431437"/>
          <a:ext cx="6034640" cy="1767888"/>
        </p:xfrm>
        <a:graphic>
          <a:graphicData uri="http://schemas.openxmlformats.org/drawingml/2006/table">
            <a:tbl>
              <a:tblPr/>
              <a:tblGrid>
                <a:gridCol w="2578932">
                  <a:extLst>
                    <a:ext uri="{9D8B030D-6E8A-4147-A177-3AD203B41FA5}">
                      <a16:colId xmlns:a16="http://schemas.microsoft.com/office/drawing/2014/main" val="20000"/>
                    </a:ext>
                  </a:extLst>
                </a:gridCol>
                <a:gridCol w="1747685">
                  <a:extLst>
                    <a:ext uri="{9D8B030D-6E8A-4147-A177-3AD203B41FA5}">
                      <a16:colId xmlns:a16="http://schemas.microsoft.com/office/drawing/2014/main" val="20001"/>
                    </a:ext>
                  </a:extLst>
                </a:gridCol>
                <a:gridCol w="1708023">
                  <a:extLst>
                    <a:ext uri="{9D8B030D-6E8A-4147-A177-3AD203B41FA5}">
                      <a16:colId xmlns:a16="http://schemas.microsoft.com/office/drawing/2014/main" val="3456367152"/>
                    </a:ext>
                  </a:extLst>
                </a:gridCol>
              </a:tblGrid>
              <a:tr h="181021">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INV-PFS by</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1" u="none" strike="noStrike" cap="none" normalizeH="0" baseline="0" dirty="0">
                          <a:ln>
                            <a:noFill/>
                          </a:ln>
                          <a:solidFill>
                            <a:schemeClr val="bg1"/>
                          </a:solidFill>
                          <a:effectLst/>
                          <a:latin typeface="Poppins" pitchFamily="2" charset="77"/>
                          <a:cs typeface="Poppins" pitchFamily="2" charset="77"/>
                        </a:rPr>
                        <a:t>PIK3CA/AKT1/PTEN</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cap="none" normalizeH="0" baseline="0" dirty="0">
                          <a:ln>
                            <a:noFill/>
                          </a:ln>
                          <a:solidFill>
                            <a:schemeClr val="bg1"/>
                          </a:solidFill>
                          <a:effectLst/>
                          <a:latin typeface="Poppins" pitchFamily="2" charset="77"/>
                          <a:cs typeface="Poppins" pitchFamily="2" charset="77"/>
                        </a:rPr>
                        <a:t>Alteration not Detected </a:t>
                      </a: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 in ITT Population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Giredestrant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101)</a:t>
                      </a:r>
                    </a:p>
                  </a:txBody>
                  <a:tcPr marL="121881" marR="121881" marT="45728" marB="45728" anchor="ctr" horzOverflow="overflow">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SoC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110)</a:t>
                      </a:r>
                    </a:p>
                  </a:txBody>
                  <a:tcPr marL="121881" marR="121881" marT="45728" marB="45728" anchor="ctr" horzOverflow="overflow">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0">
                <a:tc>
                  <a:txBody>
                    <a:bodyPr/>
                    <a:lstStyle/>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Event, n (%)</a:t>
                      </a:r>
                    </a:p>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69 (68.3)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9.26 (5.91-11.37)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92 (83.6)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5.52 (4.17-5.65)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55727754"/>
                  </a:ext>
                </a:extLst>
              </a:tr>
              <a:tr h="0">
                <a:tc>
                  <a:txBody>
                    <a:bodyPr/>
                    <a:lstStyle/>
                    <a:p>
                      <a:pPr marL="342900" marR="0" lvl="0" indent="-342900"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0.60 (0.44-0.83)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913981790"/>
                  </a:ext>
                </a:extLst>
              </a:tr>
            </a:tbl>
          </a:graphicData>
        </a:graphic>
      </p:graphicFrame>
      <p:sp>
        <p:nvSpPr>
          <p:cNvPr id="3" name="Content Placeholder 3">
            <a:extLst>
              <a:ext uri="{FF2B5EF4-FFF2-40B4-BE49-F238E27FC236}">
                <a16:creationId xmlns:a16="http://schemas.microsoft.com/office/drawing/2014/main" id="{B5BC866C-480A-37DC-E040-9682AB63EF52}"/>
              </a:ext>
            </a:extLst>
          </p:cNvPr>
          <p:cNvSpPr txBox="1">
            <a:spLocks/>
          </p:cNvSpPr>
          <p:nvPr/>
        </p:nvSpPr>
        <p:spPr>
          <a:xfrm>
            <a:off x="3559175" y="6302375"/>
            <a:ext cx="5732463" cy="32702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Rugo. SABCS 2025. </a:t>
            </a:r>
            <a:r>
              <a:rPr lang="en-US" dirty="0" err="1"/>
              <a:t>Abstr</a:t>
            </a:r>
            <a:r>
              <a:rPr lang="en-US" dirty="0"/>
              <a:t> GS3-09.</a:t>
            </a:r>
          </a:p>
        </p:txBody>
      </p:sp>
    </p:spTree>
    <p:extLst>
      <p:ext uri="{BB962C8B-B14F-4D97-AF65-F5344CB8AC3E}">
        <p14:creationId xmlns:p14="http://schemas.microsoft.com/office/powerpoint/2010/main" val="2014856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EB4E8A-7BE5-E695-5943-30D38D3D4BE5}"/>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A2226E6-6A42-0439-DB8A-A698A4906B14}"/>
              </a:ext>
            </a:extLst>
          </p:cNvPr>
          <p:cNvSpPr>
            <a:spLocks noGrp="1" noChangeArrowheads="1"/>
          </p:cNvSpPr>
          <p:nvPr>
            <p:ph type="title"/>
          </p:nvPr>
        </p:nvSpPr>
        <p:spPr>
          <a:xfrm>
            <a:off x="231078" y="280168"/>
            <a:ext cx="11740260" cy="1004121"/>
          </a:xfrm>
        </p:spPr>
        <p:txBody>
          <a:bodyPr/>
          <a:lstStyle/>
          <a:p>
            <a:r>
              <a:rPr lang="en-US" dirty="0"/>
              <a:t>evERA Subgroup Analysis: </a:t>
            </a:r>
            <a:r>
              <a:rPr lang="en-US" altLang="en-US" dirty="0"/>
              <a:t>PFS by </a:t>
            </a:r>
            <a:r>
              <a:rPr lang="en-US" altLang="en-US" i="1" dirty="0"/>
              <a:t>PIK3CA</a:t>
            </a:r>
            <a:r>
              <a:rPr lang="en-US" altLang="en-US" dirty="0"/>
              <a:t>m and </a:t>
            </a:r>
            <a:r>
              <a:rPr lang="en-US" altLang="en-US" i="1" dirty="0"/>
              <a:t>PIK3CA/AKT1/PTEN </a:t>
            </a:r>
            <a:r>
              <a:rPr lang="en-US" altLang="en-US" dirty="0"/>
              <a:t>Alteration</a:t>
            </a:r>
            <a:r>
              <a:rPr lang="en-US" altLang="en-US" i="1" dirty="0"/>
              <a:t> </a:t>
            </a:r>
            <a:r>
              <a:rPr lang="en-US" altLang="en-US" dirty="0"/>
              <a:t>Status</a:t>
            </a:r>
          </a:p>
        </p:txBody>
      </p:sp>
      <p:graphicFrame>
        <p:nvGraphicFramePr>
          <p:cNvPr id="6" name="Group 32">
            <a:extLst>
              <a:ext uri="{FF2B5EF4-FFF2-40B4-BE49-F238E27FC236}">
                <a16:creationId xmlns:a16="http://schemas.microsoft.com/office/drawing/2014/main" id="{0BD78949-0F3E-B66E-D044-1DA76B664E3A}"/>
              </a:ext>
            </a:extLst>
          </p:cNvPr>
          <p:cNvGraphicFramePr>
            <a:graphicFrameLocks noGrp="1"/>
          </p:cNvGraphicFramePr>
          <p:nvPr>
            <p:extLst>
              <p:ext uri="{D42A27DB-BD31-4B8C-83A1-F6EECF244321}">
                <p14:modId xmlns:p14="http://schemas.microsoft.com/office/powerpoint/2010/main" val="1502226900"/>
              </p:ext>
            </p:extLst>
          </p:nvPr>
        </p:nvGraphicFramePr>
        <p:xfrm>
          <a:off x="185358" y="1530480"/>
          <a:ext cx="11815609" cy="4739704"/>
        </p:xfrm>
        <a:graphic>
          <a:graphicData uri="http://schemas.openxmlformats.org/drawingml/2006/table">
            <a:tbl>
              <a:tblPr/>
              <a:tblGrid>
                <a:gridCol w="4539582">
                  <a:extLst>
                    <a:ext uri="{9D8B030D-6E8A-4147-A177-3AD203B41FA5}">
                      <a16:colId xmlns:a16="http://schemas.microsoft.com/office/drawing/2014/main" val="20000"/>
                    </a:ext>
                  </a:extLst>
                </a:gridCol>
                <a:gridCol w="962272">
                  <a:extLst>
                    <a:ext uri="{9D8B030D-6E8A-4147-A177-3AD203B41FA5}">
                      <a16:colId xmlns:a16="http://schemas.microsoft.com/office/drawing/2014/main" val="2310465914"/>
                    </a:ext>
                  </a:extLst>
                </a:gridCol>
                <a:gridCol w="2598021">
                  <a:extLst>
                    <a:ext uri="{9D8B030D-6E8A-4147-A177-3AD203B41FA5}">
                      <a16:colId xmlns:a16="http://schemas.microsoft.com/office/drawing/2014/main" val="20001"/>
                    </a:ext>
                  </a:extLst>
                </a:gridCol>
                <a:gridCol w="1994998">
                  <a:extLst>
                    <a:ext uri="{9D8B030D-6E8A-4147-A177-3AD203B41FA5}">
                      <a16:colId xmlns:a16="http://schemas.microsoft.com/office/drawing/2014/main" val="3456367152"/>
                    </a:ext>
                  </a:extLst>
                </a:gridCol>
                <a:gridCol w="1720736">
                  <a:extLst>
                    <a:ext uri="{9D8B030D-6E8A-4147-A177-3AD203B41FA5}">
                      <a16:colId xmlns:a16="http://schemas.microsoft.com/office/drawing/2014/main" val="620575184"/>
                    </a:ext>
                  </a:extLst>
                </a:gridCol>
              </a:tblGrid>
              <a:tr h="389759">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Subgroup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a:ln>
                            <a:noFill/>
                          </a:ln>
                          <a:solidFill>
                            <a:schemeClr val="bg1"/>
                          </a:solidFill>
                          <a:effectLst/>
                          <a:latin typeface="Poppins" pitchFamily="2" charset="77"/>
                          <a:cs typeface="Poppins" pitchFamily="2" charset="77"/>
                        </a:rPr>
                        <a:t>Giredestrant</a:t>
                      </a:r>
                      <a:r>
                        <a:rPr kumimoji="0" lang="en-US" sz="1400" b="1" i="0" u="none" strike="noStrike" cap="none" normalizeH="0" baseline="0" dirty="0">
                          <a:ln>
                            <a:noFill/>
                          </a:ln>
                          <a:solidFill>
                            <a:schemeClr val="bg1"/>
                          </a:solidFill>
                          <a:effectLst/>
                          <a:latin typeface="Poppins" pitchFamily="2" charset="77"/>
                          <a:cs typeface="Poppins" pitchFamily="2" charset="77"/>
                        </a:rPr>
                        <a:t> + Everolimus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SoC ET + Everolimus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0"/>
                  </a:ext>
                </a:extLst>
              </a:tr>
              <a:tr h="107181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Poppins" pitchFamily="2" charset="77"/>
                          <a:cs typeface="Poppins" pitchFamily="2" charset="77"/>
                        </a:rPr>
                        <a:t>All patients with </a:t>
                      </a:r>
                      <a:r>
                        <a:rPr kumimoji="0" lang="en-US" sz="1400" b="1" i="1" u="none" strike="noStrike" cap="none" normalizeH="0" baseline="0" dirty="0">
                          <a:ln>
                            <a:noFill/>
                          </a:ln>
                          <a:solidFill>
                            <a:schemeClr val="tx1"/>
                          </a:solidFill>
                          <a:effectLst/>
                          <a:latin typeface="Poppins" pitchFamily="2" charset="77"/>
                          <a:cs typeface="Poppins" pitchFamily="2" charset="77"/>
                        </a:rPr>
                        <a:t>ESR1</a:t>
                      </a:r>
                      <a:r>
                        <a:rPr kumimoji="0" lang="en-US" sz="1400" b="1" i="0" u="none" strike="noStrike" cap="none" normalizeH="0" baseline="0" dirty="0">
                          <a:ln>
                            <a:noFill/>
                          </a:ln>
                          <a:solidFill>
                            <a:schemeClr val="tx1"/>
                          </a:solidFill>
                          <a:effectLst/>
                          <a:latin typeface="Poppins" pitchFamily="2" charset="77"/>
                          <a:cs typeface="Poppins" pitchFamily="2" charset="77"/>
                        </a:rPr>
                        <a:t>m</a:t>
                      </a:r>
                    </a:p>
                    <a:p>
                      <a:pPr marL="171450" marR="0" lvl="0" indent="-1714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Genomic alteration</a:t>
                      </a:r>
                    </a:p>
                    <a:p>
                      <a:pPr marL="398463" marR="0" lvl="0"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pPr>
                      <a:r>
                        <a:rPr kumimoji="0" lang="en-US" sz="1400" b="0" i="1" u="none" strike="noStrike" cap="none" normalizeH="0" baseline="0" dirty="0">
                          <a:ln>
                            <a:noFill/>
                          </a:ln>
                          <a:solidFill>
                            <a:schemeClr val="tx1"/>
                          </a:solidFill>
                          <a:effectLst/>
                          <a:latin typeface="Poppins" pitchFamily="2" charset="77"/>
                          <a:cs typeface="Poppins" pitchFamily="2" charset="77"/>
                        </a:rPr>
                        <a:t>PIK3CA</a:t>
                      </a:r>
                      <a:r>
                        <a:rPr kumimoji="0" lang="en-US" sz="1400" b="0" i="0" u="none" strike="noStrike" cap="none" normalizeH="0" baseline="0" dirty="0">
                          <a:ln>
                            <a:noFill/>
                          </a:ln>
                          <a:solidFill>
                            <a:schemeClr val="tx1"/>
                          </a:solidFill>
                          <a:effectLst/>
                          <a:latin typeface="Poppins" pitchFamily="2" charset="77"/>
                          <a:cs typeface="Poppins" pitchFamily="2" charset="77"/>
                        </a:rPr>
                        <a:t>m detected</a:t>
                      </a:r>
                    </a:p>
                    <a:p>
                      <a:pPr marL="398463" marR="0" lvl="0"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pPr>
                      <a:r>
                        <a:rPr kumimoji="0" lang="en-US" sz="1400" b="0" i="1" u="none" strike="noStrike" cap="none" normalizeH="0" baseline="0" dirty="0">
                          <a:ln>
                            <a:noFill/>
                          </a:ln>
                          <a:solidFill>
                            <a:schemeClr val="tx1"/>
                          </a:solidFill>
                          <a:effectLst/>
                          <a:latin typeface="Poppins" pitchFamily="2" charset="77"/>
                          <a:cs typeface="Poppins" pitchFamily="2" charset="77"/>
                        </a:rPr>
                        <a:t>PIK3CA</a:t>
                      </a:r>
                      <a:r>
                        <a:rPr kumimoji="0" lang="en-US" sz="1400" b="0" i="0" u="none" strike="noStrike" cap="none" normalizeH="0" baseline="0" dirty="0">
                          <a:ln>
                            <a:noFill/>
                          </a:ln>
                          <a:solidFill>
                            <a:schemeClr val="tx1"/>
                          </a:solidFill>
                          <a:effectLst/>
                          <a:latin typeface="Poppins" pitchFamily="2" charset="77"/>
                          <a:cs typeface="Poppins" pitchFamily="2" charset="77"/>
                        </a:rPr>
                        <a:t>m not detected</a:t>
                      </a:r>
                      <a:endParaRPr kumimoji="0" lang="en-US" sz="1400" b="0" i="1" u="none" strike="noStrike" cap="none" normalizeH="0" baseline="0" dirty="0">
                        <a:ln>
                          <a:noFill/>
                        </a:ln>
                        <a:solidFill>
                          <a:schemeClr val="tx1"/>
                        </a:solidFill>
                        <a:effectLst/>
                        <a:latin typeface="Poppins" pitchFamily="2" charset="77"/>
                        <a:cs typeface="Poppins" pitchFamily="2" charset="77"/>
                      </a:endParaRPr>
                    </a:p>
                    <a:p>
                      <a:pPr marL="398463" marR="0" lvl="0"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defRPr/>
                      </a:pPr>
                      <a:r>
                        <a:rPr kumimoji="0" lang="en-US" sz="1400" b="0" i="1" u="none" strike="noStrike" cap="none" normalizeH="0" baseline="0" dirty="0">
                          <a:ln>
                            <a:noFill/>
                          </a:ln>
                          <a:solidFill>
                            <a:schemeClr val="tx1"/>
                          </a:solidFill>
                          <a:effectLst/>
                          <a:latin typeface="Poppins" pitchFamily="2" charset="77"/>
                          <a:cs typeface="Poppins" pitchFamily="2" charset="77"/>
                        </a:rPr>
                        <a:t>PIK3CA/AKT1/PTEN </a:t>
                      </a:r>
                      <a:r>
                        <a:rPr kumimoji="0" lang="en-US" sz="1400" b="0" i="0" u="none" strike="noStrike" cap="none" normalizeH="0" baseline="0" dirty="0">
                          <a:ln>
                            <a:noFill/>
                          </a:ln>
                          <a:solidFill>
                            <a:schemeClr val="tx1"/>
                          </a:solidFill>
                          <a:effectLst/>
                          <a:latin typeface="Poppins" pitchFamily="2" charset="77"/>
                          <a:cs typeface="Poppins" pitchFamily="2" charset="77"/>
                        </a:rPr>
                        <a:t>alteration detected</a:t>
                      </a:r>
                    </a:p>
                    <a:p>
                      <a:pPr marL="398463" marR="0" lvl="0"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defRPr/>
                      </a:pPr>
                      <a:r>
                        <a:rPr kumimoji="0" lang="en-US" sz="1400" b="0" i="1" u="none" strike="noStrike" cap="none" normalizeH="0" baseline="0" dirty="0">
                          <a:ln>
                            <a:noFill/>
                          </a:ln>
                          <a:solidFill>
                            <a:schemeClr val="tx1"/>
                          </a:solidFill>
                          <a:effectLst/>
                          <a:latin typeface="Poppins" pitchFamily="2" charset="77"/>
                          <a:cs typeface="Poppins" pitchFamily="2" charset="77"/>
                        </a:rPr>
                        <a:t>PIK3CA/AKT1/PTEN </a:t>
                      </a:r>
                      <a:r>
                        <a:rPr kumimoji="0" lang="en-US" sz="1400" b="0" i="0" u="none" strike="noStrike" cap="none" normalizeH="0" baseline="0" dirty="0">
                          <a:ln>
                            <a:noFill/>
                          </a:ln>
                          <a:solidFill>
                            <a:schemeClr val="tx1"/>
                          </a:solidFill>
                          <a:effectLst/>
                          <a:latin typeface="Poppins" pitchFamily="2" charset="77"/>
                          <a:cs typeface="Poppins" pitchFamily="2" charset="77"/>
                        </a:rPr>
                        <a:t>alteration not detected</a:t>
                      </a:r>
                      <a:endParaRPr kumimoji="0" lang="en-US" sz="1400" b="0" i="1"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207</a:t>
                      </a: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64</a:t>
                      </a: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143</a:t>
                      </a: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89</a:t>
                      </a: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118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0.42 (0.30-0.59)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0.38 (0.20-0.69)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0.47 (0.31-0.70)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0.45 (0.27-0.76)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0.41 (0.26-0.63)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326118514"/>
                  </a:ext>
                </a:extLst>
              </a:tr>
              <a:tr h="107181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Poppins" pitchFamily="2" charset="77"/>
                          <a:cs typeface="Poppins" pitchFamily="2" charset="77"/>
                        </a:rPr>
                        <a:t>All patients with </a:t>
                      </a:r>
                      <a:r>
                        <a:rPr kumimoji="0" lang="en-US" sz="1400" b="1" i="1" u="none" strike="noStrike" cap="none" normalizeH="0" baseline="0" dirty="0">
                          <a:ln>
                            <a:noFill/>
                          </a:ln>
                          <a:solidFill>
                            <a:schemeClr val="tx1"/>
                          </a:solidFill>
                          <a:effectLst/>
                          <a:latin typeface="Poppins" pitchFamily="2" charset="77"/>
                          <a:cs typeface="Poppins" pitchFamily="2" charset="77"/>
                        </a:rPr>
                        <a:t>ESR1</a:t>
                      </a:r>
                      <a:r>
                        <a:rPr kumimoji="0" lang="en-US" sz="1400" b="1" i="0" u="none" strike="noStrike" cap="none" normalizeH="0" baseline="0" dirty="0">
                          <a:ln>
                            <a:noFill/>
                          </a:ln>
                          <a:solidFill>
                            <a:schemeClr val="tx1"/>
                          </a:solidFill>
                          <a:effectLst/>
                          <a:latin typeface="Poppins" pitchFamily="2" charset="77"/>
                          <a:cs typeface="Poppins" pitchFamily="2" charset="77"/>
                        </a:rPr>
                        <a:t>m not detected</a:t>
                      </a:r>
                    </a:p>
                    <a:p>
                      <a:pPr marL="171450" marR="0" lvl="0" indent="-1714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Genomic alteration</a:t>
                      </a:r>
                    </a:p>
                    <a:p>
                      <a:pPr marL="398463" marR="0" lvl="0"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pPr>
                      <a:r>
                        <a:rPr kumimoji="0" lang="en-US" sz="1400" b="0" i="1" u="none" strike="noStrike" cap="none" normalizeH="0" baseline="0" dirty="0">
                          <a:ln>
                            <a:noFill/>
                          </a:ln>
                          <a:solidFill>
                            <a:schemeClr val="tx1"/>
                          </a:solidFill>
                          <a:effectLst/>
                          <a:latin typeface="Poppins" pitchFamily="2" charset="77"/>
                          <a:cs typeface="Poppins" pitchFamily="2" charset="77"/>
                        </a:rPr>
                        <a:t>PIK3CA</a:t>
                      </a:r>
                      <a:r>
                        <a:rPr kumimoji="0" lang="en-US" sz="1400" b="0" i="0" u="none" strike="noStrike" cap="none" normalizeH="0" baseline="0" dirty="0">
                          <a:ln>
                            <a:noFill/>
                          </a:ln>
                          <a:solidFill>
                            <a:schemeClr val="tx1"/>
                          </a:solidFill>
                          <a:effectLst/>
                          <a:latin typeface="Poppins" pitchFamily="2" charset="77"/>
                          <a:cs typeface="Poppins" pitchFamily="2" charset="77"/>
                        </a:rPr>
                        <a:t>m detected</a:t>
                      </a:r>
                    </a:p>
                    <a:p>
                      <a:pPr marL="398463" marR="0" lvl="0"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pPr>
                      <a:r>
                        <a:rPr kumimoji="0" lang="en-US" sz="1400" b="0" i="1" u="none" strike="noStrike" cap="none" normalizeH="0" baseline="0" dirty="0">
                          <a:ln>
                            <a:noFill/>
                          </a:ln>
                          <a:solidFill>
                            <a:schemeClr val="tx1"/>
                          </a:solidFill>
                          <a:effectLst/>
                          <a:latin typeface="Poppins" pitchFamily="2" charset="77"/>
                          <a:cs typeface="Poppins" pitchFamily="2" charset="77"/>
                        </a:rPr>
                        <a:t>PIK3CA</a:t>
                      </a:r>
                      <a:r>
                        <a:rPr kumimoji="0" lang="en-US" sz="1400" b="0" i="0" u="none" strike="noStrike" cap="none" normalizeH="0" baseline="0" dirty="0">
                          <a:ln>
                            <a:noFill/>
                          </a:ln>
                          <a:solidFill>
                            <a:schemeClr val="tx1"/>
                          </a:solidFill>
                          <a:effectLst/>
                          <a:latin typeface="Poppins" pitchFamily="2" charset="77"/>
                          <a:cs typeface="Poppins" pitchFamily="2" charset="77"/>
                        </a:rPr>
                        <a:t>m not detected</a:t>
                      </a:r>
                      <a:endParaRPr kumimoji="0" lang="en-US" sz="1400" b="0" i="1" u="none" strike="noStrike" cap="none" normalizeH="0" baseline="0" dirty="0">
                        <a:ln>
                          <a:noFill/>
                        </a:ln>
                        <a:solidFill>
                          <a:schemeClr val="tx1"/>
                        </a:solidFill>
                        <a:effectLst/>
                        <a:latin typeface="Poppins" pitchFamily="2" charset="77"/>
                        <a:cs typeface="Poppins" pitchFamily="2" charset="77"/>
                      </a:endParaRPr>
                    </a:p>
                    <a:p>
                      <a:pPr marL="398463" marR="0" lvl="0"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defRPr/>
                      </a:pPr>
                      <a:r>
                        <a:rPr kumimoji="0" lang="en-US" sz="1400" b="0" i="1" u="none" strike="noStrike" cap="none" normalizeH="0" baseline="0" dirty="0">
                          <a:ln>
                            <a:noFill/>
                          </a:ln>
                          <a:solidFill>
                            <a:schemeClr val="tx1"/>
                          </a:solidFill>
                          <a:effectLst/>
                          <a:latin typeface="Poppins" pitchFamily="2" charset="77"/>
                          <a:cs typeface="Poppins" pitchFamily="2" charset="77"/>
                        </a:rPr>
                        <a:t>PIK3CA/AKT1/PTEN </a:t>
                      </a:r>
                      <a:r>
                        <a:rPr kumimoji="0" lang="en-US" sz="1400" b="0" i="0" u="none" strike="noStrike" cap="none" normalizeH="0" baseline="0" dirty="0">
                          <a:ln>
                            <a:noFill/>
                          </a:ln>
                          <a:solidFill>
                            <a:schemeClr val="tx1"/>
                          </a:solidFill>
                          <a:effectLst/>
                          <a:latin typeface="Poppins" pitchFamily="2" charset="77"/>
                          <a:cs typeface="Poppins" pitchFamily="2" charset="77"/>
                        </a:rPr>
                        <a:t>alteration detected</a:t>
                      </a:r>
                    </a:p>
                    <a:p>
                      <a:pPr marL="398463" marR="0" lvl="0"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defRPr/>
                      </a:pPr>
                      <a:r>
                        <a:rPr kumimoji="0" lang="en-US" sz="1400" b="0" i="1" u="none" strike="noStrike" cap="none" normalizeH="0" baseline="0" dirty="0">
                          <a:ln>
                            <a:noFill/>
                          </a:ln>
                          <a:solidFill>
                            <a:schemeClr val="tx1"/>
                          </a:solidFill>
                          <a:effectLst/>
                          <a:latin typeface="Poppins" pitchFamily="2" charset="77"/>
                          <a:cs typeface="Poppins" pitchFamily="2" charset="77"/>
                        </a:rPr>
                        <a:t>PIK3CA/AKT1/PTEN </a:t>
                      </a:r>
                      <a:r>
                        <a:rPr kumimoji="0" lang="en-US" sz="1400" b="0" i="0" u="none" strike="noStrike" cap="none" normalizeH="0" baseline="0" dirty="0">
                          <a:ln>
                            <a:noFill/>
                          </a:ln>
                          <a:solidFill>
                            <a:schemeClr val="tx1"/>
                          </a:solidFill>
                          <a:effectLst/>
                          <a:latin typeface="Poppins" pitchFamily="2" charset="77"/>
                          <a:cs typeface="Poppins" pitchFamily="2" charset="77"/>
                        </a:rPr>
                        <a:t>alteration not detected</a:t>
                      </a:r>
                      <a:endParaRPr kumimoji="0" lang="en-US" sz="1400" b="0" i="1"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166</a:t>
                      </a: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51</a:t>
                      </a: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115</a:t>
                      </a: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73</a:t>
                      </a: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93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0.78 (0.56-1.10)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0.84 (0.47-1.52)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0.75 (0.50-1.14)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0.69 (0.42-1.14)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0.89 (0.56-1.41)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0316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Poppins" pitchFamily="2" charset="77"/>
                          <a:cs typeface="Poppins" pitchFamily="2" charset="77"/>
                        </a:rPr>
                        <a:t>All ITT patients</a:t>
                      </a:r>
                    </a:p>
                    <a:p>
                      <a:pPr marL="171450" marR="0" lvl="0" indent="-1714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Genomic alteration</a:t>
                      </a:r>
                    </a:p>
                    <a:p>
                      <a:pPr marL="398463" marR="0" lvl="0"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pPr>
                      <a:r>
                        <a:rPr kumimoji="0" lang="en-US" sz="1400" b="0" i="1" u="none" strike="noStrike" cap="none" normalizeH="0" baseline="0" dirty="0">
                          <a:ln>
                            <a:noFill/>
                          </a:ln>
                          <a:solidFill>
                            <a:schemeClr val="tx1"/>
                          </a:solidFill>
                          <a:effectLst/>
                          <a:latin typeface="Poppins" pitchFamily="2" charset="77"/>
                          <a:cs typeface="Poppins" pitchFamily="2" charset="77"/>
                        </a:rPr>
                        <a:t>PIK3CA</a:t>
                      </a:r>
                      <a:r>
                        <a:rPr kumimoji="0" lang="en-US" sz="1400" b="0" i="0" u="none" strike="noStrike" cap="none" normalizeH="0" baseline="0" dirty="0">
                          <a:ln>
                            <a:noFill/>
                          </a:ln>
                          <a:solidFill>
                            <a:schemeClr val="tx1"/>
                          </a:solidFill>
                          <a:effectLst/>
                          <a:latin typeface="Poppins" pitchFamily="2" charset="77"/>
                          <a:cs typeface="Poppins" pitchFamily="2" charset="77"/>
                        </a:rPr>
                        <a:t>m detected</a:t>
                      </a:r>
                    </a:p>
                    <a:p>
                      <a:pPr marL="398463" marR="0" lvl="0"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pPr>
                      <a:r>
                        <a:rPr kumimoji="0" lang="en-US" sz="1400" b="0" i="1" u="none" strike="noStrike" cap="none" normalizeH="0" baseline="0" dirty="0">
                          <a:ln>
                            <a:noFill/>
                          </a:ln>
                          <a:solidFill>
                            <a:schemeClr val="tx1"/>
                          </a:solidFill>
                          <a:effectLst/>
                          <a:latin typeface="Poppins" pitchFamily="2" charset="77"/>
                          <a:cs typeface="Poppins" pitchFamily="2" charset="77"/>
                        </a:rPr>
                        <a:t>PIK3CA</a:t>
                      </a:r>
                      <a:r>
                        <a:rPr kumimoji="0" lang="en-US" sz="1400" b="0" i="0" u="none" strike="noStrike" cap="none" normalizeH="0" baseline="0" dirty="0">
                          <a:ln>
                            <a:noFill/>
                          </a:ln>
                          <a:solidFill>
                            <a:schemeClr val="tx1"/>
                          </a:solidFill>
                          <a:effectLst/>
                          <a:latin typeface="Poppins" pitchFamily="2" charset="77"/>
                          <a:cs typeface="Poppins" pitchFamily="2" charset="77"/>
                        </a:rPr>
                        <a:t>m not detected</a:t>
                      </a:r>
                      <a:endParaRPr kumimoji="0" lang="en-US" sz="1400" b="0" i="1" u="none" strike="noStrike" cap="none" normalizeH="0" baseline="0" dirty="0">
                        <a:ln>
                          <a:noFill/>
                        </a:ln>
                        <a:solidFill>
                          <a:schemeClr val="tx1"/>
                        </a:solidFill>
                        <a:effectLst/>
                        <a:latin typeface="Poppins" pitchFamily="2" charset="77"/>
                        <a:cs typeface="Poppins" pitchFamily="2" charset="77"/>
                      </a:endParaRPr>
                    </a:p>
                    <a:p>
                      <a:pPr marL="398463" marR="0" lvl="0"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defRPr/>
                      </a:pPr>
                      <a:r>
                        <a:rPr kumimoji="0" lang="en-US" sz="1400" b="0" i="1" u="none" strike="noStrike" cap="none" normalizeH="0" baseline="0" dirty="0">
                          <a:ln>
                            <a:noFill/>
                          </a:ln>
                          <a:solidFill>
                            <a:schemeClr val="tx1"/>
                          </a:solidFill>
                          <a:effectLst/>
                          <a:latin typeface="Poppins" pitchFamily="2" charset="77"/>
                          <a:cs typeface="Poppins" pitchFamily="2" charset="77"/>
                        </a:rPr>
                        <a:t>PIK3CA/AKT1/PTEN </a:t>
                      </a:r>
                      <a:r>
                        <a:rPr kumimoji="0" lang="en-US" sz="1400" b="0" i="0" u="none" strike="noStrike" cap="none" normalizeH="0" baseline="0" dirty="0">
                          <a:ln>
                            <a:noFill/>
                          </a:ln>
                          <a:solidFill>
                            <a:schemeClr val="tx1"/>
                          </a:solidFill>
                          <a:effectLst/>
                          <a:latin typeface="Poppins" pitchFamily="2" charset="77"/>
                          <a:cs typeface="Poppins" pitchFamily="2" charset="77"/>
                        </a:rPr>
                        <a:t>alteration detected</a:t>
                      </a:r>
                    </a:p>
                    <a:p>
                      <a:pPr marL="398463" marR="0" lvl="0" indent="-285750" algn="l" defTabSz="914400" rtl="0" eaLnBrk="1" fontAlgn="base" latinLnBrk="0" hangingPunct="1">
                        <a:lnSpc>
                          <a:spcPct val="100000"/>
                        </a:lnSpc>
                        <a:spcBef>
                          <a:spcPct val="0"/>
                        </a:spcBef>
                        <a:spcAft>
                          <a:spcPct val="0"/>
                        </a:spcAft>
                        <a:buClr>
                          <a:srgbClr val="000000"/>
                        </a:buClr>
                        <a:buSzTx/>
                        <a:buFont typeface="Poppins" panose="00000500000000000000" pitchFamily="2" charset="0"/>
                        <a:buChar char="−"/>
                        <a:tabLst/>
                        <a:defRPr/>
                      </a:pPr>
                      <a:r>
                        <a:rPr kumimoji="0" lang="en-US" sz="1400" b="0" i="1" u="none" strike="noStrike" cap="none" normalizeH="0" baseline="0" dirty="0">
                          <a:ln>
                            <a:noFill/>
                          </a:ln>
                          <a:solidFill>
                            <a:schemeClr val="tx1"/>
                          </a:solidFill>
                          <a:effectLst/>
                          <a:latin typeface="Poppins" pitchFamily="2" charset="77"/>
                          <a:cs typeface="Poppins" pitchFamily="2" charset="77"/>
                        </a:rPr>
                        <a:t>PIK3CA/AKT1/PTEN </a:t>
                      </a:r>
                      <a:r>
                        <a:rPr kumimoji="0" lang="en-US" sz="1400" b="0" i="0" u="none" strike="noStrike" cap="none" normalizeH="0" baseline="0" dirty="0">
                          <a:ln>
                            <a:noFill/>
                          </a:ln>
                          <a:solidFill>
                            <a:schemeClr val="tx1"/>
                          </a:solidFill>
                          <a:effectLst/>
                          <a:latin typeface="Poppins" pitchFamily="2" charset="77"/>
                          <a:cs typeface="Poppins" pitchFamily="2" charset="77"/>
                        </a:rPr>
                        <a:t>alteration not detected</a:t>
                      </a:r>
                      <a:endParaRPr kumimoji="0" lang="en-US" sz="1400" b="0" i="1"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373</a:t>
                      </a: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115</a:t>
                      </a: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258</a:t>
                      </a: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162</a:t>
                      </a:r>
                    </a:p>
                    <a:p>
                      <a:pPr marL="112713" marR="0" lvl="0" indent="0" algn="ctr"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211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183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119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190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139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110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0.57 (0.45-0.73)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0.54 (0.36-0.83)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0.59 (0.45-0.79)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0.54 (0.38-0.77)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0.60 (0.44-0.83)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803577688"/>
                  </a:ext>
                </a:extLst>
              </a:tr>
            </a:tbl>
          </a:graphicData>
        </a:graphic>
      </p:graphicFrame>
      <p:sp>
        <p:nvSpPr>
          <p:cNvPr id="2" name="Content Placeholder 3">
            <a:extLst>
              <a:ext uri="{FF2B5EF4-FFF2-40B4-BE49-F238E27FC236}">
                <a16:creationId xmlns:a16="http://schemas.microsoft.com/office/drawing/2014/main" id="{DEABD2F2-D0CE-2413-9E00-3144D10C6C04}"/>
              </a:ext>
            </a:extLst>
          </p:cNvPr>
          <p:cNvSpPr txBox="1">
            <a:spLocks/>
          </p:cNvSpPr>
          <p:nvPr/>
        </p:nvSpPr>
        <p:spPr>
          <a:xfrm>
            <a:off x="3559175" y="6302375"/>
            <a:ext cx="5732463" cy="32702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Rugo. SABCS 2025. </a:t>
            </a:r>
            <a:r>
              <a:rPr lang="en-US" dirty="0" err="1"/>
              <a:t>Abstr</a:t>
            </a:r>
            <a:r>
              <a:rPr lang="en-US" dirty="0"/>
              <a:t> GS3-09.</a:t>
            </a:r>
          </a:p>
        </p:txBody>
      </p:sp>
    </p:spTree>
    <p:extLst>
      <p:ext uri="{BB962C8B-B14F-4D97-AF65-F5344CB8AC3E}">
        <p14:creationId xmlns:p14="http://schemas.microsoft.com/office/powerpoint/2010/main" val="36840617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61A72-E4EE-BD00-085F-F97046383458}"/>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735BCFA5-32D8-34C2-3602-1DE36640747F}"/>
              </a:ext>
            </a:extLst>
          </p:cNvPr>
          <p:cNvSpPr>
            <a:spLocks noGrp="1" noChangeArrowheads="1"/>
          </p:cNvSpPr>
          <p:nvPr>
            <p:ph type="title"/>
          </p:nvPr>
        </p:nvSpPr>
        <p:spPr>
          <a:xfrm>
            <a:off x="231078" y="534083"/>
            <a:ext cx="11740260" cy="496290"/>
          </a:xfrm>
        </p:spPr>
        <p:txBody>
          <a:bodyPr/>
          <a:lstStyle/>
          <a:p>
            <a:r>
              <a:rPr lang="en-US" dirty="0"/>
              <a:t>evERA Subgroup Analyses: </a:t>
            </a:r>
            <a:r>
              <a:rPr lang="en-US" altLang="en-US" dirty="0"/>
              <a:t>PFS by Duration of Prior CDK4/6i</a:t>
            </a:r>
          </a:p>
        </p:txBody>
      </p:sp>
      <p:graphicFrame>
        <p:nvGraphicFramePr>
          <p:cNvPr id="2" name="Group 32">
            <a:extLst>
              <a:ext uri="{FF2B5EF4-FFF2-40B4-BE49-F238E27FC236}">
                <a16:creationId xmlns:a16="http://schemas.microsoft.com/office/drawing/2014/main" id="{1AEB1053-0ED6-D69A-1A33-DB4FFA57AB39}"/>
              </a:ext>
            </a:extLst>
          </p:cNvPr>
          <p:cNvGraphicFramePr>
            <a:graphicFrameLocks noGrp="1"/>
          </p:cNvGraphicFramePr>
          <p:nvPr>
            <p:extLst>
              <p:ext uri="{D42A27DB-BD31-4B8C-83A1-F6EECF244321}">
                <p14:modId xmlns:p14="http://schemas.microsoft.com/office/powerpoint/2010/main" val="1440287475"/>
              </p:ext>
            </p:extLst>
          </p:nvPr>
        </p:nvGraphicFramePr>
        <p:xfrm>
          <a:off x="145405" y="1526441"/>
          <a:ext cx="5798587" cy="1767888"/>
        </p:xfrm>
        <a:graphic>
          <a:graphicData uri="http://schemas.openxmlformats.org/drawingml/2006/table">
            <a:tbl>
              <a:tblPr/>
              <a:tblGrid>
                <a:gridCol w="2477375">
                  <a:extLst>
                    <a:ext uri="{9D8B030D-6E8A-4147-A177-3AD203B41FA5}">
                      <a16:colId xmlns:a16="http://schemas.microsoft.com/office/drawing/2014/main" val="20000"/>
                    </a:ext>
                  </a:extLst>
                </a:gridCol>
                <a:gridCol w="1753475">
                  <a:extLst>
                    <a:ext uri="{9D8B030D-6E8A-4147-A177-3AD203B41FA5}">
                      <a16:colId xmlns:a16="http://schemas.microsoft.com/office/drawing/2014/main" val="20001"/>
                    </a:ext>
                  </a:extLst>
                </a:gridCol>
                <a:gridCol w="1567737">
                  <a:extLst>
                    <a:ext uri="{9D8B030D-6E8A-4147-A177-3AD203B41FA5}">
                      <a16:colId xmlns:a16="http://schemas.microsoft.com/office/drawing/2014/main" val="3456367152"/>
                    </a:ext>
                  </a:extLst>
                </a:gridCol>
              </a:tblGrid>
              <a:tr h="450413">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INV-PFS by</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Duration of Previous</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CDK4/6i in </a:t>
                      </a:r>
                      <a:r>
                        <a:rPr kumimoji="0" lang="en-US" sz="1400" b="1" i="1" u="none" strike="noStrike" kern="1200" cap="none" normalizeH="0" baseline="0" dirty="0">
                          <a:ln>
                            <a:noFill/>
                          </a:ln>
                          <a:solidFill>
                            <a:schemeClr val="bg1"/>
                          </a:solidFill>
                          <a:effectLst/>
                          <a:latin typeface="Poppins" pitchFamily="2" charset="77"/>
                          <a:ea typeface="+mn-ea"/>
                          <a:cs typeface="Poppins" pitchFamily="2" charset="77"/>
                        </a:rPr>
                        <a:t>ESR1</a:t>
                      </a: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m </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(&lt;12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Giredestrant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20)</a:t>
                      </a:r>
                    </a:p>
                  </a:txBody>
                  <a:tcPr marL="121881" marR="121881" marT="45728" marB="45728" anchor="ctr" horzOverflow="overflow">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SoC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18)</a:t>
                      </a:r>
                    </a:p>
                  </a:txBody>
                  <a:tcPr marL="121881" marR="121881" marT="45728" marB="45728" anchor="ctr" horzOverflow="overflow">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247004">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Median,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16 (80.0)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7.49 (3.65-10.55)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16 (88.9)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3.17 (1.87-5.36)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55727754"/>
                  </a:ext>
                </a:extLst>
              </a:tr>
              <a:tr h="196659">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defRPr/>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0.33 (0.16-0.70)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913981790"/>
                  </a:ext>
                </a:extLst>
              </a:tr>
            </a:tbl>
          </a:graphicData>
        </a:graphic>
      </p:graphicFrame>
      <p:graphicFrame>
        <p:nvGraphicFramePr>
          <p:cNvPr id="6" name="Group 32">
            <a:extLst>
              <a:ext uri="{FF2B5EF4-FFF2-40B4-BE49-F238E27FC236}">
                <a16:creationId xmlns:a16="http://schemas.microsoft.com/office/drawing/2014/main" id="{68BBEFCA-D3FE-31E5-FF1C-97D4B0B8A815}"/>
              </a:ext>
            </a:extLst>
          </p:cNvPr>
          <p:cNvGraphicFramePr>
            <a:graphicFrameLocks noGrp="1"/>
          </p:cNvGraphicFramePr>
          <p:nvPr>
            <p:extLst>
              <p:ext uri="{D42A27DB-BD31-4B8C-83A1-F6EECF244321}">
                <p14:modId xmlns:p14="http://schemas.microsoft.com/office/powerpoint/2010/main" val="2828503161"/>
              </p:ext>
            </p:extLst>
          </p:nvPr>
        </p:nvGraphicFramePr>
        <p:xfrm>
          <a:off x="147321" y="3429000"/>
          <a:ext cx="5796672" cy="1767888"/>
        </p:xfrm>
        <a:graphic>
          <a:graphicData uri="http://schemas.openxmlformats.org/drawingml/2006/table">
            <a:tbl>
              <a:tblPr/>
              <a:tblGrid>
                <a:gridCol w="2329179">
                  <a:extLst>
                    <a:ext uri="{9D8B030D-6E8A-4147-A177-3AD203B41FA5}">
                      <a16:colId xmlns:a16="http://schemas.microsoft.com/office/drawing/2014/main" val="20000"/>
                    </a:ext>
                  </a:extLst>
                </a:gridCol>
                <a:gridCol w="1785076">
                  <a:extLst>
                    <a:ext uri="{9D8B030D-6E8A-4147-A177-3AD203B41FA5}">
                      <a16:colId xmlns:a16="http://schemas.microsoft.com/office/drawing/2014/main" val="20001"/>
                    </a:ext>
                  </a:extLst>
                </a:gridCol>
                <a:gridCol w="1682417">
                  <a:extLst>
                    <a:ext uri="{9D8B030D-6E8A-4147-A177-3AD203B41FA5}">
                      <a16:colId xmlns:a16="http://schemas.microsoft.com/office/drawing/2014/main" val="3456367152"/>
                    </a:ext>
                  </a:extLst>
                </a:gridCol>
              </a:tblGrid>
              <a:tr h="396134">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INV-PFS by</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Duration of Previous</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CDK4/6i in </a:t>
                      </a:r>
                      <a:r>
                        <a:rPr kumimoji="0" lang="en-US" sz="1400" b="1" i="1" u="none" strike="noStrike" kern="1200" cap="none" normalizeH="0" baseline="0" dirty="0">
                          <a:ln>
                            <a:noFill/>
                          </a:ln>
                          <a:solidFill>
                            <a:schemeClr val="bg1"/>
                          </a:solidFill>
                          <a:effectLst/>
                          <a:latin typeface="Poppins" pitchFamily="2" charset="77"/>
                          <a:ea typeface="+mn-ea"/>
                          <a:cs typeface="Poppins" pitchFamily="2" charset="77"/>
                        </a:rPr>
                        <a:t>ESR1</a:t>
                      </a: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m </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a:t>
                      </a:r>
                      <a:r>
                        <a:rPr kumimoji="0" lang="en-US" sz="1400" b="1" i="0" u="none" strike="noStrike" kern="1200" cap="none" normalizeH="0" baseline="0" dirty="0">
                          <a:ln>
                            <a:noFill/>
                          </a:ln>
                          <a:solidFill>
                            <a:schemeClr val="bg1"/>
                          </a:solidFill>
                          <a:effectLst/>
                          <a:latin typeface="Poppins" panose="00000500000000000000" pitchFamily="2" charset="0"/>
                          <a:ea typeface="+mn-ea"/>
                          <a:cs typeface="Poppins" panose="00000500000000000000" pitchFamily="2" charset="0"/>
                        </a:rPr>
                        <a:t>≥</a:t>
                      </a: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12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Giredestrant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80)</a:t>
                      </a:r>
                    </a:p>
                  </a:txBody>
                  <a:tcPr marL="121881" marR="121881" marT="45728" marB="45728" anchor="ctr" horzOverflow="overflow">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SoC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=86)</a:t>
                      </a:r>
                    </a:p>
                  </a:txBody>
                  <a:tcPr marL="121881" marR="121881" marT="45728" marB="45728" anchor="ctr" horzOverflow="overflow">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217238">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Event, n (%)</a:t>
                      </a:r>
                    </a:p>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Median,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47 (58.8)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10.32 (8.08-14.82)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73 (84.9)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5.55 (3.91-6.67)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55727754"/>
                  </a:ext>
                </a:extLst>
              </a:tr>
              <a:tr h="0">
                <a:tc>
                  <a:txBody>
                    <a:bodyPr/>
                    <a:lstStyle/>
                    <a:p>
                      <a:pPr marL="231775"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0.42 (0.29-0.61)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913981790"/>
                  </a:ext>
                </a:extLst>
              </a:tr>
            </a:tbl>
          </a:graphicData>
        </a:graphic>
      </p:graphicFrame>
      <p:graphicFrame>
        <p:nvGraphicFramePr>
          <p:cNvPr id="9" name="Group 32">
            <a:extLst>
              <a:ext uri="{FF2B5EF4-FFF2-40B4-BE49-F238E27FC236}">
                <a16:creationId xmlns:a16="http://schemas.microsoft.com/office/drawing/2014/main" id="{2E17A597-C2A4-50A2-6C09-7515CE10264A}"/>
              </a:ext>
            </a:extLst>
          </p:cNvPr>
          <p:cNvGraphicFramePr>
            <a:graphicFrameLocks noGrp="1"/>
          </p:cNvGraphicFramePr>
          <p:nvPr>
            <p:extLst>
              <p:ext uri="{D42A27DB-BD31-4B8C-83A1-F6EECF244321}">
                <p14:modId xmlns:p14="http://schemas.microsoft.com/office/powerpoint/2010/main" val="3679461431"/>
              </p:ext>
            </p:extLst>
          </p:nvPr>
        </p:nvGraphicFramePr>
        <p:xfrm>
          <a:off x="6106559" y="1553368"/>
          <a:ext cx="5940661" cy="1767888"/>
        </p:xfrm>
        <a:graphic>
          <a:graphicData uri="http://schemas.openxmlformats.org/drawingml/2006/table">
            <a:tbl>
              <a:tblPr/>
              <a:tblGrid>
                <a:gridCol w="2686799">
                  <a:extLst>
                    <a:ext uri="{9D8B030D-6E8A-4147-A177-3AD203B41FA5}">
                      <a16:colId xmlns:a16="http://schemas.microsoft.com/office/drawing/2014/main" val="20000"/>
                    </a:ext>
                  </a:extLst>
                </a:gridCol>
                <a:gridCol w="1676159">
                  <a:extLst>
                    <a:ext uri="{9D8B030D-6E8A-4147-A177-3AD203B41FA5}">
                      <a16:colId xmlns:a16="http://schemas.microsoft.com/office/drawing/2014/main" val="20001"/>
                    </a:ext>
                  </a:extLst>
                </a:gridCol>
                <a:gridCol w="1577703">
                  <a:extLst>
                    <a:ext uri="{9D8B030D-6E8A-4147-A177-3AD203B41FA5}">
                      <a16:colId xmlns:a16="http://schemas.microsoft.com/office/drawing/2014/main" val="3456367152"/>
                    </a:ext>
                  </a:extLst>
                </a:gridCol>
              </a:tblGrid>
              <a:tr h="582554">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INV-PFS by</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Duration of Previous CDK4/6i in ITT Population (&lt; 12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Giredestrant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44)</a:t>
                      </a:r>
                    </a:p>
                  </a:txBody>
                  <a:tcPr marL="121881" marR="121881" marT="45728" marB="45728" anchor="ctr" horzOverflow="overflow">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SoC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50)</a:t>
                      </a:r>
                    </a:p>
                  </a:txBody>
                  <a:tcPr marL="121881" marR="121881" marT="45728" marB="45728" anchor="ctr" horzOverflow="overflow">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319470">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Median,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37 (84.1)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5.55 (5.32-7.43)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45 (90.0)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3.81 (3.61-5.36)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55727754"/>
                  </a:ext>
                </a:extLst>
              </a:tr>
              <a:tr h="254354">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defRPr/>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0.60 (0.38-0.93)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913981790"/>
                  </a:ext>
                </a:extLst>
              </a:tr>
            </a:tbl>
          </a:graphicData>
        </a:graphic>
      </p:graphicFrame>
      <p:graphicFrame>
        <p:nvGraphicFramePr>
          <p:cNvPr id="10" name="Group 32">
            <a:extLst>
              <a:ext uri="{FF2B5EF4-FFF2-40B4-BE49-F238E27FC236}">
                <a16:creationId xmlns:a16="http://schemas.microsoft.com/office/drawing/2014/main" id="{54BD6DED-25A1-8F2B-1213-A4A0B72E2A7D}"/>
              </a:ext>
            </a:extLst>
          </p:cNvPr>
          <p:cNvGraphicFramePr>
            <a:graphicFrameLocks noGrp="1"/>
          </p:cNvGraphicFramePr>
          <p:nvPr>
            <p:extLst>
              <p:ext uri="{D42A27DB-BD31-4B8C-83A1-F6EECF244321}">
                <p14:modId xmlns:p14="http://schemas.microsoft.com/office/powerpoint/2010/main" val="893556904"/>
              </p:ext>
            </p:extLst>
          </p:nvPr>
        </p:nvGraphicFramePr>
        <p:xfrm>
          <a:off x="6095141" y="3446677"/>
          <a:ext cx="5952079" cy="1767888"/>
        </p:xfrm>
        <a:graphic>
          <a:graphicData uri="http://schemas.openxmlformats.org/drawingml/2006/table">
            <a:tbl>
              <a:tblPr/>
              <a:tblGrid>
                <a:gridCol w="2543649">
                  <a:extLst>
                    <a:ext uri="{9D8B030D-6E8A-4147-A177-3AD203B41FA5}">
                      <a16:colId xmlns:a16="http://schemas.microsoft.com/office/drawing/2014/main" val="20000"/>
                    </a:ext>
                  </a:extLst>
                </a:gridCol>
                <a:gridCol w="1723775">
                  <a:extLst>
                    <a:ext uri="{9D8B030D-6E8A-4147-A177-3AD203B41FA5}">
                      <a16:colId xmlns:a16="http://schemas.microsoft.com/office/drawing/2014/main" val="20001"/>
                    </a:ext>
                  </a:extLst>
                </a:gridCol>
                <a:gridCol w="1684655">
                  <a:extLst>
                    <a:ext uri="{9D8B030D-6E8A-4147-A177-3AD203B41FA5}">
                      <a16:colId xmlns:a16="http://schemas.microsoft.com/office/drawing/2014/main" val="3456367152"/>
                    </a:ext>
                  </a:extLst>
                </a:gridCol>
              </a:tblGrid>
              <a:tr h="181021">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INV-PFS by</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Duration of Previous CDK4/6i in ITT Population</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a:t>
                      </a:r>
                      <a:r>
                        <a:rPr kumimoji="0" lang="en-US" sz="1400" b="1" i="0" u="none" strike="noStrike" kern="1200" cap="none" normalizeH="0" baseline="0" dirty="0">
                          <a:ln>
                            <a:noFill/>
                          </a:ln>
                          <a:solidFill>
                            <a:schemeClr val="bg1"/>
                          </a:solidFill>
                          <a:effectLst/>
                          <a:latin typeface="Poppins" panose="00000500000000000000" pitchFamily="2" charset="0"/>
                          <a:ea typeface="+mn-ea"/>
                          <a:cs typeface="Poppins" panose="00000500000000000000" pitchFamily="2" charset="0"/>
                        </a:rPr>
                        <a:t>≥</a:t>
                      </a: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12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Giredestrant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a:t>
                      </a:r>
                    </a:p>
                  </a:txBody>
                  <a:tcPr marL="121881" marR="121881" marT="45728" marB="45728" anchor="ctr" horzOverflow="overflow">
                    <a:lnL w="12700" cap="flat" cmpd="sng" algn="ctr">
                      <a:no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SoC ET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kern="1200" cap="none" normalizeH="0" baseline="0" dirty="0">
                          <a:ln>
                            <a:noFill/>
                          </a:ln>
                          <a:solidFill>
                            <a:schemeClr val="bg1"/>
                          </a:solidFill>
                          <a:effectLst/>
                          <a:latin typeface="Poppins" pitchFamily="2" charset="77"/>
                          <a:ea typeface="+mn-ea"/>
                          <a:cs typeface="Poppins" pitchFamily="2" charset="77"/>
                        </a:rPr>
                        <a:t>(n = )</a:t>
                      </a:r>
                    </a:p>
                  </a:txBody>
                  <a:tcPr marL="121881" marR="121881" marT="45728" marB="45728" anchor="ctr" horzOverflow="overflow">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0">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Event, n (%)</a:t>
                      </a:r>
                    </a:p>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Median,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88 (64.7)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9.23 (7.33-11.24)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115 (85.2)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5.55 (5.36-6.51)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55727754"/>
                  </a:ext>
                </a:extLst>
              </a:tr>
              <a:tr h="0">
                <a:tc>
                  <a:txBody>
                    <a:bodyPr/>
                    <a:lstStyle/>
                    <a:p>
                      <a:pPr marL="234950" marR="0" lvl="0" indent="-231775" algn="l" defTabSz="914400" rtl="0" eaLnBrk="1" fontAlgn="base" latinLnBrk="0" hangingPunct="1">
                        <a:lnSpc>
                          <a:spcPct val="100000"/>
                        </a:lnSpc>
                        <a:spcBef>
                          <a:spcPts val="0"/>
                        </a:spcBef>
                        <a:spcAft>
                          <a:spcPts val="0"/>
                        </a:spcAft>
                        <a:buClr>
                          <a:schemeClr val="accent2"/>
                        </a:buClr>
                        <a:buSzTx/>
                        <a:buFont typeface="Arial" panose="020B0604020202020204" pitchFamily="34" charset="0"/>
                        <a:buChar char="•"/>
                        <a:tabLst/>
                        <a:defRPr/>
                      </a:pPr>
                      <a:r>
                        <a:rPr kumimoji="0" lang="en-US" sz="1400" b="0" i="0" u="none" strike="noStrike" kern="1200" cap="none" normalizeH="0" baseline="0" dirty="0">
                          <a:ln>
                            <a:noFill/>
                          </a:ln>
                          <a:solidFill>
                            <a:schemeClr val="tx1"/>
                          </a:solidFill>
                          <a:effectLst/>
                          <a:latin typeface="Poppins" pitchFamily="2" charset="77"/>
                          <a:ea typeface="+mn-ea"/>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0.57 (0.43-0.76)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913981790"/>
                  </a:ext>
                </a:extLst>
              </a:tr>
            </a:tbl>
          </a:graphicData>
        </a:graphic>
      </p:graphicFrame>
      <p:sp>
        <p:nvSpPr>
          <p:cNvPr id="3" name="Content Placeholder 3">
            <a:extLst>
              <a:ext uri="{FF2B5EF4-FFF2-40B4-BE49-F238E27FC236}">
                <a16:creationId xmlns:a16="http://schemas.microsoft.com/office/drawing/2014/main" id="{BEAE52B5-2453-8EB7-A5CF-AA1343C07733}"/>
              </a:ext>
            </a:extLst>
          </p:cNvPr>
          <p:cNvSpPr txBox="1">
            <a:spLocks/>
          </p:cNvSpPr>
          <p:nvPr/>
        </p:nvSpPr>
        <p:spPr>
          <a:xfrm>
            <a:off x="3559175" y="6302375"/>
            <a:ext cx="5732463" cy="32702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Rugo. SABCS 2025. </a:t>
            </a:r>
            <a:r>
              <a:rPr lang="en-US" dirty="0" err="1"/>
              <a:t>Abstr</a:t>
            </a:r>
            <a:r>
              <a:rPr lang="en-US" dirty="0"/>
              <a:t> GS3-09.</a:t>
            </a:r>
          </a:p>
        </p:txBody>
      </p:sp>
    </p:spTree>
    <p:extLst>
      <p:ext uri="{BB962C8B-B14F-4D97-AF65-F5344CB8AC3E}">
        <p14:creationId xmlns:p14="http://schemas.microsoft.com/office/powerpoint/2010/main" val="1276481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7DEC42-DA63-D188-B557-A748EF98E212}"/>
              </a:ext>
            </a:extLst>
          </p:cNvPr>
          <p:cNvSpPr>
            <a:spLocks noGrp="1"/>
          </p:cNvSpPr>
          <p:nvPr>
            <p:ph type="title"/>
          </p:nvPr>
        </p:nvSpPr>
        <p:spPr>
          <a:xfrm>
            <a:off x="231078" y="280168"/>
            <a:ext cx="11740260" cy="1004121"/>
          </a:xfrm>
        </p:spPr>
        <p:txBody>
          <a:bodyPr/>
          <a:lstStyle/>
          <a:p>
            <a:r>
              <a:rPr lang="en-US" dirty="0"/>
              <a:t>evERA Subgroup Analyses: </a:t>
            </a:r>
            <a:r>
              <a:rPr lang="en-US" altLang="en-US" dirty="0"/>
              <a:t>PFS by Duration and Choice of Prior CDK4/6i</a:t>
            </a:r>
            <a:endParaRPr lang="en-US" dirty="0"/>
          </a:p>
        </p:txBody>
      </p:sp>
      <p:graphicFrame>
        <p:nvGraphicFramePr>
          <p:cNvPr id="5" name="Group 32">
            <a:extLst>
              <a:ext uri="{FF2B5EF4-FFF2-40B4-BE49-F238E27FC236}">
                <a16:creationId xmlns:a16="http://schemas.microsoft.com/office/drawing/2014/main" id="{318F61E9-0B51-B654-91DD-EF9D81F73CEA}"/>
              </a:ext>
            </a:extLst>
          </p:cNvPr>
          <p:cNvGraphicFramePr>
            <a:graphicFrameLocks noGrp="1"/>
          </p:cNvGraphicFramePr>
          <p:nvPr>
            <p:extLst>
              <p:ext uri="{D42A27DB-BD31-4B8C-83A1-F6EECF244321}">
                <p14:modId xmlns:p14="http://schemas.microsoft.com/office/powerpoint/2010/main" val="2695757697"/>
              </p:ext>
            </p:extLst>
          </p:nvPr>
        </p:nvGraphicFramePr>
        <p:xfrm>
          <a:off x="228600" y="1560026"/>
          <a:ext cx="11740260" cy="2804240"/>
        </p:xfrm>
        <a:graphic>
          <a:graphicData uri="http://schemas.openxmlformats.org/drawingml/2006/table">
            <a:tbl>
              <a:tblPr/>
              <a:tblGrid>
                <a:gridCol w="3253372">
                  <a:extLst>
                    <a:ext uri="{9D8B030D-6E8A-4147-A177-3AD203B41FA5}">
                      <a16:colId xmlns:a16="http://schemas.microsoft.com/office/drawing/2014/main" val="20000"/>
                    </a:ext>
                  </a:extLst>
                </a:gridCol>
                <a:gridCol w="754381">
                  <a:extLst>
                    <a:ext uri="{9D8B030D-6E8A-4147-A177-3AD203B41FA5}">
                      <a16:colId xmlns:a16="http://schemas.microsoft.com/office/drawing/2014/main" val="1355897281"/>
                    </a:ext>
                  </a:extLst>
                </a:gridCol>
                <a:gridCol w="2086538">
                  <a:extLst>
                    <a:ext uri="{9D8B030D-6E8A-4147-A177-3AD203B41FA5}">
                      <a16:colId xmlns:a16="http://schemas.microsoft.com/office/drawing/2014/main" val="1243305826"/>
                    </a:ext>
                  </a:extLst>
                </a:gridCol>
                <a:gridCol w="720504">
                  <a:extLst>
                    <a:ext uri="{9D8B030D-6E8A-4147-A177-3AD203B41FA5}">
                      <a16:colId xmlns:a16="http://schemas.microsoft.com/office/drawing/2014/main" val="54201188"/>
                    </a:ext>
                  </a:extLst>
                </a:gridCol>
                <a:gridCol w="2086538">
                  <a:extLst>
                    <a:ext uri="{9D8B030D-6E8A-4147-A177-3AD203B41FA5}">
                      <a16:colId xmlns:a16="http://schemas.microsoft.com/office/drawing/2014/main" val="1774143873"/>
                    </a:ext>
                  </a:extLst>
                </a:gridCol>
                <a:gridCol w="752389">
                  <a:extLst>
                    <a:ext uri="{9D8B030D-6E8A-4147-A177-3AD203B41FA5}">
                      <a16:colId xmlns:a16="http://schemas.microsoft.com/office/drawing/2014/main" val="3456367152"/>
                    </a:ext>
                  </a:extLst>
                </a:gridCol>
                <a:gridCol w="2086538">
                  <a:extLst>
                    <a:ext uri="{9D8B030D-6E8A-4147-A177-3AD203B41FA5}">
                      <a16:colId xmlns:a16="http://schemas.microsoft.com/office/drawing/2014/main" val="1795429522"/>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Subgroup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1" u="none" strike="noStrike" cap="none" normalizeH="0" baseline="0">
                          <a:ln>
                            <a:noFill/>
                          </a:ln>
                          <a:solidFill>
                            <a:schemeClr val="bg1"/>
                          </a:solidFill>
                          <a:effectLst/>
                          <a:latin typeface="Poppins" pitchFamily="2" charset="77"/>
                          <a:cs typeface="Poppins" pitchFamily="2" charset="77"/>
                        </a:rPr>
                        <a:t>ESR1</a:t>
                      </a:r>
                      <a:r>
                        <a:rPr kumimoji="0" lang="en-US" sz="1400" b="1" i="0" u="none" strike="noStrike" cap="none" normalizeH="0" baseline="0">
                          <a:ln>
                            <a:noFill/>
                          </a:ln>
                          <a:solidFill>
                            <a:schemeClr val="bg1"/>
                          </a:solidFill>
                          <a:effectLst/>
                          <a:latin typeface="Poppins" pitchFamily="2" charset="77"/>
                          <a:cs typeface="Poppins" pitchFamily="2" charset="77"/>
                        </a:rPr>
                        <a:t>m</a:t>
                      </a: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2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1" u="none" strike="noStrike" cap="none" normalizeH="0" baseline="0" dirty="0">
                          <a:ln>
                            <a:noFill/>
                          </a:ln>
                          <a:solidFill>
                            <a:schemeClr val="bg1"/>
                          </a:solidFill>
                          <a:effectLst/>
                          <a:latin typeface="Poppins" pitchFamily="2" charset="77"/>
                          <a:cs typeface="Poppins" pitchFamily="2" charset="77"/>
                        </a:rPr>
                        <a:t>ESR1</a:t>
                      </a:r>
                      <a:r>
                        <a:rPr kumimoji="0" lang="en-US" sz="1400" b="1" i="0" u="none" strike="noStrike" cap="none" normalizeH="0" baseline="0" dirty="0">
                          <a:ln>
                            <a:noFill/>
                          </a:ln>
                          <a:solidFill>
                            <a:schemeClr val="bg1"/>
                          </a:solidFill>
                          <a:effectLst/>
                          <a:latin typeface="Poppins" pitchFamily="2" charset="77"/>
                          <a:cs typeface="Poppins" pitchFamily="2" charset="77"/>
                        </a:rPr>
                        <a:t>m Not Detected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2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ITT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2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92070586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All patients with </a:t>
                      </a:r>
                      <a:r>
                        <a:rPr kumimoji="0" lang="en-US" sz="1400" b="0" i="1" u="none" strike="noStrike" cap="none" normalizeH="0" baseline="0" dirty="0">
                          <a:ln>
                            <a:noFill/>
                          </a:ln>
                          <a:solidFill>
                            <a:schemeClr val="tx1"/>
                          </a:solidFill>
                          <a:effectLst/>
                          <a:latin typeface="Poppins" pitchFamily="2" charset="77"/>
                          <a:cs typeface="Poppins" pitchFamily="2" charset="77"/>
                        </a:rPr>
                        <a:t>ESR1</a:t>
                      </a:r>
                      <a:r>
                        <a:rPr kumimoji="0" lang="en-US" sz="1400" b="0" i="0" u="none" strike="noStrike" cap="none" normalizeH="0" baseline="0" dirty="0">
                          <a:ln>
                            <a:noFill/>
                          </a:ln>
                          <a:solidFill>
                            <a:schemeClr val="tx1"/>
                          </a:solidFill>
                          <a:effectLst/>
                          <a:latin typeface="Poppins" pitchFamily="2" charset="77"/>
                          <a:cs typeface="Poppins" pitchFamily="2" charset="77"/>
                        </a:rPr>
                        <a:t>m</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0.42 (0.30-0.59)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166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0.78 (0.56-1.10)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0.57 (0.45-0.73)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32611851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Duration of prior CDK4/6i</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&lt;12 mo</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12 to &lt;24 mo</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≥24 mo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74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0.33 (0.16-0.70)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0.42 (0.25-0.73)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0.39 (0.23-0.66)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0.84 (0.47-1.50)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1.03 (0.54-1.96)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0.69 (0.38-1.25)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121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150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0.60 (0.38-0.93)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0.66 (0.44-0.99)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0.50 (0.34-0.75)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80357768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Prior CDK4/6i</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Palbociclib</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Ribociclib</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Abemaciclib</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126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0.40 (0.26-0.61)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0.71 (0.40-1.26)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0.29 (0.14-0.61)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97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0.73 (0.46-1.15)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0.75 (0.38-1.50)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1.12 (0.65-1.95)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223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102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0.53 (0.39-0.73)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0.75 (0.49-1.16)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0.66 (0.43-1.03)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668365953"/>
                  </a:ext>
                </a:extLst>
              </a:tr>
            </a:tbl>
          </a:graphicData>
        </a:graphic>
      </p:graphicFrame>
      <p:sp>
        <p:nvSpPr>
          <p:cNvPr id="4" name="Content Placeholder 3">
            <a:extLst>
              <a:ext uri="{FF2B5EF4-FFF2-40B4-BE49-F238E27FC236}">
                <a16:creationId xmlns:a16="http://schemas.microsoft.com/office/drawing/2014/main" id="{A023EDAA-1341-D14D-DE7F-38D40CF8768C}"/>
              </a:ext>
            </a:extLst>
          </p:cNvPr>
          <p:cNvSpPr txBox="1">
            <a:spLocks/>
          </p:cNvSpPr>
          <p:nvPr/>
        </p:nvSpPr>
        <p:spPr>
          <a:xfrm>
            <a:off x="3559175" y="6302375"/>
            <a:ext cx="5732463" cy="32702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Rugo. SABCS 2025. </a:t>
            </a:r>
            <a:r>
              <a:rPr lang="en-US" dirty="0" err="1"/>
              <a:t>Abstr</a:t>
            </a:r>
            <a:r>
              <a:rPr lang="en-US" dirty="0"/>
              <a:t> GS3-09.</a:t>
            </a:r>
          </a:p>
        </p:txBody>
      </p:sp>
    </p:spTree>
    <p:extLst>
      <p:ext uri="{BB962C8B-B14F-4D97-AF65-F5344CB8AC3E}">
        <p14:creationId xmlns:p14="http://schemas.microsoft.com/office/powerpoint/2010/main" val="23441107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8E0FD-B8B0-BE88-3C91-ACB0C284416E}"/>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57DE6D77-E6F7-C60A-4D6E-7C5E6BBB41D0}"/>
              </a:ext>
            </a:extLst>
          </p:cNvPr>
          <p:cNvSpPr>
            <a:spLocks noGrp="1" noChangeArrowheads="1"/>
          </p:cNvSpPr>
          <p:nvPr>
            <p:ph type="title"/>
          </p:nvPr>
        </p:nvSpPr>
        <p:spPr/>
        <p:txBody>
          <a:bodyPr/>
          <a:lstStyle/>
          <a:p>
            <a:r>
              <a:rPr lang="en-US" dirty="0"/>
              <a:t>evERA Subgroup Analyses: Safety Summary</a:t>
            </a:r>
            <a:endParaRPr lang="en-US" altLang="en-US" dirty="0"/>
          </a:p>
        </p:txBody>
      </p:sp>
      <p:graphicFrame>
        <p:nvGraphicFramePr>
          <p:cNvPr id="4" name="Group 32">
            <a:extLst>
              <a:ext uri="{FF2B5EF4-FFF2-40B4-BE49-F238E27FC236}">
                <a16:creationId xmlns:a16="http://schemas.microsoft.com/office/drawing/2014/main" id="{B80E9735-BF80-68F1-8DC0-CB0F78186B89}"/>
              </a:ext>
            </a:extLst>
          </p:cNvPr>
          <p:cNvGraphicFramePr>
            <a:graphicFrameLocks noGrp="1"/>
          </p:cNvGraphicFramePr>
          <p:nvPr>
            <p:extLst>
              <p:ext uri="{D42A27DB-BD31-4B8C-83A1-F6EECF244321}">
                <p14:modId xmlns:p14="http://schemas.microsoft.com/office/powerpoint/2010/main" val="3014385704"/>
              </p:ext>
            </p:extLst>
          </p:nvPr>
        </p:nvGraphicFramePr>
        <p:xfrm>
          <a:off x="225483" y="1142936"/>
          <a:ext cx="11740260" cy="4572128"/>
        </p:xfrm>
        <a:graphic>
          <a:graphicData uri="http://schemas.openxmlformats.org/drawingml/2006/table">
            <a:tbl>
              <a:tblPr/>
              <a:tblGrid>
                <a:gridCol w="4177168">
                  <a:extLst>
                    <a:ext uri="{9D8B030D-6E8A-4147-A177-3AD203B41FA5}">
                      <a16:colId xmlns:a16="http://schemas.microsoft.com/office/drawing/2014/main" val="20000"/>
                    </a:ext>
                  </a:extLst>
                </a:gridCol>
                <a:gridCol w="1873093">
                  <a:extLst>
                    <a:ext uri="{9D8B030D-6E8A-4147-A177-3AD203B41FA5}">
                      <a16:colId xmlns:a16="http://schemas.microsoft.com/office/drawing/2014/main" val="20001"/>
                    </a:ext>
                  </a:extLst>
                </a:gridCol>
                <a:gridCol w="1873093">
                  <a:extLst>
                    <a:ext uri="{9D8B030D-6E8A-4147-A177-3AD203B41FA5}">
                      <a16:colId xmlns:a16="http://schemas.microsoft.com/office/drawing/2014/main" val="253166381"/>
                    </a:ext>
                  </a:extLst>
                </a:gridCol>
                <a:gridCol w="1908453">
                  <a:extLst>
                    <a:ext uri="{9D8B030D-6E8A-4147-A177-3AD203B41FA5}">
                      <a16:colId xmlns:a16="http://schemas.microsoft.com/office/drawing/2014/main" val="3456367152"/>
                    </a:ext>
                  </a:extLst>
                </a:gridCol>
                <a:gridCol w="1908453">
                  <a:extLst>
                    <a:ext uri="{9D8B030D-6E8A-4147-A177-3AD203B41FA5}">
                      <a16:colId xmlns:a16="http://schemas.microsoft.com/office/drawing/2014/main" val="132270178"/>
                    </a:ext>
                  </a:extLst>
                </a:gridCol>
              </a:tblGrid>
              <a:tr h="14343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bg1"/>
                          </a:solidFill>
                          <a:effectLst/>
                          <a:latin typeface="Poppins" pitchFamily="2" charset="77"/>
                          <a:cs typeface="Poppins" pitchFamily="2" charset="77"/>
                        </a:rPr>
                        <a:t>Patients With AE, n (%)</a:t>
                      </a: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a:ln>
                            <a:noFill/>
                          </a:ln>
                          <a:solidFill>
                            <a:schemeClr val="bg1"/>
                          </a:solidFill>
                          <a:effectLst/>
                          <a:latin typeface="Poppins" pitchFamily="2" charset="77"/>
                          <a:cs typeface="Poppins" pitchFamily="2" charset="77"/>
                        </a:rPr>
                        <a:t>Giredestrant</a:t>
                      </a:r>
                      <a:r>
                        <a:rPr kumimoji="0" lang="en-US" sz="1400" b="1" i="0" u="none" strike="noStrike" cap="none" normalizeH="0" baseline="0" dirty="0">
                          <a:ln>
                            <a:noFill/>
                          </a:ln>
                          <a:solidFill>
                            <a:schemeClr val="bg1"/>
                          </a:solidFill>
                          <a:effectLst/>
                          <a:latin typeface="Poppins" pitchFamily="2" charset="77"/>
                          <a:cs typeface="Poppins" pitchFamily="2" charset="77"/>
                        </a:rPr>
                        <a: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182)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SoC ET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186)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hMerge="1">
                  <a:txBody>
                    <a:bodyPr/>
                    <a:lstStyle/>
                    <a:p>
                      <a:endParaRPr lang="en-US"/>
                    </a:p>
                  </a:txBody>
                  <a:tcPr/>
                </a:tc>
                <a:extLst>
                  <a:ext uri="{0D108BD9-81ED-4DB2-BD59-A6C34878D82A}">
                    <a16:rowId xmlns:a16="http://schemas.microsoft.com/office/drawing/2014/main" val="10000"/>
                  </a:ext>
                </a:extLst>
              </a:tr>
              <a:tr h="0">
                <a:tc>
                  <a:txBody>
                    <a:bodyPr/>
                    <a:lstStyle/>
                    <a:p>
                      <a:pPr marL="6350"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AE with fatal outcome*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extLst>
                  <a:ext uri="{0D108BD9-81ED-4DB2-BD59-A6C34878D82A}">
                    <a16:rowId xmlns:a16="http://schemas.microsoft.com/office/drawing/2014/main" val="3256279434"/>
                  </a:ext>
                </a:extLst>
              </a:tr>
              <a:tr h="0">
                <a:tc>
                  <a:txBody>
                    <a:bodyPr/>
                    <a:lstStyle/>
                    <a:p>
                      <a:pPr marL="6350" marR="0" lvl="0" indent="0" algn="l" defTabSz="914400" rtl="0" eaLnBrk="1" fontAlgn="base" latinLnBrk="0" hangingPunct="1">
                        <a:lnSpc>
                          <a:spcPct val="100000"/>
                        </a:lnSpc>
                        <a:spcBef>
                          <a:spcPct val="0"/>
                        </a:spcBef>
                        <a:spcAft>
                          <a:spcPct val="0"/>
                        </a:spcAft>
                        <a:buClr>
                          <a:srgbClr val="000000"/>
                        </a:buClr>
                        <a:buSzTx/>
                        <a:buFontTx/>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AEs leading to everolimus dose reduction</a:t>
                      </a:r>
                      <a:r>
                        <a:rPr kumimoji="0" lang="en-US" sz="1400" b="0" i="0" u="none" strike="noStrike" cap="none" normalizeH="0" baseline="30000" dirty="0">
                          <a:ln>
                            <a:noFill/>
                          </a:ln>
                          <a:solidFill>
                            <a:schemeClr val="tx1"/>
                          </a:solidFill>
                          <a:effectLst/>
                          <a:latin typeface="Poppins" pitchFamily="2" charset="77"/>
                          <a:cs typeface="Poppins" pitchFamily="2" charset="77"/>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56 (30.8)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49 (26.3)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extLst>
                  <a:ext uri="{0D108BD9-81ED-4DB2-BD59-A6C34878D82A}">
                    <a16:rowId xmlns:a16="http://schemas.microsoft.com/office/drawing/2014/main" val="1100803529"/>
                  </a:ext>
                </a:extLst>
              </a:tr>
              <a:tr h="261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AEs leading to treatment discontinuation</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err="1">
                          <a:ln>
                            <a:noFill/>
                          </a:ln>
                          <a:solidFill>
                            <a:schemeClr val="tx1"/>
                          </a:solidFill>
                          <a:effectLst/>
                          <a:latin typeface="Poppins" pitchFamily="2" charset="77"/>
                          <a:cs typeface="Poppins" pitchFamily="2" charset="77"/>
                        </a:rPr>
                        <a:t>Giredestrant</a:t>
                      </a:r>
                      <a:r>
                        <a:rPr kumimoji="0" lang="en-US" sz="1400" b="0" i="0" u="none" strike="noStrike" cap="none" normalizeH="0" baseline="0" dirty="0">
                          <a:ln>
                            <a:noFill/>
                          </a:ln>
                          <a:solidFill>
                            <a:schemeClr val="tx1"/>
                          </a:solidFill>
                          <a:effectLst/>
                          <a:latin typeface="Poppins" pitchFamily="2" charset="77"/>
                          <a:cs typeface="Poppins" pitchFamily="2" charset="77"/>
                        </a:rPr>
                        <a:t> or SoC ET</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Everolimus</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Any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15 (8.2)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31 (17.0)</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31 (17.0)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12 (6.5)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22 (11.8)</a:t>
                      </a:r>
                      <a:br>
                        <a:rPr kumimoji="0" lang="en-US" sz="1400" b="0" i="0" u="none" strike="noStrike" cap="none" normalizeH="0" baseline="0" dirty="0">
                          <a:ln>
                            <a:noFill/>
                          </a:ln>
                          <a:solidFill>
                            <a:schemeClr val="tx1"/>
                          </a:solidFill>
                          <a:effectLst/>
                          <a:latin typeface="Poppins" pitchFamily="2" charset="77"/>
                          <a:cs typeface="Poppins" pitchFamily="2" charset="77"/>
                        </a:rPr>
                      </a:br>
                      <a:r>
                        <a:rPr kumimoji="0" lang="en-US" sz="1400" b="0" i="0" u="none" strike="noStrike" cap="none" normalizeH="0" baseline="0" dirty="0">
                          <a:ln>
                            <a:noFill/>
                          </a:ln>
                          <a:solidFill>
                            <a:schemeClr val="tx1"/>
                          </a:solidFill>
                          <a:effectLst/>
                          <a:latin typeface="Poppins" pitchFamily="2" charset="77"/>
                          <a:cs typeface="Poppins" pitchFamily="2" charset="77"/>
                        </a:rPr>
                        <a:t>22 (11.8)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extLst>
                  <a:ext uri="{0D108BD9-81ED-4DB2-BD59-A6C34878D82A}">
                    <a16:rowId xmlns:a16="http://schemas.microsoft.com/office/drawing/2014/main" val="10001"/>
                  </a:ext>
                </a:extLst>
              </a:tr>
              <a:tr h="143437">
                <a:tc rowSpan="2">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defRPr/>
                      </a:pPr>
                      <a:r>
                        <a:rPr kumimoji="0" lang="en-US" sz="1400" b="1" i="0" u="none" strike="noStrike" cap="none" normalizeH="0" baseline="0" dirty="0">
                          <a:ln>
                            <a:noFill/>
                          </a:ln>
                          <a:solidFill>
                            <a:schemeClr val="bg1"/>
                          </a:solidFill>
                          <a:effectLst/>
                          <a:latin typeface="Poppins" pitchFamily="2" charset="77"/>
                          <a:cs typeface="Poppins" pitchFamily="2" charset="77"/>
                        </a:rPr>
                        <a:t>AEs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75000"/>
                        <a:lumOff val="25000"/>
                      </a:schemeClr>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a:ln>
                            <a:noFill/>
                          </a:ln>
                          <a:solidFill>
                            <a:schemeClr val="bg1"/>
                          </a:solidFill>
                          <a:effectLst/>
                          <a:latin typeface="Poppins" pitchFamily="2" charset="77"/>
                          <a:cs typeface="Poppins" pitchFamily="2" charset="77"/>
                        </a:rPr>
                        <a:t>Giredestrant</a:t>
                      </a:r>
                      <a:r>
                        <a:rPr kumimoji="0" lang="en-US" sz="1400" b="1" i="0" u="none" strike="noStrike" cap="none" normalizeH="0" baseline="0" dirty="0">
                          <a:ln>
                            <a:noFill/>
                          </a:ln>
                          <a:solidFill>
                            <a:schemeClr val="bg1"/>
                          </a:solidFill>
                          <a:effectLst/>
                          <a:latin typeface="Poppins" pitchFamily="2" charset="77"/>
                          <a:cs typeface="Poppins" pitchFamily="2" charset="77"/>
                        </a:rPr>
                        <a: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182)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SoC ET + Everolimus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186)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6"/>
                    </a:solidFill>
                  </a:tcPr>
                </a:tc>
                <a:tc hMerge="1">
                  <a:txBody>
                    <a:bodyPr/>
                    <a:lstStyle/>
                    <a:p>
                      <a:endParaRPr lang="en-US"/>
                    </a:p>
                  </a:txBody>
                  <a:tcPr/>
                </a:tc>
                <a:extLst>
                  <a:ext uri="{0D108BD9-81ED-4DB2-BD59-A6C34878D82A}">
                    <a16:rowId xmlns:a16="http://schemas.microsoft.com/office/drawing/2014/main" val="2533260061"/>
                  </a:ext>
                </a:extLst>
              </a:tr>
              <a:tr h="0">
                <a:tc vMerge="1">
                  <a:txBody>
                    <a:bodyPr/>
                    <a:lstStyle/>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Grade 1-2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Grade 3-4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Grade 1-2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Grade 3-4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2479775833"/>
                  </a:ext>
                </a:extLst>
              </a:tr>
              <a:tr h="202498">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Selected AEs</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Bradycardia</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Photopsia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7 (3.8)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1 (0.5)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086178944"/>
                  </a:ext>
                </a:extLst>
              </a:tr>
              <a:tr h="261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AEs occurring in ≥20% of patients</a:t>
                      </a:r>
                    </a:p>
                    <a:p>
                      <a:pPr marL="402336"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Stomatitis</a:t>
                      </a:r>
                    </a:p>
                    <a:p>
                      <a:pPr marL="402336"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Diarrhea</a:t>
                      </a:r>
                    </a:p>
                    <a:p>
                      <a:pPr marL="402336"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Poppins" pitchFamily="2" charset="77"/>
                          <a:cs typeface="Poppins" pitchFamily="2" charset="77"/>
                        </a:rPr>
                        <a:t>Anemia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44.5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26.9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17.6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45.7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21.5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12.4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3.2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dirty="0">
                          <a:ln>
                            <a:noFill/>
                          </a:ln>
                          <a:solidFill>
                            <a:schemeClr val="tx1"/>
                          </a:solidFill>
                          <a:effectLst/>
                          <a:latin typeface="Poppins" pitchFamily="2" charset="77"/>
                          <a:cs typeface="Poppins" pitchFamily="2" charset="77"/>
                        </a:rPr>
                        <a:t>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8.6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56059595"/>
                  </a:ext>
                </a:extLst>
              </a:tr>
            </a:tbl>
          </a:graphicData>
        </a:graphic>
      </p:graphicFrame>
      <p:sp>
        <p:nvSpPr>
          <p:cNvPr id="2" name="TextBox 1">
            <a:extLst>
              <a:ext uri="{FF2B5EF4-FFF2-40B4-BE49-F238E27FC236}">
                <a16:creationId xmlns:a16="http://schemas.microsoft.com/office/drawing/2014/main" id="{2485EFA2-81DB-EAC3-87C9-F34A935E090C}"/>
              </a:ext>
            </a:extLst>
          </p:cNvPr>
          <p:cNvSpPr txBox="1"/>
          <p:nvPr/>
        </p:nvSpPr>
        <p:spPr>
          <a:xfrm>
            <a:off x="225483" y="5715064"/>
            <a:ext cx="11742737" cy="327025"/>
          </a:xfrm>
          <a:prstGeom prst="rect">
            <a:avLst/>
          </a:prstGeom>
        </p:spPr>
        <p:txBody>
          <a:bodyPr vert="horz" wrap="square" lIns="0" tIns="0" rIns="0" bIns="0" rtlCol="0">
            <a:noAutofit/>
          </a:bodyPr>
          <a:lstStyle/>
          <a:p>
            <a:pPr algn="l"/>
            <a:r>
              <a:rPr lang="en-US" sz="1200" dirty="0"/>
              <a:t>*</a:t>
            </a:r>
            <a:r>
              <a:rPr lang="en-US" sz="1200" dirty="0" err="1"/>
              <a:t>Giredestrant</a:t>
            </a:r>
            <a:r>
              <a:rPr lang="en-US" sz="1200" dirty="0"/>
              <a:t> + everolimus arm: pneumonia (n = 3; 1 related), intestinal perforation (n = 1), death (n = 1). SoC + everolimus arm: pneumonia, infective cholescystitis, erysipelas, sepsis, hypoxic ischemic encephalopathy (n = 1 each). </a:t>
            </a:r>
          </a:p>
          <a:p>
            <a:pPr algn="l"/>
            <a:r>
              <a:rPr lang="en-US" sz="1200" baseline="30000" dirty="0"/>
              <a:t>†</a:t>
            </a:r>
            <a:r>
              <a:rPr lang="en-US" sz="1200" dirty="0"/>
              <a:t>Dose reduction of </a:t>
            </a:r>
            <a:r>
              <a:rPr lang="en-US" sz="1200" dirty="0" err="1"/>
              <a:t>giredestrant</a:t>
            </a:r>
            <a:r>
              <a:rPr lang="en-US" sz="1200" dirty="0"/>
              <a:t> was not permitted. There were no dose reductions of SoC ET. </a:t>
            </a:r>
          </a:p>
        </p:txBody>
      </p:sp>
      <p:sp>
        <p:nvSpPr>
          <p:cNvPr id="3" name="Content Placeholder 3">
            <a:extLst>
              <a:ext uri="{FF2B5EF4-FFF2-40B4-BE49-F238E27FC236}">
                <a16:creationId xmlns:a16="http://schemas.microsoft.com/office/drawing/2014/main" id="{8AF469F3-A734-E4CE-3EE8-9DA2D0F03318}"/>
              </a:ext>
            </a:extLst>
          </p:cNvPr>
          <p:cNvSpPr txBox="1">
            <a:spLocks/>
          </p:cNvSpPr>
          <p:nvPr/>
        </p:nvSpPr>
        <p:spPr>
          <a:xfrm>
            <a:off x="3559175" y="6302375"/>
            <a:ext cx="5732463" cy="32702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Rugo. SABCS 2025. </a:t>
            </a:r>
            <a:r>
              <a:rPr lang="en-US" dirty="0" err="1"/>
              <a:t>Abstr</a:t>
            </a:r>
            <a:r>
              <a:rPr lang="en-US" dirty="0"/>
              <a:t> GS3-09.</a:t>
            </a:r>
          </a:p>
        </p:txBody>
      </p:sp>
    </p:spTree>
    <p:extLst>
      <p:ext uri="{BB962C8B-B14F-4D97-AF65-F5344CB8AC3E}">
        <p14:creationId xmlns:p14="http://schemas.microsoft.com/office/powerpoint/2010/main" val="1821151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4" name="Content Placeholder 12">
            <a:extLst>
              <a:ext uri="{FF2B5EF4-FFF2-40B4-BE49-F238E27FC236}">
                <a16:creationId xmlns:a16="http://schemas.microsoft.com/office/drawing/2014/main" id="{AF5FF0B6-1A75-3570-D020-CD61415A5028}"/>
              </a:ext>
            </a:extLst>
          </p:cNvPr>
          <p:cNvSpPr>
            <a:spLocks noGrp="1"/>
          </p:cNvSpPr>
          <p:nvPr>
            <p:ph idx="1"/>
          </p:nvPr>
        </p:nvSpPr>
        <p:spPr/>
        <p:txBody>
          <a:bodyPr/>
          <a:lstStyle/>
          <a:p>
            <a:pPr lvl="1">
              <a:spcBef>
                <a:spcPts val="1200"/>
              </a:spcBef>
            </a:pPr>
            <a:r>
              <a:rPr lang="en-US" altLang="en-US" sz="1800" dirty="0"/>
              <a:t>In this subgroup analysis from the phase III evERA trial, the combination of giredestrant plus everolimus compared with SoC ET shows clinically meaningful and statistically significant improvement in investigator-assessed PFS, in patients with ER+/HER2- ABC following CDK4/6 inhibitor</a:t>
            </a:r>
          </a:p>
          <a:p>
            <a:pPr lvl="1">
              <a:spcBef>
                <a:spcPts val="1200"/>
              </a:spcBef>
            </a:pPr>
            <a:r>
              <a:rPr lang="en-US" altLang="en-US" sz="1800" dirty="0"/>
              <a:t>There were no unexpected adverse events and safety of giredestrant with everolimus was manageable</a:t>
            </a:r>
          </a:p>
          <a:p>
            <a:pPr lvl="1">
              <a:spcBef>
                <a:spcPts val="1200"/>
              </a:spcBef>
            </a:pPr>
            <a:r>
              <a:rPr lang="en-US" altLang="en-US" sz="1800" dirty="0"/>
              <a:t>Clinical benefit was seen across patient subgroups within the ITT population as well as in patients with </a:t>
            </a:r>
            <a:r>
              <a:rPr lang="en-US" altLang="en-US" sz="1800" i="1" dirty="0"/>
              <a:t>ESR1m </a:t>
            </a:r>
            <a:r>
              <a:rPr lang="en-US" altLang="en-US" sz="1800" dirty="0"/>
              <a:t>status and without regard to:</a:t>
            </a:r>
          </a:p>
          <a:p>
            <a:pPr lvl="2">
              <a:spcBef>
                <a:spcPts val="1200"/>
              </a:spcBef>
            </a:pPr>
            <a:r>
              <a:rPr lang="en-US" altLang="en-US" sz="1600" dirty="0"/>
              <a:t>CDK4/6 inhibitor of choice: abemaciclib, palbociclib, or ribociclib</a:t>
            </a:r>
          </a:p>
          <a:p>
            <a:pPr lvl="2">
              <a:spcBef>
                <a:spcPts val="1200"/>
              </a:spcBef>
            </a:pPr>
            <a:r>
              <a:rPr lang="en-US" altLang="en-US" sz="1600" dirty="0"/>
              <a:t>Length of treatment with previous CDK4/6 inhibitor</a:t>
            </a:r>
          </a:p>
          <a:p>
            <a:pPr lvl="2">
              <a:spcBef>
                <a:spcPts val="1200"/>
              </a:spcBef>
            </a:pPr>
            <a:r>
              <a:rPr lang="en-US" altLang="en-US" sz="1600" i="1" dirty="0"/>
              <a:t>PIK3CA/AKT/PTEN </a:t>
            </a:r>
            <a:r>
              <a:rPr lang="en-US" altLang="en-US" sz="1600" dirty="0"/>
              <a:t>alterations and </a:t>
            </a:r>
            <a:r>
              <a:rPr lang="en-US" altLang="en-US" sz="1600" i="1" dirty="0"/>
              <a:t>PIK3CA </a:t>
            </a:r>
            <a:r>
              <a:rPr lang="en-US" altLang="en-US" sz="1600" dirty="0"/>
              <a:t>mutation</a:t>
            </a:r>
          </a:p>
          <a:p>
            <a:pPr lvl="1">
              <a:spcBef>
                <a:spcPts val="1200"/>
              </a:spcBef>
            </a:pPr>
            <a:r>
              <a:rPr lang="en-US" altLang="en-US" sz="1800" dirty="0"/>
              <a:t>Investigators concluded that giredestrant plus everolimus may be a novel all-oral therapy option following CDK4/6 inhibitor treatment in patients with ER+/HER2- ABC</a:t>
            </a:r>
          </a:p>
          <a:p>
            <a:pPr lvl="2">
              <a:spcBef>
                <a:spcPts val="1200"/>
              </a:spcBef>
            </a:pPr>
            <a:endParaRPr lang="en-US" altLang="en-US" sz="1400" dirty="0"/>
          </a:p>
        </p:txBody>
      </p:sp>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p:txBody>
          <a:bodyPr/>
          <a:lstStyle/>
          <a:p>
            <a:r>
              <a:rPr lang="en-US" dirty="0"/>
              <a:t>evERA Subgroup Analyses: Investigator’s Conclusions</a:t>
            </a:r>
            <a:endParaRPr lang="en-US" altLang="en-US" dirty="0"/>
          </a:p>
        </p:txBody>
      </p:sp>
      <p:sp>
        <p:nvSpPr>
          <p:cNvPr id="3" name="Content Placeholder 3">
            <a:extLst>
              <a:ext uri="{FF2B5EF4-FFF2-40B4-BE49-F238E27FC236}">
                <a16:creationId xmlns:a16="http://schemas.microsoft.com/office/drawing/2014/main" id="{1097E347-533D-E787-1A1E-D7B2AECE89ED}"/>
              </a:ext>
            </a:extLst>
          </p:cNvPr>
          <p:cNvSpPr txBox="1">
            <a:spLocks/>
          </p:cNvSpPr>
          <p:nvPr/>
        </p:nvSpPr>
        <p:spPr>
          <a:xfrm>
            <a:off x="3559175" y="6302375"/>
            <a:ext cx="5732463" cy="32702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Rugo. SABCS 2025. </a:t>
            </a:r>
            <a:r>
              <a:rPr lang="en-US" dirty="0" err="1"/>
              <a:t>Abstr</a:t>
            </a:r>
            <a:r>
              <a:rPr lang="en-US" dirty="0"/>
              <a:t> GS3-09.</a:t>
            </a:r>
          </a:p>
        </p:txBody>
      </p:sp>
    </p:spTree>
    <p:extLst>
      <p:ext uri="{BB962C8B-B14F-4D97-AF65-F5344CB8AC3E}">
        <p14:creationId xmlns:p14="http://schemas.microsoft.com/office/powerpoint/2010/main" val="27339787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p:txBody>
          <a:bodyPr/>
          <a:lstStyle/>
          <a:p>
            <a:pPr algn="l"/>
            <a:r>
              <a:rPr lang="en-US" sz="1800" dirty="0"/>
              <a:t>Capsule Summaries of all the key data</a:t>
            </a:r>
          </a:p>
          <a:p>
            <a:pPr algn="l"/>
            <a:r>
              <a:rPr lang="en-US" sz="1800" dirty="0"/>
              <a:t>Additional CME/CE-certified analyses with expert faculty commentary on all the key studies in early and advanced stage breast cancers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p:txBody>
          <a:bodyPr/>
          <a:lstStyle/>
          <a:p>
            <a:r>
              <a:rPr lang="en-US" altLang="en-US" dirty="0"/>
              <a:t>Go Online for More Coverage of SABCS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1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5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61c28a77-e754-4451-a7ca-87108c003a1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D2FC30CF42DED4FB6D1DC8BA31BFD6A" ma:contentTypeVersion="10" ma:contentTypeDescription="Create a new document." ma:contentTypeScope="" ma:versionID="d7bd7e244d04558088dfebb880958b01">
  <xsd:schema xmlns:xsd="http://www.w3.org/2001/XMLSchema" xmlns:xs="http://www.w3.org/2001/XMLSchema" xmlns:p="http://schemas.microsoft.com/office/2006/metadata/properties" xmlns:ns2="61c28a77-e754-4451-a7ca-87108c003a1f" xmlns:ns3="22fd6914-46d4-4c7e-bbad-46e82841b69d" targetNamespace="http://schemas.microsoft.com/office/2006/metadata/properties" ma:root="true" ma:fieldsID="c8e338c0fa9f9f37267e2b9df8e7baa5" ns2:_="" ns3:_="">
    <xsd:import namespace="61c28a77-e754-4451-a7ca-87108c003a1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c28a77-e754-4451-a7ca-87108c003a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93FB369-090D-416B-B082-8F99004F485A}">
  <ds:schemaRefs>
    <ds:schemaRef ds:uri="http://schemas.openxmlformats.org/package/2006/metadata/core-properties"/>
    <ds:schemaRef ds:uri="http://schemas.microsoft.com/office/2006/metadata/properties"/>
    <ds:schemaRef ds:uri="http://schemas.microsoft.com/office/2006/documentManagement/types"/>
    <ds:schemaRef ds:uri="22fd6914-46d4-4c7e-bbad-46e82841b69d"/>
    <ds:schemaRef ds:uri="http://www.w3.org/XML/1998/namespace"/>
    <ds:schemaRef ds:uri="http://purl.org/dc/elements/1.1/"/>
    <ds:schemaRef ds:uri="http://purl.org/dc/dcmitype/"/>
    <ds:schemaRef ds:uri="http://schemas.microsoft.com/office/infopath/2007/PartnerControls"/>
    <ds:schemaRef ds:uri="61c28a77-e754-4451-a7ca-87108c003a1f"/>
    <ds:schemaRef ds:uri="http://purl.org/dc/terms/"/>
  </ds:schemaRefs>
</ds:datastoreItem>
</file>

<file path=customXml/itemProps2.xml><?xml version="1.0" encoding="utf-8"?>
<ds:datastoreItem xmlns:ds="http://schemas.openxmlformats.org/officeDocument/2006/customXml" ds:itemID="{983F3B9B-72D0-4866-BB60-2C91C4BA7789}">
  <ds:schemaRefs>
    <ds:schemaRef ds:uri="http://schemas.microsoft.com/sharepoint/v3/contenttype/forms"/>
  </ds:schemaRefs>
</ds:datastoreItem>
</file>

<file path=customXml/itemProps3.xml><?xml version="1.0" encoding="utf-8"?>
<ds:datastoreItem xmlns:ds="http://schemas.openxmlformats.org/officeDocument/2006/customXml" ds:itemID="{44C52A10-BC2A-48C4-8D99-E9B54C6D45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c28a77-e754-4451-a7ca-87108c003a1f"/>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3586</TotalTime>
  <Words>2984</Words>
  <Application>Microsoft Office PowerPoint</Application>
  <PresentationFormat>Widescreen</PresentationFormat>
  <Paragraphs>616</Paragraphs>
  <Slides>14</Slides>
  <Notes>14</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14</vt:i4>
      </vt:variant>
    </vt:vector>
  </HeadingPairs>
  <TitlesOfParts>
    <vt:vector size="28" baseType="lpstr">
      <vt:lpstr>Aptos</vt:lpstr>
      <vt:lpstr>Arial</vt:lpstr>
      <vt:lpstr>Calibri</vt:lpstr>
      <vt:lpstr>Newsreader ExtraBold</vt:lpstr>
      <vt:lpstr>Newsreader SemiBold</vt:lpstr>
      <vt:lpstr>Poppins</vt:lpstr>
      <vt:lpstr>Poppins Light</vt:lpstr>
      <vt:lpstr>Times</vt:lpstr>
      <vt:lpstr>Wingdings</vt:lpstr>
      <vt:lpstr>4_Office</vt:lpstr>
      <vt:lpstr>3_Office</vt:lpstr>
      <vt:lpstr>2_Office</vt:lpstr>
      <vt:lpstr>1_Office</vt:lpstr>
      <vt:lpstr>5_Office</vt:lpstr>
      <vt:lpstr>evERA: Clinical and Biomarker Subgroup Analysis of Giredestrant + Everolimus in ER+/HER2− ABC Previously Treated With a CDK4/6 Inhibitor</vt:lpstr>
      <vt:lpstr>About These Slides</vt:lpstr>
      <vt:lpstr>evERA Subgroup Analysis: Background</vt:lpstr>
      <vt:lpstr>evERA: Study Design</vt:lpstr>
      <vt:lpstr>evERA Subgroup Analysis: Baseline Characteristics</vt:lpstr>
      <vt:lpstr>evERA Subgroup Analysis: PFS by Investigator in ESR1m and ITT Populations (Coprimary Endpoints)</vt:lpstr>
      <vt:lpstr>evERA Subgroup Analysis: ORR and DoR in ESR1m and ITT Populations and Patients Without ESR1m Detected</vt:lpstr>
      <vt:lpstr>evERA Subgroup Analysis: PFS by PIK3CA/AKT1/PTEN Status in ESR1m and ITT Patient Populations</vt:lpstr>
      <vt:lpstr>evERA Subgroup Analysis: PFS by PIK3CAm and PIK3CA/AKT1/PTEN Alteration Status</vt:lpstr>
      <vt:lpstr>evERA Subgroup Analyses: PFS by Duration of Prior CDK4/6i</vt:lpstr>
      <vt:lpstr>evERA Subgroup Analyses: PFS by Duration and Choice of Prior CDK4/6i</vt:lpstr>
      <vt:lpstr>evERA Subgroup Analyses: Safety Summary</vt:lpstr>
      <vt:lpstr>evERA Subgroup Analyses: Investigator’s Conclusions</vt:lpstr>
      <vt:lpstr>Go Online for More Coverage of SABCS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evERA: Clinical and Biomarker Subgroup Analysis of Giredestrant + Everolimus in ER+/HER2− ABC Previously Treated With a CDK4/6 Inhibitor</dc:title>
  <dc:creator>Timothy Quill</dc:creator>
  <cp:lastModifiedBy>Tara Cunningham</cp:lastModifiedBy>
  <cp:revision>64</cp:revision>
  <dcterms:created xsi:type="dcterms:W3CDTF">2025-12-04T13:55:49Z</dcterms:created>
  <dcterms:modified xsi:type="dcterms:W3CDTF">2025-12-22T16:24:57Z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0x0101002D2FC30CF42DED4FB6D1DC8BA31BFD6A</vt:lpwstr>
  </property>
  <property fmtid="{D5CDD505-2E9C-101B-9397-08002B2CF9AE}" pid="3" name="MediaServiceImageTags">
    <vt:lpwstr/>
  </property>
</Properties>
</file>