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4" r:id="rId5"/>
    <p:sldMasterId id="2147484043" r:id="rId6"/>
    <p:sldMasterId id="2147484052" r:id="rId7"/>
    <p:sldMasterId id="2147484061" r:id="rId8"/>
    <p:sldMasterId id="2147484070" r:id="rId9"/>
  </p:sldMasterIdLst>
  <p:notesMasterIdLst>
    <p:notesMasterId r:id="rId73"/>
  </p:notesMasterIdLst>
  <p:sldIdLst>
    <p:sldId id="3288" r:id="rId10"/>
    <p:sldId id="471" r:id="rId11"/>
    <p:sldId id="294" r:id="rId12"/>
    <p:sldId id="513" r:id="rId13"/>
    <p:sldId id="549" r:id="rId14"/>
    <p:sldId id="516" r:id="rId15"/>
    <p:sldId id="535" r:id="rId16"/>
    <p:sldId id="298" r:id="rId17"/>
    <p:sldId id="526" r:id="rId18"/>
    <p:sldId id="553" r:id="rId19"/>
    <p:sldId id="554" r:id="rId20"/>
    <p:sldId id="555" r:id="rId21"/>
    <p:sldId id="2097" r:id="rId22"/>
    <p:sldId id="590" r:id="rId23"/>
    <p:sldId id="556" r:id="rId24"/>
    <p:sldId id="552" r:id="rId25"/>
    <p:sldId id="323" r:id="rId26"/>
    <p:sldId id="2110" r:id="rId27"/>
    <p:sldId id="564" r:id="rId28"/>
    <p:sldId id="3175" r:id="rId29"/>
    <p:sldId id="3172" r:id="rId30"/>
    <p:sldId id="3176" r:id="rId31"/>
    <p:sldId id="3177" r:id="rId32"/>
    <p:sldId id="3178" r:id="rId33"/>
    <p:sldId id="527" r:id="rId34"/>
    <p:sldId id="326" r:id="rId35"/>
    <p:sldId id="2177" r:id="rId36"/>
    <p:sldId id="2117" r:id="rId37"/>
    <p:sldId id="2118" r:id="rId38"/>
    <p:sldId id="2119" r:id="rId39"/>
    <p:sldId id="540" r:id="rId40"/>
    <p:sldId id="2121" r:id="rId41"/>
    <p:sldId id="636" r:id="rId42"/>
    <p:sldId id="637" r:id="rId43"/>
    <p:sldId id="2122" r:id="rId44"/>
    <p:sldId id="359" r:id="rId45"/>
    <p:sldId id="2175" r:id="rId46"/>
    <p:sldId id="550" r:id="rId47"/>
    <p:sldId id="330" r:id="rId48"/>
    <p:sldId id="331" r:id="rId49"/>
    <p:sldId id="332" r:id="rId50"/>
    <p:sldId id="545" r:id="rId51"/>
    <p:sldId id="536" r:id="rId52"/>
    <p:sldId id="533" r:id="rId53"/>
    <p:sldId id="425" r:id="rId54"/>
    <p:sldId id="2174" r:id="rId55"/>
    <p:sldId id="543" r:id="rId56"/>
    <p:sldId id="537" r:id="rId57"/>
    <p:sldId id="538" r:id="rId58"/>
    <p:sldId id="582" r:id="rId59"/>
    <p:sldId id="2149" r:id="rId60"/>
    <p:sldId id="551" r:id="rId61"/>
    <p:sldId id="334" r:id="rId62"/>
    <p:sldId id="482" r:id="rId63"/>
    <p:sldId id="262" r:id="rId64"/>
    <p:sldId id="530" r:id="rId65"/>
    <p:sldId id="546" r:id="rId66"/>
    <p:sldId id="532" r:id="rId67"/>
    <p:sldId id="662" r:id="rId68"/>
    <p:sldId id="479" r:id="rId69"/>
    <p:sldId id="539" r:id="rId70"/>
    <p:sldId id="495" r:id="rId71"/>
    <p:sldId id="3203" r:id="rId7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008" userDrawn="1">
          <p15:clr>
            <a:srgbClr val="A4A3A4"/>
          </p15:clr>
        </p15:guide>
        <p15:guide id="2" pos="3840" userDrawn="1">
          <p15:clr>
            <a:srgbClr val="A4A3A4"/>
          </p15:clr>
        </p15:guide>
        <p15:guide id="3" orient="horz" pos="144" userDrawn="1">
          <p15:clr>
            <a:srgbClr val="A4A3A4"/>
          </p15:clr>
        </p15:guide>
        <p15:guide id="4" orient="horz" pos="264" userDrawn="1">
          <p15:clr>
            <a:srgbClr val="A4A3A4"/>
          </p15:clr>
        </p15:guide>
        <p15:guide id="5" orient="horz" pos="3912" userDrawn="1">
          <p15:clr>
            <a:srgbClr val="A4A3A4"/>
          </p15:clr>
        </p15:guide>
        <p15:guide id="6" orient="horz" pos="4032" userDrawn="1">
          <p15:clr>
            <a:srgbClr val="A4A3A4"/>
          </p15:clr>
        </p15:guide>
        <p15:guide id="7" orient="horz" pos="4152" userDrawn="1">
          <p15:clr>
            <a:srgbClr val="A4A3A4"/>
          </p15:clr>
        </p15:guide>
        <p15:guide id="8" pos="312" userDrawn="1">
          <p15:clr>
            <a:srgbClr val="A4A3A4"/>
          </p15:clr>
        </p15:guide>
        <p15:guide id="9" pos="456" userDrawn="1">
          <p15:clr>
            <a:srgbClr val="A4A3A4"/>
          </p15:clr>
        </p15:guide>
        <p15:guide id="10" pos="7224" userDrawn="1">
          <p15:clr>
            <a:srgbClr val="A4A3A4"/>
          </p15:clr>
        </p15:guide>
        <p15:guide id="11" pos="74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athi, Amir T.,M.D." initials="FAT" lastIdx="24" clrIdx="0"/>
  <p:cmAuthor id="2" name="mcartwright@clinicaloptions.com" initials="m" lastIdx="82" clrIdx="1">
    <p:extLst>
      <p:ext uri="{19B8F6BF-5375-455C-9EA6-DF929625EA0E}">
        <p15:presenceInfo xmlns:p15="http://schemas.microsoft.com/office/powerpoint/2012/main" userId="mcartwright@clinicaloptions.com" providerId="None"/>
      </p:ext>
    </p:extLst>
  </p:cmAuthor>
  <p:cmAuthor id="3" name="Ashley Bohn" initials="AB" lastIdx="3" clrIdx="2">
    <p:extLst>
      <p:ext uri="{19B8F6BF-5375-455C-9EA6-DF929625EA0E}">
        <p15:presenceInfo xmlns:p15="http://schemas.microsoft.com/office/powerpoint/2012/main" userId="S-1-5-21-1816575679-3740301505-2482652554-2956" providerId="AD"/>
      </p:ext>
    </p:extLst>
  </p:cmAuthor>
  <p:cmAuthor id="4" name="Megan Capel" initials="MC" lastIdx="11" clrIdx="3"/>
  <p:cmAuthor id="5" name="Gordon Kelley" initials="GK" lastIdx="35" clrIdx="4">
    <p:extLst>
      <p:ext uri="{19B8F6BF-5375-455C-9EA6-DF929625EA0E}">
        <p15:presenceInfo xmlns:p15="http://schemas.microsoft.com/office/powerpoint/2012/main" userId="S-1-5-21-1816575679-3740301505-2482652554-1163" providerId="AD"/>
      </p:ext>
    </p:extLst>
  </p:cmAuthor>
  <p:cmAuthor id="6" name="Megan Cartwright" initials="MC" lastIdx="2" clrIdx="5">
    <p:extLst>
      <p:ext uri="{19B8F6BF-5375-455C-9EA6-DF929625EA0E}">
        <p15:presenceInfo xmlns:p15="http://schemas.microsoft.com/office/powerpoint/2012/main" userId="b19ffc86070d93af" providerId="Windows Live"/>
      </p:ext>
    </p:extLst>
  </p:cmAuthor>
  <p:cmAuthor id="7" name="Megan Cartwright" initials="MC [2]" lastIdx="38" clrIdx="6">
    <p:extLst>
      <p:ext uri="{19B8F6BF-5375-455C-9EA6-DF929625EA0E}">
        <p15:presenceInfo xmlns:p15="http://schemas.microsoft.com/office/powerpoint/2012/main" userId="S-1-5-21-1816575679-3740301505-2482652554-2841" providerId="AD"/>
      </p:ext>
    </p:extLst>
  </p:cmAuthor>
  <p:cmAuthor id="8" name="Timothy Quill" initials="TQ" lastIdx="17" clrIdx="7">
    <p:extLst>
      <p:ext uri="{19B8F6BF-5375-455C-9EA6-DF929625EA0E}">
        <p15:presenceInfo xmlns:p15="http://schemas.microsoft.com/office/powerpoint/2012/main" userId="S-1-5-21-1816575679-3740301505-2482652554-1432" providerId="AD"/>
      </p:ext>
    </p:extLst>
  </p:cmAuthor>
  <p:cmAuthor id="9" name="Jennifer Eimers" initials="JE" lastIdx="18" clrIdx="8">
    <p:extLst>
      <p:ext uri="{19B8F6BF-5375-455C-9EA6-DF929625EA0E}">
        <p15:presenceInfo xmlns:p15="http://schemas.microsoft.com/office/powerpoint/2012/main" userId="S-1-5-21-1816575679-3740301505-2482652554-7133" providerId="AD"/>
      </p:ext>
    </p:extLst>
  </p:cmAuthor>
  <p:cmAuthor id="10" name="Andrea Boecler" initials="AB" lastIdx="14" clrIdx="9">
    <p:extLst>
      <p:ext uri="{19B8F6BF-5375-455C-9EA6-DF929625EA0E}">
        <p15:presenceInfo xmlns:p15="http://schemas.microsoft.com/office/powerpoint/2012/main" userId="Andrea Boecler" providerId="None"/>
      </p:ext>
    </p:extLst>
  </p:cmAuthor>
  <p:cmAuthor id="11" name=" " initials="MAC" lastIdx="21" clrIdx="10"/>
  <p:cmAuthor id="12" name="Taryn Gross" initials="TG" lastIdx="1" clrIdx="11"/>
  <p:cmAuthor id="13" name="Bing Xu" initials="BX" lastIdx="34" clrIdx="12">
    <p:extLst>
      <p:ext uri="{19B8F6BF-5375-455C-9EA6-DF929625EA0E}">
        <p15:presenceInfo xmlns:p15="http://schemas.microsoft.com/office/powerpoint/2012/main" userId="S::bxu@clinicaloptions.com::c522630d-a4f9-48c8-be09-b776e64bfa54" providerId="AD"/>
      </p:ext>
    </p:extLst>
  </p:cmAuthor>
  <p:cmAuthor id="14" name="Tiffany Hensley-McBain" initials="TH" lastIdx="110" clrIdx="13">
    <p:extLst>
      <p:ext uri="{19B8F6BF-5375-455C-9EA6-DF929625EA0E}">
        <p15:presenceInfo xmlns:p15="http://schemas.microsoft.com/office/powerpoint/2012/main" userId="S::thensleymcbain@clinicaloptions.com::eae8476d-e5f7-42c4-99ac-1d0e8ed23634" providerId="AD"/>
      </p:ext>
    </p:extLst>
  </p:cmAuthor>
  <p:cmAuthor id="15" name="Timothy Quill" initials="TQ [2]" lastIdx="5" clrIdx="14">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00FF"/>
    <a:srgbClr val="FF0000"/>
    <a:srgbClr val="FF9900"/>
    <a:srgbClr val="00FF00"/>
    <a:srgbClr val="993300"/>
    <a:srgbClr val="000000"/>
    <a:srgbClr val="4D4D4D"/>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89" autoAdjust="0"/>
    <p:restoredTop sz="84758" autoAdjust="0"/>
  </p:normalViewPr>
  <p:slideViewPr>
    <p:cSldViewPr snapToGrid="0">
      <p:cViewPr varScale="1">
        <p:scale>
          <a:sx n="110" d="100"/>
          <a:sy n="110" d="100"/>
        </p:scale>
        <p:origin x="504" y="108"/>
      </p:cViewPr>
      <p:guideLst>
        <p:guide orient="horz" pos="1008"/>
        <p:guide pos="3840"/>
        <p:guide orient="horz" pos="144"/>
        <p:guide orient="horz" pos="264"/>
        <p:guide orient="horz" pos="3912"/>
        <p:guide orient="horz" pos="4032"/>
        <p:guide orient="horz" pos="4152"/>
        <p:guide pos="312"/>
        <p:guide pos="456"/>
        <p:guide pos="7224"/>
        <p:guide pos="7416"/>
      </p:guideLst>
    </p:cSldViewPr>
  </p:slideViewPr>
  <p:notesTextViewPr>
    <p:cViewPr>
      <p:scale>
        <a:sx n="100" d="100"/>
        <a:sy n="100" d="100"/>
      </p:scale>
      <p:origin x="0" y="0"/>
    </p:cViewPr>
  </p:notesTextViewPr>
  <p:sorterViewPr>
    <p:cViewPr>
      <p:scale>
        <a:sx n="180" d="100"/>
        <a:sy n="180" d="100"/>
      </p:scale>
      <p:origin x="0" y="-2262"/>
    </p:cViewPr>
  </p:sorter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slide" Target="slides/slide54.xml"/><Relationship Id="rId68" Type="http://schemas.openxmlformats.org/officeDocument/2006/relationships/slide" Target="slides/slide59.xml"/><Relationship Id="rId76" Type="http://schemas.openxmlformats.org/officeDocument/2006/relationships/viewProps" Target="viewProps.xml"/><Relationship Id="rId7" Type="http://schemas.openxmlformats.org/officeDocument/2006/relationships/slideMaster" Target="slideMasters/slideMaster3.xml"/><Relationship Id="rId71" Type="http://schemas.openxmlformats.org/officeDocument/2006/relationships/slide" Target="slides/slide62.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61" Type="http://schemas.openxmlformats.org/officeDocument/2006/relationships/slide" Target="slides/slide5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theme" Target="theme/theme1.xml"/><Relationship Id="rId8" Type="http://schemas.openxmlformats.org/officeDocument/2006/relationships/slideMaster" Target="slideMasters/slideMaster4.xml"/><Relationship Id="rId51" Type="http://schemas.openxmlformats.org/officeDocument/2006/relationships/slide" Target="slides/slide42.xml"/><Relationship Id="rId72" Type="http://schemas.openxmlformats.org/officeDocument/2006/relationships/slide" Target="slides/slide63.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A71C088D-9819-43FF-9E95-3BCB4A1E0E9D}"/>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mn-cs"/>
              </a:defRPr>
            </a:lvl1pPr>
          </a:lstStyle>
          <a:p>
            <a:pPr>
              <a:defRPr/>
            </a:pPr>
            <a:endParaRPr lang="en-US" dirty="0"/>
          </a:p>
        </p:txBody>
      </p:sp>
      <p:sp>
        <p:nvSpPr>
          <p:cNvPr id="52227" name="Rectangle 3">
            <a:extLst>
              <a:ext uri="{FF2B5EF4-FFF2-40B4-BE49-F238E27FC236}">
                <a16:creationId xmlns:a16="http://schemas.microsoft.com/office/drawing/2014/main" id="{39A270C0-84E0-4560-84A3-FC9B670172D3}"/>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mn-cs"/>
              </a:defRPr>
            </a:lvl1pPr>
          </a:lstStyle>
          <a:p>
            <a:pPr>
              <a:defRPr/>
            </a:pPr>
            <a:endParaRPr lang="en-US" dirty="0"/>
          </a:p>
        </p:txBody>
      </p:sp>
      <p:sp>
        <p:nvSpPr>
          <p:cNvPr id="13316" name="Rectangle 4">
            <a:extLst>
              <a:ext uri="{FF2B5EF4-FFF2-40B4-BE49-F238E27FC236}">
                <a16:creationId xmlns:a16="http://schemas.microsoft.com/office/drawing/2014/main" id="{4F73D7DC-BFFB-400B-BDFC-59D4203ADC75}"/>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9" name="Rectangle 5">
            <a:extLst>
              <a:ext uri="{FF2B5EF4-FFF2-40B4-BE49-F238E27FC236}">
                <a16:creationId xmlns:a16="http://schemas.microsoft.com/office/drawing/2014/main" id="{AE4C8653-10B6-446D-92CE-39E5FB6ADD62}"/>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2230" name="Rectangle 6">
            <a:extLst>
              <a:ext uri="{FF2B5EF4-FFF2-40B4-BE49-F238E27FC236}">
                <a16:creationId xmlns:a16="http://schemas.microsoft.com/office/drawing/2014/main" id="{FC40323A-8382-43B8-9885-01E4D43A6CB6}"/>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mn-cs"/>
              </a:defRPr>
            </a:lvl1pPr>
          </a:lstStyle>
          <a:p>
            <a:pPr>
              <a:defRPr/>
            </a:pPr>
            <a:endParaRPr lang="en-US" dirty="0"/>
          </a:p>
        </p:txBody>
      </p:sp>
      <p:sp>
        <p:nvSpPr>
          <p:cNvPr id="52231" name="Rectangle 7">
            <a:extLst>
              <a:ext uri="{FF2B5EF4-FFF2-40B4-BE49-F238E27FC236}">
                <a16:creationId xmlns:a16="http://schemas.microsoft.com/office/drawing/2014/main" id="{B65BDB6C-4D2E-4E78-ABF2-B5E3751B1674}"/>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98FB71A-A36B-43E0-8342-9D3AE09D6045}"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8190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29EADBFC-7129-4C32-B5D8-DDFEB4920F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78BB96E-802A-4A14-8E4F-4A2A8685056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F261D115-8156-45BF-9031-65776D116A09}"/>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B259BE63-E29E-4993-84F1-8024003EB0A8}"/>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606420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FAB, </a:t>
            </a:r>
            <a:r>
              <a:rPr lang="en-US" sz="1200" b="0" i="1" kern="1200" dirty="0">
                <a:solidFill>
                  <a:schemeClr val="tx1"/>
                </a:solidFill>
                <a:effectLst/>
                <a:latin typeface="Arial" charset="0"/>
                <a:ea typeface="+mn-ea"/>
                <a:cs typeface="+mn-cs"/>
              </a:rPr>
              <a:t>French–American–British.</a:t>
            </a:r>
          </a:p>
        </p:txBody>
      </p:sp>
      <p:sp>
        <p:nvSpPr>
          <p:cNvPr id="4" name="Slide Number Placeholder 3"/>
          <p:cNvSpPr>
            <a:spLocks noGrp="1"/>
          </p:cNvSpPr>
          <p:nvPr>
            <p:ph type="sldNum" sz="quarter" idx="5"/>
          </p:nvPr>
        </p:nvSpPr>
        <p:spPr/>
        <p:txBody>
          <a:bodyPr/>
          <a:lstStyle/>
          <a:p>
            <a:pPr>
              <a:defRPr/>
            </a:pPr>
            <a:fld id="{098FB71A-A36B-43E0-8342-9D3AE09D6045}" type="slidenum">
              <a:rPr lang="en-US" altLang="en-US" smtClean="0"/>
              <a:pPr>
                <a:defRPr/>
              </a:pPr>
              <a:t>4</a:t>
            </a:fld>
            <a:endParaRPr lang="en-US" altLang="en-US" dirty="0"/>
          </a:p>
        </p:txBody>
      </p:sp>
    </p:spTree>
    <p:extLst>
      <p:ext uri="{BB962C8B-B14F-4D97-AF65-F5344CB8AC3E}">
        <p14:creationId xmlns:p14="http://schemas.microsoft.com/office/powerpoint/2010/main" val="336673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B0C2C16A-6765-478B-9BC1-0C9AEF265853}"/>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auto" hangingPunct="1">
              <a:spcBef>
                <a:spcPts val="0"/>
              </a:spcBef>
              <a:spcAft>
                <a:spcPts val="0"/>
              </a:spcAft>
              <a:defRPr/>
            </a:pPr>
            <a:fld id="{479B4378-4BC2-4F3F-A6EF-72F5742F94E3}" type="slidenum">
              <a:rPr lang="en-US" altLang="en-US" sz="1800" kern="0" smtClean="0">
                <a:solidFill>
                  <a:srgbClr val="000000"/>
                </a:solidFill>
                <a:cs typeface="+mn-cs"/>
              </a:rPr>
              <a:pPr eaLnBrk="1" fontAlgn="auto" hangingPunct="1">
                <a:spcBef>
                  <a:spcPts val="0"/>
                </a:spcBef>
                <a:spcAft>
                  <a:spcPts val="0"/>
                </a:spcAft>
                <a:defRPr/>
              </a:pPr>
              <a:t>5</a:t>
            </a:fld>
            <a:endParaRPr lang="en-US" altLang="en-US" sz="1800" kern="0" dirty="0">
              <a:solidFill>
                <a:srgbClr val="000000"/>
              </a:solidFill>
              <a:cs typeface="+mn-cs"/>
            </a:endParaRPr>
          </a:p>
        </p:txBody>
      </p:sp>
      <p:sp>
        <p:nvSpPr>
          <p:cNvPr id="20483" name="Rectangle 2">
            <a:extLst>
              <a:ext uri="{FF2B5EF4-FFF2-40B4-BE49-F238E27FC236}">
                <a16:creationId xmlns:a16="http://schemas.microsoft.com/office/drawing/2014/main" id="{F673E551-021F-49FF-A329-B9D7A17D3168}"/>
              </a:ext>
            </a:extLst>
          </p:cNvPr>
          <p:cNvSpPr>
            <a:spLocks noGrp="1" noRot="1" noChangeAspect="1" noChangeArrowheads="1" noTextEdit="1"/>
          </p:cNvSpPr>
          <p:nvPr>
            <p:ph type="sldImg"/>
          </p:nvPr>
        </p:nvSpPr>
        <p:spPr>
          <a:xfrm>
            <a:off x="641350" y="914400"/>
            <a:ext cx="5573713" cy="3135313"/>
          </a:xfrm>
          <a:solidFill>
            <a:srgbClr val="FFFFFF"/>
          </a:solidFill>
          <a:ln/>
        </p:spPr>
      </p:sp>
      <p:sp>
        <p:nvSpPr>
          <p:cNvPr id="20484" name="Rectangle 3">
            <a:extLst>
              <a:ext uri="{FF2B5EF4-FFF2-40B4-BE49-F238E27FC236}">
                <a16:creationId xmlns:a16="http://schemas.microsoft.com/office/drawing/2014/main" id="{0EA0B393-ADA4-4F23-A6AA-5D5481B45F35}"/>
              </a:ext>
            </a:extLst>
          </p:cNvPr>
          <p:cNvSpPr>
            <a:spLocks noGrp="1" noChangeArrowheads="1"/>
          </p:cNvSpPr>
          <p:nvPr>
            <p:ph type="body" idx="1"/>
          </p:nvPr>
        </p:nvSpPr>
        <p:spPr>
          <a:xfrm>
            <a:off x="1046163" y="4352925"/>
            <a:ext cx="4770437" cy="3478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i="1" dirty="0"/>
              <a:t>ALL, acute lymphoblastic leukemia; SEER, </a:t>
            </a:r>
            <a:r>
              <a:rPr lang="en-US" sz="1200" b="0" i="1" kern="1200" dirty="0">
                <a:solidFill>
                  <a:schemeClr val="tx1"/>
                </a:solidFill>
                <a:effectLst/>
                <a:latin typeface="Arial" charset="0"/>
                <a:ea typeface="+mn-ea"/>
                <a:cs typeface="+mn-cs"/>
              </a:rPr>
              <a:t>Surveillance, Epidemiology, and End Results.</a:t>
            </a:r>
            <a:endParaRPr lang="en-US" b="0" i="1" dirty="0"/>
          </a:p>
        </p:txBody>
      </p:sp>
    </p:spTree>
    <p:extLst>
      <p:ext uri="{BB962C8B-B14F-4D97-AF65-F5344CB8AC3E}">
        <p14:creationId xmlns:p14="http://schemas.microsoft.com/office/powerpoint/2010/main" val="3791984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ALL, acute lymphoblastic leukemia; BM, bone marrow; CT, chemotherapy; DFS, disease-free survival; R/R, relapsed/refractory; SCT, stem cell transplantation.</a:t>
            </a:r>
            <a:endParaRPr lang="en-US" i="0" dirty="0"/>
          </a:p>
        </p:txBody>
      </p:sp>
      <p:sp>
        <p:nvSpPr>
          <p:cNvPr id="4" name="Slide Number Placeholder 3"/>
          <p:cNvSpPr>
            <a:spLocks noGrp="1"/>
          </p:cNvSpPr>
          <p:nvPr>
            <p:ph type="sldNum" sz="quarter" idx="10"/>
          </p:nvPr>
        </p:nvSpPr>
        <p:spPr/>
        <p:txBody>
          <a:bodyPr/>
          <a:lstStyle/>
          <a:p>
            <a:pPr>
              <a:defRPr/>
            </a:pPr>
            <a:fld id="{098FB71A-A36B-43E0-8342-9D3AE09D6045}" type="slidenum">
              <a:rPr lang="en-US" altLang="en-US" smtClean="0"/>
              <a:pPr>
                <a:defRPr/>
              </a:pPr>
              <a:t>6</a:t>
            </a:fld>
            <a:endParaRPr lang="en-US" altLang="en-US" dirty="0"/>
          </a:p>
        </p:txBody>
      </p:sp>
    </p:spTree>
    <p:extLst>
      <p:ext uri="{BB962C8B-B14F-4D97-AF65-F5344CB8AC3E}">
        <p14:creationId xmlns:p14="http://schemas.microsoft.com/office/powerpoint/2010/main" val="637084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 CNS, central nervous system; Ph, Philadelphia chromosome; MRD, measurable residual disease;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362793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300546-860B-40E6-B117-358066AE4E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814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ALL, acute lymphoblastic leukemia; alloSCT, allogeneic stem cell transplantation; autoSCT, autologous stem cell transplantation.</a:t>
            </a:r>
          </a:p>
        </p:txBody>
      </p:sp>
      <p:sp>
        <p:nvSpPr>
          <p:cNvPr id="4" name="Slide Number Placeholder 3"/>
          <p:cNvSpPr>
            <a:spLocks noGrp="1"/>
          </p:cNvSpPr>
          <p:nvPr>
            <p:ph type="sldNum" sz="quarter" idx="10"/>
          </p:nvPr>
        </p:nvSpPr>
        <p:spPr/>
        <p:txBody>
          <a:bodyPr/>
          <a:lstStyle/>
          <a:p>
            <a:pPr>
              <a:defRPr/>
            </a:pPr>
            <a:fld id="{098FB71A-A36B-43E0-8342-9D3AE09D6045}" type="slidenum">
              <a:rPr lang="en-US" altLang="en-US" smtClean="0"/>
              <a:pPr>
                <a:defRPr/>
              </a:pPr>
              <a:t>9</a:t>
            </a:fld>
            <a:endParaRPr lang="en-US" altLang="en-US" dirty="0"/>
          </a:p>
        </p:txBody>
      </p:sp>
    </p:spTree>
    <p:extLst>
      <p:ext uri="{BB962C8B-B14F-4D97-AF65-F5344CB8AC3E}">
        <p14:creationId xmlns:p14="http://schemas.microsoft.com/office/powerpoint/2010/main" val="1125841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 Ph, Philadelphia chromosome; NR, not reached.</a:t>
            </a:r>
          </a:p>
        </p:txBody>
      </p:sp>
      <p:sp>
        <p:nvSpPr>
          <p:cNvPr id="4" name="Slide Number Placeholder 3"/>
          <p:cNvSpPr>
            <a:spLocks noGrp="1"/>
          </p:cNvSpPr>
          <p:nvPr>
            <p:ph type="sldNum" sz="quarter" idx="5"/>
          </p:nvPr>
        </p:nvSpPr>
        <p:spPr/>
        <p:txBody>
          <a:bodyPr/>
          <a:lstStyle/>
          <a:p>
            <a:pPr>
              <a:defRPr/>
            </a:pPr>
            <a:fld id="{098FB71A-A36B-43E0-8342-9D3AE09D6045}" type="slidenum">
              <a:rPr lang="en-US" altLang="en-US" smtClean="0"/>
              <a:pPr>
                <a:defRPr/>
              </a:pPr>
              <a:t>10</a:t>
            </a:fld>
            <a:endParaRPr lang="en-US" altLang="en-US" dirty="0"/>
          </a:p>
        </p:txBody>
      </p:sp>
    </p:spTree>
    <p:extLst>
      <p:ext uri="{BB962C8B-B14F-4D97-AF65-F5344CB8AC3E}">
        <p14:creationId xmlns:p14="http://schemas.microsoft.com/office/powerpoint/2010/main" val="732106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 MRD, measurable residual disease.</a:t>
            </a:r>
          </a:p>
        </p:txBody>
      </p:sp>
      <p:sp>
        <p:nvSpPr>
          <p:cNvPr id="4" name="Slide Number Placeholder 3"/>
          <p:cNvSpPr>
            <a:spLocks noGrp="1"/>
          </p:cNvSpPr>
          <p:nvPr>
            <p:ph type="sldNum" sz="quarter" idx="5"/>
          </p:nvPr>
        </p:nvSpPr>
        <p:spPr/>
        <p:txBody>
          <a:bodyPr/>
          <a:lstStyle/>
          <a:p>
            <a:pPr>
              <a:defRPr/>
            </a:pPr>
            <a:fld id="{098FB71A-A36B-43E0-8342-9D3AE09D6045}" type="slidenum">
              <a:rPr lang="en-US" altLang="en-US" smtClean="0"/>
              <a:pPr>
                <a:defRPr/>
              </a:pPr>
              <a:t>11</a:t>
            </a:fld>
            <a:endParaRPr lang="en-US" altLang="en-US" dirty="0"/>
          </a:p>
        </p:txBody>
      </p:sp>
    </p:spTree>
    <p:extLst>
      <p:ext uri="{BB962C8B-B14F-4D97-AF65-F5344CB8AC3E}">
        <p14:creationId xmlns:p14="http://schemas.microsoft.com/office/powerpoint/2010/main" val="32658498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a:t>
            </a:r>
            <a:endParaRPr lang="en-US" dirty="0"/>
          </a:p>
        </p:txBody>
      </p:sp>
      <p:sp>
        <p:nvSpPr>
          <p:cNvPr id="4" name="Slide Number Placeholder 3"/>
          <p:cNvSpPr>
            <a:spLocks noGrp="1"/>
          </p:cNvSpPr>
          <p:nvPr>
            <p:ph type="sldNum" sz="quarter" idx="5"/>
          </p:nvPr>
        </p:nvSpPr>
        <p:spPr/>
        <p:txBody>
          <a:bodyPr/>
          <a:lstStyle/>
          <a:p>
            <a:pPr>
              <a:defRPr/>
            </a:pPr>
            <a:fld id="{098FB71A-A36B-43E0-8342-9D3AE09D6045}" type="slidenum">
              <a:rPr lang="en-US" altLang="en-US" smtClean="0"/>
              <a:pPr>
                <a:defRPr/>
              </a:pPr>
              <a:t>12</a:t>
            </a:fld>
            <a:endParaRPr lang="en-US" altLang="en-US" dirty="0"/>
          </a:p>
        </p:txBody>
      </p:sp>
    </p:spTree>
    <p:extLst>
      <p:ext uri="{BB962C8B-B14F-4D97-AF65-F5344CB8AC3E}">
        <p14:creationId xmlns:p14="http://schemas.microsoft.com/office/powerpoint/2010/main" val="20429333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6MP, </a:t>
            </a:r>
            <a:r>
              <a:rPr lang="en-US" sz="1200" b="0" i="1" dirty="0">
                <a:latin typeface="Calibri" panose="020F0502020204030204" pitchFamily="34" charset="0"/>
              </a:rPr>
              <a:t>6-mercaptopurine; 6-TG, 6-thioguanine; </a:t>
            </a:r>
            <a:r>
              <a:rPr lang="en-US" i="1" dirty="0"/>
              <a:t>ALL, acute lymphoblastic leukemia; Ara-C, </a:t>
            </a:r>
            <a:r>
              <a:rPr lang="en-US" sz="1200" b="0" i="1" kern="1200" dirty="0">
                <a:solidFill>
                  <a:schemeClr val="tx1"/>
                </a:solidFill>
                <a:effectLst/>
                <a:latin typeface="Arial" charset="0"/>
                <a:ea typeface="+mn-ea"/>
                <a:cs typeface="+mn-cs"/>
              </a:rPr>
              <a:t>cytarabine; </a:t>
            </a:r>
            <a:r>
              <a:rPr lang="en-US" i="1" dirty="0"/>
              <a:t>ASP, </a:t>
            </a:r>
            <a:r>
              <a:rPr lang="en-US" sz="1200" b="0" i="1" dirty="0">
                <a:latin typeface="Calibri" panose="020F0502020204030204" pitchFamily="34" charset="0"/>
              </a:rPr>
              <a:t>asparaginase; </a:t>
            </a:r>
            <a:r>
              <a:rPr lang="en-US" i="1" dirty="0"/>
              <a:t>C, consolidation; Cyclo, </a:t>
            </a:r>
            <a:r>
              <a:rPr lang="en-US" sz="1200" b="0" i="1" dirty="0">
                <a:latin typeface="Calibri" panose="020F0502020204030204" pitchFamily="34" charset="0"/>
              </a:rPr>
              <a:t>cyclophosphamide; Dex, dexamethasone; </a:t>
            </a:r>
            <a:r>
              <a:rPr lang="en-US" i="1" dirty="0"/>
              <a:t>DNR, </a:t>
            </a:r>
            <a:r>
              <a:rPr lang="en-US" sz="1200" b="0" i="1" kern="1200" dirty="0">
                <a:solidFill>
                  <a:schemeClr val="tx1"/>
                </a:solidFill>
                <a:effectLst/>
                <a:latin typeface="Arial" charset="0"/>
                <a:ea typeface="+mn-ea"/>
                <a:cs typeface="+mn-cs"/>
              </a:rPr>
              <a:t>daunorubicin; DOX, doxorubicin; </a:t>
            </a:r>
            <a:r>
              <a:rPr lang="en-US" i="1" dirty="0"/>
              <a:t>EFS, event-fres survival; I, induction; IM, interim maintenance; IT, </a:t>
            </a:r>
            <a:r>
              <a:rPr lang="en-US" sz="1200" b="0" i="1" kern="1200" dirty="0">
                <a:solidFill>
                  <a:schemeClr val="tx1"/>
                </a:solidFill>
                <a:effectLst/>
                <a:latin typeface="Arial" charset="0"/>
                <a:ea typeface="+mn-ea"/>
                <a:cs typeface="+mn-cs"/>
              </a:rPr>
              <a:t>intrathecal; </a:t>
            </a:r>
            <a:r>
              <a:rPr lang="en-US" i="1" dirty="0"/>
              <a:t>M, maintenance; MTX, methotrexate; Pred, prednisone; VCR, </a:t>
            </a:r>
            <a:r>
              <a:rPr lang="en-US" sz="1200" b="0" i="1" kern="1200" dirty="0">
                <a:solidFill>
                  <a:schemeClr val="tx1"/>
                </a:solidFill>
                <a:effectLst/>
                <a:latin typeface="Arial" charset="0"/>
                <a:ea typeface="+mn-ea"/>
                <a:cs typeface="+mn-cs"/>
              </a:rPr>
              <a:t>vincristine.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82912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 CVAD, </a:t>
            </a:r>
            <a:r>
              <a:rPr lang="en-US" sz="1200" b="0" i="1" kern="1200" dirty="0">
                <a:solidFill>
                  <a:schemeClr val="tx1"/>
                </a:solidFill>
                <a:effectLst/>
                <a:latin typeface="Arial" charset="0"/>
                <a:ea typeface="+mn-ea"/>
                <a:cs typeface="+mn-cs"/>
              </a:rPr>
              <a:t>cyclophosphamide, vincristine, doxorubicin, dexamethasone.</a:t>
            </a:r>
            <a:endParaRPr lang="en-US" i="1" dirty="0"/>
          </a:p>
        </p:txBody>
      </p:sp>
      <p:sp>
        <p:nvSpPr>
          <p:cNvPr id="4" name="Slide Number Placeholder 3"/>
          <p:cNvSpPr>
            <a:spLocks noGrp="1"/>
          </p:cNvSpPr>
          <p:nvPr>
            <p:ph type="sldNum" sz="quarter" idx="5"/>
          </p:nvPr>
        </p:nvSpPr>
        <p:spPr/>
        <p:txBody>
          <a:bodyPr/>
          <a:lstStyle/>
          <a:p>
            <a:pPr>
              <a:defRPr/>
            </a:pPr>
            <a:fld id="{098FB71A-A36B-43E0-8342-9D3AE09D6045}" type="slidenum">
              <a:rPr lang="en-US" altLang="en-US" smtClean="0"/>
              <a:pPr>
                <a:defRPr/>
              </a:pPr>
              <a:t>14</a:t>
            </a:fld>
            <a:endParaRPr lang="en-US" altLang="en-US" dirty="0"/>
          </a:p>
        </p:txBody>
      </p:sp>
    </p:spTree>
    <p:extLst>
      <p:ext uri="{BB962C8B-B14F-4D97-AF65-F5344CB8AC3E}">
        <p14:creationId xmlns:p14="http://schemas.microsoft.com/office/powerpoint/2010/main" val="2005304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Arial" charset="0"/>
                <a:ea typeface="+mn-ea"/>
                <a:cs typeface="+mn-cs"/>
              </a:rPr>
              <a:t>ALL, acute lymphoblastic leukemia; CVD, cyclophosphamide, vincristine, dexamethasone; HCVAD, hyperfractionated cyclophosphamide, vincristine, doxorubicin, dexamethasone; MDACC, MD Anderson Cancer Center.</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2381192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ALL, acute lymphoblastic leukemia.</a:t>
            </a:r>
            <a:endParaRPr lang="en-US" i="0" dirty="0"/>
          </a:p>
        </p:txBody>
      </p:sp>
      <p:sp>
        <p:nvSpPr>
          <p:cNvPr id="4" name="Slide Number Placeholder 3"/>
          <p:cNvSpPr>
            <a:spLocks noGrp="1"/>
          </p:cNvSpPr>
          <p:nvPr>
            <p:ph type="sldNum" sz="quarter" idx="10"/>
          </p:nvPr>
        </p:nvSpPr>
        <p:spPr/>
        <p:txBody>
          <a:bodyPr/>
          <a:lstStyle/>
          <a:p>
            <a:pPr>
              <a:defRPr/>
            </a:pPr>
            <a:fld id="{098FB71A-A36B-43E0-8342-9D3AE09D6045}" type="slidenum">
              <a:rPr lang="en-US" altLang="en-US" smtClean="0"/>
              <a:pPr>
                <a:defRPr/>
              </a:pPr>
              <a:t>16</a:t>
            </a:fld>
            <a:endParaRPr lang="en-US" altLang="en-US" dirty="0"/>
          </a:p>
        </p:txBody>
      </p:sp>
    </p:spTree>
    <p:extLst>
      <p:ext uri="{BB962C8B-B14F-4D97-AF65-F5344CB8AC3E}">
        <p14:creationId xmlns:p14="http://schemas.microsoft.com/office/powerpoint/2010/main" val="31730276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MRD, measurable residual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300546-860B-40E6-B117-358066AE4E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334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Arial" charset="0"/>
                <a:ea typeface="+mn-ea"/>
                <a:cs typeface="+mn-cs"/>
              </a:rPr>
              <a:t>ASO-PCR, allele-specific oligonucleotide PCR; </a:t>
            </a:r>
            <a:r>
              <a:rPr lang="en-US" i="1" dirty="0"/>
              <a:t>MRD, measurable residual disease; </a:t>
            </a:r>
            <a:r>
              <a:rPr lang="en-US" sz="1200" b="0" i="1" kern="1200" dirty="0">
                <a:solidFill>
                  <a:schemeClr val="tx1"/>
                </a:solidFill>
                <a:effectLst/>
                <a:latin typeface="Arial" charset="0"/>
                <a:ea typeface="+mn-ea"/>
                <a:cs typeface="+mn-cs"/>
              </a:rPr>
              <a:t>NGS, next-generation sequencing.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80416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tx1"/>
                </a:solidFill>
                <a:effectLst/>
                <a:latin typeface="Arial" charset="0"/>
                <a:ea typeface="+mn-ea"/>
                <a:cs typeface="+mn-cs"/>
              </a:rPr>
              <a:t>allo, allogeneic; ASO-PCR, allele-specific oligonucleotide PCR; CIR: cumulative incidence of relapse; CR1, first complete remission; HCT, hematopoietic cell transplant; MAC, myeloablative conditioning regimen; </a:t>
            </a:r>
            <a:r>
              <a:rPr lang="en-US" i="1" dirty="0"/>
              <a:t>MRD, measurable residual disease; </a:t>
            </a:r>
            <a:r>
              <a:rPr lang="en-US" sz="1200" b="0" i="1" kern="1200" dirty="0">
                <a:solidFill>
                  <a:schemeClr val="tx1"/>
                </a:solidFill>
                <a:effectLst/>
                <a:latin typeface="Arial" charset="0"/>
                <a:ea typeface="+mn-ea"/>
                <a:cs typeface="+mn-cs"/>
              </a:rPr>
              <a:t>NGS, next-generation sequencing; Q-PCR, real-time quantitative PCR. </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12838212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Slide Image Placeholder 1"/>
          <p:cNvSpPr>
            <a:spLocks noGrp="1" noRot="1" noChangeAspect="1" noTextEdit="1"/>
          </p:cNvSpPr>
          <p:nvPr>
            <p:ph type="sldImg"/>
          </p:nvPr>
        </p:nvSpPr>
        <p:spPr>
          <a:xfrm>
            <a:off x="406400" y="698500"/>
            <a:ext cx="6197600" cy="3486150"/>
          </a:xfrm>
          <a:ln/>
        </p:spPr>
      </p:sp>
      <p:sp>
        <p:nvSpPr>
          <p:cNvPr id="301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t>ALL, acute lymphoblastic leukemia; Ph, Philadelphia chromosome; SCT, stem cell transplant.</a:t>
            </a:r>
          </a:p>
        </p:txBody>
      </p:sp>
      <p:sp>
        <p:nvSpPr>
          <p:cNvPr id="301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bg1"/>
                </a:solidFill>
                <a:latin typeface="Arial" pitchFamily="34" charset="0"/>
              </a:defRPr>
            </a:lvl1pPr>
            <a:lvl2pPr marL="757066" indent="-291179">
              <a:defRPr b="1">
                <a:solidFill>
                  <a:schemeClr val="bg1"/>
                </a:solidFill>
                <a:latin typeface="Arial" pitchFamily="34" charset="0"/>
              </a:defRPr>
            </a:lvl2pPr>
            <a:lvl3pPr marL="1164717" indent="-232943">
              <a:defRPr b="1">
                <a:solidFill>
                  <a:schemeClr val="bg1"/>
                </a:solidFill>
                <a:latin typeface="Arial" pitchFamily="34" charset="0"/>
              </a:defRPr>
            </a:lvl3pPr>
            <a:lvl4pPr marL="1630604" indent="-232943">
              <a:defRPr b="1">
                <a:solidFill>
                  <a:schemeClr val="bg1"/>
                </a:solidFill>
                <a:latin typeface="Arial" pitchFamily="34" charset="0"/>
              </a:defRPr>
            </a:lvl4pPr>
            <a:lvl5pPr marL="2096491" indent="-232943">
              <a:defRPr b="1">
                <a:solidFill>
                  <a:schemeClr val="bg1"/>
                </a:solidFill>
                <a:latin typeface="Arial" pitchFamily="34" charset="0"/>
              </a:defRPr>
            </a:lvl5pPr>
            <a:lvl6pPr marL="2562377" indent="-232943" eaLnBrk="0" fontAlgn="base" hangingPunct="0">
              <a:spcBef>
                <a:spcPct val="0"/>
              </a:spcBef>
              <a:spcAft>
                <a:spcPct val="0"/>
              </a:spcAft>
              <a:defRPr b="1">
                <a:solidFill>
                  <a:schemeClr val="bg1"/>
                </a:solidFill>
                <a:latin typeface="Arial" pitchFamily="34" charset="0"/>
              </a:defRPr>
            </a:lvl6pPr>
            <a:lvl7pPr marL="3028264" indent="-232943" eaLnBrk="0" fontAlgn="base" hangingPunct="0">
              <a:spcBef>
                <a:spcPct val="0"/>
              </a:spcBef>
              <a:spcAft>
                <a:spcPct val="0"/>
              </a:spcAft>
              <a:defRPr b="1">
                <a:solidFill>
                  <a:schemeClr val="bg1"/>
                </a:solidFill>
                <a:latin typeface="Arial" pitchFamily="34" charset="0"/>
              </a:defRPr>
            </a:lvl7pPr>
            <a:lvl8pPr marL="3494151" indent="-232943" eaLnBrk="0" fontAlgn="base" hangingPunct="0">
              <a:spcBef>
                <a:spcPct val="0"/>
              </a:spcBef>
              <a:spcAft>
                <a:spcPct val="0"/>
              </a:spcAft>
              <a:defRPr b="1">
                <a:solidFill>
                  <a:schemeClr val="bg1"/>
                </a:solidFill>
                <a:latin typeface="Arial" pitchFamily="34" charset="0"/>
              </a:defRPr>
            </a:lvl8pPr>
            <a:lvl9pPr marL="3960038" indent="-232943" eaLnBrk="0" fontAlgn="base" hangingPunct="0">
              <a:spcBef>
                <a:spcPct val="0"/>
              </a:spcBef>
              <a:spcAft>
                <a:spcPct val="0"/>
              </a:spcAft>
              <a:defRPr b="1">
                <a:solidFill>
                  <a:schemeClr val="bg1"/>
                </a:solidFill>
                <a:latin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9B43BD9-07CA-4776-9AB0-6455317164BE}" type="slidenum">
              <a:rPr kumimoji="0" lang="en-US" altLang="en-US" sz="1200" b="0" i="0" u="none" strike="noStrike" kern="1200" cap="none" spc="0" normalizeH="0" baseline="0" noProof="0">
                <a:ln>
                  <a:noFill/>
                </a:ln>
                <a:solidFill>
                  <a:srgbClr val="000000"/>
                </a:solidFill>
                <a:effectLst/>
                <a:uLnTx/>
                <a:uFillTx/>
                <a:latin typeface="Arial"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itchFamily="34" charset="0"/>
              <a:ea typeface="+mn-ea"/>
              <a:cs typeface="Arial" panose="020B0604020202020204" pitchFamily="34" charset="0"/>
            </a:endParaRPr>
          </a:p>
        </p:txBody>
      </p:sp>
    </p:spTree>
    <p:extLst>
      <p:ext uri="{BB962C8B-B14F-4D97-AF65-F5344CB8AC3E}">
        <p14:creationId xmlns:p14="http://schemas.microsoft.com/office/powerpoint/2010/main" val="91936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i="1" dirty="0">
                <a:latin typeface="Arial" panose="020B0604020202020204" pitchFamily="34" charset="0"/>
                <a:cs typeface="Arial" panose="020B0604020202020204" pitchFamily="34" charset="0"/>
              </a:rPr>
              <a:t>ALL, acute lymphoblastic leukemia; CCR, continued complete remission; CNS, central nervous system; CVAD, cyclophosphamide, vincristine, doxorubicin, dexamethasone; ECOG, Eastern Cooperative Oncology Group; </a:t>
            </a:r>
            <a:r>
              <a:rPr lang="en-US" sz="800" b="0" i="1" kern="1200" dirty="0">
                <a:solidFill>
                  <a:schemeClr val="tx1"/>
                </a:solidFill>
                <a:effectLst/>
                <a:latin typeface="Arial" charset="0"/>
                <a:ea typeface="+mn-ea"/>
                <a:cs typeface="+mn-cs"/>
              </a:rPr>
              <a:t>HCT, hematopoietic cell transplant; </a:t>
            </a:r>
            <a:r>
              <a:rPr lang="en-US" sz="800" i="1" dirty="0">
                <a:latin typeface="Arial" panose="020B0604020202020204" pitchFamily="34" charset="0"/>
                <a:cs typeface="Arial" panose="020B0604020202020204" pitchFamily="34" charset="0"/>
              </a:rPr>
              <a:t>MRD, minimal residual disease; MTX, methotrexate; Ph, Philadelphia chromosome; PS, performance status; RFS, relapse-free survival; tx, treatment.</a:t>
            </a:r>
          </a:p>
          <a:p>
            <a:endParaRPr lang="en-US" dirty="0"/>
          </a:p>
        </p:txBody>
      </p:sp>
      <p:sp>
        <p:nvSpPr>
          <p:cNvPr id="4" name="Slide Number Placeholder 3"/>
          <p:cNvSpPr>
            <a:spLocks noGrp="1"/>
          </p:cNvSpPr>
          <p:nvPr>
            <p:ph type="sldNum" sz="quarter" idx="5"/>
          </p:nvPr>
        </p:nvSpPr>
        <p:spPr/>
        <p:txBody>
          <a:bodyPr/>
          <a:lstStyle/>
          <a:p>
            <a:fld id="{4914A43C-35AA-4224-9DDC-04F54806353F}" type="slidenum">
              <a:rPr lang="en-US" smtClean="0"/>
              <a:t>21</a:t>
            </a:fld>
            <a:endParaRPr lang="en-US" dirty="0"/>
          </a:p>
        </p:txBody>
      </p:sp>
    </p:spTree>
    <p:extLst>
      <p:ext uri="{BB962C8B-B14F-4D97-AF65-F5344CB8AC3E}">
        <p14:creationId xmlns:p14="http://schemas.microsoft.com/office/powerpoint/2010/main" val="33533779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Arial" panose="020B0604020202020204" pitchFamily="34" charset="0"/>
                <a:cs typeface="Arial" panose="020B0604020202020204" pitchFamily="34" charset="0"/>
              </a:rPr>
              <a:t>ALL, acute lymphoblastic leukemia; CVAD, cyclophosphamide, vincristine, doxorubicin, dexamethasone; Ph, Philadelphia chromosome.</a:t>
            </a:r>
            <a:endParaRPr lang="en-US" dirty="0"/>
          </a:p>
        </p:txBody>
      </p:sp>
      <p:sp>
        <p:nvSpPr>
          <p:cNvPr id="4" name="Slide Number Placeholder 3"/>
          <p:cNvSpPr>
            <a:spLocks noGrp="1"/>
          </p:cNvSpPr>
          <p:nvPr>
            <p:ph type="sldNum" sz="quarter" idx="5"/>
          </p:nvPr>
        </p:nvSpPr>
        <p:spPr/>
        <p:txBody>
          <a:bodyPr/>
          <a:lstStyle/>
          <a:p>
            <a:pPr>
              <a:defRPr/>
            </a:pPr>
            <a:fld id="{098FB71A-A36B-43E0-8342-9D3AE09D6045}" type="slidenum">
              <a:rPr lang="en-US" altLang="en-US" smtClean="0"/>
              <a:pPr>
                <a:defRPr/>
              </a:pPr>
              <a:t>22</a:t>
            </a:fld>
            <a:endParaRPr lang="en-US" altLang="en-US" dirty="0"/>
          </a:p>
        </p:txBody>
      </p:sp>
    </p:spTree>
    <p:extLst>
      <p:ext uri="{BB962C8B-B14F-4D97-AF65-F5344CB8AC3E}">
        <p14:creationId xmlns:p14="http://schemas.microsoft.com/office/powerpoint/2010/main" val="34630629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800" i="1" dirty="0">
                <a:latin typeface="Arial" panose="020B0604020202020204" pitchFamily="34" charset="0"/>
                <a:cs typeface="Arial" panose="020B0604020202020204" pitchFamily="34" charset="0"/>
              </a:rPr>
              <a:t>ALL, acute lymphoblastic leukemia; </a:t>
            </a:r>
            <a:r>
              <a:rPr lang="en-US" sz="800" i="1" dirty="0"/>
              <a:t>CMR, complete molecular response; </a:t>
            </a:r>
            <a:r>
              <a:rPr lang="en-US" sz="800" i="1" dirty="0">
                <a:latin typeface="Arial" panose="020B0604020202020204" pitchFamily="34" charset="0"/>
                <a:cs typeface="Arial" panose="020B0604020202020204" pitchFamily="34" charset="0"/>
              </a:rPr>
              <a:t>CVAD, cyclophosphamide, vincristine, doxorubicin, dexamethasone; </a:t>
            </a:r>
            <a:r>
              <a:rPr lang="en-US" sz="800" i="1" dirty="0"/>
              <a:t>FCM-MRD, minimal residual disease by flow cytometry; </a:t>
            </a:r>
            <a:r>
              <a:rPr lang="en-US" sz="800" i="1" dirty="0">
                <a:latin typeface="Arial" panose="020B0604020202020204" pitchFamily="34" charset="0"/>
                <a:cs typeface="Arial" panose="020B0604020202020204" pitchFamily="34" charset="0"/>
              </a:rPr>
              <a:t>Ph, Philadelphia chromosome. </a:t>
            </a:r>
            <a:endParaRPr lang="en-US" sz="800" i="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651267-63BB-43DB-8317-5D66F51DA4AC}"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385226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ALL, acute lymphoblastic leukemia; </a:t>
            </a:r>
            <a:r>
              <a:rPr lang="en-US" sz="800" i="1" dirty="0"/>
              <a:t>CHR, complete hematologic remission; DFS, disease-free survival; HCT, hematopoietic cell transplant; </a:t>
            </a:r>
            <a:r>
              <a:rPr lang="en-US" sz="800" i="1" dirty="0">
                <a:latin typeface="Arial" panose="020B0604020202020204" pitchFamily="34" charset="0"/>
                <a:cs typeface="Arial" panose="020B0604020202020204" pitchFamily="34" charset="0"/>
              </a:rPr>
              <a:t>Ph, Philadelphia chromosome.</a:t>
            </a:r>
            <a:endParaRPr lang="en-US" sz="80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98FB71A-A36B-43E0-8342-9D3AE09D604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83908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ALL, acute lymphoblastic leukemia.</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10"/>
          </p:nvPr>
        </p:nvSpPr>
        <p:spPr/>
        <p:txBody>
          <a:bodyPr/>
          <a:lstStyle/>
          <a:p>
            <a:pPr>
              <a:defRPr/>
            </a:pPr>
            <a:fld id="{098FB71A-A36B-43E0-8342-9D3AE09D6045}" type="slidenum">
              <a:rPr lang="en-US" altLang="en-US" smtClean="0"/>
              <a:pPr>
                <a:defRPr/>
              </a:pPr>
              <a:t>25</a:t>
            </a:fld>
            <a:endParaRPr lang="en-US" altLang="en-US" dirty="0"/>
          </a:p>
        </p:txBody>
      </p:sp>
    </p:spTree>
    <p:extLst>
      <p:ext uri="{BB962C8B-B14F-4D97-AF65-F5344CB8AC3E}">
        <p14:creationId xmlns:p14="http://schemas.microsoft.com/office/powerpoint/2010/main" val="23893232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i="1" dirty="0"/>
              <a:t>ALL, acute lymphoblastic leukemia; </a:t>
            </a:r>
            <a:r>
              <a:rPr lang="en-US" altLang="en-US" i="1" dirty="0"/>
              <a:t>BiTE, bispecific T-cell engager.</a:t>
            </a:r>
            <a:r>
              <a:rPr lang="en-US" altLang="en-US" dirty="0"/>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44A6E9F1-AB0F-5945-9166-F347D7FB7996}" type="slidenum">
              <a:rPr lang="en-US" smtClean="0"/>
              <a:t>26</a:t>
            </a:fld>
            <a:endParaRPr lang="en-US" dirty="0"/>
          </a:p>
        </p:txBody>
      </p:sp>
    </p:spTree>
    <p:extLst>
      <p:ext uri="{BB962C8B-B14F-4D97-AF65-F5344CB8AC3E}">
        <p14:creationId xmlns:p14="http://schemas.microsoft.com/office/powerpoint/2010/main" val="27866107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98FB71A-A36B-43E0-8342-9D3AE09D604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757905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ea typeface="ＭＳ Ｐゴシック" pitchFamily="34" charset="-128"/>
              </a:rPr>
              <a:t>ALL, acute lymphocytic leukemia; InO, inotuzumab ozogamicin; DLT, dose-limiting toxicity; OR, objective response.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20183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a typeface="ＭＳ Ｐゴシック" pitchFamily="34" charset="-128"/>
              </a:rPr>
              <a:t>ALL, acute lymphocytic leukemia; R/R, relapsed/refractory.</a:t>
            </a:r>
            <a:endParaRPr lang="en-US" altLang="en-US" dirty="0">
              <a:ea typeface="MS PGothic" pitchFamily="34" charset="-128"/>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02644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ea typeface="ＭＳ Ｐゴシック" pitchFamily="34" charset="-128"/>
              </a:rPr>
              <a:t>ALL, acute lymphocytic leukemia; CRD, CR duration; CRp, CR with incomplete platelet recovery; CRi, CR with incomplete hematologic recovery; R/R, relapsed/refractory.</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912723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ea typeface="ＭＳ Ｐゴシック" pitchFamily="34" charset="-128"/>
              </a:rPr>
              <a:t>ALL, acute lymphocytic leukemia; R/R, relapsed/refractory; SGPT/SGOT, alanine transaminase/aspartate transaminase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971648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ea typeface="ＭＳ Ｐゴシック" pitchFamily="34" charset="-128"/>
              </a:rPr>
              <a:t>ALL, acute lymphocytic leukemia; Ara-C, cytarabine; FLAG, fludarabine, arabinofuranosyl cytidine, granulocyte colony-stimulating factor; HIDAC, high-dose cytarabine; Ph, Philadelphia chromosome.</a:t>
            </a:r>
            <a:endParaRPr lang="en-US" altLang="en-US" dirty="0">
              <a:latin typeface="Arial"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851703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600"/>
              </a:spcAft>
              <a:buClr>
                <a:srgbClr val="FFC000"/>
              </a:buClr>
              <a:buFont typeface="Arial" panose="020B0604020202020204" pitchFamily="34" charset="0"/>
              <a:buNone/>
              <a:defRPr/>
            </a:pPr>
            <a:r>
              <a:rPr lang="en-US" i="1" dirty="0"/>
              <a:t>ALL, acute lymphocytic leukemia; </a:t>
            </a:r>
            <a:r>
              <a:rPr lang="en-US" altLang="en-US" i="1" dirty="0">
                <a:latin typeface="Arial" charset="0"/>
              </a:rPr>
              <a:t>InO, inotuzumab ozogamicin; </a:t>
            </a:r>
            <a:r>
              <a:rPr lang="en-US" i="1" dirty="0">
                <a:ea typeface="ＭＳ Ｐゴシック" pitchFamily="34" charset="-128"/>
              </a:rPr>
              <a:t>CRi, CR with incomplete hematologic recovery; MRD, measurable residual disease.</a:t>
            </a:r>
            <a:endParaRPr lang="en-US" altLang="en-US" dirty="0">
              <a:latin typeface="Arial" charset="0"/>
            </a:endParaRPr>
          </a:p>
          <a:p>
            <a:pPr marL="285750" indent="-285750">
              <a:spcAft>
                <a:spcPts val="600"/>
              </a:spcAft>
              <a:buClr>
                <a:srgbClr val="FFC000"/>
              </a:buClr>
              <a:defRPr/>
            </a:pPr>
            <a:endParaRPr lang="en-US" altLang="en-US" dirty="0">
              <a:latin typeface="Arial" charset="0"/>
            </a:endParaRPr>
          </a:p>
          <a:p>
            <a:pPr marL="285750" indent="-285750">
              <a:spcAft>
                <a:spcPts val="600"/>
              </a:spcAft>
              <a:buClr>
                <a:srgbClr val="FFC000"/>
              </a:buClr>
              <a:defRPr/>
            </a:pPr>
            <a:endParaRPr lang="en-US" altLang="en-US" dirty="0">
              <a:latin typeface="Arial" charset="0"/>
            </a:endParaRPr>
          </a:p>
          <a:p>
            <a:pPr marL="285750" indent="-285750">
              <a:spcAft>
                <a:spcPts val="600"/>
              </a:spcAft>
              <a:buClr>
                <a:srgbClr val="FFC000"/>
              </a:buClr>
              <a:defRPr/>
            </a:pPr>
            <a:endParaRPr lang="en-US" altLang="en-US" dirty="0">
              <a:latin typeface="Arial" charset="0"/>
            </a:endParaRPr>
          </a:p>
          <a:p>
            <a:pPr marL="285750" indent="-285750">
              <a:spcAft>
                <a:spcPts val="600"/>
              </a:spcAft>
              <a:buClr>
                <a:srgbClr val="FFC000"/>
              </a:buClr>
              <a:defRPr/>
            </a:pPr>
            <a:endParaRPr lang="en-US" altLang="en-US" dirty="0">
              <a:latin typeface="Arial" charset="0"/>
            </a:endParaRPr>
          </a:p>
          <a:p>
            <a:pPr marL="285750" indent="-285750">
              <a:spcAft>
                <a:spcPts val="600"/>
              </a:spcAft>
              <a:buClr>
                <a:srgbClr val="FFC000"/>
              </a:buClr>
              <a:defRPr/>
            </a:pPr>
            <a:endParaRPr lang="en-US" altLang="en-US" dirty="0">
              <a:latin typeface="Arial" charset="0"/>
            </a:endParaRPr>
          </a:p>
          <a:p>
            <a:pPr marL="285750" indent="-285750">
              <a:spcAft>
                <a:spcPts val="600"/>
              </a:spcAft>
              <a:buClr>
                <a:srgbClr val="FFC000"/>
              </a:buClr>
              <a:defRPr/>
            </a:pPr>
            <a:endParaRPr lang="en-US" altLang="en-US" dirty="0">
              <a:latin typeface="Arial" charset="0"/>
            </a:endParaRPr>
          </a:p>
          <a:p>
            <a:pPr marL="285750" indent="-285750">
              <a:defRPr/>
            </a:pPr>
            <a:r>
              <a:rPr lang="en-US" altLang="en-US" dirty="0">
                <a:latin typeface="Arial" charset="0"/>
                <a:cs typeface="Times New Roman" pitchFamily="18" charset="0"/>
              </a:rPr>
              <a:t>Sources (table):</a:t>
            </a:r>
            <a:r>
              <a:rPr lang="en-US" altLang="en-US" b="1" dirty="0">
                <a:latin typeface="Arial" charset="0"/>
                <a:cs typeface="Times New Roman" pitchFamily="18" charset="0"/>
              </a:rPr>
              <a:t> </a:t>
            </a:r>
            <a:r>
              <a:rPr lang="en-US" altLang="en-US" b="1" dirty="0">
                <a:latin typeface="Arial" charset="0"/>
              </a:rPr>
              <a:t> </a:t>
            </a:r>
            <a:r>
              <a:rPr lang="en-US" altLang="en-US" dirty="0">
                <a:latin typeface="Arial" charset="0"/>
              </a:rPr>
              <a:t> t_14_2_1_1_4_t_resp_eac</a:t>
            </a:r>
            <a:r>
              <a:rPr lang="en-US" altLang="en-US" dirty="0">
                <a:latin typeface="Arial" charset="0"/>
                <a:cs typeface="Times New Roman" pitchFamily="18" charset="0"/>
              </a:rPr>
              <a:t>, t_14_2_1_5_2_t_mrd_eac  --Verified KS 6.6.16</a:t>
            </a:r>
          </a:p>
          <a:p>
            <a:pPr marL="285750" indent="-285750">
              <a:defRPr/>
            </a:pPr>
            <a:r>
              <a:rPr lang="en-US" altLang="en-US" dirty="0">
                <a:latin typeface="Arial" charset="0"/>
                <a:cs typeface="Times New Roman" pitchFamily="18" charset="0"/>
              </a:rPr>
              <a:t>Source (bullet):  t_14_2_7_1_1_1_t_rate_sct (calc. % by hand) --Verified JVS 6.6.16</a:t>
            </a:r>
          </a:p>
          <a:p>
            <a:pPr marL="285750" indent="-285750">
              <a:defRPr/>
            </a:pPr>
            <a:r>
              <a:rPr lang="en-US" altLang="en-US" dirty="0">
                <a:latin typeface="Arial" charset="0"/>
                <a:cs typeface="Times New Roman" pitchFamily="18" charset="0"/>
              </a:rPr>
              <a:t>Source (note on response in 326): t_14_2_1_1_1_1_t_resp_itt –Verified JVS 6.11.16</a:t>
            </a:r>
            <a:endParaRPr lang="en-US" altLang="en-US" dirty="0">
              <a:latin typeface="Arial"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438804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ltLang="en-US" i="1" dirty="0">
                <a:latin typeface="Arial" charset="0"/>
              </a:rPr>
              <a:t>InO, inotuzumab ozogamicin.</a:t>
            </a:r>
            <a:endParaRPr lang="en-US" altLang="en-US" dirty="0">
              <a:latin typeface="Arial"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635018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3050" marR="0" lvl="0" indent="-273050" algn="l" defTabSz="914400" rtl="0" eaLnBrk="0" fontAlgn="base" latinLnBrk="0" hangingPunct="0">
              <a:lnSpc>
                <a:spcPct val="100000"/>
              </a:lnSpc>
              <a:spcBef>
                <a:spcPts val="1200"/>
              </a:spcBef>
              <a:spcAft>
                <a:spcPct val="0"/>
              </a:spcAft>
              <a:buClr>
                <a:srgbClr val="E9C550"/>
              </a:buClr>
              <a:buSzTx/>
              <a:buFontTx/>
              <a:buNone/>
              <a:tabLst/>
              <a:defRPr/>
            </a:pPr>
            <a:r>
              <a:rPr lang="en-US" altLang="en-US" i="1" dirty="0">
                <a:latin typeface="Arial" charset="0"/>
              </a:rPr>
              <a:t>InO, inotuzumab ozogamicin; OR, odds ratio; SoC, standard of care; tx, treatment; SCT, stem cell transplant; SOS, sinusoidal obstruction syndrome; VOD, veno-occlusive disease.</a:t>
            </a:r>
            <a:endParaRPr lang="en-US" altLang="en-US" dirty="0">
              <a:latin typeface="Arial"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54083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latin typeface="Arial" charset="0"/>
              </a:rPr>
              <a:t>HSCT, </a:t>
            </a:r>
            <a:r>
              <a:rPr lang="en-US" altLang="en-US" sz="1200" b="0" i="1" kern="1200" dirty="0">
                <a:solidFill>
                  <a:schemeClr val="tx1"/>
                </a:solidFill>
                <a:effectLst/>
                <a:latin typeface="Arial" charset="0"/>
                <a:ea typeface="+mn-ea"/>
                <a:cs typeface="+mn-cs"/>
              </a:rPr>
              <a:t>h</a:t>
            </a:r>
            <a:r>
              <a:rPr lang="en-US" sz="1200" b="0" i="1" kern="1200" dirty="0">
                <a:solidFill>
                  <a:schemeClr val="tx1"/>
                </a:solidFill>
                <a:effectLst/>
                <a:latin typeface="Arial" charset="0"/>
                <a:ea typeface="+mn-ea"/>
                <a:cs typeface="+mn-cs"/>
              </a:rPr>
              <a:t>ematopoietic stem cell transplant; </a:t>
            </a:r>
            <a:r>
              <a:rPr lang="en-US" altLang="en-US" i="1" dirty="0">
                <a:latin typeface="Arial" charset="0"/>
              </a:rPr>
              <a:t>InO, inotuzumab ozogamicin.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5A3E61-CB30-444C-8947-7542D4C17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9019998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EBMT, European Society for Blood and Marrow Transplantation; HCT, hematopoietic cell transplant; SOS, sinusoidal obstruction syndrome.</a:t>
            </a:r>
          </a:p>
        </p:txBody>
      </p:sp>
      <p:sp>
        <p:nvSpPr>
          <p:cNvPr id="4" name="Slide Number Placeholder 3"/>
          <p:cNvSpPr>
            <a:spLocks noGrp="1"/>
          </p:cNvSpPr>
          <p:nvPr>
            <p:ph type="sldNum" sz="quarter" idx="5"/>
          </p:nvPr>
        </p:nvSpPr>
        <p:spPr/>
        <p:txBody>
          <a:bodyPr/>
          <a:lstStyle/>
          <a:p>
            <a:pPr>
              <a:defRPr/>
            </a:pPr>
            <a:fld id="{098FB71A-A36B-43E0-8342-9D3AE09D6045}" type="slidenum">
              <a:rPr lang="en-US" altLang="en-US" smtClean="0"/>
              <a:pPr>
                <a:defRPr/>
              </a:pPr>
              <a:t>37</a:t>
            </a:fld>
            <a:endParaRPr lang="en-US" altLang="en-US" dirty="0"/>
          </a:p>
        </p:txBody>
      </p:sp>
    </p:spTree>
    <p:extLst>
      <p:ext uri="{BB962C8B-B14F-4D97-AF65-F5344CB8AC3E}">
        <p14:creationId xmlns:p14="http://schemas.microsoft.com/office/powerpoint/2010/main" val="31948059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 </a:t>
            </a:r>
            <a:r>
              <a:rPr lang="en-US" altLang="en-US" i="1" dirty="0"/>
              <a:t>BiTE, bispecific T-cell engager.</a:t>
            </a:r>
            <a:endParaRPr lang="en-US" dirty="0"/>
          </a:p>
        </p:txBody>
      </p:sp>
      <p:sp>
        <p:nvSpPr>
          <p:cNvPr id="4" name="Slide Number Placeholder 3"/>
          <p:cNvSpPr>
            <a:spLocks noGrp="1"/>
          </p:cNvSpPr>
          <p:nvPr>
            <p:ph type="sldNum" sz="quarter" idx="5"/>
          </p:nvPr>
        </p:nvSpPr>
        <p:spPr/>
        <p:txBody>
          <a:bodyPr/>
          <a:lstStyle/>
          <a:p>
            <a:pPr>
              <a:defRPr/>
            </a:pPr>
            <a:fld id="{098FB71A-A36B-43E0-8342-9D3AE09D6045}" type="slidenum">
              <a:rPr lang="en-US" altLang="en-US" smtClean="0"/>
              <a:pPr>
                <a:defRPr/>
              </a:pPr>
              <a:t>38</a:t>
            </a:fld>
            <a:endParaRPr lang="en-US" altLang="en-US" dirty="0"/>
          </a:p>
        </p:txBody>
      </p:sp>
    </p:spTree>
    <p:extLst>
      <p:ext uri="{BB962C8B-B14F-4D97-AF65-F5344CB8AC3E}">
        <p14:creationId xmlns:p14="http://schemas.microsoft.com/office/powerpoint/2010/main" val="27125861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i="1" dirty="0"/>
              <a:t>ALL, acute lymphoblastic leukemia; ASCT; allogeneic stem cell transplantation; FLAG, fludarabine, cytarabine, granulocyte colony-stimulating factor; HIDAC, high-dose cytarabine; MTX, methotrexate; Ph, Philadelphia chromosome; R/R, relapsed/refractory; SoC, standard of care.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10"/>
          </p:nvPr>
        </p:nvSpPr>
        <p:spPr/>
        <p:txBody>
          <a:bodyPr/>
          <a:lstStyle/>
          <a:p>
            <a:fld id="{44A6E9F1-AB0F-5945-9166-F347D7FB7996}" type="slidenum">
              <a:rPr lang="en-US" smtClean="0"/>
              <a:t>39</a:t>
            </a:fld>
            <a:endParaRPr lang="en-US" dirty="0"/>
          </a:p>
        </p:txBody>
      </p:sp>
    </p:spTree>
    <p:extLst>
      <p:ext uri="{BB962C8B-B14F-4D97-AF65-F5344CB8AC3E}">
        <p14:creationId xmlns:p14="http://schemas.microsoft.com/office/powerpoint/2010/main" val="15993647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i="1" dirty="0"/>
              <a:t>CRh, CR with partial hematological recovery; CRi, CR with incomplete recovery of bone marrow; SoC, standard of care.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i="1"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10"/>
          </p:nvPr>
        </p:nvSpPr>
        <p:spPr/>
        <p:txBody>
          <a:bodyPr/>
          <a:lstStyle/>
          <a:p>
            <a:fld id="{44A6E9F1-AB0F-5945-9166-F347D7FB7996}" type="slidenum">
              <a:rPr lang="en-US" smtClean="0"/>
              <a:t>40</a:t>
            </a:fld>
            <a:endParaRPr lang="en-US" dirty="0"/>
          </a:p>
        </p:txBody>
      </p:sp>
    </p:spTree>
    <p:extLst>
      <p:ext uri="{BB962C8B-B14F-4D97-AF65-F5344CB8AC3E}">
        <p14:creationId xmlns:p14="http://schemas.microsoft.com/office/powerpoint/2010/main" val="8831768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i="1" dirty="0"/>
              <a:t>ALL, acute lymphoblastic leukemia; EFS, event-free survival; IDMC, independent data monitoring committee; ITT, intention to treat; SoC, standard of care. </a:t>
            </a:r>
            <a:endParaRPr lang="en-US" i="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i="0" dirty="0"/>
          </a:p>
        </p:txBody>
      </p:sp>
      <p:sp>
        <p:nvSpPr>
          <p:cNvPr id="4" name="Slide Number Placeholder 3"/>
          <p:cNvSpPr>
            <a:spLocks noGrp="1"/>
          </p:cNvSpPr>
          <p:nvPr>
            <p:ph type="sldNum" sz="quarter" idx="10"/>
          </p:nvPr>
        </p:nvSpPr>
        <p:spPr/>
        <p:txBody>
          <a:bodyPr/>
          <a:lstStyle/>
          <a:p>
            <a:fld id="{44A6E9F1-AB0F-5945-9166-F347D7FB7996}" type="slidenum">
              <a:rPr lang="en-US" smtClean="0"/>
              <a:t>41</a:t>
            </a:fld>
            <a:endParaRPr lang="en-US" dirty="0"/>
          </a:p>
        </p:txBody>
      </p:sp>
    </p:spTree>
    <p:extLst>
      <p:ext uri="{BB962C8B-B14F-4D97-AF65-F5344CB8AC3E}">
        <p14:creationId xmlns:p14="http://schemas.microsoft.com/office/powerpoint/2010/main" val="39978900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i="1" dirty="0"/>
              <a:t>AE, adverse event.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i="1" dirty="0"/>
          </a:p>
          <a:p>
            <a:endParaRPr lang="en-US" sz="1200" b="1"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10"/>
          </p:nvPr>
        </p:nvSpPr>
        <p:spPr/>
        <p:txBody>
          <a:bodyPr/>
          <a:lstStyle/>
          <a:p>
            <a:fld id="{44A6E9F1-AB0F-5945-9166-F347D7FB7996}" type="slidenum">
              <a:rPr lang="en-US" smtClean="0"/>
              <a:t>42</a:t>
            </a:fld>
            <a:endParaRPr lang="en-US" dirty="0"/>
          </a:p>
        </p:txBody>
      </p:sp>
    </p:spTree>
    <p:extLst>
      <p:ext uri="{BB962C8B-B14F-4D97-AF65-F5344CB8AC3E}">
        <p14:creationId xmlns:p14="http://schemas.microsoft.com/office/powerpoint/2010/main" val="32000447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ALL, acute lymphoblastic leukemia; HSCT, hematopoietic stem cell transplantation; MRD, measurable residual disease; RFS, relapse-free survival; RT-qPCR, quantitative reverse transcription PCR.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10"/>
          </p:nvPr>
        </p:nvSpPr>
        <p:spPr/>
        <p:txBody>
          <a:bodyPr/>
          <a:lstStyle/>
          <a:p>
            <a:pPr>
              <a:defRPr/>
            </a:pPr>
            <a:fld id="{098FB71A-A36B-43E0-8342-9D3AE09D6045}" type="slidenum">
              <a:rPr lang="en-US" altLang="en-US" smtClean="0"/>
              <a:pPr>
                <a:defRPr/>
              </a:pPr>
              <a:t>43</a:t>
            </a:fld>
            <a:endParaRPr lang="en-US" altLang="en-US" dirty="0"/>
          </a:p>
        </p:txBody>
      </p:sp>
    </p:spTree>
    <p:extLst>
      <p:ext uri="{BB962C8B-B14F-4D97-AF65-F5344CB8AC3E}">
        <p14:creationId xmlns:p14="http://schemas.microsoft.com/office/powerpoint/2010/main" val="2305017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CR1, first complete remission; CR2/3, second/third complete remission; MRD, measurable residual disease.</a:t>
            </a:r>
          </a:p>
          <a:p>
            <a:endParaRPr lang="en-US" dirty="0"/>
          </a:p>
        </p:txBody>
      </p:sp>
      <p:sp>
        <p:nvSpPr>
          <p:cNvPr id="4" name="Slide Number Placeholder 3"/>
          <p:cNvSpPr>
            <a:spLocks noGrp="1"/>
          </p:cNvSpPr>
          <p:nvPr>
            <p:ph type="sldNum" sz="quarter" idx="10"/>
          </p:nvPr>
        </p:nvSpPr>
        <p:spPr/>
        <p:txBody>
          <a:bodyPr/>
          <a:lstStyle/>
          <a:p>
            <a:pPr>
              <a:defRPr/>
            </a:pPr>
            <a:fld id="{098FB71A-A36B-43E0-8342-9D3AE09D6045}" type="slidenum">
              <a:rPr lang="en-US" altLang="en-US" smtClean="0"/>
              <a:pPr>
                <a:defRPr/>
              </a:pPr>
              <a:t>44</a:t>
            </a:fld>
            <a:endParaRPr lang="en-US" altLang="en-US" dirty="0"/>
          </a:p>
        </p:txBody>
      </p:sp>
    </p:spTree>
    <p:extLst>
      <p:ext uri="{BB962C8B-B14F-4D97-AF65-F5344CB8AC3E}">
        <p14:creationId xmlns:p14="http://schemas.microsoft.com/office/powerpoint/2010/main" val="17602140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a:t>
            </a:r>
          </a:p>
          <a:p>
            <a:endParaRPr lang="en-US" i="1" dirty="0"/>
          </a:p>
        </p:txBody>
      </p:sp>
      <p:sp>
        <p:nvSpPr>
          <p:cNvPr id="4" name="Slide Number Placeholder 3"/>
          <p:cNvSpPr>
            <a:spLocks noGrp="1"/>
          </p:cNvSpPr>
          <p:nvPr>
            <p:ph type="sldNum" sz="quarter" idx="5"/>
          </p:nvPr>
        </p:nvSpPr>
        <p:spPr/>
        <p:txBody>
          <a:bodyPr/>
          <a:lstStyle/>
          <a:p>
            <a:fld id="{60300546-860B-40E6-B117-358066AE4E8F}" type="slidenum">
              <a:rPr lang="en-US" smtClean="0"/>
              <a:t>45</a:t>
            </a:fld>
            <a:endParaRPr lang="en-US" dirty="0"/>
          </a:p>
        </p:txBody>
      </p:sp>
    </p:spTree>
    <p:extLst>
      <p:ext uri="{BB962C8B-B14F-4D97-AF65-F5344CB8AC3E}">
        <p14:creationId xmlns:p14="http://schemas.microsoft.com/office/powerpoint/2010/main" val="27858789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ALL, acute lymphoblastic leukemia; BLINA, blinatumomab; BM, bone marrow; CPM, cyclophosphamide; DEX, dexamethasone; DFS, disease-free survival; ETOP, etoposide; HDAC, high-dose cytarabine; HSCT, hematopoietic stem cell transplant; IEM, inborn errors of metabolism; MTX, methotrexate; PEG, pegylated asparaginase; Ph, Philadelphia chromosome; VCR, vincristine.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674842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999761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ALL, acute lymphoblastic leukemia; BiTE, bispecific T-cell engager; CRS, cytokine-release system; d/c, discontinuation; MHC, major histocompatibility complex.</a:t>
            </a:r>
          </a:p>
          <a:p>
            <a:endParaRPr lang="en-US" i="1" dirty="0"/>
          </a:p>
        </p:txBody>
      </p:sp>
      <p:sp>
        <p:nvSpPr>
          <p:cNvPr id="4" name="Slide Number Placeholder 3"/>
          <p:cNvSpPr>
            <a:spLocks noGrp="1"/>
          </p:cNvSpPr>
          <p:nvPr>
            <p:ph type="sldNum" sz="quarter" idx="10"/>
          </p:nvPr>
        </p:nvSpPr>
        <p:spPr/>
        <p:txBody>
          <a:bodyPr/>
          <a:lstStyle/>
          <a:p>
            <a:pPr>
              <a:defRPr/>
            </a:pPr>
            <a:fld id="{098FB71A-A36B-43E0-8342-9D3AE09D6045}" type="slidenum">
              <a:rPr lang="en-US" altLang="en-US" smtClean="0"/>
              <a:pPr>
                <a:defRPr/>
              </a:pPr>
              <a:t>48</a:t>
            </a:fld>
            <a:endParaRPr lang="en-US" altLang="en-US" dirty="0"/>
          </a:p>
        </p:txBody>
      </p:sp>
    </p:spTree>
    <p:extLst>
      <p:ext uri="{BB962C8B-B14F-4D97-AF65-F5344CB8AC3E}">
        <p14:creationId xmlns:p14="http://schemas.microsoft.com/office/powerpoint/2010/main" val="21255729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 CR1, first complete remission; CR2, second complete remission; CRS, cytokine-release syndrome; MRD, measurable residual disease.</a:t>
            </a:r>
          </a:p>
          <a:p>
            <a:endParaRPr lang="en-US" i="1" dirty="0"/>
          </a:p>
          <a:p>
            <a:endParaRPr lang="en-US" sz="120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098FB71A-A36B-43E0-8342-9D3AE09D6045}" type="slidenum">
              <a:rPr lang="en-US" altLang="en-US" smtClean="0"/>
              <a:pPr>
                <a:defRPr/>
              </a:pPr>
              <a:t>49</a:t>
            </a:fld>
            <a:endParaRPr lang="en-US" altLang="en-US" dirty="0"/>
          </a:p>
        </p:txBody>
      </p:sp>
    </p:spTree>
    <p:extLst>
      <p:ext uri="{BB962C8B-B14F-4D97-AF65-F5344CB8AC3E}">
        <p14:creationId xmlns:p14="http://schemas.microsoft.com/office/powerpoint/2010/main" val="3523420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CRS, cytokine-release syndrome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370351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192379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a:t>
            </a:r>
          </a:p>
        </p:txBody>
      </p:sp>
      <p:sp>
        <p:nvSpPr>
          <p:cNvPr id="4" name="Slide Number Placeholder 3"/>
          <p:cNvSpPr>
            <a:spLocks noGrp="1"/>
          </p:cNvSpPr>
          <p:nvPr>
            <p:ph type="sldNum" sz="quarter" idx="5"/>
          </p:nvPr>
        </p:nvSpPr>
        <p:spPr/>
        <p:txBody>
          <a:bodyPr/>
          <a:lstStyle/>
          <a:p>
            <a:pPr>
              <a:defRPr/>
            </a:pPr>
            <a:fld id="{098FB71A-A36B-43E0-8342-9D3AE09D6045}" type="slidenum">
              <a:rPr lang="en-US" altLang="en-US" smtClean="0"/>
              <a:pPr>
                <a:defRPr/>
              </a:pPr>
              <a:t>52</a:t>
            </a:fld>
            <a:endParaRPr lang="en-US" altLang="en-US" dirty="0"/>
          </a:p>
        </p:txBody>
      </p:sp>
    </p:spTree>
    <p:extLst>
      <p:ext uri="{BB962C8B-B14F-4D97-AF65-F5344CB8AC3E}">
        <p14:creationId xmlns:p14="http://schemas.microsoft.com/office/powerpoint/2010/main" val="37770816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A34C5065-ED1B-416B-A7A9-78664F11E007}" type="slidenum">
              <a:rPr lang="en-US" smtClean="0">
                <a:solidFill>
                  <a:srgbClr val="000000"/>
                </a:solidFill>
              </a:rPr>
              <a:pPr/>
              <a:t>53</a:t>
            </a:fld>
            <a:endParaRPr lang="en-US" dirty="0">
              <a:solidFill>
                <a:srgbClr val="000000"/>
              </a:solidFill>
            </a:endParaRPr>
          </a:p>
        </p:txBody>
      </p:sp>
      <p:sp>
        <p:nvSpPr>
          <p:cNvPr id="50179" name="Rectangle 2"/>
          <p:cNvSpPr>
            <a:spLocks noGrp="1" noRot="1" noChangeAspect="1" noChangeArrowheads="1" noTextEdit="1"/>
          </p:cNvSpPr>
          <p:nvPr>
            <p:ph type="sldImg"/>
          </p:nvPr>
        </p:nvSpPr>
        <p:spPr>
          <a:xfrm>
            <a:off x="542925" y="757238"/>
            <a:ext cx="6716713" cy="3779837"/>
          </a:xfrm>
          <a:ln/>
        </p:spPr>
      </p:sp>
      <p:sp>
        <p:nvSpPr>
          <p:cNvPr id="50180"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i="1" baseline="0" dirty="0"/>
              <a:t>LTR, long terminal repeat; SA, splice acceptor; SD, splice donor; T</a:t>
            </a:r>
            <a:r>
              <a:rPr lang="en-US" i="1" dirty="0"/>
              <a:t>AA, tumor-associated</a:t>
            </a:r>
            <a:r>
              <a:rPr lang="en-US" i="1" baseline="0" dirty="0"/>
              <a:t> antibody.</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i="1" baseline="0" dirty="0"/>
          </a:p>
        </p:txBody>
      </p:sp>
    </p:spTree>
    <p:extLst>
      <p:ext uri="{BB962C8B-B14F-4D97-AF65-F5344CB8AC3E}">
        <p14:creationId xmlns:p14="http://schemas.microsoft.com/office/powerpoint/2010/main" val="24114457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C881696E-B21C-4683-9BDF-4FBE2D478913}"/>
              </a:ext>
            </a:extLst>
          </p:cNvPr>
          <p:cNvSpPr>
            <a:spLocks noGrp="1" noRot="1" noChangeAspect="1" noChangeArrowheads="1" noTextEdit="1"/>
          </p:cNvSpPr>
          <p:nvPr>
            <p:ph type="sldImg"/>
          </p:nvPr>
        </p:nvSpPr>
        <p:spPr>
          <a:xfrm>
            <a:off x="381000" y="685800"/>
            <a:ext cx="6096000" cy="3429000"/>
          </a:xfrm>
          <a:ln/>
        </p:spPr>
      </p:sp>
      <p:sp>
        <p:nvSpPr>
          <p:cNvPr id="37891" name="Notes Placeholder 2">
            <a:extLst>
              <a:ext uri="{FF2B5EF4-FFF2-40B4-BE49-F238E27FC236}">
                <a16:creationId xmlns:a16="http://schemas.microsoft.com/office/drawing/2014/main" id="{FEEE5616-120B-4732-8BB1-6F67A486324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i="1" dirty="0"/>
          </a:p>
        </p:txBody>
      </p:sp>
      <p:sp>
        <p:nvSpPr>
          <p:cNvPr id="4" name="Slide Number Placeholder 3">
            <a:extLst>
              <a:ext uri="{FF2B5EF4-FFF2-40B4-BE49-F238E27FC236}">
                <a16:creationId xmlns:a16="http://schemas.microsoft.com/office/drawing/2014/main" id="{9322B4A8-EEDA-40FB-B816-3DD7BCBB0828}"/>
              </a:ext>
            </a:extLst>
          </p:cNvPr>
          <p:cNvSpPr>
            <a:spLocks noGrp="1"/>
          </p:cNvSpPr>
          <p:nvPr>
            <p:ph type="sldNum" sz="quarter" idx="5"/>
          </p:nvPr>
        </p:nvSpPr>
        <p:spPr/>
        <p:txBody>
          <a:bodyPr/>
          <a:lstStyle/>
          <a:p>
            <a:pPr defTabSz="457200" fontAlgn="auto">
              <a:spcBef>
                <a:spcPts val="0"/>
              </a:spcBef>
              <a:spcAft>
                <a:spcPts val="0"/>
              </a:spcAft>
              <a:defRPr/>
            </a:pPr>
            <a:fld id="{E6EC8A90-9EBE-49E8-9B63-02FE00A09A8F}" type="slidenum">
              <a:rPr lang="en-US">
                <a:solidFill>
                  <a:prstClr val="black"/>
                </a:solidFill>
                <a:latin typeface="Calibri"/>
                <a:cs typeface="+mn-cs"/>
              </a:rPr>
              <a:pPr defTabSz="457200" fontAlgn="auto">
                <a:spcBef>
                  <a:spcPts val="0"/>
                </a:spcBef>
                <a:spcAft>
                  <a:spcPts val="0"/>
                </a:spcAft>
                <a:defRPr/>
              </a:pPr>
              <a:t>54</a:t>
            </a:fld>
            <a:endParaRPr lang="en-US" dirty="0">
              <a:solidFill>
                <a:prstClr val="black"/>
              </a:solidFill>
              <a:latin typeface="Calibri"/>
              <a:cs typeface="+mn-c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156ACC65-AD36-43EF-9EDA-2A2B2623C67A}"/>
              </a:ext>
            </a:extLst>
          </p:cNvPr>
          <p:cNvSpPr>
            <a:spLocks noGrp="1" noRot="1" noChangeAspect="1" noTextEdit="1"/>
          </p:cNvSpPr>
          <p:nvPr>
            <p:ph type="sldImg"/>
          </p:nvPr>
        </p:nvSpPr>
        <p:spPr>
          <a:ln/>
        </p:spPr>
      </p:sp>
      <p:sp>
        <p:nvSpPr>
          <p:cNvPr id="12291" name="Notes Placeholder 2">
            <a:extLst>
              <a:ext uri="{FF2B5EF4-FFF2-40B4-BE49-F238E27FC236}">
                <a16:creationId xmlns:a16="http://schemas.microsoft.com/office/drawing/2014/main" id="{AD3FB838-20B7-415B-95DB-7B8E1EE782C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Arial" panose="020B0604020202020204" pitchFamily="34" charset="0"/>
              </a:rPr>
              <a:t>AE, adverse event; ALL, acute lymphoblastic leukemia; BM, bone marrow; CRi, CR with incomplete hematologic recovery; DoR, duration of response; IRC, independent review committee; MRD, measurable residual disease.</a:t>
            </a:r>
          </a:p>
          <a:p>
            <a:endParaRPr lang="en-US" altLang="en-US" i="1" dirty="0">
              <a:latin typeface="Arial" panose="020B0604020202020204" pitchFamily="34" charset="0"/>
            </a:endParaRPr>
          </a:p>
        </p:txBody>
      </p:sp>
      <p:sp>
        <p:nvSpPr>
          <p:cNvPr id="12292" name="Slide Number Placeholder 3">
            <a:extLst>
              <a:ext uri="{FF2B5EF4-FFF2-40B4-BE49-F238E27FC236}">
                <a16:creationId xmlns:a16="http://schemas.microsoft.com/office/drawing/2014/main" id="{9687CAA8-1F4B-4DE1-8259-A0E1EA5B6A1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fld id="{2DFBE987-A9B6-485F-A9FC-61A031636E27}" type="slidenum">
              <a:rPr lang="en-US" altLang="en-US" b="0" smtClean="0"/>
              <a:pPr/>
              <a:t>55</a:t>
            </a:fld>
            <a:endParaRPr lang="en-US" altLang="en-US" b="0"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ALL, acute lymphoblastic leukemia; DoR, duration of response; EFS, event-free survival; NR, not reached.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0" dirty="0"/>
          </a:p>
        </p:txBody>
      </p:sp>
      <p:sp>
        <p:nvSpPr>
          <p:cNvPr id="4" name="Slide Number Placeholder 3"/>
          <p:cNvSpPr>
            <a:spLocks noGrp="1"/>
          </p:cNvSpPr>
          <p:nvPr>
            <p:ph type="sldNum" sz="quarter" idx="10"/>
          </p:nvPr>
        </p:nvSpPr>
        <p:spPr/>
        <p:txBody>
          <a:bodyPr/>
          <a:lstStyle/>
          <a:p>
            <a:pPr>
              <a:defRPr/>
            </a:pPr>
            <a:fld id="{098FB71A-A36B-43E0-8342-9D3AE09D6045}" type="slidenum">
              <a:rPr lang="en-US" altLang="en-US" smtClean="0"/>
              <a:pPr>
                <a:defRPr/>
              </a:pPr>
              <a:t>56</a:t>
            </a:fld>
            <a:endParaRPr lang="en-US" altLang="en-US" dirty="0"/>
          </a:p>
        </p:txBody>
      </p:sp>
    </p:spTree>
    <p:extLst>
      <p:ext uri="{BB962C8B-B14F-4D97-AF65-F5344CB8AC3E}">
        <p14:creationId xmlns:p14="http://schemas.microsoft.com/office/powerpoint/2010/main" val="1115064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a:t>
            </a:r>
          </a:p>
          <a:p>
            <a:endParaRPr lang="en-US" dirty="0"/>
          </a:p>
        </p:txBody>
      </p:sp>
      <p:sp>
        <p:nvSpPr>
          <p:cNvPr id="4" name="Slide Number Placeholder 3"/>
          <p:cNvSpPr>
            <a:spLocks noGrp="1"/>
          </p:cNvSpPr>
          <p:nvPr>
            <p:ph type="sldNum" sz="quarter" idx="10"/>
          </p:nvPr>
        </p:nvSpPr>
        <p:spPr/>
        <p:txBody>
          <a:bodyPr/>
          <a:lstStyle/>
          <a:p>
            <a:pPr>
              <a:defRPr/>
            </a:pPr>
            <a:fld id="{098FB71A-A36B-43E0-8342-9D3AE09D6045}" type="slidenum">
              <a:rPr lang="en-US" altLang="en-US" smtClean="0"/>
              <a:pPr>
                <a:defRPr/>
              </a:pPr>
              <a:t>57</a:t>
            </a:fld>
            <a:endParaRPr lang="en-US" altLang="en-US" dirty="0"/>
          </a:p>
        </p:txBody>
      </p:sp>
    </p:spTree>
    <p:extLst>
      <p:ext uri="{BB962C8B-B14F-4D97-AF65-F5344CB8AC3E}">
        <p14:creationId xmlns:p14="http://schemas.microsoft.com/office/powerpoint/2010/main" val="36116309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CRS, cytokine-release syndrome.</a:t>
            </a:r>
          </a:p>
          <a:p>
            <a:endParaRPr lang="en-US" dirty="0"/>
          </a:p>
        </p:txBody>
      </p:sp>
      <p:sp>
        <p:nvSpPr>
          <p:cNvPr id="4" name="Slide Number Placeholder 3"/>
          <p:cNvSpPr>
            <a:spLocks noGrp="1"/>
          </p:cNvSpPr>
          <p:nvPr>
            <p:ph type="sldNum" sz="quarter" idx="10"/>
          </p:nvPr>
        </p:nvSpPr>
        <p:spPr/>
        <p:txBody>
          <a:bodyPr/>
          <a:lstStyle/>
          <a:p>
            <a:pPr>
              <a:defRPr/>
            </a:pPr>
            <a:fld id="{098FB71A-A36B-43E0-8342-9D3AE09D6045}" type="slidenum">
              <a:rPr lang="en-US" altLang="en-US" smtClean="0"/>
              <a:pPr>
                <a:defRPr/>
              </a:pPr>
              <a:t>58</a:t>
            </a:fld>
            <a:endParaRPr lang="en-US" altLang="en-US" dirty="0"/>
          </a:p>
        </p:txBody>
      </p:sp>
    </p:spTree>
    <p:extLst>
      <p:ext uri="{BB962C8B-B14F-4D97-AF65-F5344CB8AC3E}">
        <p14:creationId xmlns:p14="http://schemas.microsoft.com/office/powerpoint/2010/main" val="11229965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AED, </a:t>
            </a:r>
            <a:r>
              <a:rPr lang="en-US" sz="1200" b="0" i="1" kern="1200" dirty="0">
                <a:solidFill>
                  <a:schemeClr val="tx1"/>
                </a:solidFill>
                <a:effectLst/>
                <a:latin typeface="+mn-lt"/>
                <a:ea typeface="+mn-ea"/>
                <a:cs typeface="+mn-cs"/>
              </a:rPr>
              <a:t>antiepileptic drug; CNS, central nervous system; </a:t>
            </a:r>
            <a:r>
              <a:rPr lang="en-US" i="1" dirty="0"/>
              <a:t>CRS, cytokine-release syndrome; EEG, electroencephalogram.</a:t>
            </a:r>
          </a:p>
          <a:p>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Dexamethasone 10-20 mg IV either as a </a:t>
            </a:r>
            <a:r>
              <a:rPr lang="en-US" altLang="en-US" sz="1200" b="0" dirty="0">
                <a:solidFill>
                  <a:srgbClr val="000000"/>
                </a:solidFill>
                <a:latin typeface="Calibri" panose="020F0502020204030204" pitchFamily="34" charset="0"/>
                <a:cs typeface="+mn-cs"/>
              </a:rPr>
              <a:t>1</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-time dose or Q6H. </a:t>
            </a:r>
            <a:endPar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Methylprednisolone 1 mg/kg IV Q12H. </a:t>
            </a:r>
            <a:endPar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High-dose methylprednisolone given at 500 mg IV Q12H for 3 days, then tapered over 2.5 wks.</a:t>
            </a:r>
          </a:p>
          <a:p>
            <a:endParaRPr lang="en-US" i="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25DE322-E95C-F14A-81DA-EC43A34E25DD}"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937696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ALL, acute lymphoblastic leukemia; GVHD, graft-vs-host disease; HLA, human leukocyte antigen.</a:t>
            </a:r>
          </a:p>
          <a:p>
            <a:endParaRPr lang="en-US" dirty="0"/>
          </a:p>
        </p:txBody>
      </p:sp>
      <p:sp>
        <p:nvSpPr>
          <p:cNvPr id="4" name="Slide Number Placeholder 3"/>
          <p:cNvSpPr>
            <a:spLocks noGrp="1"/>
          </p:cNvSpPr>
          <p:nvPr>
            <p:ph type="sldNum" sz="quarter" idx="10"/>
          </p:nvPr>
        </p:nvSpPr>
        <p:spPr/>
        <p:txBody>
          <a:bodyPr/>
          <a:lstStyle/>
          <a:p>
            <a:pPr>
              <a:defRPr/>
            </a:pPr>
            <a:fld id="{098FB71A-A36B-43E0-8342-9D3AE09D6045}" type="slidenum">
              <a:rPr lang="en-US" altLang="en-US" smtClean="0"/>
              <a:pPr>
                <a:defRPr/>
              </a:pPr>
              <a:t>60</a:t>
            </a:fld>
            <a:endParaRPr lang="en-US" altLang="en-US" dirty="0"/>
          </a:p>
        </p:txBody>
      </p:sp>
    </p:spTree>
    <p:extLst>
      <p:ext uri="{BB962C8B-B14F-4D97-AF65-F5344CB8AC3E}">
        <p14:creationId xmlns:p14="http://schemas.microsoft.com/office/powerpoint/2010/main" val="424102079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ALL, acute lymphoblastic leukemia; CRS, cytokine-release syndrome; REMS, Risk Evaluation and Mitigation Strategies.</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098FB71A-A36B-43E0-8342-9D3AE09D6045}" type="slidenum">
              <a:rPr lang="en-US" altLang="en-US" smtClean="0"/>
              <a:pPr>
                <a:defRPr/>
              </a:pPr>
              <a:t>61</a:t>
            </a:fld>
            <a:endParaRPr lang="en-US" altLang="en-US" dirty="0"/>
          </a:p>
        </p:txBody>
      </p:sp>
    </p:spTree>
    <p:extLst>
      <p:ext uri="{BB962C8B-B14F-4D97-AF65-F5344CB8AC3E}">
        <p14:creationId xmlns:p14="http://schemas.microsoft.com/office/powerpoint/2010/main" val="22232342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ALL, acute lymphoblastic leukemia; AYA, adolescents and young adults; CVAD, </a:t>
            </a:r>
            <a:r>
              <a:rPr lang="en-US" sz="1200" b="0" i="1" kern="1200" dirty="0">
                <a:solidFill>
                  <a:schemeClr val="tx1"/>
                </a:solidFill>
                <a:effectLst/>
                <a:latin typeface="Arial" charset="0"/>
                <a:ea typeface="+mn-ea"/>
                <a:cs typeface="+mn-cs"/>
              </a:rPr>
              <a:t>cyclophosphamide, vincristine, doxorubicin, dexamethasone</a:t>
            </a:r>
            <a:r>
              <a:rPr lang="en-US" i="1" dirty="0"/>
              <a:t>; InO, inotuzumab ozogamicin; Ph, Philadelphia chromosome; R/R, relapsed/refractory; SoC, standard of care; TKI, tyrosine kinase inhibitor.</a:t>
            </a:r>
          </a:p>
        </p:txBody>
      </p:sp>
      <p:sp>
        <p:nvSpPr>
          <p:cNvPr id="4" name="Slide Number Placeholder 3"/>
          <p:cNvSpPr>
            <a:spLocks noGrp="1"/>
          </p:cNvSpPr>
          <p:nvPr>
            <p:ph type="sldNum" sz="quarter" idx="10"/>
          </p:nvPr>
        </p:nvSpPr>
        <p:spPr/>
        <p:txBody>
          <a:bodyPr/>
          <a:lstStyle/>
          <a:p>
            <a:pPr>
              <a:defRPr/>
            </a:pPr>
            <a:fld id="{098FB71A-A36B-43E0-8342-9D3AE09D6045}" type="slidenum">
              <a:rPr lang="en-US" altLang="en-US" smtClean="0"/>
              <a:pPr>
                <a:defRPr/>
              </a:pPr>
              <a:t>62</a:t>
            </a:fld>
            <a:endParaRPr lang="en-US" altLang="en-US" dirty="0"/>
          </a:p>
        </p:txBody>
      </p:sp>
    </p:spTree>
    <p:extLst>
      <p:ext uri="{BB962C8B-B14F-4D97-AF65-F5344CB8AC3E}">
        <p14:creationId xmlns:p14="http://schemas.microsoft.com/office/powerpoint/2010/main" val="42832216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1.jpeg"/><Relationship Id="rId1" Type="http://schemas.openxmlformats.org/officeDocument/2006/relationships/slideMaster" Target="../slideMasters/slideMaster3.xml"/><Relationship Id="rId4" Type="http://schemas.openxmlformats.org/officeDocument/2006/relationships/image" Target="../media/image6.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jpeg"/><Relationship Id="rId1" Type="http://schemas.openxmlformats.org/officeDocument/2006/relationships/slideMaster" Target="../slideMasters/slideMaster4.xml"/><Relationship Id="rId5" Type="http://schemas.openxmlformats.org/officeDocument/2006/relationships/image" Target="../media/image10.png"/><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5406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47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414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83420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3902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834163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5698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5276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941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3965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57913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3245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3939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992791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81052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93931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FA66A9F5-09EF-41DA-9109-8000D4A9FF3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81289" y="328613"/>
            <a:ext cx="1740838" cy="938609"/>
          </a:xfrm>
          <a:prstGeom prst="rect">
            <a:avLst/>
          </a:prstGeom>
        </p:spPr>
      </p:pic>
      <p:pic>
        <p:nvPicPr>
          <p:cNvPr id="3" name="Picture 2">
            <a:extLst>
              <a:ext uri="{FF2B5EF4-FFF2-40B4-BE49-F238E27FC236}">
                <a16:creationId xmlns:a16="http://schemas.microsoft.com/office/drawing/2014/main" id="{6E89A6E5-DE8F-470D-B030-E7A5DCC4A69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6105525" y="3674692"/>
            <a:ext cx="6086475" cy="3200400"/>
          </a:xfrm>
          <a:prstGeom prst="rect">
            <a:avLst/>
          </a:prstGeom>
        </p:spPr>
      </p:pic>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2395160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34937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54463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31091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756128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636618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56561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56196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a:extLst>
              <a:ext uri="{FF2B5EF4-FFF2-40B4-BE49-F238E27FC236}">
                <a16:creationId xmlns:a16="http://schemas.microsoft.com/office/drawing/2014/main" id="{7C7CDE3A-043C-4406-89F6-8242A0891BC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09493" y="3666251"/>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id="{7E80C5BE-1F71-409C-B0C2-0544F3724BE5}"/>
              </a:ext>
            </a:extLst>
          </p:cNvPr>
          <p:cNvSpPr>
            <a:spLocks noChangeArrowheads="1"/>
          </p:cNvSpPr>
          <p:nvPr userDrawn="1"/>
        </p:nvSpPr>
        <p:spPr bwMode="auto">
          <a:xfrm>
            <a:off x="6116638" y="3952875"/>
            <a:ext cx="6075362" cy="1265238"/>
          </a:xfrm>
          <a:prstGeom prst="rect">
            <a:avLst/>
          </a:prstGeom>
          <a:solidFill>
            <a:srgbClr val="461E64">
              <a:alpha val="80000"/>
            </a:srgbClr>
          </a:solidFill>
          <a:ln>
            <a:noFill/>
          </a:ln>
        </p:spPr>
        <p:txBody>
          <a:bodyPr anchor="ct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1400" b="0" dirty="0">
              <a:solidFill>
                <a:schemeClr val="bg2"/>
              </a:solidFill>
            </a:endParaRPr>
          </a:p>
        </p:txBody>
      </p:sp>
      <p:pic>
        <p:nvPicPr>
          <p:cNvPr id="5" name="Picture 4">
            <a:extLst>
              <a:ext uri="{FF2B5EF4-FFF2-40B4-BE49-F238E27FC236}">
                <a16:creationId xmlns:a16="http://schemas.microsoft.com/office/drawing/2014/main" id="{EAAFE866-68CC-43E0-A1F5-9344B08A8F6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371481" y="4217094"/>
            <a:ext cx="1913169" cy="854337"/>
          </a:xfrm>
          <a:prstGeom prst="rect">
            <a:avLst/>
          </a:prstGeom>
        </p:spPr>
      </p:pic>
    </p:spTree>
    <p:extLst>
      <p:ext uri="{BB962C8B-B14F-4D97-AF65-F5344CB8AC3E}">
        <p14:creationId xmlns:p14="http://schemas.microsoft.com/office/powerpoint/2010/main" val="8156410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75498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26026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555834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968217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1623531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00626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58935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70300"/>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42AC2B5E-0D57-4507-A815-D0F8AB408F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D64759CA-2957-4C2D-9C6B-753A82C14B95}"/>
              </a:ext>
            </a:extLst>
          </p:cNvPr>
          <p:cNvSpPr>
            <a:spLocks noChangeArrowheads="1"/>
          </p:cNvSpPr>
          <p:nvPr userDrawn="1"/>
        </p:nvSpPr>
        <p:spPr bwMode="auto">
          <a:xfrm>
            <a:off x="6116638" y="3952875"/>
            <a:ext cx="6075362" cy="1265238"/>
          </a:xfrm>
          <a:prstGeom prst="rect">
            <a:avLst/>
          </a:prstGeom>
          <a:solidFill>
            <a:srgbClr val="461E64">
              <a:alpha val="80000"/>
            </a:srgbClr>
          </a:solidFill>
          <a:ln>
            <a:noFill/>
          </a:ln>
        </p:spPr>
        <p:txBody>
          <a:bodyPr anchor="ct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1400" b="0" dirty="0">
              <a:solidFill>
                <a:schemeClr val="bg2"/>
              </a:solidFill>
            </a:endParaRP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8" name="Picture 17">
            <a:extLst>
              <a:ext uri="{FF2B5EF4-FFF2-40B4-BE49-F238E27FC236}">
                <a16:creationId xmlns:a16="http://schemas.microsoft.com/office/drawing/2014/main" id="{D41A025C-2223-4726-ADF0-37D0EF857ED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371481" y="4217094"/>
            <a:ext cx="1913169" cy="854337"/>
          </a:xfrm>
          <a:prstGeom prst="rect">
            <a:avLst/>
          </a:prstGeom>
        </p:spPr>
      </p:pic>
    </p:spTree>
    <p:extLst>
      <p:ext uri="{BB962C8B-B14F-4D97-AF65-F5344CB8AC3E}">
        <p14:creationId xmlns:p14="http://schemas.microsoft.com/office/powerpoint/2010/main" val="36914600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855989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09627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615478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983021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373434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238183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84331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 y="220504"/>
            <a:ext cx="12209319" cy="838200"/>
          </a:xfrm>
          <a:prstGeom prst="rect">
            <a:avLst/>
          </a:prstGeom>
        </p:spPr>
        <p:txBody>
          <a:bodyPr lIns="91429" tIns="45715" rIns="91429" bIns="45715"/>
          <a:lstStyle>
            <a:lvl1pPr>
              <a:defRPr sz="3176"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381001" y="1219200"/>
            <a:ext cx="11447319" cy="5181600"/>
          </a:xfrm>
          <a:prstGeom prst="rect">
            <a:avLst/>
          </a:prstGeom>
        </p:spPr>
        <p:txBody>
          <a:bodyPr lIns="91429" tIns="45715" rIns="91429" bIns="45715"/>
          <a:lstStyle>
            <a:lvl1pPr>
              <a:spcBef>
                <a:spcPts val="0"/>
              </a:spcBef>
              <a:spcAft>
                <a:spcPts val="1059"/>
              </a:spcAft>
              <a:defRPr sz="2471">
                <a:solidFill>
                  <a:schemeClr val="bg1"/>
                </a:solidFill>
              </a:defRPr>
            </a:lvl1pPr>
            <a:lvl2pPr>
              <a:spcBef>
                <a:spcPts val="0"/>
              </a:spcBef>
              <a:spcAft>
                <a:spcPts val="1059"/>
              </a:spcAft>
              <a:defRPr sz="2117">
                <a:solidFill>
                  <a:schemeClr val="bg1"/>
                </a:solidFill>
              </a:defRPr>
            </a:lvl2pPr>
            <a:lvl3pPr>
              <a:spcBef>
                <a:spcPts val="0"/>
              </a:spcBef>
              <a:spcAft>
                <a:spcPts val="1059"/>
              </a:spcAft>
              <a:defRPr sz="1765">
                <a:solidFill>
                  <a:schemeClr val="bg1"/>
                </a:solidFill>
              </a:defRPr>
            </a:lvl3pPr>
            <a:lvl4pPr>
              <a:spcBef>
                <a:spcPts val="0"/>
              </a:spcBef>
              <a:spcAft>
                <a:spcPts val="1059"/>
              </a:spcAft>
              <a:defRPr sz="1588">
                <a:solidFill>
                  <a:schemeClr val="bg1"/>
                </a:solidFill>
              </a:defRPr>
            </a:lvl4pPr>
            <a:lvl5pPr>
              <a:spcBef>
                <a:spcPts val="0"/>
              </a:spcBef>
              <a:spcAft>
                <a:spcPts val="1059"/>
              </a:spcAft>
              <a:defRPr sz="1588">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0"/>
          </p:nvPr>
        </p:nvSpPr>
        <p:spPr>
          <a:xfrm>
            <a:off x="382926" y="6526842"/>
            <a:ext cx="11445393" cy="226084"/>
          </a:xfrm>
          <a:prstGeom prst="rect">
            <a:avLst/>
          </a:prstGeom>
        </p:spPr>
        <p:txBody>
          <a:bodyPr anchor="b"/>
          <a:lstStyle>
            <a:lvl1pPr marL="0" indent="0">
              <a:buNone/>
              <a:defRPr sz="1059" b="1">
                <a:solidFill>
                  <a:schemeClr val="bg1"/>
                </a:solidFill>
              </a:defRPr>
            </a:lvl1pPr>
            <a:lvl2pPr marL="403375" indent="0">
              <a:buNone/>
              <a:defRPr sz="1059">
                <a:solidFill>
                  <a:schemeClr val="bg1"/>
                </a:solidFill>
              </a:defRPr>
            </a:lvl2pPr>
            <a:lvl3pPr marL="806750" indent="0">
              <a:buNone/>
              <a:defRPr sz="1059">
                <a:solidFill>
                  <a:schemeClr val="bg1"/>
                </a:solidFill>
              </a:defRPr>
            </a:lvl3pPr>
            <a:lvl4pPr marL="1210127" indent="0">
              <a:buNone/>
              <a:defRPr sz="1059">
                <a:solidFill>
                  <a:schemeClr val="bg1"/>
                </a:solidFill>
              </a:defRPr>
            </a:lvl4pPr>
            <a:lvl5pPr marL="1613504" indent="0">
              <a:buNone/>
              <a:defRPr sz="1059">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33132806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6" name="Text Placeholder 6"/>
          <p:cNvSpPr>
            <a:spLocks noGrp="1"/>
          </p:cNvSpPr>
          <p:nvPr>
            <p:ph type="body" sz="quarter" idx="10"/>
          </p:nvPr>
        </p:nvSpPr>
        <p:spPr>
          <a:xfrm>
            <a:off x="161145" y="6614120"/>
            <a:ext cx="1716283" cy="156795"/>
          </a:xfrm>
        </p:spPr>
        <p:txBody>
          <a:bodyPr wrap="none" lIns="0" tIns="0" rIns="0" bIns="0" anchor="b">
            <a:spAutoFit/>
          </a:bodyPr>
          <a:lstStyle>
            <a:lvl1pPr marL="0" indent="0">
              <a:spcBef>
                <a:spcPts val="0"/>
              </a:spcBef>
              <a:spcAft>
                <a:spcPts val="0"/>
              </a:spcAft>
              <a:buFontTx/>
              <a:buNone/>
              <a:defRPr sz="1019"/>
            </a:lvl1pPr>
          </a:lstStyle>
          <a:p>
            <a:pPr lvl="0"/>
            <a:r>
              <a:rPr lang="en-US"/>
              <a:t>Click to edit Master text styles</a:t>
            </a:r>
          </a:p>
        </p:txBody>
      </p:sp>
    </p:spTree>
    <p:extLst>
      <p:ext uri="{BB962C8B-B14F-4D97-AF65-F5344CB8AC3E}">
        <p14:creationId xmlns:p14="http://schemas.microsoft.com/office/powerpoint/2010/main" val="20703718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 y="220504"/>
            <a:ext cx="12209319" cy="838200"/>
          </a:xfrm>
          <a:prstGeom prst="rect">
            <a:avLst/>
          </a:prstGeom>
        </p:spPr>
        <p:txBody>
          <a:bodyPr lIns="91429" tIns="45715" rIns="91429" bIns="45715"/>
          <a:lstStyle>
            <a:lvl1pPr>
              <a:defRPr sz="3176"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381001" y="1219200"/>
            <a:ext cx="11447319" cy="5181600"/>
          </a:xfrm>
          <a:prstGeom prst="rect">
            <a:avLst/>
          </a:prstGeom>
        </p:spPr>
        <p:txBody>
          <a:bodyPr lIns="91429" tIns="45715" rIns="91429" bIns="45715"/>
          <a:lstStyle>
            <a:lvl1pPr>
              <a:spcBef>
                <a:spcPts val="0"/>
              </a:spcBef>
              <a:spcAft>
                <a:spcPts val="1059"/>
              </a:spcAft>
              <a:defRPr sz="2471">
                <a:solidFill>
                  <a:schemeClr val="bg1"/>
                </a:solidFill>
              </a:defRPr>
            </a:lvl1pPr>
            <a:lvl2pPr>
              <a:spcBef>
                <a:spcPts val="0"/>
              </a:spcBef>
              <a:spcAft>
                <a:spcPts val="1059"/>
              </a:spcAft>
              <a:defRPr sz="2117">
                <a:solidFill>
                  <a:schemeClr val="bg1"/>
                </a:solidFill>
              </a:defRPr>
            </a:lvl2pPr>
            <a:lvl3pPr>
              <a:spcBef>
                <a:spcPts val="0"/>
              </a:spcBef>
              <a:spcAft>
                <a:spcPts val="1059"/>
              </a:spcAft>
              <a:defRPr sz="1765">
                <a:solidFill>
                  <a:schemeClr val="bg1"/>
                </a:solidFill>
              </a:defRPr>
            </a:lvl3pPr>
            <a:lvl4pPr>
              <a:spcBef>
                <a:spcPts val="0"/>
              </a:spcBef>
              <a:spcAft>
                <a:spcPts val="1059"/>
              </a:spcAft>
              <a:defRPr sz="1588">
                <a:solidFill>
                  <a:schemeClr val="bg1"/>
                </a:solidFill>
              </a:defRPr>
            </a:lvl4pPr>
            <a:lvl5pPr>
              <a:spcBef>
                <a:spcPts val="0"/>
              </a:spcBef>
              <a:spcAft>
                <a:spcPts val="1059"/>
              </a:spcAft>
              <a:defRPr sz="1588">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0"/>
          </p:nvPr>
        </p:nvSpPr>
        <p:spPr>
          <a:xfrm>
            <a:off x="382926" y="6526842"/>
            <a:ext cx="11445393" cy="226084"/>
          </a:xfrm>
          <a:prstGeom prst="rect">
            <a:avLst/>
          </a:prstGeom>
        </p:spPr>
        <p:txBody>
          <a:bodyPr anchor="b"/>
          <a:lstStyle>
            <a:lvl1pPr marL="0" indent="0">
              <a:buNone/>
              <a:defRPr sz="1059" b="1">
                <a:solidFill>
                  <a:schemeClr val="bg1"/>
                </a:solidFill>
              </a:defRPr>
            </a:lvl1pPr>
            <a:lvl2pPr marL="403375" indent="0">
              <a:buNone/>
              <a:defRPr sz="1059">
                <a:solidFill>
                  <a:schemeClr val="bg1"/>
                </a:solidFill>
              </a:defRPr>
            </a:lvl2pPr>
            <a:lvl3pPr marL="806750" indent="0">
              <a:buNone/>
              <a:defRPr sz="1059">
                <a:solidFill>
                  <a:schemeClr val="bg1"/>
                </a:solidFill>
              </a:defRPr>
            </a:lvl3pPr>
            <a:lvl4pPr marL="1210127" indent="0">
              <a:buNone/>
              <a:defRPr sz="1059">
                <a:solidFill>
                  <a:schemeClr val="bg1"/>
                </a:solidFill>
              </a:defRPr>
            </a:lvl4pPr>
            <a:lvl5pPr marL="1613504" indent="0">
              <a:buNone/>
              <a:defRPr sz="1059">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6903737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6" name="Text Placeholder 7"/>
          <p:cNvSpPr>
            <a:spLocks noGrp="1"/>
          </p:cNvSpPr>
          <p:nvPr>
            <p:ph type="body" sz="quarter" idx="11"/>
          </p:nvPr>
        </p:nvSpPr>
        <p:spPr>
          <a:xfrm>
            <a:off x="509060" y="6477622"/>
            <a:ext cx="2276585" cy="276935"/>
          </a:xfrm>
        </p:spPr>
        <p:txBody>
          <a:bodyPr wrap="none" anchor="b">
            <a:spAutoFit/>
          </a:bodyPr>
          <a:lstStyle>
            <a:lvl1pPr marL="0" indent="0">
              <a:lnSpc>
                <a:spcPct val="90000"/>
              </a:lnSpc>
              <a:spcBef>
                <a:spcPts val="0"/>
              </a:spcBef>
              <a:buFontTx/>
              <a:buNone/>
              <a:defRPr sz="1333"/>
            </a:lvl1pPr>
          </a:lstStyle>
          <a:p>
            <a:pPr lvl="0"/>
            <a:r>
              <a:rPr lang="en-CA"/>
              <a:t>Click to edit Master text styles</a:t>
            </a:r>
          </a:p>
        </p:txBody>
      </p:sp>
      <p:sp>
        <p:nvSpPr>
          <p:cNvPr id="7" name="Text Placeholder 7"/>
          <p:cNvSpPr>
            <a:spLocks noGrp="1"/>
          </p:cNvSpPr>
          <p:nvPr>
            <p:ph type="body" sz="quarter" idx="12"/>
          </p:nvPr>
        </p:nvSpPr>
        <p:spPr>
          <a:xfrm>
            <a:off x="9454316" y="6478416"/>
            <a:ext cx="2276585" cy="276935"/>
          </a:xfrm>
        </p:spPr>
        <p:txBody>
          <a:bodyPr wrap="none" anchor="b">
            <a:spAutoFit/>
          </a:bodyPr>
          <a:lstStyle>
            <a:lvl1pPr marL="0" indent="0" algn="r">
              <a:lnSpc>
                <a:spcPct val="90000"/>
              </a:lnSpc>
              <a:spcBef>
                <a:spcPts val="0"/>
              </a:spcBef>
              <a:buFontTx/>
              <a:buNone/>
              <a:defRPr sz="1333"/>
            </a:lvl1pPr>
          </a:lstStyle>
          <a:p>
            <a:pPr lvl="0"/>
            <a:r>
              <a:rPr lang="en-CA"/>
              <a:t>Click to edit Master text styles</a:t>
            </a:r>
          </a:p>
        </p:txBody>
      </p:sp>
    </p:spTree>
    <p:extLst>
      <p:ext uri="{BB962C8B-B14F-4D97-AF65-F5344CB8AC3E}">
        <p14:creationId xmlns:p14="http://schemas.microsoft.com/office/powerpoint/2010/main" val="19439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theme" Target="../theme/theme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627271564"/>
      </p:ext>
    </p:extLst>
  </p:cSld>
  <p:clrMap bg1="dk2" tx1="lt1" bg2="dk1" tx2="lt2" accent1="accent1" accent2="accent2" accent3="accent3" accent4="accent4" accent5="accent5" accent6="accent6" hlink="hlink" folHlink="folHlink"/>
  <p:sldLayoutIdLst>
    <p:sldLayoutId id="2147484035" r:id="rId1"/>
    <p:sldLayoutId id="2147484036" r:id="rId2"/>
    <p:sldLayoutId id="2147484037" r:id="rId3"/>
    <p:sldLayoutId id="2147484038" r:id="rId4"/>
    <p:sldLayoutId id="2147484039" r:id="rId5"/>
    <p:sldLayoutId id="2147484040" r:id="rId6"/>
    <p:sldLayoutId id="2147484041" r:id="rId7"/>
    <p:sldLayoutId id="214748404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18241402"/>
      </p:ext>
    </p:extLst>
  </p:cSld>
  <p:clrMap bg1="dk2" tx1="lt1" bg2="dk1" tx2="lt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48" r:id="rId5"/>
    <p:sldLayoutId id="2147484049" r:id="rId6"/>
    <p:sldLayoutId id="2147484050" r:id="rId7"/>
    <p:sldLayoutId id="214748405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500250667"/>
      </p:ext>
    </p:extLst>
  </p:cSld>
  <p:clrMap bg1="dk2" tx1="lt1" bg2="dk1" tx2="lt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029597745"/>
      </p:ext>
    </p:extLst>
  </p:cSld>
  <p:clrMap bg1="dk2" tx1="lt1" bg2="dk1" tx2="lt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 id="2147484067" r:id="rId6"/>
    <p:sldLayoutId id="2147484068" r:id="rId7"/>
    <p:sldLayoutId id="214748406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186582635"/>
      </p:ext>
    </p:extLst>
  </p:cSld>
  <p:clrMap bg1="dk2" tx1="lt1" bg2="dk1" tx2="lt2" accent1="accent1" accent2="accent2" accent3="accent3" accent4="accent4" accent5="accent5" accent6="accent6" hlink="hlink" folHlink="folHlink"/>
  <p:sldLayoutIdLst>
    <p:sldLayoutId id="2147484071" r:id="rId1"/>
    <p:sldLayoutId id="2147484072" r:id="rId2"/>
    <p:sldLayoutId id="2147484073" r:id="rId3"/>
    <p:sldLayoutId id="2147484074" r:id="rId4"/>
    <p:sldLayoutId id="2147484075" r:id="rId5"/>
    <p:sldLayoutId id="2147484076" r:id="rId6"/>
    <p:sldLayoutId id="2147484077" r:id="rId7"/>
    <p:sldLayoutId id="2147484078" r:id="rId8"/>
    <p:sldLayoutId id="2147484079" r:id="rId9"/>
    <p:sldLayoutId id="2147484080" r:id="rId10"/>
    <p:sldLayoutId id="2147484081" r:id="rId11"/>
    <p:sldLayoutId id="2147484082" r:id="rId12"/>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4.xml"/><Relationship Id="rId5" Type="http://schemas.openxmlformats.org/officeDocument/2006/relationships/image" Target="../media/image1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hyperlink" Target="http://www.clinicaloptions.com/" TargetMode="Externa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7.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0.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1.xml"/><Relationship Id="rId1" Type="http://schemas.openxmlformats.org/officeDocument/2006/relationships/slideLayout" Target="../slideLayouts/slideLayout18.xml"/><Relationship Id="rId4" Type="http://schemas.openxmlformats.org/officeDocument/2006/relationships/hyperlink" Target="http://www.clinicaloptions.com/"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hyperlink" Target="http://www.clinicaloptions.com/" TargetMode="External"/><Relationship Id="rId5" Type="http://schemas.openxmlformats.org/officeDocument/2006/relationships/image" Target="../media/image3.jpg"/><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8.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9.xml"/><Relationship Id="rId1" Type="http://schemas.openxmlformats.org/officeDocument/2006/relationships/slideLayout" Target="../slideLayouts/slideLayout20.xml"/><Relationship Id="rId4" Type="http://schemas.openxmlformats.org/officeDocument/2006/relationships/hyperlink" Target="http://www.clinicaloptions.com/"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63.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dirty="0"/>
              <a:t>Expert Guidance on Optimizing Treatment Strategies for Acute Lymphoblastic Leukemia</a:t>
            </a:r>
            <a:endParaRPr lang="en-US" altLang="en-US" sz="4000" dirty="0"/>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5" y="6270846"/>
            <a:ext cx="540852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buNone/>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t>
            </a:r>
            <a:r>
              <a:rPr lang="en-US" sz="1200" dirty="0">
                <a:solidFill>
                  <a:srgbClr val="000000"/>
                </a:solidFill>
                <a:latin typeface="Calibri" panose="020F0502020204030204" pitchFamily="34" charset="0"/>
              </a:rPr>
              <a:t>Amgen, Jazz Pharmaceuticals, and Pfizer Inc.</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2EA7C26C-B110-434F-B033-E9F0FB348806}"/>
              </a:ext>
            </a:extLst>
          </p:cNvPr>
          <p:cNvSpPr>
            <a:spLocks noGrp="1"/>
          </p:cNvSpPr>
          <p:nvPr>
            <p:ph type="title"/>
          </p:nvPr>
        </p:nvSpPr>
        <p:spPr>
          <a:xfrm>
            <a:off x="611188" y="238125"/>
            <a:ext cx="10869612" cy="1103313"/>
          </a:xfrm>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11F75C59-73F3-4324-BD0B-E2031E76BBD7}"/>
              </a:ext>
            </a:extLst>
          </p:cNvPr>
          <p:cNvSpPr>
            <a:spLocks noGrp="1" noChangeArrowheads="1"/>
          </p:cNvSpPr>
          <p:nvPr>
            <p:ph idx="1"/>
          </p:nvPr>
        </p:nvSpPr>
        <p:spPr>
          <a:xfrm>
            <a:off x="606425" y="1512888"/>
            <a:ext cx="10874375" cy="4651375"/>
          </a:xfrm>
        </p:spPr>
        <p:txBody>
          <a:bodyPr/>
          <a:lstStyle/>
          <a:p>
            <a:pPr marL="346075" indent="-346075" eaLnBrk="1" hangingPunct="1">
              <a:buSzPts val="24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9FD57B58-CE11-41F3-A77A-5CF0A7628887}"/>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B43527ED-1250-4612-B225-5E9FB985FF83}"/>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EF9F4D06-2E12-44BF-91D7-51569ADC1F2F}"/>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89285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altLang="en-US" b="1" dirty="0">
                <a:solidFill>
                  <a:srgbClr val="E1471D"/>
                </a:solidFill>
              </a:rPr>
              <a:t>Amir T. Fathi, MD</a:t>
            </a:r>
            <a:br>
              <a:rPr lang="en-US" altLang="en-US" b="1" dirty="0">
                <a:solidFill>
                  <a:schemeClr val="accent3"/>
                </a:solidFill>
              </a:rPr>
            </a:br>
            <a:r>
              <a:rPr lang="en-US" sz="2600" i="1" dirty="0"/>
              <a:t>Director, </a:t>
            </a:r>
            <a:r>
              <a:rPr lang="en-US" sz="2600" dirty="0"/>
              <a:t>Leukemia Program</a:t>
            </a:r>
            <a:br>
              <a:rPr lang="en-US" sz="2600" dirty="0"/>
            </a:br>
            <a:r>
              <a:rPr lang="en-US" sz="2600" dirty="0"/>
              <a:t>Massachusetts General Hospital</a:t>
            </a:r>
            <a:br>
              <a:rPr lang="en-US" sz="2600" i="1" dirty="0"/>
            </a:br>
            <a:r>
              <a:rPr lang="en-US" sz="2600" i="1" dirty="0"/>
              <a:t>Associate Professor of Medicine</a:t>
            </a:r>
            <a:br>
              <a:rPr lang="en-US" sz="2600" i="1" dirty="0"/>
            </a:br>
            <a:r>
              <a:rPr lang="en-US" sz="2600" dirty="0"/>
              <a:t>Harvard Medical School</a:t>
            </a:r>
            <a:br>
              <a:rPr lang="en-US" sz="2600" dirty="0"/>
            </a:br>
            <a:r>
              <a:rPr lang="en-US" sz="2600" dirty="0"/>
              <a:t>Boston, Massachusetts</a:t>
            </a:r>
            <a:endParaRPr lang="en-US" altLang="en-US" sz="2600" dirty="0"/>
          </a:p>
          <a:p>
            <a:pPr marL="0" indent="0">
              <a:buClr>
                <a:schemeClr val="accent6"/>
              </a:buClr>
              <a:buNone/>
              <a:defRPr/>
            </a:pPr>
            <a:r>
              <a:rPr lang="en-US" sz="2600" b="1" dirty="0">
                <a:solidFill>
                  <a:srgbClr val="E1471D"/>
                </a:solidFill>
              </a:rPr>
              <a:t>Amir T. </a:t>
            </a:r>
            <a:r>
              <a:rPr lang="en-US" sz="2600" b="1" dirty="0" err="1">
                <a:solidFill>
                  <a:srgbClr val="E1471D"/>
                </a:solidFill>
              </a:rPr>
              <a:t>Fathi</a:t>
            </a:r>
            <a:r>
              <a:rPr lang="en-US" sz="2600" b="1" dirty="0">
                <a:solidFill>
                  <a:srgbClr val="E1471D"/>
                </a:solidFill>
              </a:rPr>
              <a:t>, MD, </a:t>
            </a:r>
            <a:r>
              <a:rPr lang="en-US" sz="2600" dirty="0"/>
              <a:t>has disclosed that he has received research support from Agios, Celgene, and Takeda; has received consulting fees from Agios, Astellas, Celgene, Daiichi Sankyo, and Forty Seven; and has served on advisory boards for Amphivena, Jazz Pharmaceuticals, NewLink Genetics, Pfizer, and PTC Therapeutics.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B453D63E-11EA-461A-B887-F8387E399CF2}"/>
              </a:ext>
            </a:extLst>
          </p:cNvPr>
          <p:cNvSpPr>
            <a:spLocks noGrp="1" noChangeArrowheads="1"/>
          </p:cNvSpPr>
          <p:nvPr>
            <p:ph type="title"/>
          </p:nvPr>
        </p:nvSpPr>
        <p:spPr/>
        <p:txBody>
          <a:bodyPr/>
          <a:lstStyle/>
          <a:p>
            <a:r>
              <a:rPr lang="en-US" altLang="en-US" dirty="0"/>
              <a:t>Hematopoiesis and Acute Leukemias</a:t>
            </a:r>
          </a:p>
        </p:txBody>
      </p:sp>
      <p:grpSp>
        <p:nvGrpSpPr>
          <p:cNvPr id="10" name="Group 7">
            <a:extLst>
              <a:ext uri="{FF2B5EF4-FFF2-40B4-BE49-F238E27FC236}">
                <a16:creationId xmlns:a16="http://schemas.microsoft.com/office/drawing/2014/main" id="{6A9CD0E6-FA70-4E27-9EA9-C3488B73C033}"/>
              </a:ext>
            </a:extLst>
          </p:cNvPr>
          <p:cNvGrpSpPr>
            <a:grpSpLocks/>
          </p:cNvGrpSpPr>
          <p:nvPr/>
        </p:nvGrpSpPr>
        <p:grpSpPr bwMode="auto">
          <a:xfrm>
            <a:off x="9389569" y="6216652"/>
            <a:ext cx="2488502" cy="447822"/>
            <a:chOff x="9527309" y="3551529"/>
            <a:chExt cx="2488502" cy="448324"/>
          </a:xfrm>
        </p:grpSpPr>
        <p:pic>
          <p:nvPicPr>
            <p:cNvPr id="11" name="Picture 10">
              <a:extLst>
                <a:ext uri="{FF2B5EF4-FFF2-40B4-BE49-F238E27FC236}">
                  <a16:creationId xmlns:a16="http://schemas.microsoft.com/office/drawing/2014/main" id="{464EF5AC-9C71-4937-BBF6-08102F85E02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5E026DC6-BB4A-4D39-83B7-093CF001F40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4" name="TextBox 3">
            <a:extLst>
              <a:ext uri="{FF2B5EF4-FFF2-40B4-BE49-F238E27FC236}">
                <a16:creationId xmlns:a16="http://schemas.microsoft.com/office/drawing/2014/main" id="{E47A26DC-8D80-42DF-9844-9933861285EF}"/>
              </a:ext>
            </a:extLst>
          </p:cNvPr>
          <p:cNvSpPr txBox="1"/>
          <p:nvPr/>
        </p:nvSpPr>
        <p:spPr bwMode="auto">
          <a:xfrm>
            <a:off x="7945983" y="1513047"/>
            <a:ext cx="31578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FAB Classification of Leukemias</a:t>
            </a:r>
          </a:p>
        </p:txBody>
      </p:sp>
      <p:sp>
        <p:nvSpPr>
          <p:cNvPr id="13" name="Text Box 15">
            <a:extLst>
              <a:ext uri="{FF2B5EF4-FFF2-40B4-BE49-F238E27FC236}">
                <a16:creationId xmlns:a16="http://schemas.microsoft.com/office/drawing/2014/main" id="{69537235-FBA0-438C-91D9-81312EEDD46E}"/>
              </a:ext>
            </a:extLst>
          </p:cNvPr>
          <p:cNvSpPr txBox="1">
            <a:spLocks noChangeArrowheads="1"/>
          </p:cNvSpPr>
          <p:nvPr/>
        </p:nvSpPr>
        <p:spPr bwMode="auto">
          <a:xfrm>
            <a:off x="412751" y="601958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Left image from Mikael Häggström, derived from original by A. Rad. Permission is granted to copy, distribute and/or modify this image under the terms of the GNU Free Documentation License, Version 1.2, or any later version published by the Free Software Foundation.</a:t>
            </a:r>
          </a:p>
        </p:txBody>
      </p:sp>
      <p:grpSp>
        <p:nvGrpSpPr>
          <p:cNvPr id="16" name="Group 15">
            <a:extLst>
              <a:ext uri="{FF2B5EF4-FFF2-40B4-BE49-F238E27FC236}">
                <a16:creationId xmlns:a16="http://schemas.microsoft.com/office/drawing/2014/main" id="{0B113D7E-B1DE-477E-8734-5DF996B1FA94}"/>
              </a:ext>
            </a:extLst>
          </p:cNvPr>
          <p:cNvGrpSpPr/>
          <p:nvPr/>
        </p:nvGrpSpPr>
        <p:grpSpPr>
          <a:xfrm rot="10800000">
            <a:off x="3543300" y="1527408"/>
            <a:ext cx="308853" cy="300587"/>
            <a:chOff x="3718257" y="2787804"/>
            <a:chExt cx="357657" cy="348085"/>
          </a:xfrm>
        </p:grpSpPr>
        <p:sp>
          <p:nvSpPr>
            <p:cNvPr id="17" name="Freeform 15">
              <a:extLst>
                <a:ext uri="{FF2B5EF4-FFF2-40B4-BE49-F238E27FC236}">
                  <a16:creationId xmlns:a16="http://schemas.microsoft.com/office/drawing/2014/main" id="{59C0923B-FFBD-4B0E-8775-18C4A13FAE1F}"/>
                </a:ext>
              </a:extLst>
            </p:cNvPr>
            <p:cNvSpPr/>
            <p:nvPr/>
          </p:nvSpPr>
          <p:spPr bwMode="auto">
            <a:xfrm rot="17499136">
              <a:off x="3723043" y="2783018"/>
              <a:ext cx="348085" cy="357657"/>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chemeClr val="accent6">
                <a:lumMod val="40000"/>
                <a:lumOff val="60000"/>
              </a:schemeClr>
            </a:solidFill>
            <a:ln w="12700">
              <a:solidFill>
                <a:schemeClr val="accent6">
                  <a:lumMod val="20000"/>
                  <a:lumOff val="80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rgbClr val="CDCDCF"/>
                </a:solidFill>
                <a:ea typeface="MS PGothic" pitchFamily="34" charset="-128"/>
              </a:endParaRPr>
            </a:p>
          </p:txBody>
        </p:sp>
        <p:sp>
          <p:nvSpPr>
            <p:cNvPr id="18" name="Freeform 16">
              <a:extLst>
                <a:ext uri="{FF2B5EF4-FFF2-40B4-BE49-F238E27FC236}">
                  <a16:creationId xmlns:a16="http://schemas.microsoft.com/office/drawing/2014/main" id="{9BFD0442-091A-458A-9239-D1F634EB1946}"/>
                </a:ext>
              </a:extLst>
            </p:cNvPr>
            <p:cNvSpPr/>
            <p:nvPr/>
          </p:nvSpPr>
          <p:spPr bwMode="auto">
            <a:xfrm rot="17499136">
              <a:off x="3779143" y="2831544"/>
              <a:ext cx="257783" cy="260603"/>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6"/>
            </a:solidFill>
            <a:ln w="12700">
              <a:no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rgbClr val="CDCDCF"/>
                </a:solidFill>
                <a:ea typeface="MS PGothic" pitchFamily="34" charset="-128"/>
              </a:endParaRPr>
            </a:p>
          </p:txBody>
        </p:sp>
      </p:grpSp>
      <p:grpSp>
        <p:nvGrpSpPr>
          <p:cNvPr id="5" name="Group 4">
            <a:extLst>
              <a:ext uri="{FF2B5EF4-FFF2-40B4-BE49-F238E27FC236}">
                <a16:creationId xmlns:a16="http://schemas.microsoft.com/office/drawing/2014/main" id="{DDE3544C-2E6E-4B89-9E7A-4B4BDC405AEE}"/>
              </a:ext>
            </a:extLst>
          </p:cNvPr>
          <p:cNvGrpSpPr/>
          <p:nvPr/>
        </p:nvGrpSpPr>
        <p:grpSpPr>
          <a:xfrm>
            <a:off x="5791200" y="3471046"/>
            <a:ext cx="240519" cy="240519"/>
            <a:chOff x="5257800" y="4381500"/>
            <a:chExt cx="304800" cy="304800"/>
          </a:xfrm>
        </p:grpSpPr>
        <p:sp>
          <p:nvSpPr>
            <p:cNvPr id="3" name="Oval 2">
              <a:extLst>
                <a:ext uri="{FF2B5EF4-FFF2-40B4-BE49-F238E27FC236}">
                  <a16:creationId xmlns:a16="http://schemas.microsoft.com/office/drawing/2014/main" id="{D5F407B5-78ED-400F-8C6A-6E0C4E3139CB}"/>
                </a:ext>
              </a:extLst>
            </p:cNvPr>
            <p:cNvSpPr/>
            <p:nvPr/>
          </p:nvSpPr>
          <p:spPr bwMode="auto">
            <a:xfrm>
              <a:off x="5257800" y="4381500"/>
              <a:ext cx="304800" cy="304800"/>
            </a:xfrm>
            <a:prstGeom prst="ellipse">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Oval 24">
              <a:extLst>
                <a:ext uri="{FF2B5EF4-FFF2-40B4-BE49-F238E27FC236}">
                  <a16:creationId xmlns:a16="http://schemas.microsoft.com/office/drawing/2014/main" id="{B305B085-DD41-41A3-A4BC-C8A9DAB6A759}"/>
                </a:ext>
              </a:extLst>
            </p:cNvPr>
            <p:cNvSpPr/>
            <p:nvPr/>
          </p:nvSpPr>
          <p:spPr bwMode="auto">
            <a:xfrm>
              <a:off x="5276850" y="4419600"/>
              <a:ext cx="266700" cy="2667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 name="Group 25">
            <a:extLst>
              <a:ext uri="{FF2B5EF4-FFF2-40B4-BE49-F238E27FC236}">
                <a16:creationId xmlns:a16="http://schemas.microsoft.com/office/drawing/2014/main" id="{AA1DC7B6-EA74-47BA-A703-E3B5BAE35D0A}"/>
              </a:ext>
            </a:extLst>
          </p:cNvPr>
          <p:cNvGrpSpPr/>
          <p:nvPr/>
        </p:nvGrpSpPr>
        <p:grpSpPr>
          <a:xfrm>
            <a:off x="5372100" y="4056531"/>
            <a:ext cx="240519" cy="240519"/>
            <a:chOff x="5257800" y="4381500"/>
            <a:chExt cx="304800" cy="304800"/>
          </a:xfrm>
        </p:grpSpPr>
        <p:sp>
          <p:nvSpPr>
            <p:cNvPr id="27" name="Oval 26">
              <a:extLst>
                <a:ext uri="{FF2B5EF4-FFF2-40B4-BE49-F238E27FC236}">
                  <a16:creationId xmlns:a16="http://schemas.microsoft.com/office/drawing/2014/main" id="{0DDBC9F7-FB09-4948-9A02-83EB204B8148}"/>
                </a:ext>
              </a:extLst>
            </p:cNvPr>
            <p:cNvSpPr/>
            <p:nvPr/>
          </p:nvSpPr>
          <p:spPr bwMode="auto">
            <a:xfrm>
              <a:off x="5257800" y="4381500"/>
              <a:ext cx="304800" cy="304800"/>
            </a:xfrm>
            <a:prstGeom prst="ellipse">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Oval 27">
              <a:extLst>
                <a:ext uri="{FF2B5EF4-FFF2-40B4-BE49-F238E27FC236}">
                  <a16:creationId xmlns:a16="http://schemas.microsoft.com/office/drawing/2014/main" id="{4E32CE59-3697-465A-883F-3E06AEA1FF73}"/>
                </a:ext>
              </a:extLst>
            </p:cNvPr>
            <p:cNvSpPr/>
            <p:nvPr/>
          </p:nvSpPr>
          <p:spPr bwMode="auto">
            <a:xfrm>
              <a:off x="5276850" y="4419600"/>
              <a:ext cx="266700" cy="2667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9" name="Group 28">
            <a:extLst>
              <a:ext uri="{FF2B5EF4-FFF2-40B4-BE49-F238E27FC236}">
                <a16:creationId xmlns:a16="http://schemas.microsoft.com/office/drawing/2014/main" id="{C049EA7E-368D-4F17-9D4C-B7DFB61764FB}"/>
              </a:ext>
            </a:extLst>
          </p:cNvPr>
          <p:cNvGrpSpPr/>
          <p:nvPr/>
        </p:nvGrpSpPr>
        <p:grpSpPr>
          <a:xfrm>
            <a:off x="6210300" y="4061705"/>
            <a:ext cx="240519" cy="240519"/>
            <a:chOff x="5257800" y="4381500"/>
            <a:chExt cx="304800" cy="304800"/>
          </a:xfrm>
        </p:grpSpPr>
        <p:sp>
          <p:nvSpPr>
            <p:cNvPr id="30" name="Oval 29">
              <a:extLst>
                <a:ext uri="{FF2B5EF4-FFF2-40B4-BE49-F238E27FC236}">
                  <a16:creationId xmlns:a16="http://schemas.microsoft.com/office/drawing/2014/main" id="{E3351E64-2BCB-4A23-9691-E6A276FC92BC}"/>
                </a:ext>
              </a:extLst>
            </p:cNvPr>
            <p:cNvSpPr/>
            <p:nvPr/>
          </p:nvSpPr>
          <p:spPr bwMode="auto">
            <a:xfrm>
              <a:off x="5257800" y="4381500"/>
              <a:ext cx="304800" cy="304800"/>
            </a:xfrm>
            <a:prstGeom prst="ellipse">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Oval 30">
              <a:extLst>
                <a:ext uri="{FF2B5EF4-FFF2-40B4-BE49-F238E27FC236}">
                  <a16:creationId xmlns:a16="http://schemas.microsoft.com/office/drawing/2014/main" id="{0F4B241C-5BC8-4475-B770-806BF15CA753}"/>
                </a:ext>
              </a:extLst>
            </p:cNvPr>
            <p:cNvSpPr/>
            <p:nvPr/>
          </p:nvSpPr>
          <p:spPr bwMode="auto">
            <a:xfrm>
              <a:off x="5276850" y="4419600"/>
              <a:ext cx="266700" cy="266700"/>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 name="Group 6">
            <a:extLst>
              <a:ext uri="{FF2B5EF4-FFF2-40B4-BE49-F238E27FC236}">
                <a16:creationId xmlns:a16="http://schemas.microsoft.com/office/drawing/2014/main" id="{E879A613-0A3E-4824-93FF-B1F963966EF0}"/>
              </a:ext>
            </a:extLst>
          </p:cNvPr>
          <p:cNvGrpSpPr/>
          <p:nvPr/>
        </p:nvGrpSpPr>
        <p:grpSpPr>
          <a:xfrm>
            <a:off x="4971431" y="2697822"/>
            <a:ext cx="308853" cy="300587"/>
            <a:chOff x="5244175" y="2552171"/>
            <a:chExt cx="308853" cy="300587"/>
          </a:xfrm>
        </p:grpSpPr>
        <p:sp>
          <p:nvSpPr>
            <p:cNvPr id="20" name="Freeform 15">
              <a:extLst>
                <a:ext uri="{FF2B5EF4-FFF2-40B4-BE49-F238E27FC236}">
                  <a16:creationId xmlns:a16="http://schemas.microsoft.com/office/drawing/2014/main" id="{15C610FB-0630-431E-ABBE-F5A6A5491D69}"/>
                </a:ext>
              </a:extLst>
            </p:cNvPr>
            <p:cNvSpPr/>
            <p:nvPr/>
          </p:nvSpPr>
          <p:spPr bwMode="auto">
            <a:xfrm rot="17499136">
              <a:off x="5248308" y="2548038"/>
              <a:ext cx="300587" cy="308853"/>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chemeClr val="accent6">
                <a:lumMod val="40000"/>
                <a:lumOff val="60000"/>
              </a:schemeClr>
            </a:solidFill>
            <a:ln w="12700">
              <a:no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rgbClr val="CDCDCF"/>
                </a:solidFill>
                <a:ea typeface="MS PGothic" pitchFamily="34" charset="-128"/>
              </a:endParaRPr>
            </a:p>
          </p:txBody>
        </p:sp>
        <p:sp>
          <p:nvSpPr>
            <p:cNvPr id="35" name="Oval 34">
              <a:extLst>
                <a:ext uri="{FF2B5EF4-FFF2-40B4-BE49-F238E27FC236}">
                  <a16:creationId xmlns:a16="http://schemas.microsoft.com/office/drawing/2014/main" id="{85B822C7-2255-4E44-8FF6-A0C51E08B947}"/>
                </a:ext>
              </a:extLst>
            </p:cNvPr>
            <p:cNvSpPr/>
            <p:nvPr/>
          </p:nvSpPr>
          <p:spPr bwMode="auto">
            <a:xfrm>
              <a:off x="5314046" y="2586086"/>
              <a:ext cx="210454" cy="210454"/>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6" name="Group 35">
            <a:extLst>
              <a:ext uri="{FF2B5EF4-FFF2-40B4-BE49-F238E27FC236}">
                <a16:creationId xmlns:a16="http://schemas.microsoft.com/office/drawing/2014/main" id="{B431CD1B-B8AE-4983-A033-FB8A598A18CA}"/>
              </a:ext>
            </a:extLst>
          </p:cNvPr>
          <p:cNvGrpSpPr/>
          <p:nvPr/>
        </p:nvGrpSpPr>
        <p:grpSpPr>
          <a:xfrm>
            <a:off x="2057400" y="2697822"/>
            <a:ext cx="308853" cy="300587"/>
            <a:chOff x="5244175" y="2552171"/>
            <a:chExt cx="308853" cy="300587"/>
          </a:xfrm>
        </p:grpSpPr>
        <p:sp>
          <p:nvSpPr>
            <p:cNvPr id="37" name="Freeform 15">
              <a:extLst>
                <a:ext uri="{FF2B5EF4-FFF2-40B4-BE49-F238E27FC236}">
                  <a16:creationId xmlns:a16="http://schemas.microsoft.com/office/drawing/2014/main" id="{CDEB9AB5-9C46-4FFC-B395-5E3DC5C370B0}"/>
                </a:ext>
              </a:extLst>
            </p:cNvPr>
            <p:cNvSpPr/>
            <p:nvPr/>
          </p:nvSpPr>
          <p:spPr bwMode="auto">
            <a:xfrm rot="17499136">
              <a:off x="5248308" y="2548038"/>
              <a:ext cx="300587" cy="308853"/>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chemeClr val="accent6">
                <a:lumMod val="40000"/>
                <a:lumOff val="60000"/>
              </a:schemeClr>
            </a:solidFill>
            <a:ln w="12700">
              <a:no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rgbClr val="CDCDCF"/>
                </a:solidFill>
                <a:ea typeface="MS PGothic" pitchFamily="34" charset="-128"/>
              </a:endParaRPr>
            </a:p>
          </p:txBody>
        </p:sp>
        <p:sp>
          <p:nvSpPr>
            <p:cNvPr id="38" name="Oval 37">
              <a:extLst>
                <a:ext uri="{FF2B5EF4-FFF2-40B4-BE49-F238E27FC236}">
                  <a16:creationId xmlns:a16="http://schemas.microsoft.com/office/drawing/2014/main" id="{B5245C48-4374-4554-B7C8-56E8C621B8B8}"/>
                </a:ext>
              </a:extLst>
            </p:cNvPr>
            <p:cNvSpPr/>
            <p:nvPr/>
          </p:nvSpPr>
          <p:spPr bwMode="auto">
            <a:xfrm>
              <a:off x="5314046" y="2586086"/>
              <a:ext cx="210454" cy="210454"/>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 name="Group 7">
            <a:extLst>
              <a:ext uri="{FF2B5EF4-FFF2-40B4-BE49-F238E27FC236}">
                <a16:creationId xmlns:a16="http://schemas.microsoft.com/office/drawing/2014/main" id="{7B8526CA-A29A-497F-A894-69ED508BC799}"/>
              </a:ext>
            </a:extLst>
          </p:cNvPr>
          <p:cNvGrpSpPr/>
          <p:nvPr/>
        </p:nvGrpSpPr>
        <p:grpSpPr>
          <a:xfrm>
            <a:off x="4373042" y="3456044"/>
            <a:ext cx="355550" cy="300587"/>
            <a:chOff x="4770308" y="3287317"/>
            <a:chExt cx="355550" cy="300587"/>
          </a:xfrm>
        </p:grpSpPr>
        <p:sp>
          <p:nvSpPr>
            <p:cNvPr id="33" name="Freeform 15">
              <a:extLst>
                <a:ext uri="{FF2B5EF4-FFF2-40B4-BE49-F238E27FC236}">
                  <a16:creationId xmlns:a16="http://schemas.microsoft.com/office/drawing/2014/main" id="{CC04B224-5148-4DE2-8944-B615B6FF20FF}"/>
                </a:ext>
              </a:extLst>
            </p:cNvPr>
            <p:cNvSpPr/>
            <p:nvPr/>
          </p:nvSpPr>
          <p:spPr bwMode="auto">
            <a:xfrm rot="16200000">
              <a:off x="4797789" y="3259836"/>
              <a:ext cx="300587" cy="355550"/>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chemeClr val="accent6">
                <a:lumMod val="40000"/>
                <a:lumOff val="60000"/>
              </a:schemeClr>
            </a:solidFill>
            <a:ln w="12700">
              <a:no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dirty="0">
                <a:solidFill>
                  <a:srgbClr val="CDCDCF"/>
                </a:solidFill>
                <a:ea typeface="MS PGothic" pitchFamily="34" charset="-128"/>
              </a:endParaRPr>
            </a:p>
          </p:txBody>
        </p:sp>
        <p:sp>
          <p:nvSpPr>
            <p:cNvPr id="40" name="Oval 39">
              <a:extLst>
                <a:ext uri="{FF2B5EF4-FFF2-40B4-BE49-F238E27FC236}">
                  <a16:creationId xmlns:a16="http://schemas.microsoft.com/office/drawing/2014/main" id="{24C2478B-627C-44B8-82CE-A0CBEF3C8066}"/>
                </a:ext>
              </a:extLst>
            </p:cNvPr>
            <p:cNvSpPr/>
            <p:nvPr/>
          </p:nvSpPr>
          <p:spPr bwMode="auto">
            <a:xfrm>
              <a:off x="4876800" y="3348402"/>
              <a:ext cx="210454" cy="210454"/>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Oval 40">
              <a:extLst>
                <a:ext uri="{FF2B5EF4-FFF2-40B4-BE49-F238E27FC236}">
                  <a16:creationId xmlns:a16="http://schemas.microsoft.com/office/drawing/2014/main" id="{743B6364-D8CC-463C-B397-20ADEF8EE3D6}"/>
                </a:ext>
              </a:extLst>
            </p:cNvPr>
            <p:cNvSpPr/>
            <p:nvPr/>
          </p:nvSpPr>
          <p:spPr bwMode="auto">
            <a:xfrm>
              <a:off x="4865273" y="3521540"/>
              <a:ext cx="27432" cy="27432"/>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Oval 41">
              <a:extLst>
                <a:ext uri="{FF2B5EF4-FFF2-40B4-BE49-F238E27FC236}">
                  <a16:creationId xmlns:a16="http://schemas.microsoft.com/office/drawing/2014/main" id="{472FBC17-4098-41B6-810A-5BCA8DADE6F6}"/>
                </a:ext>
              </a:extLst>
            </p:cNvPr>
            <p:cNvSpPr/>
            <p:nvPr/>
          </p:nvSpPr>
          <p:spPr bwMode="auto">
            <a:xfrm>
              <a:off x="4791198" y="3458758"/>
              <a:ext cx="27432" cy="27432"/>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Oval 42">
              <a:extLst>
                <a:ext uri="{FF2B5EF4-FFF2-40B4-BE49-F238E27FC236}">
                  <a16:creationId xmlns:a16="http://schemas.microsoft.com/office/drawing/2014/main" id="{9F5308B1-A858-4A58-9111-DA44BA2B7DD8}"/>
                </a:ext>
              </a:extLst>
            </p:cNvPr>
            <p:cNvSpPr/>
            <p:nvPr/>
          </p:nvSpPr>
          <p:spPr bwMode="auto">
            <a:xfrm>
              <a:off x="4851654" y="3334686"/>
              <a:ext cx="27432" cy="27432"/>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Oval 43">
              <a:extLst>
                <a:ext uri="{FF2B5EF4-FFF2-40B4-BE49-F238E27FC236}">
                  <a16:creationId xmlns:a16="http://schemas.microsoft.com/office/drawing/2014/main" id="{4271D7CA-F063-42A9-B625-683333C30C08}"/>
                </a:ext>
              </a:extLst>
            </p:cNvPr>
            <p:cNvSpPr/>
            <p:nvPr/>
          </p:nvSpPr>
          <p:spPr bwMode="auto">
            <a:xfrm>
              <a:off x="4861767" y="3375834"/>
              <a:ext cx="27432" cy="27432"/>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Oval 44">
              <a:extLst>
                <a:ext uri="{FF2B5EF4-FFF2-40B4-BE49-F238E27FC236}">
                  <a16:creationId xmlns:a16="http://schemas.microsoft.com/office/drawing/2014/main" id="{1854746D-B35E-4164-BFFE-E36BD48486DC}"/>
                </a:ext>
              </a:extLst>
            </p:cNvPr>
            <p:cNvSpPr/>
            <p:nvPr/>
          </p:nvSpPr>
          <p:spPr bwMode="auto">
            <a:xfrm>
              <a:off x="4927985" y="3304144"/>
              <a:ext cx="27432" cy="27432"/>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Oval 45">
              <a:extLst>
                <a:ext uri="{FF2B5EF4-FFF2-40B4-BE49-F238E27FC236}">
                  <a16:creationId xmlns:a16="http://schemas.microsoft.com/office/drawing/2014/main" id="{603794C5-6A2F-4225-AA69-3746B3940B44}"/>
                </a:ext>
              </a:extLst>
            </p:cNvPr>
            <p:cNvSpPr/>
            <p:nvPr/>
          </p:nvSpPr>
          <p:spPr bwMode="auto">
            <a:xfrm>
              <a:off x="4999489" y="3313172"/>
              <a:ext cx="27432" cy="27432"/>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Oval 46">
              <a:extLst>
                <a:ext uri="{FF2B5EF4-FFF2-40B4-BE49-F238E27FC236}">
                  <a16:creationId xmlns:a16="http://schemas.microsoft.com/office/drawing/2014/main" id="{282613AC-E357-4AE2-A99F-543285F53639}"/>
                </a:ext>
              </a:extLst>
            </p:cNvPr>
            <p:cNvSpPr>
              <a:spLocks noChangeAspect="1"/>
            </p:cNvSpPr>
            <p:nvPr/>
          </p:nvSpPr>
          <p:spPr bwMode="auto">
            <a:xfrm>
              <a:off x="4963739" y="3308600"/>
              <a:ext cx="18288" cy="1828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Oval 47">
              <a:extLst>
                <a:ext uri="{FF2B5EF4-FFF2-40B4-BE49-F238E27FC236}">
                  <a16:creationId xmlns:a16="http://schemas.microsoft.com/office/drawing/2014/main" id="{5BA1D92C-FCB8-4C0A-811B-8C5AD9C3CDBF}"/>
                </a:ext>
              </a:extLst>
            </p:cNvPr>
            <p:cNvSpPr>
              <a:spLocks noChangeAspect="1"/>
            </p:cNvSpPr>
            <p:nvPr/>
          </p:nvSpPr>
          <p:spPr bwMode="auto">
            <a:xfrm>
              <a:off x="4892705" y="3335354"/>
              <a:ext cx="18288" cy="1828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1C2B229D-0F7C-46AB-8F1C-918A578B9B47}"/>
                </a:ext>
              </a:extLst>
            </p:cNvPr>
            <p:cNvSpPr>
              <a:spLocks noChangeAspect="1"/>
            </p:cNvSpPr>
            <p:nvPr/>
          </p:nvSpPr>
          <p:spPr bwMode="auto">
            <a:xfrm>
              <a:off x="4823163" y="3376266"/>
              <a:ext cx="18288" cy="1828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C705530B-FCF5-4057-9897-04DEED7F81BF}"/>
                </a:ext>
              </a:extLst>
            </p:cNvPr>
            <p:cNvSpPr>
              <a:spLocks noChangeAspect="1"/>
            </p:cNvSpPr>
            <p:nvPr/>
          </p:nvSpPr>
          <p:spPr bwMode="auto">
            <a:xfrm>
              <a:off x="4791198" y="3417283"/>
              <a:ext cx="18288" cy="1828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Oval 50">
              <a:extLst>
                <a:ext uri="{FF2B5EF4-FFF2-40B4-BE49-F238E27FC236}">
                  <a16:creationId xmlns:a16="http://schemas.microsoft.com/office/drawing/2014/main" id="{B71F1B63-9CBE-47AA-B624-B52F2A302540}"/>
                </a:ext>
              </a:extLst>
            </p:cNvPr>
            <p:cNvSpPr>
              <a:spLocks noChangeAspect="1"/>
            </p:cNvSpPr>
            <p:nvPr/>
          </p:nvSpPr>
          <p:spPr bwMode="auto">
            <a:xfrm>
              <a:off x="4817003" y="3445159"/>
              <a:ext cx="18288" cy="1828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16026D5F-E17C-4261-AAB3-F17A1FA8E936}"/>
                </a:ext>
              </a:extLst>
            </p:cNvPr>
            <p:cNvSpPr>
              <a:spLocks noChangeAspect="1"/>
            </p:cNvSpPr>
            <p:nvPr/>
          </p:nvSpPr>
          <p:spPr bwMode="auto">
            <a:xfrm>
              <a:off x="4841851" y="3491752"/>
              <a:ext cx="18288" cy="1828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2CD87A31-CC94-4E0F-97A8-2A9B8B0EE23B}"/>
                </a:ext>
              </a:extLst>
            </p:cNvPr>
            <p:cNvSpPr>
              <a:spLocks noChangeAspect="1"/>
            </p:cNvSpPr>
            <p:nvPr/>
          </p:nvSpPr>
          <p:spPr bwMode="auto">
            <a:xfrm>
              <a:off x="4826546" y="3500896"/>
              <a:ext cx="18288" cy="1828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F2DC4B73-CA4C-4CD5-ADF7-9534C45CD07B}"/>
                </a:ext>
              </a:extLst>
            </p:cNvPr>
            <p:cNvSpPr>
              <a:spLocks noChangeAspect="1"/>
            </p:cNvSpPr>
            <p:nvPr/>
          </p:nvSpPr>
          <p:spPr bwMode="auto">
            <a:xfrm>
              <a:off x="4850182" y="3423471"/>
              <a:ext cx="18288" cy="1828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0" name="Oval 59">
            <a:extLst>
              <a:ext uri="{FF2B5EF4-FFF2-40B4-BE49-F238E27FC236}">
                <a16:creationId xmlns:a16="http://schemas.microsoft.com/office/drawing/2014/main" id="{C367FDDB-7766-46F1-8ACC-30059D4241A1}"/>
              </a:ext>
            </a:extLst>
          </p:cNvPr>
          <p:cNvSpPr/>
          <p:nvPr/>
        </p:nvSpPr>
        <p:spPr bwMode="auto">
          <a:xfrm>
            <a:off x="1943100" y="3560520"/>
            <a:ext cx="210454" cy="210454"/>
          </a:xfrm>
          <a:prstGeom prst="ellipse">
            <a:avLst/>
          </a:prstGeom>
          <a:gradFill flip="none" rotWithShape="1">
            <a:gsLst>
              <a:gs pos="0">
                <a:schemeClr val="accent3">
                  <a:lumMod val="20000"/>
                  <a:lumOff val="80000"/>
                </a:schemeClr>
              </a:gs>
              <a:gs pos="100000">
                <a:schemeClr val="accent3"/>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47F10E23-CF69-4615-91D8-80CEBA3D0D9F}"/>
              </a:ext>
            </a:extLst>
          </p:cNvPr>
          <p:cNvSpPr/>
          <p:nvPr/>
        </p:nvSpPr>
        <p:spPr bwMode="auto">
          <a:xfrm>
            <a:off x="1714500" y="3563512"/>
            <a:ext cx="210454" cy="210454"/>
          </a:xfrm>
          <a:prstGeom prst="ellipse">
            <a:avLst/>
          </a:prstGeom>
          <a:gradFill flip="none" rotWithShape="1">
            <a:gsLst>
              <a:gs pos="46000">
                <a:schemeClr val="accent3">
                  <a:lumMod val="50000"/>
                </a:schemeClr>
              </a:gs>
              <a:gs pos="885">
                <a:schemeClr val="accent3">
                  <a:lumMod val="60000"/>
                  <a:lumOff val="40000"/>
                </a:schemeClr>
              </a:gs>
              <a:gs pos="31000">
                <a:schemeClr val="accent3"/>
              </a:gs>
              <a:gs pos="100000">
                <a:schemeClr val="accent3">
                  <a:lumMod val="40000"/>
                  <a:lumOff val="60000"/>
                </a:schemeClr>
              </a:gs>
              <a:gs pos="67000">
                <a:schemeClr val="accent3"/>
              </a:gs>
            </a:gsLst>
            <a:path path="circle">
              <a:fillToRect l="50000" t="50000" r="50000" b="50000"/>
            </a:path>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385" name="Group 16384">
            <a:extLst>
              <a:ext uri="{FF2B5EF4-FFF2-40B4-BE49-F238E27FC236}">
                <a16:creationId xmlns:a16="http://schemas.microsoft.com/office/drawing/2014/main" id="{1BFE40ED-E963-4DA6-99A8-0170A8AC9F6A}"/>
              </a:ext>
            </a:extLst>
          </p:cNvPr>
          <p:cNvGrpSpPr/>
          <p:nvPr/>
        </p:nvGrpSpPr>
        <p:grpSpPr>
          <a:xfrm>
            <a:off x="3083956" y="3554368"/>
            <a:ext cx="414786" cy="343625"/>
            <a:chOff x="3590897" y="3381435"/>
            <a:chExt cx="414786" cy="343625"/>
          </a:xfrm>
        </p:grpSpPr>
        <p:sp>
          <p:nvSpPr>
            <p:cNvPr id="16384" name="Freeform: Shape 16383">
              <a:extLst>
                <a:ext uri="{FF2B5EF4-FFF2-40B4-BE49-F238E27FC236}">
                  <a16:creationId xmlns:a16="http://schemas.microsoft.com/office/drawing/2014/main" id="{E104A5FB-B556-436B-9CB1-3F11E41A5C1D}"/>
                </a:ext>
              </a:extLst>
            </p:cNvPr>
            <p:cNvSpPr/>
            <p:nvPr/>
          </p:nvSpPr>
          <p:spPr bwMode="auto">
            <a:xfrm rot="13997469">
              <a:off x="3637916" y="3349308"/>
              <a:ext cx="335639" cy="399894"/>
            </a:xfrm>
            <a:custGeom>
              <a:avLst/>
              <a:gdLst>
                <a:gd name="connsiteX0" fmla="*/ 234276 w 356379"/>
                <a:gd name="connsiteY0" fmla="*/ 301215 h 302541"/>
                <a:gd name="connsiteX1" fmla="*/ 309536 w 356379"/>
                <a:gd name="connsiteY1" fmla="*/ 267349 h 302541"/>
                <a:gd name="connsiteX2" fmla="*/ 350928 w 356379"/>
                <a:gd name="connsiteY2" fmla="*/ 203378 h 302541"/>
                <a:gd name="connsiteX3" fmla="*/ 347165 w 356379"/>
                <a:gd name="connsiteY3" fmla="*/ 154460 h 302541"/>
                <a:gd name="connsiteX4" fmla="*/ 354691 w 356379"/>
                <a:gd name="connsiteY4" fmla="*/ 82964 h 302541"/>
                <a:gd name="connsiteX5" fmla="*/ 309536 w 356379"/>
                <a:gd name="connsiteY5" fmla="*/ 11467 h 302541"/>
                <a:gd name="connsiteX6" fmla="*/ 200410 w 356379"/>
                <a:gd name="connsiteY6" fmla="*/ 178 h 302541"/>
                <a:gd name="connsiteX7" fmla="*/ 200410 w 356379"/>
                <a:gd name="connsiteY7" fmla="*/ 178 h 302541"/>
                <a:gd name="connsiteX8" fmla="*/ 95047 w 356379"/>
                <a:gd name="connsiteY8" fmla="*/ 37808 h 302541"/>
                <a:gd name="connsiteX9" fmla="*/ 31076 w 356379"/>
                <a:gd name="connsiteY9" fmla="*/ 75438 h 302541"/>
                <a:gd name="connsiteX10" fmla="*/ 973 w 356379"/>
                <a:gd name="connsiteY10" fmla="*/ 173275 h 302541"/>
                <a:gd name="connsiteX11" fmla="*/ 64943 w 356379"/>
                <a:gd name="connsiteY11" fmla="*/ 244771 h 302541"/>
                <a:gd name="connsiteX12" fmla="*/ 121387 w 356379"/>
                <a:gd name="connsiteY12" fmla="*/ 289926 h 302541"/>
                <a:gd name="connsiteX13" fmla="*/ 234276 w 356379"/>
                <a:gd name="connsiteY13" fmla="*/ 301215 h 30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6379" h="302541">
                  <a:moveTo>
                    <a:pt x="234276" y="301215"/>
                  </a:moveTo>
                  <a:cubicBezTo>
                    <a:pt x="265634" y="297452"/>
                    <a:pt x="290094" y="283655"/>
                    <a:pt x="309536" y="267349"/>
                  </a:cubicBezTo>
                  <a:cubicBezTo>
                    <a:pt x="328978" y="251043"/>
                    <a:pt x="344657" y="222193"/>
                    <a:pt x="350928" y="203378"/>
                  </a:cubicBezTo>
                  <a:cubicBezTo>
                    <a:pt x="357199" y="184563"/>
                    <a:pt x="346538" y="174529"/>
                    <a:pt x="347165" y="154460"/>
                  </a:cubicBezTo>
                  <a:cubicBezTo>
                    <a:pt x="347792" y="134391"/>
                    <a:pt x="360962" y="106796"/>
                    <a:pt x="354691" y="82964"/>
                  </a:cubicBezTo>
                  <a:cubicBezTo>
                    <a:pt x="348420" y="59132"/>
                    <a:pt x="335249" y="25265"/>
                    <a:pt x="309536" y="11467"/>
                  </a:cubicBezTo>
                  <a:cubicBezTo>
                    <a:pt x="283823" y="-2331"/>
                    <a:pt x="200410" y="178"/>
                    <a:pt x="200410" y="178"/>
                  </a:cubicBezTo>
                  <a:lnTo>
                    <a:pt x="200410" y="178"/>
                  </a:lnTo>
                  <a:cubicBezTo>
                    <a:pt x="182849" y="6450"/>
                    <a:pt x="123269" y="25265"/>
                    <a:pt x="95047" y="37808"/>
                  </a:cubicBezTo>
                  <a:cubicBezTo>
                    <a:pt x="66825" y="50351"/>
                    <a:pt x="46755" y="52860"/>
                    <a:pt x="31076" y="75438"/>
                  </a:cubicBezTo>
                  <a:cubicBezTo>
                    <a:pt x="15397" y="98016"/>
                    <a:pt x="-4672" y="145053"/>
                    <a:pt x="973" y="173275"/>
                  </a:cubicBezTo>
                  <a:cubicBezTo>
                    <a:pt x="6617" y="201497"/>
                    <a:pt x="44874" y="225329"/>
                    <a:pt x="64943" y="244771"/>
                  </a:cubicBezTo>
                  <a:cubicBezTo>
                    <a:pt x="85012" y="264213"/>
                    <a:pt x="99436" y="279264"/>
                    <a:pt x="121387" y="289926"/>
                  </a:cubicBezTo>
                  <a:cubicBezTo>
                    <a:pt x="143338" y="300588"/>
                    <a:pt x="202918" y="304978"/>
                    <a:pt x="234276" y="301215"/>
                  </a:cubicBezTo>
                  <a:close/>
                </a:path>
              </a:pathLst>
            </a:cu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Freeform: Shape 62">
              <a:extLst>
                <a:ext uri="{FF2B5EF4-FFF2-40B4-BE49-F238E27FC236}">
                  <a16:creationId xmlns:a16="http://schemas.microsoft.com/office/drawing/2014/main" id="{74FC0CEC-C91B-484D-A068-3183908AEA76}"/>
                </a:ext>
              </a:extLst>
            </p:cNvPr>
            <p:cNvSpPr/>
            <p:nvPr/>
          </p:nvSpPr>
          <p:spPr bwMode="auto">
            <a:xfrm rot="162179">
              <a:off x="3590897" y="3409797"/>
              <a:ext cx="370610" cy="315263"/>
            </a:xfrm>
            <a:custGeom>
              <a:avLst/>
              <a:gdLst>
                <a:gd name="connsiteX0" fmla="*/ 234276 w 356379"/>
                <a:gd name="connsiteY0" fmla="*/ 301215 h 302541"/>
                <a:gd name="connsiteX1" fmla="*/ 309536 w 356379"/>
                <a:gd name="connsiteY1" fmla="*/ 267349 h 302541"/>
                <a:gd name="connsiteX2" fmla="*/ 350928 w 356379"/>
                <a:gd name="connsiteY2" fmla="*/ 203378 h 302541"/>
                <a:gd name="connsiteX3" fmla="*/ 347165 w 356379"/>
                <a:gd name="connsiteY3" fmla="*/ 154460 h 302541"/>
                <a:gd name="connsiteX4" fmla="*/ 354691 w 356379"/>
                <a:gd name="connsiteY4" fmla="*/ 82964 h 302541"/>
                <a:gd name="connsiteX5" fmla="*/ 309536 w 356379"/>
                <a:gd name="connsiteY5" fmla="*/ 11467 h 302541"/>
                <a:gd name="connsiteX6" fmla="*/ 200410 w 356379"/>
                <a:gd name="connsiteY6" fmla="*/ 178 h 302541"/>
                <a:gd name="connsiteX7" fmla="*/ 200410 w 356379"/>
                <a:gd name="connsiteY7" fmla="*/ 178 h 302541"/>
                <a:gd name="connsiteX8" fmla="*/ 95047 w 356379"/>
                <a:gd name="connsiteY8" fmla="*/ 37808 h 302541"/>
                <a:gd name="connsiteX9" fmla="*/ 31076 w 356379"/>
                <a:gd name="connsiteY9" fmla="*/ 75438 h 302541"/>
                <a:gd name="connsiteX10" fmla="*/ 973 w 356379"/>
                <a:gd name="connsiteY10" fmla="*/ 173275 h 302541"/>
                <a:gd name="connsiteX11" fmla="*/ 64943 w 356379"/>
                <a:gd name="connsiteY11" fmla="*/ 244771 h 302541"/>
                <a:gd name="connsiteX12" fmla="*/ 121387 w 356379"/>
                <a:gd name="connsiteY12" fmla="*/ 289926 h 302541"/>
                <a:gd name="connsiteX13" fmla="*/ 234276 w 356379"/>
                <a:gd name="connsiteY13" fmla="*/ 301215 h 302541"/>
                <a:gd name="connsiteX0" fmla="*/ 234276 w 356347"/>
                <a:gd name="connsiteY0" fmla="*/ 301037 h 302363"/>
                <a:gd name="connsiteX1" fmla="*/ 309536 w 356347"/>
                <a:gd name="connsiteY1" fmla="*/ 267171 h 302363"/>
                <a:gd name="connsiteX2" fmla="*/ 350928 w 356347"/>
                <a:gd name="connsiteY2" fmla="*/ 203200 h 302363"/>
                <a:gd name="connsiteX3" fmla="*/ 347165 w 356347"/>
                <a:gd name="connsiteY3" fmla="*/ 154282 h 302363"/>
                <a:gd name="connsiteX4" fmla="*/ 354691 w 356347"/>
                <a:gd name="connsiteY4" fmla="*/ 82786 h 302363"/>
                <a:gd name="connsiteX5" fmla="*/ 310053 w 356347"/>
                <a:gd name="connsiteY5" fmla="*/ 22109 h 302363"/>
                <a:gd name="connsiteX6" fmla="*/ 200410 w 356347"/>
                <a:gd name="connsiteY6" fmla="*/ 0 h 302363"/>
                <a:gd name="connsiteX7" fmla="*/ 200410 w 356347"/>
                <a:gd name="connsiteY7" fmla="*/ 0 h 302363"/>
                <a:gd name="connsiteX8" fmla="*/ 95047 w 356347"/>
                <a:gd name="connsiteY8" fmla="*/ 37630 h 302363"/>
                <a:gd name="connsiteX9" fmla="*/ 31076 w 356347"/>
                <a:gd name="connsiteY9" fmla="*/ 75260 h 302363"/>
                <a:gd name="connsiteX10" fmla="*/ 973 w 356347"/>
                <a:gd name="connsiteY10" fmla="*/ 173097 h 302363"/>
                <a:gd name="connsiteX11" fmla="*/ 64943 w 356347"/>
                <a:gd name="connsiteY11" fmla="*/ 244593 h 302363"/>
                <a:gd name="connsiteX12" fmla="*/ 121387 w 356347"/>
                <a:gd name="connsiteY12" fmla="*/ 289748 h 302363"/>
                <a:gd name="connsiteX13" fmla="*/ 234276 w 356347"/>
                <a:gd name="connsiteY13" fmla="*/ 301037 h 302363"/>
                <a:gd name="connsiteX0" fmla="*/ 234276 w 356347"/>
                <a:gd name="connsiteY0" fmla="*/ 301037 h 302363"/>
                <a:gd name="connsiteX1" fmla="*/ 309536 w 356347"/>
                <a:gd name="connsiteY1" fmla="*/ 267171 h 302363"/>
                <a:gd name="connsiteX2" fmla="*/ 350928 w 356347"/>
                <a:gd name="connsiteY2" fmla="*/ 203200 h 302363"/>
                <a:gd name="connsiteX3" fmla="*/ 347165 w 356347"/>
                <a:gd name="connsiteY3" fmla="*/ 154282 h 302363"/>
                <a:gd name="connsiteX4" fmla="*/ 354691 w 356347"/>
                <a:gd name="connsiteY4" fmla="*/ 82786 h 302363"/>
                <a:gd name="connsiteX5" fmla="*/ 310053 w 356347"/>
                <a:gd name="connsiteY5" fmla="*/ 22109 h 302363"/>
                <a:gd name="connsiteX6" fmla="*/ 200410 w 356347"/>
                <a:gd name="connsiteY6" fmla="*/ 0 h 302363"/>
                <a:gd name="connsiteX7" fmla="*/ 200410 w 356347"/>
                <a:gd name="connsiteY7" fmla="*/ 0 h 302363"/>
                <a:gd name="connsiteX8" fmla="*/ 95047 w 356347"/>
                <a:gd name="connsiteY8" fmla="*/ 37630 h 302363"/>
                <a:gd name="connsiteX9" fmla="*/ 31076 w 356347"/>
                <a:gd name="connsiteY9" fmla="*/ 75260 h 302363"/>
                <a:gd name="connsiteX10" fmla="*/ 973 w 356347"/>
                <a:gd name="connsiteY10" fmla="*/ 173097 h 302363"/>
                <a:gd name="connsiteX11" fmla="*/ 64943 w 356347"/>
                <a:gd name="connsiteY11" fmla="*/ 244593 h 302363"/>
                <a:gd name="connsiteX12" fmla="*/ 121387 w 356347"/>
                <a:gd name="connsiteY12" fmla="*/ 289748 h 302363"/>
                <a:gd name="connsiteX13" fmla="*/ 234276 w 356347"/>
                <a:gd name="connsiteY13" fmla="*/ 301037 h 302363"/>
                <a:gd name="connsiteX0" fmla="*/ 234276 w 356845"/>
                <a:gd name="connsiteY0" fmla="*/ 305234 h 306560"/>
                <a:gd name="connsiteX1" fmla="*/ 309536 w 356845"/>
                <a:gd name="connsiteY1" fmla="*/ 271368 h 306560"/>
                <a:gd name="connsiteX2" fmla="*/ 350928 w 356845"/>
                <a:gd name="connsiteY2" fmla="*/ 207397 h 306560"/>
                <a:gd name="connsiteX3" fmla="*/ 347165 w 356845"/>
                <a:gd name="connsiteY3" fmla="*/ 158479 h 306560"/>
                <a:gd name="connsiteX4" fmla="*/ 354691 w 356845"/>
                <a:gd name="connsiteY4" fmla="*/ 86983 h 306560"/>
                <a:gd name="connsiteX5" fmla="*/ 302233 w 356845"/>
                <a:gd name="connsiteY5" fmla="*/ 15826 h 306560"/>
                <a:gd name="connsiteX6" fmla="*/ 200410 w 356845"/>
                <a:gd name="connsiteY6" fmla="*/ 4197 h 306560"/>
                <a:gd name="connsiteX7" fmla="*/ 200410 w 356845"/>
                <a:gd name="connsiteY7" fmla="*/ 4197 h 306560"/>
                <a:gd name="connsiteX8" fmla="*/ 95047 w 356845"/>
                <a:gd name="connsiteY8" fmla="*/ 41827 h 306560"/>
                <a:gd name="connsiteX9" fmla="*/ 31076 w 356845"/>
                <a:gd name="connsiteY9" fmla="*/ 79457 h 306560"/>
                <a:gd name="connsiteX10" fmla="*/ 973 w 356845"/>
                <a:gd name="connsiteY10" fmla="*/ 177294 h 306560"/>
                <a:gd name="connsiteX11" fmla="*/ 64943 w 356845"/>
                <a:gd name="connsiteY11" fmla="*/ 248790 h 306560"/>
                <a:gd name="connsiteX12" fmla="*/ 121387 w 356845"/>
                <a:gd name="connsiteY12" fmla="*/ 293945 h 306560"/>
                <a:gd name="connsiteX13" fmla="*/ 234276 w 356845"/>
                <a:gd name="connsiteY13" fmla="*/ 305234 h 306560"/>
                <a:gd name="connsiteX0" fmla="*/ 234276 w 356845"/>
                <a:gd name="connsiteY0" fmla="*/ 302063 h 303389"/>
                <a:gd name="connsiteX1" fmla="*/ 309536 w 356845"/>
                <a:gd name="connsiteY1" fmla="*/ 268197 h 303389"/>
                <a:gd name="connsiteX2" fmla="*/ 350928 w 356845"/>
                <a:gd name="connsiteY2" fmla="*/ 204226 h 303389"/>
                <a:gd name="connsiteX3" fmla="*/ 347165 w 356845"/>
                <a:gd name="connsiteY3" fmla="*/ 155308 h 303389"/>
                <a:gd name="connsiteX4" fmla="*/ 354691 w 356845"/>
                <a:gd name="connsiteY4" fmla="*/ 83812 h 303389"/>
                <a:gd name="connsiteX5" fmla="*/ 302233 w 356845"/>
                <a:gd name="connsiteY5" fmla="*/ 12655 h 303389"/>
                <a:gd name="connsiteX6" fmla="*/ 200410 w 356845"/>
                <a:gd name="connsiteY6" fmla="*/ 1026 h 303389"/>
                <a:gd name="connsiteX7" fmla="*/ 200410 w 356845"/>
                <a:gd name="connsiteY7" fmla="*/ 1026 h 303389"/>
                <a:gd name="connsiteX8" fmla="*/ 95047 w 356845"/>
                <a:gd name="connsiteY8" fmla="*/ 38656 h 303389"/>
                <a:gd name="connsiteX9" fmla="*/ 31076 w 356845"/>
                <a:gd name="connsiteY9" fmla="*/ 76286 h 303389"/>
                <a:gd name="connsiteX10" fmla="*/ 973 w 356845"/>
                <a:gd name="connsiteY10" fmla="*/ 174123 h 303389"/>
                <a:gd name="connsiteX11" fmla="*/ 64943 w 356845"/>
                <a:gd name="connsiteY11" fmla="*/ 245619 h 303389"/>
                <a:gd name="connsiteX12" fmla="*/ 121387 w 356845"/>
                <a:gd name="connsiteY12" fmla="*/ 290774 h 303389"/>
                <a:gd name="connsiteX13" fmla="*/ 234276 w 356845"/>
                <a:gd name="connsiteY13" fmla="*/ 302063 h 303389"/>
                <a:gd name="connsiteX0" fmla="*/ 234276 w 356390"/>
                <a:gd name="connsiteY0" fmla="*/ 304440 h 305766"/>
                <a:gd name="connsiteX1" fmla="*/ 309536 w 356390"/>
                <a:gd name="connsiteY1" fmla="*/ 270574 h 305766"/>
                <a:gd name="connsiteX2" fmla="*/ 350928 w 356390"/>
                <a:gd name="connsiteY2" fmla="*/ 206603 h 305766"/>
                <a:gd name="connsiteX3" fmla="*/ 347165 w 356390"/>
                <a:gd name="connsiteY3" fmla="*/ 157685 h 305766"/>
                <a:gd name="connsiteX4" fmla="*/ 354691 w 356390"/>
                <a:gd name="connsiteY4" fmla="*/ 86189 h 305766"/>
                <a:gd name="connsiteX5" fmla="*/ 309364 w 356390"/>
                <a:gd name="connsiteY5" fmla="*/ 11084 h 305766"/>
                <a:gd name="connsiteX6" fmla="*/ 200410 w 356390"/>
                <a:gd name="connsiteY6" fmla="*/ 3403 h 305766"/>
                <a:gd name="connsiteX7" fmla="*/ 200410 w 356390"/>
                <a:gd name="connsiteY7" fmla="*/ 3403 h 305766"/>
                <a:gd name="connsiteX8" fmla="*/ 95047 w 356390"/>
                <a:gd name="connsiteY8" fmla="*/ 41033 h 305766"/>
                <a:gd name="connsiteX9" fmla="*/ 31076 w 356390"/>
                <a:gd name="connsiteY9" fmla="*/ 78663 h 305766"/>
                <a:gd name="connsiteX10" fmla="*/ 973 w 356390"/>
                <a:gd name="connsiteY10" fmla="*/ 176500 h 305766"/>
                <a:gd name="connsiteX11" fmla="*/ 64943 w 356390"/>
                <a:gd name="connsiteY11" fmla="*/ 247996 h 305766"/>
                <a:gd name="connsiteX12" fmla="*/ 121387 w 356390"/>
                <a:gd name="connsiteY12" fmla="*/ 293151 h 305766"/>
                <a:gd name="connsiteX13" fmla="*/ 234276 w 356390"/>
                <a:gd name="connsiteY13" fmla="*/ 304440 h 305766"/>
                <a:gd name="connsiteX0" fmla="*/ 234276 w 354319"/>
                <a:gd name="connsiteY0" fmla="*/ 304440 h 305766"/>
                <a:gd name="connsiteX1" fmla="*/ 309536 w 354319"/>
                <a:gd name="connsiteY1" fmla="*/ 270574 h 305766"/>
                <a:gd name="connsiteX2" fmla="*/ 350928 w 354319"/>
                <a:gd name="connsiteY2" fmla="*/ 206603 h 305766"/>
                <a:gd name="connsiteX3" fmla="*/ 347165 w 354319"/>
                <a:gd name="connsiteY3" fmla="*/ 157685 h 305766"/>
                <a:gd name="connsiteX4" fmla="*/ 309364 w 354319"/>
                <a:gd name="connsiteY4" fmla="*/ 11084 h 305766"/>
                <a:gd name="connsiteX5" fmla="*/ 200410 w 354319"/>
                <a:gd name="connsiteY5" fmla="*/ 3403 h 305766"/>
                <a:gd name="connsiteX6" fmla="*/ 200410 w 354319"/>
                <a:gd name="connsiteY6" fmla="*/ 3403 h 305766"/>
                <a:gd name="connsiteX7" fmla="*/ 95047 w 354319"/>
                <a:gd name="connsiteY7" fmla="*/ 41033 h 305766"/>
                <a:gd name="connsiteX8" fmla="*/ 31076 w 354319"/>
                <a:gd name="connsiteY8" fmla="*/ 78663 h 305766"/>
                <a:gd name="connsiteX9" fmla="*/ 973 w 354319"/>
                <a:gd name="connsiteY9" fmla="*/ 176500 h 305766"/>
                <a:gd name="connsiteX10" fmla="*/ 64943 w 354319"/>
                <a:gd name="connsiteY10" fmla="*/ 247996 h 305766"/>
                <a:gd name="connsiteX11" fmla="*/ 121387 w 354319"/>
                <a:gd name="connsiteY11" fmla="*/ 293151 h 305766"/>
                <a:gd name="connsiteX12" fmla="*/ 234276 w 354319"/>
                <a:gd name="connsiteY12" fmla="*/ 304440 h 305766"/>
                <a:gd name="connsiteX0" fmla="*/ 234276 w 353702"/>
                <a:gd name="connsiteY0" fmla="*/ 304440 h 305766"/>
                <a:gd name="connsiteX1" fmla="*/ 309536 w 353702"/>
                <a:gd name="connsiteY1" fmla="*/ 270574 h 305766"/>
                <a:gd name="connsiteX2" fmla="*/ 350928 w 353702"/>
                <a:gd name="connsiteY2" fmla="*/ 206603 h 305766"/>
                <a:gd name="connsiteX3" fmla="*/ 347165 w 353702"/>
                <a:gd name="connsiteY3" fmla="*/ 157685 h 305766"/>
                <a:gd name="connsiteX4" fmla="*/ 309364 w 353702"/>
                <a:gd name="connsiteY4" fmla="*/ 11084 h 305766"/>
                <a:gd name="connsiteX5" fmla="*/ 200410 w 353702"/>
                <a:gd name="connsiteY5" fmla="*/ 3403 h 305766"/>
                <a:gd name="connsiteX6" fmla="*/ 200410 w 353702"/>
                <a:gd name="connsiteY6" fmla="*/ 3403 h 305766"/>
                <a:gd name="connsiteX7" fmla="*/ 95047 w 353702"/>
                <a:gd name="connsiteY7" fmla="*/ 41033 h 305766"/>
                <a:gd name="connsiteX8" fmla="*/ 31076 w 353702"/>
                <a:gd name="connsiteY8" fmla="*/ 78663 h 305766"/>
                <a:gd name="connsiteX9" fmla="*/ 973 w 353702"/>
                <a:gd name="connsiteY9" fmla="*/ 176500 h 305766"/>
                <a:gd name="connsiteX10" fmla="*/ 64943 w 353702"/>
                <a:gd name="connsiteY10" fmla="*/ 247996 h 305766"/>
                <a:gd name="connsiteX11" fmla="*/ 121387 w 353702"/>
                <a:gd name="connsiteY11" fmla="*/ 293151 h 305766"/>
                <a:gd name="connsiteX12" fmla="*/ 234276 w 353702"/>
                <a:gd name="connsiteY12" fmla="*/ 304440 h 305766"/>
                <a:gd name="connsiteX0" fmla="*/ 234276 w 353702"/>
                <a:gd name="connsiteY0" fmla="*/ 312565 h 313891"/>
                <a:gd name="connsiteX1" fmla="*/ 309536 w 353702"/>
                <a:gd name="connsiteY1" fmla="*/ 278699 h 313891"/>
                <a:gd name="connsiteX2" fmla="*/ 350928 w 353702"/>
                <a:gd name="connsiteY2" fmla="*/ 214728 h 313891"/>
                <a:gd name="connsiteX3" fmla="*/ 347165 w 353702"/>
                <a:gd name="connsiteY3" fmla="*/ 165810 h 313891"/>
                <a:gd name="connsiteX4" fmla="*/ 309364 w 353702"/>
                <a:gd name="connsiteY4" fmla="*/ 19209 h 313891"/>
                <a:gd name="connsiteX5" fmla="*/ 200410 w 353702"/>
                <a:gd name="connsiteY5" fmla="*/ 11528 h 313891"/>
                <a:gd name="connsiteX6" fmla="*/ 200410 w 353702"/>
                <a:gd name="connsiteY6" fmla="*/ 11528 h 313891"/>
                <a:gd name="connsiteX7" fmla="*/ 95047 w 353702"/>
                <a:gd name="connsiteY7" fmla="*/ 49158 h 313891"/>
                <a:gd name="connsiteX8" fmla="*/ 31076 w 353702"/>
                <a:gd name="connsiteY8" fmla="*/ 86788 h 313891"/>
                <a:gd name="connsiteX9" fmla="*/ 973 w 353702"/>
                <a:gd name="connsiteY9" fmla="*/ 184625 h 313891"/>
                <a:gd name="connsiteX10" fmla="*/ 64943 w 353702"/>
                <a:gd name="connsiteY10" fmla="*/ 256121 h 313891"/>
                <a:gd name="connsiteX11" fmla="*/ 121387 w 353702"/>
                <a:gd name="connsiteY11" fmla="*/ 301276 h 313891"/>
                <a:gd name="connsiteX12" fmla="*/ 234276 w 353702"/>
                <a:gd name="connsiteY12" fmla="*/ 312565 h 313891"/>
                <a:gd name="connsiteX0" fmla="*/ 234276 w 353973"/>
                <a:gd name="connsiteY0" fmla="*/ 301037 h 302363"/>
                <a:gd name="connsiteX1" fmla="*/ 309536 w 353973"/>
                <a:gd name="connsiteY1" fmla="*/ 267171 h 302363"/>
                <a:gd name="connsiteX2" fmla="*/ 350928 w 353973"/>
                <a:gd name="connsiteY2" fmla="*/ 203200 h 302363"/>
                <a:gd name="connsiteX3" fmla="*/ 347165 w 353973"/>
                <a:gd name="connsiteY3" fmla="*/ 154282 h 302363"/>
                <a:gd name="connsiteX4" fmla="*/ 317701 w 353973"/>
                <a:gd name="connsiteY4" fmla="*/ 28982 h 302363"/>
                <a:gd name="connsiteX5" fmla="*/ 200410 w 353973"/>
                <a:gd name="connsiteY5" fmla="*/ 0 h 302363"/>
                <a:gd name="connsiteX6" fmla="*/ 200410 w 353973"/>
                <a:gd name="connsiteY6" fmla="*/ 0 h 302363"/>
                <a:gd name="connsiteX7" fmla="*/ 95047 w 353973"/>
                <a:gd name="connsiteY7" fmla="*/ 37630 h 302363"/>
                <a:gd name="connsiteX8" fmla="*/ 31076 w 353973"/>
                <a:gd name="connsiteY8" fmla="*/ 75260 h 302363"/>
                <a:gd name="connsiteX9" fmla="*/ 973 w 353973"/>
                <a:gd name="connsiteY9" fmla="*/ 173097 h 302363"/>
                <a:gd name="connsiteX10" fmla="*/ 64943 w 353973"/>
                <a:gd name="connsiteY10" fmla="*/ 244593 h 302363"/>
                <a:gd name="connsiteX11" fmla="*/ 121387 w 353973"/>
                <a:gd name="connsiteY11" fmla="*/ 289748 h 302363"/>
                <a:gd name="connsiteX12" fmla="*/ 234276 w 353973"/>
                <a:gd name="connsiteY12" fmla="*/ 301037 h 302363"/>
                <a:gd name="connsiteX0" fmla="*/ 234276 w 355371"/>
                <a:gd name="connsiteY0" fmla="*/ 301037 h 302363"/>
                <a:gd name="connsiteX1" fmla="*/ 309536 w 355371"/>
                <a:gd name="connsiteY1" fmla="*/ 267171 h 302363"/>
                <a:gd name="connsiteX2" fmla="*/ 350928 w 355371"/>
                <a:gd name="connsiteY2" fmla="*/ 203200 h 302363"/>
                <a:gd name="connsiteX3" fmla="*/ 350472 w 355371"/>
                <a:gd name="connsiteY3" fmla="*/ 146897 h 302363"/>
                <a:gd name="connsiteX4" fmla="*/ 317701 w 355371"/>
                <a:gd name="connsiteY4" fmla="*/ 28982 h 302363"/>
                <a:gd name="connsiteX5" fmla="*/ 200410 w 355371"/>
                <a:gd name="connsiteY5" fmla="*/ 0 h 302363"/>
                <a:gd name="connsiteX6" fmla="*/ 200410 w 355371"/>
                <a:gd name="connsiteY6" fmla="*/ 0 h 302363"/>
                <a:gd name="connsiteX7" fmla="*/ 95047 w 355371"/>
                <a:gd name="connsiteY7" fmla="*/ 37630 h 302363"/>
                <a:gd name="connsiteX8" fmla="*/ 31076 w 355371"/>
                <a:gd name="connsiteY8" fmla="*/ 75260 h 302363"/>
                <a:gd name="connsiteX9" fmla="*/ 973 w 355371"/>
                <a:gd name="connsiteY9" fmla="*/ 173097 h 302363"/>
                <a:gd name="connsiteX10" fmla="*/ 64943 w 355371"/>
                <a:gd name="connsiteY10" fmla="*/ 244593 h 302363"/>
                <a:gd name="connsiteX11" fmla="*/ 121387 w 355371"/>
                <a:gd name="connsiteY11" fmla="*/ 289748 h 302363"/>
                <a:gd name="connsiteX12" fmla="*/ 234276 w 355371"/>
                <a:gd name="connsiteY12" fmla="*/ 301037 h 302363"/>
                <a:gd name="connsiteX0" fmla="*/ 234276 w 355610"/>
                <a:gd name="connsiteY0" fmla="*/ 301037 h 302363"/>
                <a:gd name="connsiteX1" fmla="*/ 309536 w 355610"/>
                <a:gd name="connsiteY1" fmla="*/ 267171 h 302363"/>
                <a:gd name="connsiteX2" fmla="*/ 350928 w 355610"/>
                <a:gd name="connsiteY2" fmla="*/ 203200 h 302363"/>
                <a:gd name="connsiteX3" fmla="*/ 350472 w 355610"/>
                <a:gd name="connsiteY3" fmla="*/ 146897 h 302363"/>
                <a:gd name="connsiteX4" fmla="*/ 317701 w 355610"/>
                <a:gd name="connsiteY4" fmla="*/ 28982 h 302363"/>
                <a:gd name="connsiteX5" fmla="*/ 200410 w 355610"/>
                <a:gd name="connsiteY5" fmla="*/ 0 h 302363"/>
                <a:gd name="connsiteX6" fmla="*/ 200410 w 355610"/>
                <a:gd name="connsiteY6" fmla="*/ 0 h 302363"/>
                <a:gd name="connsiteX7" fmla="*/ 95047 w 355610"/>
                <a:gd name="connsiteY7" fmla="*/ 37630 h 302363"/>
                <a:gd name="connsiteX8" fmla="*/ 31076 w 355610"/>
                <a:gd name="connsiteY8" fmla="*/ 75260 h 302363"/>
                <a:gd name="connsiteX9" fmla="*/ 973 w 355610"/>
                <a:gd name="connsiteY9" fmla="*/ 173097 h 302363"/>
                <a:gd name="connsiteX10" fmla="*/ 64943 w 355610"/>
                <a:gd name="connsiteY10" fmla="*/ 244593 h 302363"/>
                <a:gd name="connsiteX11" fmla="*/ 121387 w 355610"/>
                <a:gd name="connsiteY11" fmla="*/ 289748 h 302363"/>
                <a:gd name="connsiteX12" fmla="*/ 234276 w 355610"/>
                <a:gd name="connsiteY12" fmla="*/ 301037 h 302363"/>
                <a:gd name="connsiteX0" fmla="*/ 234276 w 360018"/>
                <a:gd name="connsiteY0" fmla="*/ 301037 h 302363"/>
                <a:gd name="connsiteX1" fmla="*/ 309536 w 360018"/>
                <a:gd name="connsiteY1" fmla="*/ 267171 h 302363"/>
                <a:gd name="connsiteX2" fmla="*/ 350928 w 360018"/>
                <a:gd name="connsiteY2" fmla="*/ 203200 h 302363"/>
                <a:gd name="connsiteX3" fmla="*/ 357086 w 360018"/>
                <a:gd name="connsiteY3" fmla="*/ 132129 h 302363"/>
                <a:gd name="connsiteX4" fmla="*/ 317701 w 360018"/>
                <a:gd name="connsiteY4" fmla="*/ 28982 h 302363"/>
                <a:gd name="connsiteX5" fmla="*/ 200410 w 360018"/>
                <a:gd name="connsiteY5" fmla="*/ 0 h 302363"/>
                <a:gd name="connsiteX6" fmla="*/ 200410 w 360018"/>
                <a:gd name="connsiteY6" fmla="*/ 0 h 302363"/>
                <a:gd name="connsiteX7" fmla="*/ 95047 w 360018"/>
                <a:gd name="connsiteY7" fmla="*/ 37630 h 302363"/>
                <a:gd name="connsiteX8" fmla="*/ 31076 w 360018"/>
                <a:gd name="connsiteY8" fmla="*/ 75260 h 302363"/>
                <a:gd name="connsiteX9" fmla="*/ 973 w 360018"/>
                <a:gd name="connsiteY9" fmla="*/ 173097 h 302363"/>
                <a:gd name="connsiteX10" fmla="*/ 64943 w 360018"/>
                <a:gd name="connsiteY10" fmla="*/ 244593 h 302363"/>
                <a:gd name="connsiteX11" fmla="*/ 121387 w 360018"/>
                <a:gd name="connsiteY11" fmla="*/ 289748 h 302363"/>
                <a:gd name="connsiteX12" fmla="*/ 234276 w 360018"/>
                <a:gd name="connsiteY12" fmla="*/ 301037 h 302363"/>
                <a:gd name="connsiteX0" fmla="*/ 234276 w 360018"/>
                <a:gd name="connsiteY0" fmla="*/ 301576 h 302902"/>
                <a:gd name="connsiteX1" fmla="*/ 309536 w 360018"/>
                <a:gd name="connsiteY1" fmla="*/ 267710 h 302902"/>
                <a:gd name="connsiteX2" fmla="*/ 350928 w 360018"/>
                <a:gd name="connsiteY2" fmla="*/ 203739 h 302902"/>
                <a:gd name="connsiteX3" fmla="*/ 357086 w 360018"/>
                <a:gd name="connsiteY3" fmla="*/ 132668 h 302902"/>
                <a:gd name="connsiteX4" fmla="*/ 317701 w 360018"/>
                <a:gd name="connsiteY4" fmla="*/ 29521 h 302902"/>
                <a:gd name="connsiteX5" fmla="*/ 200410 w 360018"/>
                <a:gd name="connsiteY5" fmla="*/ 539 h 302902"/>
                <a:gd name="connsiteX6" fmla="*/ 200410 w 360018"/>
                <a:gd name="connsiteY6" fmla="*/ 539 h 302902"/>
                <a:gd name="connsiteX7" fmla="*/ 95047 w 360018"/>
                <a:gd name="connsiteY7" fmla="*/ 38169 h 302902"/>
                <a:gd name="connsiteX8" fmla="*/ 31076 w 360018"/>
                <a:gd name="connsiteY8" fmla="*/ 75799 h 302902"/>
                <a:gd name="connsiteX9" fmla="*/ 973 w 360018"/>
                <a:gd name="connsiteY9" fmla="*/ 173636 h 302902"/>
                <a:gd name="connsiteX10" fmla="*/ 64943 w 360018"/>
                <a:gd name="connsiteY10" fmla="*/ 245132 h 302902"/>
                <a:gd name="connsiteX11" fmla="*/ 121387 w 360018"/>
                <a:gd name="connsiteY11" fmla="*/ 290287 h 302902"/>
                <a:gd name="connsiteX12" fmla="*/ 234276 w 360018"/>
                <a:gd name="connsiteY12" fmla="*/ 301576 h 302902"/>
                <a:gd name="connsiteX0" fmla="*/ 234276 w 360018"/>
                <a:gd name="connsiteY0" fmla="*/ 301261 h 302587"/>
                <a:gd name="connsiteX1" fmla="*/ 309536 w 360018"/>
                <a:gd name="connsiteY1" fmla="*/ 267395 h 302587"/>
                <a:gd name="connsiteX2" fmla="*/ 350928 w 360018"/>
                <a:gd name="connsiteY2" fmla="*/ 203424 h 302587"/>
                <a:gd name="connsiteX3" fmla="*/ 357086 w 360018"/>
                <a:gd name="connsiteY3" fmla="*/ 132353 h 302587"/>
                <a:gd name="connsiteX4" fmla="*/ 317701 w 360018"/>
                <a:gd name="connsiteY4" fmla="*/ 29206 h 302587"/>
                <a:gd name="connsiteX5" fmla="*/ 200410 w 360018"/>
                <a:gd name="connsiteY5" fmla="*/ 224 h 302587"/>
                <a:gd name="connsiteX6" fmla="*/ 157283 w 360018"/>
                <a:gd name="connsiteY6" fmla="*/ 16695 h 302587"/>
                <a:gd name="connsiteX7" fmla="*/ 95047 w 360018"/>
                <a:gd name="connsiteY7" fmla="*/ 37854 h 302587"/>
                <a:gd name="connsiteX8" fmla="*/ 31076 w 360018"/>
                <a:gd name="connsiteY8" fmla="*/ 75484 h 302587"/>
                <a:gd name="connsiteX9" fmla="*/ 973 w 360018"/>
                <a:gd name="connsiteY9" fmla="*/ 173321 h 302587"/>
                <a:gd name="connsiteX10" fmla="*/ 64943 w 360018"/>
                <a:gd name="connsiteY10" fmla="*/ 244817 h 302587"/>
                <a:gd name="connsiteX11" fmla="*/ 121387 w 360018"/>
                <a:gd name="connsiteY11" fmla="*/ 289972 h 302587"/>
                <a:gd name="connsiteX12" fmla="*/ 234276 w 360018"/>
                <a:gd name="connsiteY12" fmla="*/ 301261 h 302587"/>
                <a:gd name="connsiteX0" fmla="*/ 234276 w 360018"/>
                <a:gd name="connsiteY0" fmla="*/ 301194 h 302520"/>
                <a:gd name="connsiteX1" fmla="*/ 309536 w 360018"/>
                <a:gd name="connsiteY1" fmla="*/ 267328 h 302520"/>
                <a:gd name="connsiteX2" fmla="*/ 350928 w 360018"/>
                <a:gd name="connsiteY2" fmla="*/ 203357 h 302520"/>
                <a:gd name="connsiteX3" fmla="*/ 357086 w 360018"/>
                <a:gd name="connsiteY3" fmla="*/ 132286 h 302520"/>
                <a:gd name="connsiteX4" fmla="*/ 317701 w 360018"/>
                <a:gd name="connsiteY4" fmla="*/ 29139 h 302520"/>
                <a:gd name="connsiteX5" fmla="*/ 200410 w 360018"/>
                <a:gd name="connsiteY5" fmla="*/ 157 h 302520"/>
                <a:gd name="connsiteX6" fmla="*/ 95047 w 360018"/>
                <a:gd name="connsiteY6" fmla="*/ 37787 h 302520"/>
                <a:gd name="connsiteX7" fmla="*/ 31076 w 360018"/>
                <a:gd name="connsiteY7" fmla="*/ 75417 h 302520"/>
                <a:gd name="connsiteX8" fmla="*/ 973 w 360018"/>
                <a:gd name="connsiteY8" fmla="*/ 173254 h 302520"/>
                <a:gd name="connsiteX9" fmla="*/ 64943 w 360018"/>
                <a:gd name="connsiteY9" fmla="*/ 244750 h 302520"/>
                <a:gd name="connsiteX10" fmla="*/ 121387 w 360018"/>
                <a:gd name="connsiteY10" fmla="*/ 289905 h 302520"/>
                <a:gd name="connsiteX11" fmla="*/ 234276 w 360018"/>
                <a:gd name="connsiteY11" fmla="*/ 301194 h 30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0018" h="302520">
                  <a:moveTo>
                    <a:pt x="234276" y="301194"/>
                  </a:moveTo>
                  <a:cubicBezTo>
                    <a:pt x="265634" y="297431"/>
                    <a:pt x="290094" y="283634"/>
                    <a:pt x="309536" y="267328"/>
                  </a:cubicBezTo>
                  <a:cubicBezTo>
                    <a:pt x="328978" y="251022"/>
                    <a:pt x="343003" y="225864"/>
                    <a:pt x="350928" y="203357"/>
                  </a:cubicBezTo>
                  <a:cubicBezTo>
                    <a:pt x="358853" y="180850"/>
                    <a:pt x="363313" y="175750"/>
                    <a:pt x="357086" y="132286"/>
                  </a:cubicBezTo>
                  <a:cubicBezTo>
                    <a:pt x="350859" y="88822"/>
                    <a:pt x="343814" y="51160"/>
                    <a:pt x="317701" y="29139"/>
                  </a:cubicBezTo>
                  <a:cubicBezTo>
                    <a:pt x="291588" y="7118"/>
                    <a:pt x="237519" y="-1284"/>
                    <a:pt x="200410" y="157"/>
                  </a:cubicBezTo>
                  <a:cubicBezTo>
                    <a:pt x="163301" y="1598"/>
                    <a:pt x="123269" y="25244"/>
                    <a:pt x="95047" y="37787"/>
                  </a:cubicBezTo>
                  <a:cubicBezTo>
                    <a:pt x="66825" y="50330"/>
                    <a:pt x="46755" y="52839"/>
                    <a:pt x="31076" y="75417"/>
                  </a:cubicBezTo>
                  <a:cubicBezTo>
                    <a:pt x="15397" y="97995"/>
                    <a:pt x="-4672" y="145032"/>
                    <a:pt x="973" y="173254"/>
                  </a:cubicBezTo>
                  <a:cubicBezTo>
                    <a:pt x="6617" y="201476"/>
                    <a:pt x="44874" y="225308"/>
                    <a:pt x="64943" y="244750"/>
                  </a:cubicBezTo>
                  <a:cubicBezTo>
                    <a:pt x="85012" y="264192"/>
                    <a:pt x="99436" y="279243"/>
                    <a:pt x="121387" y="289905"/>
                  </a:cubicBezTo>
                  <a:cubicBezTo>
                    <a:pt x="143338" y="300567"/>
                    <a:pt x="202918" y="304957"/>
                    <a:pt x="234276" y="301194"/>
                  </a:cubicBezTo>
                  <a:close/>
                </a:path>
              </a:pathLst>
            </a:cu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E98F147D-3917-4607-BDEE-8E7D123525F0}"/>
                </a:ext>
              </a:extLst>
            </p:cNvPr>
            <p:cNvSpPr/>
            <p:nvPr/>
          </p:nvSpPr>
          <p:spPr bwMode="auto">
            <a:xfrm>
              <a:off x="3760011" y="3609846"/>
              <a:ext cx="27432" cy="27432"/>
            </a:xfrm>
            <a:prstGeom prst="ellips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1D5ED89D-1F9C-4677-AD3E-691E3E3AEADC}"/>
                </a:ext>
              </a:extLst>
            </p:cNvPr>
            <p:cNvSpPr/>
            <p:nvPr/>
          </p:nvSpPr>
          <p:spPr bwMode="auto">
            <a:xfrm>
              <a:off x="3676512" y="3590161"/>
              <a:ext cx="27432" cy="27432"/>
            </a:xfrm>
            <a:prstGeom prst="ellips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8A220620-7527-4665-8570-49E7C5566D29}"/>
                </a:ext>
              </a:extLst>
            </p:cNvPr>
            <p:cNvSpPr/>
            <p:nvPr/>
          </p:nvSpPr>
          <p:spPr bwMode="auto">
            <a:xfrm>
              <a:off x="3811061" y="3525605"/>
              <a:ext cx="45719" cy="45719"/>
            </a:xfrm>
            <a:prstGeom prst="ellipse">
              <a:avLst/>
            </a:pr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6387" name="Freeform: Shape 16386">
            <a:extLst>
              <a:ext uri="{FF2B5EF4-FFF2-40B4-BE49-F238E27FC236}">
                <a16:creationId xmlns:a16="http://schemas.microsoft.com/office/drawing/2014/main" id="{262C3035-D809-44AB-BB90-8C4B2BAA7913}"/>
              </a:ext>
            </a:extLst>
          </p:cNvPr>
          <p:cNvSpPr/>
          <p:nvPr/>
        </p:nvSpPr>
        <p:spPr bwMode="auto">
          <a:xfrm>
            <a:off x="2385848" y="3579164"/>
            <a:ext cx="306525" cy="173165"/>
          </a:xfrm>
          <a:custGeom>
            <a:avLst/>
            <a:gdLst>
              <a:gd name="connsiteX0" fmla="*/ 2197 w 281351"/>
              <a:gd name="connsiteY0" fmla="*/ 51628 h 173536"/>
              <a:gd name="connsiteX1" fmla="*/ 80072 w 281351"/>
              <a:gd name="connsiteY1" fmla="*/ 11435 h 173536"/>
              <a:gd name="connsiteX2" fmla="*/ 190604 w 281351"/>
              <a:gd name="connsiteY2" fmla="*/ 1386 h 173536"/>
              <a:gd name="connsiteX3" fmla="*/ 253406 w 281351"/>
              <a:gd name="connsiteY3" fmla="*/ 36556 h 173536"/>
              <a:gd name="connsiteX4" fmla="*/ 278527 w 281351"/>
              <a:gd name="connsiteY4" fmla="*/ 104382 h 173536"/>
              <a:gd name="connsiteX5" fmla="*/ 190604 w 281351"/>
              <a:gd name="connsiteY5" fmla="*/ 172208 h 173536"/>
              <a:gd name="connsiteX6" fmla="*/ 39879 w 281351"/>
              <a:gd name="connsiteY6" fmla="*/ 144575 h 173536"/>
              <a:gd name="connsiteX7" fmla="*/ 2197 w 281351"/>
              <a:gd name="connsiteY7" fmla="*/ 51628 h 173536"/>
              <a:gd name="connsiteX0" fmla="*/ 1487 w 280641"/>
              <a:gd name="connsiteY0" fmla="*/ 51628 h 173165"/>
              <a:gd name="connsiteX1" fmla="*/ 79362 w 280641"/>
              <a:gd name="connsiteY1" fmla="*/ 11435 h 173165"/>
              <a:gd name="connsiteX2" fmla="*/ 189894 w 280641"/>
              <a:gd name="connsiteY2" fmla="*/ 1386 h 173165"/>
              <a:gd name="connsiteX3" fmla="*/ 252696 w 280641"/>
              <a:gd name="connsiteY3" fmla="*/ 36556 h 173165"/>
              <a:gd name="connsiteX4" fmla="*/ 277817 w 280641"/>
              <a:gd name="connsiteY4" fmla="*/ 104382 h 173165"/>
              <a:gd name="connsiteX5" fmla="*/ 189894 w 280641"/>
              <a:gd name="connsiteY5" fmla="*/ 172208 h 173165"/>
              <a:gd name="connsiteX6" fmla="*/ 43769 w 280641"/>
              <a:gd name="connsiteY6" fmla="*/ 134527 h 173165"/>
              <a:gd name="connsiteX7" fmla="*/ 1487 w 280641"/>
              <a:gd name="connsiteY7" fmla="*/ 51628 h 17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641" h="173165">
                <a:moveTo>
                  <a:pt x="1487" y="51628"/>
                </a:moveTo>
                <a:cubicBezTo>
                  <a:pt x="7419" y="31113"/>
                  <a:pt x="47961" y="19809"/>
                  <a:pt x="79362" y="11435"/>
                </a:cubicBezTo>
                <a:cubicBezTo>
                  <a:pt x="110763" y="3061"/>
                  <a:pt x="161005" y="-2801"/>
                  <a:pt x="189894" y="1386"/>
                </a:cubicBezTo>
                <a:cubicBezTo>
                  <a:pt x="218783" y="5573"/>
                  <a:pt x="238042" y="19390"/>
                  <a:pt x="252696" y="36556"/>
                </a:cubicBezTo>
                <a:cubicBezTo>
                  <a:pt x="267350" y="53722"/>
                  <a:pt x="288284" y="81773"/>
                  <a:pt x="277817" y="104382"/>
                </a:cubicBezTo>
                <a:cubicBezTo>
                  <a:pt x="267350" y="126991"/>
                  <a:pt x="229669" y="165509"/>
                  <a:pt x="189894" y="172208"/>
                </a:cubicBezTo>
                <a:cubicBezTo>
                  <a:pt x="150119" y="178907"/>
                  <a:pt x="80613" y="148762"/>
                  <a:pt x="43769" y="134527"/>
                </a:cubicBezTo>
                <a:cubicBezTo>
                  <a:pt x="6925" y="120292"/>
                  <a:pt x="-4445" y="72143"/>
                  <a:pt x="1487" y="51628"/>
                </a:cubicBezTo>
                <a:close/>
              </a:path>
            </a:pathLst>
          </a:custGeom>
          <a:blipFill>
            <a:blip r:embed="rId5"/>
            <a:tile tx="0" ty="0" sx="100000" sy="100000" flip="none" algn="tl"/>
          </a:bli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88" name="Freeform: Shape 16387">
            <a:extLst>
              <a:ext uri="{FF2B5EF4-FFF2-40B4-BE49-F238E27FC236}">
                <a16:creationId xmlns:a16="http://schemas.microsoft.com/office/drawing/2014/main" id="{12C04A88-F93D-432D-8E36-A78F26270A9B}"/>
              </a:ext>
            </a:extLst>
          </p:cNvPr>
          <p:cNvSpPr/>
          <p:nvPr/>
        </p:nvSpPr>
        <p:spPr bwMode="auto">
          <a:xfrm>
            <a:off x="2512870" y="3621227"/>
            <a:ext cx="104693" cy="79185"/>
          </a:xfrm>
          <a:custGeom>
            <a:avLst/>
            <a:gdLst>
              <a:gd name="connsiteX0" fmla="*/ 25211 w 113142"/>
              <a:gd name="connsiteY0" fmla="*/ 1740 h 74873"/>
              <a:gd name="connsiteX1" fmla="*/ 90526 w 113142"/>
              <a:gd name="connsiteY1" fmla="*/ 11789 h 74873"/>
              <a:gd name="connsiteX2" fmla="*/ 113135 w 113142"/>
              <a:gd name="connsiteY2" fmla="*/ 14301 h 74873"/>
              <a:gd name="connsiteX3" fmla="*/ 93038 w 113142"/>
              <a:gd name="connsiteY3" fmla="*/ 26861 h 74873"/>
              <a:gd name="connsiteX4" fmla="*/ 98062 w 113142"/>
              <a:gd name="connsiteY4" fmla="*/ 46958 h 74873"/>
              <a:gd name="connsiteX5" fmla="*/ 75453 w 113142"/>
              <a:gd name="connsiteY5" fmla="*/ 74591 h 74873"/>
              <a:gd name="connsiteX6" fmla="*/ 32748 w 113142"/>
              <a:gd name="connsiteY6" fmla="*/ 62030 h 74873"/>
              <a:gd name="connsiteX7" fmla="*/ 91 w 113142"/>
              <a:gd name="connsiteY7" fmla="*/ 51982 h 74873"/>
              <a:gd name="connsiteX8" fmla="*/ 25211 w 113142"/>
              <a:gd name="connsiteY8" fmla="*/ 1740 h 74873"/>
              <a:gd name="connsiteX0" fmla="*/ 25211 w 113876"/>
              <a:gd name="connsiteY0" fmla="*/ 1231 h 74364"/>
              <a:gd name="connsiteX1" fmla="*/ 62514 w 113876"/>
              <a:gd name="connsiteY1" fmla="*/ 15282 h 74364"/>
              <a:gd name="connsiteX2" fmla="*/ 113135 w 113876"/>
              <a:gd name="connsiteY2" fmla="*/ 13792 h 74364"/>
              <a:gd name="connsiteX3" fmla="*/ 93038 w 113876"/>
              <a:gd name="connsiteY3" fmla="*/ 26352 h 74364"/>
              <a:gd name="connsiteX4" fmla="*/ 98062 w 113876"/>
              <a:gd name="connsiteY4" fmla="*/ 46449 h 74364"/>
              <a:gd name="connsiteX5" fmla="*/ 75453 w 113876"/>
              <a:gd name="connsiteY5" fmla="*/ 74082 h 74364"/>
              <a:gd name="connsiteX6" fmla="*/ 32748 w 113876"/>
              <a:gd name="connsiteY6" fmla="*/ 61521 h 74364"/>
              <a:gd name="connsiteX7" fmla="*/ 91 w 113876"/>
              <a:gd name="connsiteY7" fmla="*/ 51473 h 74364"/>
              <a:gd name="connsiteX8" fmla="*/ 25211 w 113876"/>
              <a:gd name="connsiteY8" fmla="*/ 1231 h 74364"/>
              <a:gd name="connsiteX0" fmla="*/ 25211 w 98815"/>
              <a:gd name="connsiteY0" fmla="*/ 1181 h 74314"/>
              <a:gd name="connsiteX1" fmla="*/ 62514 w 98815"/>
              <a:gd name="connsiteY1" fmla="*/ 15232 h 74314"/>
              <a:gd name="connsiteX2" fmla="*/ 89124 w 98815"/>
              <a:gd name="connsiteY2" fmla="*/ 7739 h 74314"/>
              <a:gd name="connsiteX3" fmla="*/ 93038 w 98815"/>
              <a:gd name="connsiteY3" fmla="*/ 26302 h 74314"/>
              <a:gd name="connsiteX4" fmla="*/ 98062 w 98815"/>
              <a:gd name="connsiteY4" fmla="*/ 46399 h 74314"/>
              <a:gd name="connsiteX5" fmla="*/ 75453 w 98815"/>
              <a:gd name="connsiteY5" fmla="*/ 74032 h 74314"/>
              <a:gd name="connsiteX6" fmla="*/ 32748 w 98815"/>
              <a:gd name="connsiteY6" fmla="*/ 61471 h 74314"/>
              <a:gd name="connsiteX7" fmla="*/ 91 w 98815"/>
              <a:gd name="connsiteY7" fmla="*/ 51423 h 74314"/>
              <a:gd name="connsiteX8" fmla="*/ 25211 w 98815"/>
              <a:gd name="connsiteY8" fmla="*/ 1181 h 74314"/>
              <a:gd name="connsiteX0" fmla="*/ 25211 w 93677"/>
              <a:gd name="connsiteY0" fmla="*/ 1181 h 74251"/>
              <a:gd name="connsiteX1" fmla="*/ 62514 w 93677"/>
              <a:gd name="connsiteY1" fmla="*/ 15232 h 74251"/>
              <a:gd name="connsiteX2" fmla="*/ 89124 w 93677"/>
              <a:gd name="connsiteY2" fmla="*/ 7739 h 74251"/>
              <a:gd name="connsiteX3" fmla="*/ 93038 w 93677"/>
              <a:gd name="connsiteY3" fmla="*/ 26302 h 74251"/>
              <a:gd name="connsiteX4" fmla="*/ 82055 w 93677"/>
              <a:gd name="connsiteY4" fmla="*/ 48400 h 74251"/>
              <a:gd name="connsiteX5" fmla="*/ 75453 w 93677"/>
              <a:gd name="connsiteY5" fmla="*/ 74032 h 74251"/>
              <a:gd name="connsiteX6" fmla="*/ 32748 w 93677"/>
              <a:gd name="connsiteY6" fmla="*/ 61471 h 74251"/>
              <a:gd name="connsiteX7" fmla="*/ 91 w 93677"/>
              <a:gd name="connsiteY7" fmla="*/ 51423 h 74251"/>
              <a:gd name="connsiteX8" fmla="*/ 25211 w 93677"/>
              <a:gd name="connsiteY8" fmla="*/ 1181 h 74251"/>
              <a:gd name="connsiteX0" fmla="*/ 25211 w 93677"/>
              <a:gd name="connsiteY0" fmla="*/ 1181 h 74671"/>
              <a:gd name="connsiteX1" fmla="*/ 62514 w 93677"/>
              <a:gd name="connsiteY1" fmla="*/ 15232 h 74671"/>
              <a:gd name="connsiteX2" fmla="*/ 89124 w 93677"/>
              <a:gd name="connsiteY2" fmla="*/ 7739 h 74671"/>
              <a:gd name="connsiteX3" fmla="*/ 93038 w 93677"/>
              <a:gd name="connsiteY3" fmla="*/ 26302 h 74671"/>
              <a:gd name="connsiteX4" fmla="*/ 82055 w 93677"/>
              <a:gd name="connsiteY4" fmla="*/ 48400 h 74671"/>
              <a:gd name="connsiteX5" fmla="*/ 75453 w 93677"/>
              <a:gd name="connsiteY5" fmla="*/ 74032 h 74671"/>
              <a:gd name="connsiteX6" fmla="*/ 54631 w 93677"/>
              <a:gd name="connsiteY6" fmla="*/ 66468 h 74671"/>
              <a:gd name="connsiteX7" fmla="*/ 32748 w 93677"/>
              <a:gd name="connsiteY7" fmla="*/ 61471 h 74671"/>
              <a:gd name="connsiteX8" fmla="*/ 91 w 93677"/>
              <a:gd name="connsiteY8" fmla="*/ 51423 h 74671"/>
              <a:gd name="connsiteX9" fmla="*/ 25211 w 93677"/>
              <a:gd name="connsiteY9" fmla="*/ 1181 h 74671"/>
              <a:gd name="connsiteX0" fmla="*/ 25717 w 94183"/>
              <a:gd name="connsiteY0" fmla="*/ 1181 h 74671"/>
              <a:gd name="connsiteX1" fmla="*/ 63020 w 94183"/>
              <a:gd name="connsiteY1" fmla="*/ 15232 h 74671"/>
              <a:gd name="connsiteX2" fmla="*/ 89630 w 94183"/>
              <a:gd name="connsiteY2" fmla="*/ 7739 h 74671"/>
              <a:gd name="connsiteX3" fmla="*/ 93544 w 94183"/>
              <a:gd name="connsiteY3" fmla="*/ 26302 h 74671"/>
              <a:gd name="connsiteX4" fmla="*/ 82561 w 94183"/>
              <a:gd name="connsiteY4" fmla="*/ 48400 h 74671"/>
              <a:gd name="connsiteX5" fmla="*/ 75959 w 94183"/>
              <a:gd name="connsiteY5" fmla="*/ 74032 h 74671"/>
              <a:gd name="connsiteX6" fmla="*/ 55137 w 94183"/>
              <a:gd name="connsiteY6" fmla="*/ 66468 h 74671"/>
              <a:gd name="connsiteX7" fmla="*/ 33254 w 94183"/>
              <a:gd name="connsiteY7" fmla="*/ 61471 h 74671"/>
              <a:gd name="connsiteX8" fmla="*/ 597 w 94183"/>
              <a:gd name="connsiteY8" fmla="*/ 51423 h 74671"/>
              <a:gd name="connsiteX9" fmla="*/ 13119 w 94183"/>
              <a:gd name="connsiteY9" fmla="*/ 22448 h 74671"/>
              <a:gd name="connsiteX10" fmla="*/ 25717 w 94183"/>
              <a:gd name="connsiteY10" fmla="*/ 1181 h 74671"/>
              <a:gd name="connsiteX0" fmla="*/ 35908 w 104374"/>
              <a:gd name="connsiteY0" fmla="*/ 73 h 73563"/>
              <a:gd name="connsiteX1" fmla="*/ 73211 w 104374"/>
              <a:gd name="connsiteY1" fmla="*/ 14124 h 73563"/>
              <a:gd name="connsiteX2" fmla="*/ 99821 w 104374"/>
              <a:gd name="connsiteY2" fmla="*/ 6631 h 73563"/>
              <a:gd name="connsiteX3" fmla="*/ 103735 w 104374"/>
              <a:gd name="connsiteY3" fmla="*/ 25194 h 73563"/>
              <a:gd name="connsiteX4" fmla="*/ 92752 w 104374"/>
              <a:gd name="connsiteY4" fmla="*/ 47292 h 73563"/>
              <a:gd name="connsiteX5" fmla="*/ 86150 w 104374"/>
              <a:gd name="connsiteY5" fmla="*/ 72924 h 73563"/>
              <a:gd name="connsiteX6" fmla="*/ 65328 w 104374"/>
              <a:gd name="connsiteY6" fmla="*/ 65360 h 73563"/>
              <a:gd name="connsiteX7" fmla="*/ 43445 w 104374"/>
              <a:gd name="connsiteY7" fmla="*/ 60363 h 73563"/>
              <a:gd name="connsiteX8" fmla="*/ 10788 w 104374"/>
              <a:gd name="connsiteY8" fmla="*/ 50315 h 73563"/>
              <a:gd name="connsiteX9" fmla="*/ 1301 w 104374"/>
              <a:gd name="connsiteY9" fmla="*/ 21340 h 73563"/>
              <a:gd name="connsiteX10" fmla="*/ 35908 w 104374"/>
              <a:gd name="connsiteY10" fmla="*/ 73 h 73563"/>
              <a:gd name="connsiteX0" fmla="*/ 35807 w 104273"/>
              <a:gd name="connsiteY0" fmla="*/ 73 h 73563"/>
              <a:gd name="connsiteX1" fmla="*/ 73110 w 104273"/>
              <a:gd name="connsiteY1" fmla="*/ 14124 h 73563"/>
              <a:gd name="connsiteX2" fmla="*/ 99720 w 104273"/>
              <a:gd name="connsiteY2" fmla="*/ 6631 h 73563"/>
              <a:gd name="connsiteX3" fmla="*/ 103634 w 104273"/>
              <a:gd name="connsiteY3" fmla="*/ 25194 h 73563"/>
              <a:gd name="connsiteX4" fmla="*/ 92651 w 104273"/>
              <a:gd name="connsiteY4" fmla="*/ 47292 h 73563"/>
              <a:gd name="connsiteX5" fmla="*/ 86049 w 104273"/>
              <a:gd name="connsiteY5" fmla="*/ 72924 h 73563"/>
              <a:gd name="connsiteX6" fmla="*/ 65227 w 104273"/>
              <a:gd name="connsiteY6" fmla="*/ 65360 h 73563"/>
              <a:gd name="connsiteX7" fmla="*/ 37341 w 104273"/>
              <a:gd name="connsiteY7" fmla="*/ 46357 h 73563"/>
              <a:gd name="connsiteX8" fmla="*/ 10687 w 104273"/>
              <a:gd name="connsiteY8" fmla="*/ 50315 h 73563"/>
              <a:gd name="connsiteX9" fmla="*/ 1200 w 104273"/>
              <a:gd name="connsiteY9" fmla="*/ 21340 h 73563"/>
              <a:gd name="connsiteX10" fmla="*/ 35807 w 104273"/>
              <a:gd name="connsiteY10" fmla="*/ 73 h 73563"/>
              <a:gd name="connsiteX0" fmla="*/ 35807 w 104273"/>
              <a:gd name="connsiteY0" fmla="*/ 73 h 74767"/>
              <a:gd name="connsiteX1" fmla="*/ 73110 w 104273"/>
              <a:gd name="connsiteY1" fmla="*/ 14124 h 74767"/>
              <a:gd name="connsiteX2" fmla="*/ 99720 w 104273"/>
              <a:gd name="connsiteY2" fmla="*/ 6631 h 74767"/>
              <a:gd name="connsiteX3" fmla="*/ 103634 w 104273"/>
              <a:gd name="connsiteY3" fmla="*/ 25194 h 74767"/>
              <a:gd name="connsiteX4" fmla="*/ 92651 w 104273"/>
              <a:gd name="connsiteY4" fmla="*/ 47292 h 74767"/>
              <a:gd name="connsiteX5" fmla="*/ 86049 w 104273"/>
              <a:gd name="connsiteY5" fmla="*/ 72924 h 74767"/>
              <a:gd name="connsiteX6" fmla="*/ 59224 w 104273"/>
              <a:gd name="connsiteY6" fmla="*/ 71362 h 74767"/>
              <a:gd name="connsiteX7" fmla="*/ 37341 w 104273"/>
              <a:gd name="connsiteY7" fmla="*/ 46357 h 74767"/>
              <a:gd name="connsiteX8" fmla="*/ 10687 w 104273"/>
              <a:gd name="connsiteY8" fmla="*/ 50315 h 74767"/>
              <a:gd name="connsiteX9" fmla="*/ 1200 w 104273"/>
              <a:gd name="connsiteY9" fmla="*/ 21340 h 74767"/>
              <a:gd name="connsiteX10" fmla="*/ 35807 w 104273"/>
              <a:gd name="connsiteY10" fmla="*/ 73 h 74767"/>
              <a:gd name="connsiteX0" fmla="*/ 35946 w 104412"/>
              <a:gd name="connsiteY0" fmla="*/ 73 h 74767"/>
              <a:gd name="connsiteX1" fmla="*/ 73249 w 104412"/>
              <a:gd name="connsiteY1" fmla="*/ 14124 h 74767"/>
              <a:gd name="connsiteX2" fmla="*/ 99859 w 104412"/>
              <a:gd name="connsiteY2" fmla="*/ 6631 h 74767"/>
              <a:gd name="connsiteX3" fmla="*/ 103773 w 104412"/>
              <a:gd name="connsiteY3" fmla="*/ 25194 h 74767"/>
              <a:gd name="connsiteX4" fmla="*/ 92790 w 104412"/>
              <a:gd name="connsiteY4" fmla="*/ 47292 h 74767"/>
              <a:gd name="connsiteX5" fmla="*/ 86188 w 104412"/>
              <a:gd name="connsiteY5" fmla="*/ 72924 h 74767"/>
              <a:gd name="connsiteX6" fmla="*/ 59363 w 104412"/>
              <a:gd name="connsiteY6" fmla="*/ 71362 h 74767"/>
              <a:gd name="connsiteX7" fmla="*/ 45484 w 104412"/>
              <a:gd name="connsiteY7" fmla="*/ 50358 h 74767"/>
              <a:gd name="connsiteX8" fmla="*/ 10826 w 104412"/>
              <a:gd name="connsiteY8" fmla="*/ 50315 h 74767"/>
              <a:gd name="connsiteX9" fmla="*/ 1339 w 104412"/>
              <a:gd name="connsiteY9" fmla="*/ 21340 h 74767"/>
              <a:gd name="connsiteX10" fmla="*/ 35946 w 104412"/>
              <a:gd name="connsiteY10" fmla="*/ 73 h 74767"/>
              <a:gd name="connsiteX0" fmla="*/ 35946 w 104412"/>
              <a:gd name="connsiteY0" fmla="*/ 73 h 74767"/>
              <a:gd name="connsiteX1" fmla="*/ 73249 w 104412"/>
              <a:gd name="connsiteY1" fmla="*/ 14124 h 74767"/>
              <a:gd name="connsiteX2" fmla="*/ 99859 w 104412"/>
              <a:gd name="connsiteY2" fmla="*/ 6631 h 74767"/>
              <a:gd name="connsiteX3" fmla="*/ 103773 w 104412"/>
              <a:gd name="connsiteY3" fmla="*/ 25194 h 74767"/>
              <a:gd name="connsiteX4" fmla="*/ 92790 w 104412"/>
              <a:gd name="connsiteY4" fmla="*/ 47292 h 74767"/>
              <a:gd name="connsiteX5" fmla="*/ 86188 w 104412"/>
              <a:gd name="connsiteY5" fmla="*/ 72924 h 74767"/>
              <a:gd name="connsiteX6" fmla="*/ 59363 w 104412"/>
              <a:gd name="connsiteY6" fmla="*/ 71362 h 74767"/>
              <a:gd name="connsiteX7" fmla="*/ 45484 w 104412"/>
              <a:gd name="connsiteY7" fmla="*/ 50358 h 74767"/>
              <a:gd name="connsiteX8" fmla="*/ 10826 w 104412"/>
              <a:gd name="connsiteY8" fmla="*/ 50315 h 74767"/>
              <a:gd name="connsiteX9" fmla="*/ 1339 w 104412"/>
              <a:gd name="connsiteY9" fmla="*/ 21340 h 74767"/>
              <a:gd name="connsiteX10" fmla="*/ 35946 w 104412"/>
              <a:gd name="connsiteY10" fmla="*/ 73 h 74767"/>
              <a:gd name="connsiteX0" fmla="*/ 35733 w 104199"/>
              <a:gd name="connsiteY0" fmla="*/ 73 h 74767"/>
              <a:gd name="connsiteX1" fmla="*/ 73036 w 104199"/>
              <a:gd name="connsiteY1" fmla="*/ 14124 h 74767"/>
              <a:gd name="connsiteX2" fmla="*/ 99646 w 104199"/>
              <a:gd name="connsiteY2" fmla="*/ 6631 h 74767"/>
              <a:gd name="connsiteX3" fmla="*/ 103560 w 104199"/>
              <a:gd name="connsiteY3" fmla="*/ 25194 h 74767"/>
              <a:gd name="connsiteX4" fmla="*/ 92577 w 104199"/>
              <a:gd name="connsiteY4" fmla="*/ 47292 h 74767"/>
              <a:gd name="connsiteX5" fmla="*/ 85975 w 104199"/>
              <a:gd name="connsiteY5" fmla="*/ 72924 h 74767"/>
              <a:gd name="connsiteX6" fmla="*/ 59150 w 104199"/>
              <a:gd name="connsiteY6" fmla="*/ 71362 h 74767"/>
              <a:gd name="connsiteX7" fmla="*/ 45271 w 104199"/>
              <a:gd name="connsiteY7" fmla="*/ 50358 h 74767"/>
              <a:gd name="connsiteX8" fmla="*/ 12613 w 104199"/>
              <a:gd name="connsiteY8" fmla="*/ 52316 h 74767"/>
              <a:gd name="connsiteX9" fmla="*/ 1126 w 104199"/>
              <a:gd name="connsiteY9" fmla="*/ 21340 h 74767"/>
              <a:gd name="connsiteX10" fmla="*/ 35733 w 104199"/>
              <a:gd name="connsiteY10" fmla="*/ 73 h 74767"/>
              <a:gd name="connsiteX0" fmla="*/ 36903 w 105369"/>
              <a:gd name="connsiteY0" fmla="*/ 73 h 74767"/>
              <a:gd name="connsiteX1" fmla="*/ 74206 w 105369"/>
              <a:gd name="connsiteY1" fmla="*/ 14124 h 74767"/>
              <a:gd name="connsiteX2" fmla="*/ 100816 w 105369"/>
              <a:gd name="connsiteY2" fmla="*/ 6631 h 74767"/>
              <a:gd name="connsiteX3" fmla="*/ 104730 w 105369"/>
              <a:gd name="connsiteY3" fmla="*/ 25194 h 74767"/>
              <a:gd name="connsiteX4" fmla="*/ 93747 w 105369"/>
              <a:gd name="connsiteY4" fmla="*/ 47292 h 74767"/>
              <a:gd name="connsiteX5" fmla="*/ 87145 w 105369"/>
              <a:gd name="connsiteY5" fmla="*/ 72924 h 74767"/>
              <a:gd name="connsiteX6" fmla="*/ 60320 w 105369"/>
              <a:gd name="connsiteY6" fmla="*/ 71362 h 74767"/>
              <a:gd name="connsiteX7" fmla="*/ 46441 w 105369"/>
              <a:gd name="connsiteY7" fmla="*/ 50358 h 74767"/>
              <a:gd name="connsiteX8" fmla="*/ 13783 w 105369"/>
              <a:gd name="connsiteY8" fmla="*/ 52316 h 74767"/>
              <a:gd name="connsiteX9" fmla="*/ 2296 w 105369"/>
              <a:gd name="connsiteY9" fmla="*/ 21340 h 74767"/>
              <a:gd name="connsiteX10" fmla="*/ 36903 w 105369"/>
              <a:gd name="connsiteY10" fmla="*/ 73 h 74767"/>
              <a:gd name="connsiteX0" fmla="*/ 35871 w 104337"/>
              <a:gd name="connsiteY0" fmla="*/ 73 h 74767"/>
              <a:gd name="connsiteX1" fmla="*/ 73174 w 104337"/>
              <a:gd name="connsiteY1" fmla="*/ 14124 h 74767"/>
              <a:gd name="connsiteX2" fmla="*/ 99784 w 104337"/>
              <a:gd name="connsiteY2" fmla="*/ 6631 h 74767"/>
              <a:gd name="connsiteX3" fmla="*/ 103698 w 104337"/>
              <a:gd name="connsiteY3" fmla="*/ 25194 h 74767"/>
              <a:gd name="connsiteX4" fmla="*/ 92715 w 104337"/>
              <a:gd name="connsiteY4" fmla="*/ 47292 h 74767"/>
              <a:gd name="connsiteX5" fmla="*/ 86113 w 104337"/>
              <a:gd name="connsiteY5" fmla="*/ 72924 h 74767"/>
              <a:gd name="connsiteX6" fmla="*/ 59288 w 104337"/>
              <a:gd name="connsiteY6" fmla="*/ 71362 h 74767"/>
              <a:gd name="connsiteX7" fmla="*/ 45409 w 104337"/>
              <a:gd name="connsiteY7" fmla="*/ 50358 h 74767"/>
              <a:gd name="connsiteX8" fmla="*/ 18754 w 104337"/>
              <a:gd name="connsiteY8" fmla="*/ 58319 h 74767"/>
              <a:gd name="connsiteX9" fmla="*/ 1264 w 104337"/>
              <a:gd name="connsiteY9" fmla="*/ 21340 h 74767"/>
              <a:gd name="connsiteX10" fmla="*/ 35871 w 104337"/>
              <a:gd name="connsiteY10" fmla="*/ 73 h 74767"/>
              <a:gd name="connsiteX0" fmla="*/ 35871 w 104337"/>
              <a:gd name="connsiteY0" fmla="*/ 34 h 74728"/>
              <a:gd name="connsiteX1" fmla="*/ 73174 w 104337"/>
              <a:gd name="connsiteY1" fmla="*/ 14085 h 74728"/>
              <a:gd name="connsiteX2" fmla="*/ 99784 w 104337"/>
              <a:gd name="connsiteY2" fmla="*/ 6592 h 74728"/>
              <a:gd name="connsiteX3" fmla="*/ 103698 w 104337"/>
              <a:gd name="connsiteY3" fmla="*/ 25155 h 74728"/>
              <a:gd name="connsiteX4" fmla="*/ 92715 w 104337"/>
              <a:gd name="connsiteY4" fmla="*/ 47253 h 74728"/>
              <a:gd name="connsiteX5" fmla="*/ 86113 w 104337"/>
              <a:gd name="connsiteY5" fmla="*/ 72885 h 74728"/>
              <a:gd name="connsiteX6" fmla="*/ 59288 w 104337"/>
              <a:gd name="connsiteY6" fmla="*/ 71323 h 74728"/>
              <a:gd name="connsiteX7" fmla="*/ 45409 w 104337"/>
              <a:gd name="connsiteY7" fmla="*/ 50319 h 74728"/>
              <a:gd name="connsiteX8" fmla="*/ 18754 w 104337"/>
              <a:gd name="connsiteY8" fmla="*/ 58280 h 74728"/>
              <a:gd name="connsiteX9" fmla="*/ 1264 w 104337"/>
              <a:gd name="connsiteY9" fmla="*/ 21301 h 74728"/>
              <a:gd name="connsiteX10" fmla="*/ 35871 w 104337"/>
              <a:gd name="connsiteY10" fmla="*/ 34 h 74728"/>
              <a:gd name="connsiteX0" fmla="*/ 33870 w 104337"/>
              <a:gd name="connsiteY0" fmla="*/ 26 h 78721"/>
              <a:gd name="connsiteX1" fmla="*/ 73174 w 104337"/>
              <a:gd name="connsiteY1" fmla="*/ 18078 h 78721"/>
              <a:gd name="connsiteX2" fmla="*/ 99784 w 104337"/>
              <a:gd name="connsiteY2" fmla="*/ 10585 h 78721"/>
              <a:gd name="connsiteX3" fmla="*/ 103698 w 104337"/>
              <a:gd name="connsiteY3" fmla="*/ 29148 h 78721"/>
              <a:gd name="connsiteX4" fmla="*/ 92715 w 104337"/>
              <a:gd name="connsiteY4" fmla="*/ 51246 h 78721"/>
              <a:gd name="connsiteX5" fmla="*/ 86113 w 104337"/>
              <a:gd name="connsiteY5" fmla="*/ 76878 h 78721"/>
              <a:gd name="connsiteX6" fmla="*/ 59288 w 104337"/>
              <a:gd name="connsiteY6" fmla="*/ 75316 h 78721"/>
              <a:gd name="connsiteX7" fmla="*/ 45409 w 104337"/>
              <a:gd name="connsiteY7" fmla="*/ 54312 h 78721"/>
              <a:gd name="connsiteX8" fmla="*/ 18754 w 104337"/>
              <a:gd name="connsiteY8" fmla="*/ 62273 h 78721"/>
              <a:gd name="connsiteX9" fmla="*/ 1264 w 104337"/>
              <a:gd name="connsiteY9" fmla="*/ 25294 h 78721"/>
              <a:gd name="connsiteX10" fmla="*/ 33870 w 104337"/>
              <a:gd name="connsiteY10" fmla="*/ 26 h 78721"/>
              <a:gd name="connsiteX0" fmla="*/ 33870 w 104337"/>
              <a:gd name="connsiteY0" fmla="*/ 459 h 79154"/>
              <a:gd name="connsiteX1" fmla="*/ 19208 w 104337"/>
              <a:gd name="connsiteY1" fmla="*/ 10075 h 79154"/>
              <a:gd name="connsiteX2" fmla="*/ 73174 w 104337"/>
              <a:gd name="connsiteY2" fmla="*/ 18511 h 79154"/>
              <a:gd name="connsiteX3" fmla="*/ 99784 w 104337"/>
              <a:gd name="connsiteY3" fmla="*/ 11018 h 79154"/>
              <a:gd name="connsiteX4" fmla="*/ 103698 w 104337"/>
              <a:gd name="connsiteY4" fmla="*/ 29581 h 79154"/>
              <a:gd name="connsiteX5" fmla="*/ 92715 w 104337"/>
              <a:gd name="connsiteY5" fmla="*/ 51679 h 79154"/>
              <a:gd name="connsiteX6" fmla="*/ 86113 w 104337"/>
              <a:gd name="connsiteY6" fmla="*/ 77311 h 79154"/>
              <a:gd name="connsiteX7" fmla="*/ 59288 w 104337"/>
              <a:gd name="connsiteY7" fmla="*/ 75749 h 79154"/>
              <a:gd name="connsiteX8" fmla="*/ 45409 w 104337"/>
              <a:gd name="connsiteY8" fmla="*/ 54745 h 79154"/>
              <a:gd name="connsiteX9" fmla="*/ 18754 w 104337"/>
              <a:gd name="connsiteY9" fmla="*/ 62706 h 79154"/>
              <a:gd name="connsiteX10" fmla="*/ 1264 w 104337"/>
              <a:gd name="connsiteY10" fmla="*/ 25727 h 79154"/>
              <a:gd name="connsiteX11" fmla="*/ 33870 w 104337"/>
              <a:gd name="connsiteY11" fmla="*/ 459 h 79154"/>
              <a:gd name="connsiteX0" fmla="*/ 17863 w 104337"/>
              <a:gd name="connsiteY0" fmla="*/ 559 h 77253"/>
              <a:gd name="connsiteX1" fmla="*/ 19208 w 104337"/>
              <a:gd name="connsiteY1" fmla="*/ 8174 h 77253"/>
              <a:gd name="connsiteX2" fmla="*/ 73174 w 104337"/>
              <a:gd name="connsiteY2" fmla="*/ 16610 h 77253"/>
              <a:gd name="connsiteX3" fmla="*/ 99784 w 104337"/>
              <a:gd name="connsiteY3" fmla="*/ 9117 h 77253"/>
              <a:gd name="connsiteX4" fmla="*/ 103698 w 104337"/>
              <a:gd name="connsiteY4" fmla="*/ 27680 h 77253"/>
              <a:gd name="connsiteX5" fmla="*/ 92715 w 104337"/>
              <a:gd name="connsiteY5" fmla="*/ 49778 h 77253"/>
              <a:gd name="connsiteX6" fmla="*/ 86113 w 104337"/>
              <a:gd name="connsiteY6" fmla="*/ 75410 h 77253"/>
              <a:gd name="connsiteX7" fmla="*/ 59288 w 104337"/>
              <a:gd name="connsiteY7" fmla="*/ 73848 h 77253"/>
              <a:gd name="connsiteX8" fmla="*/ 45409 w 104337"/>
              <a:gd name="connsiteY8" fmla="*/ 52844 h 77253"/>
              <a:gd name="connsiteX9" fmla="*/ 18754 w 104337"/>
              <a:gd name="connsiteY9" fmla="*/ 60805 h 77253"/>
              <a:gd name="connsiteX10" fmla="*/ 1264 w 104337"/>
              <a:gd name="connsiteY10" fmla="*/ 23826 h 77253"/>
              <a:gd name="connsiteX11" fmla="*/ 17863 w 104337"/>
              <a:gd name="connsiteY11" fmla="*/ 559 h 77253"/>
              <a:gd name="connsiteX0" fmla="*/ 17863 w 104337"/>
              <a:gd name="connsiteY0" fmla="*/ 559 h 77253"/>
              <a:gd name="connsiteX1" fmla="*/ 19208 w 104337"/>
              <a:gd name="connsiteY1" fmla="*/ 8174 h 77253"/>
              <a:gd name="connsiteX2" fmla="*/ 51222 w 104337"/>
              <a:gd name="connsiteY2" fmla="*/ 14176 h 77253"/>
              <a:gd name="connsiteX3" fmla="*/ 73174 w 104337"/>
              <a:gd name="connsiteY3" fmla="*/ 16610 h 77253"/>
              <a:gd name="connsiteX4" fmla="*/ 99784 w 104337"/>
              <a:gd name="connsiteY4" fmla="*/ 9117 h 77253"/>
              <a:gd name="connsiteX5" fmla="*/ 103698 w 104337"/>
              <a:gd name="connsiteY5" fmla="*/ 27680 h 77253"/>
              <a:gd name="connsiteX6" fmla="*/ 92715 w 104337"/>
              <a:gd name="connsiteY6" fmla="*/ 49778 h 77253"/>
              <a:gd name="connsiteX7" fmla="*/ 86113 w 104337"/>
              <a:gd name="connsiteY7" fmla="*/ 75410 h 77253"/>
              <a:gd name="connsiteX8" fmla="*/ 59288 w 104337"/>
              <a:gd name="connsiteY8" fmla="*/ 73848 h 77253"/>
              <a:gd name="connsiteX9" fmla="*/ 45409 w 104337"/>
              <a:gd name="connsiteY9" fmla="*/ 52844 h 77253"/>
              <a:gd name="connsiteX10" fmla="*/ 18754 w 104337"/>
              <a:gd name="connsiteY10" fmla="*/ 60805 h 77253"/>
              <a:gd name="connsiteX11" fmla="*/ 1264 w 104337"/>
              <a:gd name="connsiteY11" fmla="*/ 23826 h 77253"/>
              <a:gd name="connsiteX12" fmla="*/ 17863 w 104337"/>
              <a:gd name="connsiteY12" fmla="*/ 559 h 77253"/>
              <a:gd name="connsiteX0" fmla="*/ 17863 w 104337"/>
              <a:gd name="connsiteY0" fmla="*/ 2491 h 79185"/>
              <a:gd name="connsiteX1" fmla="*/ 19208 w 104337"/>
              <a:gd name="connsiteY1" fmla="*/ 10106 h 79185"/>
              <a:gd name="connsiteX2" fmla="*/ 51222 w 104337"/>
              <a:gd name="connsiteY2" fmla="*/ 101 h 79185"/>
              <a:gd name="connsiteX3" fmla="*/ 73174 w 104337"/>
              <a:gd name="connsiteY3" fmla="*/ 18542 h 79185"/>
              <a:gd name="connsiteX4" fmla="*/ 99784 w 104337"/>
              <a:gd name="connsiteY4" fmla="*/ 11049 h 79185"/>
              <a:gd name="connsiteX5" fmla="*/ 103698 w 104337"/>
              <a:gd name="connsiteY5" fmla="*/ 29612 h 79185"/>
              <a:gd name="connsiteX6" fmla="*/ 92715 w 104337"/>
              <a:gd name="connsiteY6" fmla="*/ 51710 h 79185"/>
              <a:gd name="connsiteX7" fmla="*/ 86113 w 104337"/>
              <a:gd name="connsiteY7" fmla="*/ 77342 h 79185"/>
              <a:gd name="connsiteX8" fmla="*/ 59288 w 104337"/>
              <a:gd name="connsiteY8" fmla="*/ 75780 h 79185"/>
              <a:gd name="connsiteX9" fmla="*/ 45409 w 104337"/>
              <a:gd name="connsiteY9" fmla="*/ 54776 h 79185"/>
              <a:gd name="connsiteX10" fmla="*/ 18754 w 104337"/>
              <a:gd name="connsiteY10" fmla="*/ 62737 h 79185"/>
              <a:gd name="connsiteX11" fmla="*/ 1264 w 104337"/>
              <a:gd name="connsiteY11" fmla="*/ 25758 h 79185"/>
              <a:gd name="connsiteX12" fmla="*/ 17863 w 104337"/>
              <a:gd name="connsiteY12" fmla="*/ 2491 h 79185"/>
              <a:gd name="connsiteX0" fmla="*/ 17863 w 104337"/>
              <a:gd name="connsiteY0" fmla="*/ 2491 h 79185"/>
              <a:gd name="connsiteX1" fmla="*/ 29213 w 104337"/>
              <a:gd name="connsiteY1" fmla="*/ 10106 h 79185"/>
              <a:gd name="connsiteX2" fmla="*/ 51222 w 104337"/>
              <a:gd name="connsiteY2" fmla="*/ 101 h 79185"/>
              <a:gd name="connsiteX3" fmla="*/ 73174 w 104337"/>
              <a:gd name="connsiteY3" fmla="*/ 18542 h 79185"/>
              <a:gd name="connsiteX4" fmla="*/ 99784 w 104337"/>
              <a:gd name="connsiteY4" fmla="*/ 11049 h 79185"/>
              <a:gd name="connsiteX5" fmla="*/ 103698 w 104337"/>
              <a:gd name="connsiteY5" fmla="*/ 29612 h 79185"/>
              <a:gd name="connsiteX6" fmla="*/ 92715 w 104337"/>
              <a:gd name="connsiteY6" fmla="*/ 51710 h 79185"/>
              <a:gd name="connsiteX7" fmla="*/ 86113 w 104337"/>
              <a:gd name="connsiteY7" fmla="*/ 77342 h 79185"/>
              <a:gd name="connsiteX8" fmla="*/ 59288 w 104337"/>
              <a:gd name="connsiteY8" fmla="*/ 75780 h 79185"/>
              <a:gd name="connsiteX9" fmla="*/ 45409 w 104337"/>
              <a:gd name="connsiteY9" fmla="*/ 54776 h 79185"/>
              <a:gd name="connsiteX10" fmla="*/ 18754 w 104337"/>
              <a:gd name="connsiteY10" fmla="*/ 62737 h 79185"/>
              <a:gd name="connsiteX11" fmla="*/ 1264 w 104337"/>
              <a:gd name="connsiteY11" fmla="*/ 25758 h 79185"/>
              <a:gd name="connsiteX12" fmla="*/ 17863 w 104337"/>
              <a:gd name="connsiteY12" fmla="*/ 2491 h 79185"/>
              <a:gd name="connsiteX0" fmla="*/ 11860 w 104337"/>
              <a:gd name="connsiteY0" fmla="*/ 4491 h 79185"/>
              <a:gd name="connsiteX1" fmla="*/ 29213 w 104337"/>
              <a:gd name="connsiteY1" fmla="*/ 10106 h 79185"/>
              <a:gd name="connsiteX2" fmla="*/ 51222 w 104337"/>
              <a:gd name="connsiteY2" fmla="*/ 101 h 79185"/>
              <a:gd name="connsiteX3" fmla="*/ 73174 w 104337"/>
              <a:gd name="connsiteY3" fmla="*/ 18542 h 79185"/>
              <a:gd name="connsiteX4" fmla="*/ 99784 w 104337"/>
              <a:gd name="connsiteY4" fmla="*/ 11049 h 79185"/>
              <a:gd name="connsiteX5" fmla="*/ 103698 w 104337"/>
              <a:gd name="connsiteY5" fmla="*/ 29612 h 79185"/>
              <a:gd name="connsiteX6" fmla="*/ 92715 w 104337"/>
              <a:gd name="connsiteY6" fmla="*/ 51710 h 79185"/>
              <a:gd name="connsiteX7" fmla="*/ 86113 w 104337"/>
              <a:gd name="connsiteY7" fmla="*/ 77342 h 79185"/>
              <a:gd name="connsiteX8" fmla="*/ 59288 w 104337"/>
              <a:gd name="connsiteY8" fmla="*/ 75780 h 79185"/>
              <a:gd name="connsiteX9" fmla="*/ 45409 w 104337"/>
              <a:gd name="connsiteY9" fmla="*/ 54776 h 79185"/>
              <a:gd name="connsiteX10" fmla="*/ 18754 w 104337"/>
              <a:gd name="connsiteY10" fmla="*/ 62737 h 79185"/>
              <a:gd name="connsiteX11" fmla="*/ 1264 w 104337"/>
              <a:gd name="connsiteY11" fmla="*/ 25758 h 79185"/>
              <a:gd name="connsiteX12" fmla="*/ 11860 w 104337"/>
              <a:gd name="connsiteY12" fmla="*/ 4491 h 79185"/>
              <a:gd name="connsiteX0" fmla="*/ 11349 w 103826"/>
              <a:gd name="connsiteY0" fmla="*/ 4491 h 79185"/>
              <a:gd name="connsiteX1" fmla="*/ 28702 w 103826"/>
              <a:gd name="connsiteY1" fmla="*/ 10106 h 79185"/>
              <a:gd name="connsiteX2" fmla="*/ 50711 w 103826"/>
              <a:gd name="connsiteY2" fmla="*/ 101 h 79185"/>
              <a:gd name="connsiteX3" fmla="*/ 72663 w 103826"/>
              <a:gd name="connsiteY3" fmla="*/ 18542 h 79185"/>
              <a:gd name="connsiteX4" fmla="*/ 99273 w 103826"/>
              <a:gd name="connsiteY4" fmla="*/ 11049 h 79185"/>
              <a:gd name="connsiteX5" fmla="*/ 103187 w 103826"/>
              <a:gd name="connsiteY5" fmla="*/ 29612 h 79185"/>
              <a:gd name="connsiteX6" fmla="*/ 92204 w 103826"/>
              <a:gd name="connsiteY6" fmla="*/ 51710 h 79185"/>
              <a:gd name="connsiteX7" fmla="*/ 85602 w 103826"/>
              <a:gd name="connsiteY7" fmla="*/ 77342 h 79185"/>
              <a:gd name="connsiteX8" fmla="*/ 58777 w 103826"/>
              <a:gd name="connsiteY8" fmla="*/ 75780 h 79185"/>
              <a:gd name="connsiteX9" fmla="*/ 44898 w 103826"/>
              <a:gd name="connsiteY9" fmla="*/ 62779 h 79185"/>
              <a:gd name="connsiteX10" fmla="*/ 18243 w 103826"/>
              <a:gd name="connsiteY10" fmla="*/ 62737 h 79185"/>
              <a:gd name="connsiteX11" fmla="*/ 753 w 103826"/>
              <a:gd name="connsiteY11" fmla="*/ 25758 h 79185"/>
              <a:gd name="connsiteX12" fmla="*/ 11349 w 103826"/>
              <a:gd name="connsiteY12" fmla="*/ 4491 h 79185"/>
              <a:gd name="connsiteX0" fmla="*/ 10895 w 103372"/>
              <a:gd name="connsiteY0" fmla="*/ 4491 h 79185"/>
              <a:gd name="connsiteX1" fmla="*/ 28248 w 103372"/>
              <a:gd name="connsiteY1" fmla="*/ 10106 h 79185"/>
              <a:gd name="connsiteX2" fmla="*/ 50257 w 103372"/>
              <a:gd name="connsiteY2" fmla="*/ 101 h 79185"/>
              <a:gd name="connsiteX3" fmla="*/ 72209 w 103372"/>
              <a:gd name="connsiteY3" fmla="*/ 18542 h 79185"/>
              <a:gd name="connsiteX4" fmla="*/ 98819 w 103372"/>
              <a:gd name="connsiteY4" fmla="*/ 11049 h 79185"/>
              <a:gd name="connsiteX5" fmla="*/ 102733 w 103372"/>
              <a:gd name="connsiteY5" fmla="*/ 29612 h 79185"/>
              <a:gd name="connsiteX6" fmla="*/ 91750 w 103372"/>
              <a:gd name="connsiteY6" fmla="*/ 51710 h 79185"/>
              <a:gd name="connsiteX7" fmla="*/ 85148 w 103372"/>
              <a:gd name="connsiteY7" fmla="*/ 77342 h 79185"/>
              <a:gd name="connsiteX8" fmla="*/ 58323 w 103372"/>
              <a:gd name="connsiteY8" fmla="*/ 75780 h 79185"/>
              <a:gd name="connsiteX9" fmla="*/ 44444 w 103372"/>
              <a:gd name="connsiteY9" fmla="*/ 62779 h 79185"/>
              <a:gd name="connsiteX10" fmla="*/ 17789 w 103372"/>
              <a:gd name="connsiteY10" fmla="*/ 62737 h 79185"/>
              <a:gd name="connsiteX11" fmla="*/ 4236 w 103372"/>
              <a:gd name="connsiteY11" fmla="*/ 50123 h 79185"/>
              <a:gd name="connsiteX12" fmla="*/ 299 w 103372"/>
              <a:gd name="connsiteY12" fmla="*/ 25758 h 79185"/>
              <a:gd name="connsiteX13" fmla="*/ 10895 w 103372"/>
              <a:gd name="connsiteY13" fmla="*/ 4491 h 79185"/>
              <a:gd name="connsiteX0" fmla="*/ 12216 w 104693"/>
              <a:gd name="connsiteY0" fmla="*/ 4491 h 79185"/>
              <a:gd name="connsiteX1" fmla="*/ 29569 w 104693"/>
              <a:gd name="connsiteY1" fmla="*/ 10106 h 79185"/>
              <a:gd name="connsiteX2" fmla="*/ 51578 w 104693"/>
              <a:gd name="connsiteY2" fmla="*/ 101 h 79185"/>
              <a:gd name="connsiteX3" fmla="*/ 73530 w 104693"/>
              <a:gd name="connsiteY3" fmla="*/ 18542 h 79185"/>
              <a:gd name="connsiteX4" fmla="*/ 100140 w 104693"/>
              <a:gd name="connsiteY4" fmla="*/ 11049 h 79185"/>
              <a:gd name="connsiteX5" fmla="*/ 104054 w 104693"/>
              <a:gd name="connsiteY5" fmla="*/ 29612 h 79185"/>
              <a:gd name="connsiteX6" fmla="*/ 93071 w 104693"/>
              <a:gd name="connsiteY6" fmla="*/ 51710 h 79185"/>
              <a:gd name="connsiteX7" fmla="*/ 86469 w 104693"/>
              <a:gd name="connsiteY7" fmla="*/ 77342 h 79185"/>
              <a:gd name="connsiteX8" fmla="*/ 59644 w 104693"/>
              <a:gd name="connsiteY8" fmla="*/ 75780 h 79185"/>
              <a:gd name="connsiteX9" fmla="*/ 45765 w 104693"/>
              <a:gd name="connsiteY9" fmla="*/ 62779 h 79185"/>
              <a:gd name="connsiteX10" fmla="*/ 19110 w 104693"/>
              <a:gd name="connsiteY10" fmla="*/ 62737 h 79185"/>
              <a:gd name="connsiteX11" fmla="*/ 1556 w 104693"/>
              <a:gd name="connsiteY11" fmla="*/ 54125 h 79185"/>
              <a:gd name="connsiteX12" fmla="*/ 1620 w 104693"/>
              <a:gd name="connsiteY12" fmla="*/ 25758 h 79185"/>
              <a:gd name="connsiteX13" fmla="*/ 12216 w 104693"/>
              <a:gd name="connsiteY13" fmla="*/ 4491 h 79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4693" h="79185">
                <a:moveTo>
                  <a:pt x="12216" y="4491"/>
                </a:moveTo>
                <a:cubicBezTo>
                  <a:pt x="16874" y="1882"/>
                  <a:pt x="23018" y="7097"/>
                  <a:pt x="29569" y="10106"/>
                </a:cubicBezTo>
                <a:cubicBezTo>
                  <a:pt x="35129" y="12375"/>
                  <a:pt x="42584" y="-1305"/>
                  <a:pt x="51578" y="101"/>
                </a:cubicBezTo>
                <a:cubicBezTo>
                  <a:pt x="60572" y="1507"/>
                  <a:pt x="65436" y="16717"/>
                  <a:pt x="73530" y="18542"/>
                </a:cubicBezTo>
                <a:cubicBezTo>
                  <a:pt x="81624" y="20367"/>
                  <a:pt x="95053" y="9204"/>
                  <a:pt x="100140" y="11049"/>
                </a:cubicBezTo>
                <a:cubicBezTo>
                  <a:pt x="105227" y="12894"/>
                  <a:pt x="105232" y="22835"/>
                  <a:pt x="104054" y="29612"/>
                </a:cubicBezTo>
                <a:cubicBezTo>
                  <a:pt x="102876" y="36389"/>
                  <a:pt x="96002" y="43755"/>
                  <a:pt x="93071" y="51710"/>
                </a:cubicBezTo>
                <a:cubicBezTo>
                  <a:pt x="90140" y="59665"/>
                  <a:pt x="92040" y="73330"/>
                  <a:pt x="86469" y="77342"/>
                </a:cubicBezTo>
                <a:cubicBezTo>
                  <a:pt x="80898" y="81354"/>
                  <a:pt x="66761" y="77873"/>
                  <a:pt x="59644" y="75780"/>
                </a:cubicBezTo>
                <a:cubicBezTo>
                  <a:pt x="52527" y="73687"/>
                  <a:pt x="54855" y="65286"/>
                  <a:pt x="45765" y="62779"/>
                </a:cubicBezTo>
                <a:cubicBezTo>
                  <a:pt x="33205" y="59011"/>
                  <a:pt x="26478" y="64179"/>
                  <a:pt x="19110" y="62737"/>
                </a:cubicBezTo>
                <a:cubicBezTo>
                  <a:pt x="11742" y="61295"/>
                  <a:pt x="4471" y="60288"/>
                  <a:pt x="1556" y="54125"/>
                </a:cubicBezTo>
                <a:cubicBezTo>
                  <a:pt x="-1359" y="47962"/>
                  <a:pt x="510" y="33363"/>
                  <a:pt x="1620" y="25758"/>
                </a:cubicBezTo>
                <a:cubicBezTo>
                  <a:pt x="5807" y="17384"/>
                  <a:pt x="7558" y="7100"/>
                  <a:pt x="12216" y="4491"/>
                </a:cubicBezTo>
                <a:close/>
              </a:path>
            </a:pathLst>
          </a:cu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6" name="Group 55">
            <a:extLst>
              <a:ext uri="{FF2B5EF4-FFF2-40B4-BE49-F238E27FC236}">
                <a16:creationId xmlns:a16="http://schemas.microsoft.com/office/drawing/2014/main" id="{9EE56A1D-4117-4B41-8643-04AB999A24E6}"/>
              </a:ext>
            </a:extLst>
          </p:cNvPr>
          <p:cNvGrpSpPr/>
          <p:nvPr/>
        </p:nvGrpSpPr>
        <p:grpSpPr>
          <a:xfrm>
            <a:off x="1828589" y="4778768"/>
            <a:ext cx="250432" cy="250432"/>
            <a:chOff x="1828589" y="4502280"/>
            <a:chExt cx="250432" cy="250432"/>
          </a:xfrm>
        </p:grpSpPr>
        <p:sp>
          <p:nvSpPr>
            <p:cNvPr id="71" name="Oval 70">
              <a:extLst>
                <a:ext uri="{FF2B5EF4-FFF2-40B4-BE49-F238E27FC236}">
                  <a16:creationId xmlns:a16="http://schemas.microsoft.com/office/drawing/2014/main" id="{39D708E4-A21B-407E-AF09-5E025B9AAB87}"/>
                </a:ext>
              </a:extLst>
            </p:cNvPr>
            <p:cNvSpPr/>
            <p:nvPr/>
          </p:nvSpPr>
          <p:spPr bwMode="auto">
            <a:xfrm>
              <a:off x="1828589" y="4502280"/>
              <a:ext cx="250432" cy="250432"/>
            </a:xfrm>
            <a:prstGeom prst="ellipse">
              <a:avLst/>
            </a:prstGeom>
            <a:blipFill>
              <a:blip r:embed="rId5"/>
              <a:tile tx="0" ty="0" sx="100000" sy="100000" flip="none" algn="tl"/>
            </a:bli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Freeform: Shape 71">
              <a:extLst>
                <a:ext uri="{FF2B5EF4-FFF2-40B4-BE49-F238E27FC236}">
                  <a16:creationId xmlns:a16="http://schemas.microsoft.com/office/drawing/2014/main" id="{2A89E85B-B496-413D-A3F1-A1D59017B79E}"/>
                </a:ext>
              </a:extLst>
            </p:cNvPr>
            <p:cNvSpPr/>
            <p:nvPr/>
          </p:nvSpPr>
          <p:spPr bwMode="auto">
            <a:xfrm rot="18335683">
              <a:off x="1832212" y="4548034"/>
              <a:ext cx="157093" cy="88746"/>
            </a:xfrm>
            <a:custGeom>
              <a:avLst/>
              <a:gdLst>
                <a:gd name="connsiteX0" fmla="*/ 2197 w 281351"/>
                <a:gd name="connsiteY0" fmla="*/ 51628 h 173536"/>
                <a:gd name="connsiteX1" fmla="*/ 80072 w 281351"/>
                <a:gd name="connsiteY1" fmla="*/ 11435 h 173536"/>
                <a:gd name="connsiteX2" fmla="*/ 190604 w 281351"/>
                <a:gd name="connsiteY2" fmla="*/ 1386 h 173536"/>
                <a:gd name="connsiteX3" fmla="*/ 253406 w 281351"/>
                <a:gd name="connsiteY3" fmla="*/ 36556 h 173536"/>
                <a:gd name="connsiteX4" fmla="*/ 278527 w 281351"/>
                <a:gd name="connsiteY4" fmla="*/ 104382 h 173536"/>
                <a:gd name="connsiteX5" fmla="*/ 190604 w 281351"/>
                <a:gd name="connsiteY5" fmla="*/ 172208 h 173536"/>
                <a:gd name="connsiteX6" fmla="*/ 39879 w 281351"/>
                <a:gd name="connsiteY6" fmla="*/ 144575 h 173536"/>
                <a:gd name="connsiteX7" fmla="*/ 2197 w 281351"/>
                <a:gd name="connsiteY7" fmla="*/ 51628 h 173536"/>
                <a:gd name="connsiteX0" fmla="*/ 1487 w 280641"/>
                <a:gd name="connsiteY0" fmla="*/ 51628 h 173165"/>
                <a:gd name="connsiteX1" fmla="*/ 79362 w 280641"/>
                <a:gd name="connsiteY1" fmla="*/ 11435 h 173165"/>
                <a:gd name="connsiteX2" fmla="*/ 189894 w 280641"/>
                <a:gd name="connsiteY2" fmla="*/ 1386 h 173165"/>
                <a:gd name="connsiteX3" fmla="*/ 252696 w 280641"/>
                <a:gd name="connsiteY3" fmla="*/ 36556 h 173165"/>
                <a:gd name="connsiteX4" fmla="*/ 277817 w 280641"/>
                <a:gd name="connsiteY4" fmla="*/ 104382 h 173165"/>
                <a:gd name="connsiteX5" fmla="*/ 189894 w 280641"/>
                <a:gd name="connsiteY5" fmla="*/ 172208 h 173165"/>
                <a:gd name="connsiteX6" fmla="*/ 43769 w 280641"/>
                <a:gd name="connsiteY6" fmla="*/ 134527 h 173165"/>
                <a:gd name="connsiteX7" fmla="*/ 1487 w 280641"/>
                <a:gd name="connsiteY7" fmla="*/ 51628 h 17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641" h="173165">
                  <a:moveTo>
                    <a:pt x="1487" y="51628"/>
                  </a:moveTo>
                  <a:cubicBezTo>
                    <a:pt x="7419" y="31113"/>
                    <a:pt x="47961" y="19809"/>
                    <a:pt x="79362" y="11435"/>
                  </a:cubicBezTo>
                  <a:cubicBezTo>
                    <a:pt x="110763" y="3061"/>
                    <a:pt x="161005" y="-2801"/>
                    <a:pt x="189894" y="1386"/>
                  </a:cubicBezTo>
                  <a:cubicBezTo>
                    <a:pt x="218783" y="5573"/>
                    <a:pt x="238042" y="19390"/>
                    <a:pt x="252696" y="36556"/>
                  </a:cubicBezTo>
                  <a:cubicBezTo>
                    <a:pt x="267350" y="53722"/>
                    <a:pt x="288284" y="81773"/>
                    <a:pt x="277817" y="104382"/>
                  </a:cubicBezTo>
                  <a:cubicBezTo>
                    <a:pt x="267350" y="126991"/>
                    <a:pt x="229669" y="165509"/>
                    <a:pt x="189894" y="172208"/>
                  </a:cubicBezTo>
                  <a:cubicBezTo>
                    <a:pt x="150119" y="178907"/>
                    <a:pt x="80613" y="148762"/>
                    <a:pt x="43769" y="134527"/>
                  </a:cubicBezTo>
                  <a:cubicBezTo>
                    <a:pt x="6925" y="120292"/>
                    <a:pt x="-4445" y="72143"/>
                    <a:pt x="1487" y="51628"/>
                  </a:cubicBezTo>
                  <a:close/>
                </a:path>
              </a:pathLst>
            </a:custGeom>
            <a:solidFill>
              <a:srgbClr val="6600FF">
                <a:alpha val="88000"/>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Freeform: Shape 72">
              <a:extLst>
                <a:ext uri="{FF2B5EF4-FFF2-40B4-BE49-F238E27FC236}">
                  <a16:creationId xmlns:a16="http://schemas.microsoft.com/office/drawing/2014/main" id="{30AD31CF-FEC4-4B65-BE0A-C8C3A8B3259D}"/>
                </a:ext>
              </a:extLst>
            </p:cNvPr>
            <p:cNvSpPr/>
            <p:nvPr/>
          </p:nvSpPr>
          <p:spPr bwMode="auto">
            <a:xfrm rot="19480187">
              <a:off x="1923539" y="4624150"/>
              <a:ext cx="138039" cy="88746"/>
            </a:xfrm>
            <a:custGeom>
              <a:avLst/>
              <a:gdLst>
                <a:gd name="connsiteX0" fmla="*/ 2197 w 281351"/>
                <a:gd name="connsiteY0" fmla="*/ 51628 h 173536"/>
                <a:gd name="connsiteX1" fmla="*/ 80072 w 281351"/>
                <a:gd name="connsiteY1" fmla="*/ 11435 h 173536"/>
                <a:gd name="connsiteX2" fmla="*/ 190604 w 281351"/>
                <a:gd name="connsiteY2" fmla="*/ 1386 h 173536"/>
                <a:gd name="connsiteX3" fmla="*/ 253406 w 281351"/>
                <a:gd name="connsiteY3" fmla="*/ 36556 h 173536"/>
                <a:gd name="connsiteX4" fmla="*/ 278527 w 281351"/>
                <a:gd name="connsiteY4" fmla="*/ 104382 h 173536"/>
                <a:gd name="connsiteX5" fmla="*/ 190604 w 281351"/>
                <a:gd name="connsiteY5" fmla="*/ 172208 h 173536"/>
                <a:gd name="connsiteX6" fmla="*/ 39879 w 281351"/>
                <a:gd name="connsiteY6" fmla="*/ 144575 h 173536"/>
                <a:gd name="connsiteX7" fmla="*/ 2197 w 281351"/>
                <a:gd name="connsiteY7" fmla="*/ 51628 h 173536"/>
                <a:gd name="connsiteX0" fmla="*/ 1487 w 280641"/>
                <a:gd name="connsiteY0" fmla="*/ 51628 h 173165"/>
                <a:gd name="connsiteX1" fmla="*/ 79362 w 280641"/>
                <a:gd name="connsiteY1" fmla="*/ 11435 h 173165"/>
                <a:gd name="connsiteX2" fmla="*/ 189894 w 280641"/>
                <a:gd name="connsiteY2" fmla="*/ 1386 h 173165"/>
                <a:gd name="connsiteX3" fmla="*/ 252696 w 280641"/>
                <a:gd name="connsiteY3" fmla="*/ 36556 h 173165"/>
                <a:gd name="connsiteX4" fmla="*/ 277817 w 280641"/>
                <a:gd name="connsiteY4" fmla="*/ 104382 h 173165"/>
                <a:gd name="connsiteX5" fmla="*/ 189894 w 280641"/>
                <a:gd name="connsiteY5" fmla="*/ 172208 h 173165"/>
                <a:gd name="connsiteX6" fmla="*/ 43769 w 280641"/>
                <a:gd name="connsiteY6" fmla="*/ 134527 h 173165"/>
                <a:gd name="connsiteX7" fmla="*/ 1487 w 280641"/>
                <a:gd name="connsiteY7" fmla="*/ 51628 h 17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641" h="173165">
                  <a:moveTo>
                    <a:pt x="1487" y="51628"/>
                  </a:moveTo>
                  <a:cubicBezTo>
                    <a:pt x="7419" y="31113"/>
                    <a:pt x="47961" y="19809"/>
                    <a:pt x="79362" y="11435"/>
                  </a:cubicBezTo>
                  <a:cubicBezTo>
                    <a:pt x="110763" y="3061"/>
                    <a:pt x="161005" y="-2801"/>
                    <a:pt x="189894" y="1386"/>
                  </a:cubicBezTo>
                  <a:cubicBezTo>
                    <a:pt x="218783" y="5573"/>
                    <a:pt x="238042" y="19390"/>
                    <a:pt x="252696" y="36556"/>
                  </a:cubicBezTo>
                  <a:cubicBezTo>
                    <a:pt x="267350" y="53722"/>
                    <a:pt x="288284" y="81773"/>
                    <a:pt x="277817" y="104382"/>
                  </a:cubicBezTo>
                  <a:cubicBezTo>
                    <a:pt x="267350" y="126991"/>
                    <a:pt x="229669" y="165509"/>
                    <a:pt x="189894" y="172208"/>
                  </a:cubicBezTo>
                  <a:cubicBezTo>
                    <a:pt x="150119" y="178907"/>
                    <a:pt x="80613" y="148762"/>
                    <a:pt x="43769" y="134527"/>
                  </a:cubicBezTo>
                  <a:cubicBezTo>
                    <a:pt x="6925" y="120292"/>
                    <a:pt x="-4445" y="72143"/>
                    <a:pt x="1487" y="51628"/>
                  </a:cubicBezTo>
                  <a:close/>
                </a:path>
              </a:pathLst>
            </a:custGeom>
            <a:solidFill>
              <a:srgbClr val="6600FF">
                <a:alpha val="88000"/>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392" name="Group 16391">
            <a:extLst>
              <a:ext uri="{FF2B5EF4-FFF2-40B4-BE49-F238E27FC236}">
                <a16:creationId xmlns:a16="http://schemas.microsoft.com/office/drawing/2014/main" id="{D1ABA74B-16F3-4E3E-99AE-E655674D1B51}"/>
              </a:ext>
            </a:extLst>
          </p:cNvPr>
          <p:cNvGrpSpPr/>
          <p:nvPr/>
        </p:nvGrpSpPr>
        <p:grpSpPr>
          <a:xfrm>
            <a:off x="3131143" y="4800465"/>
            <a:ext cx="259757" cy="209782"/>
            <a:chOff x="2857498" y="4114394"/>
            <a:chExt cx="288532" cy="250432"/>
          </a:xfrm>
        </p:grpSpPr>
        <p:sp>
          <p:nvSpPr>
            <p:cNvPr id="79" name="Oval 78">
              <a:extLst>
                <a:ext uri="{FF2B5EF4-FFF2-40B4-BE49-F238E27FC236}">
                  <a16:creationId xmlns:a16="http://schemas.microsoft.com/office/drawing/2014/main" id="{1D17CEE5-403F-4643-9916-C17B7400ADEC}"/>
                </a:ext>
              </a:extLst>
            </p:cNvPr>
            <p:cNvSpPr/>
            <p:nvPr/>
          </p:nvSpPr>
          <p:spPr bwMode="auto">
            <a:xfrm rot="20312925">
              <a:off x="2857498" y="4114394"/>
              <a:ext cx="288532" cy="250432"/>
            </a:xfrm>
            <a:prstGeom prst="ellipse">
              <a:avLst/>
            </a:prstGeom>
            <a:blipFill>
              <a:blip r:embed="rId6"/>
              <a:tile tx="0" ty="0" sx="100000" sy="100000" flip="none" algn="tl"/>
            </a:bli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391" name="Group 16390">
              <a:extLst>
                <a:ext uri="{FF2B5EF4-FFF2-40B4-BE49-F238E27FC236}">
                  <a16:creationId xmlns:a16="http://schemas.microsoft.com/office/drawing/2014/main" id="{3FC97922-3DBA-42D0-B50E-366D4F18AD14}"/>
                </a:ext>
              </a:extLst>
            </p:cNvPr>
            <p:cNvGrpSpPr/>
            <p:nvPr/>
          </p:nvGrpSpPr>
          <p:grpSpPr>
            <a:xfrm>
              <a:off x="2933783" y="4134217"/>
              <a:ext cx="179742" cy="198480"/>
              <a:chOff x="2933783" y="4134217"/>
              <a:chExt cx="179742" cy="198480"/>
            </a:xfrm>
          </p:grpSpPr>
          <p:sp>
            <p:nvSpPr>
              <p:cNvPr id="80" name="Freeform: Shape 79">
                <a:extLst>
                  <a:ext uri="{FF2B5EF4-FFF2-40B4-BE49-F238E27FC236}">
                    <a16:creationId xmlns:a16="http://schemas.microsoft.com/office/drawing/2014/main" id="{63B4FE28-3B96-42C3-A647-25EC610163BC}"/>
                  </a:ext>
                </a:extLst>
              </p:cNvPr>
              <p:cNvSpPr/>
              <p:nvPr/>
            </p:nvSpPr>
            <p:spPr bwMode="auto">
              <a:xfrm rot="7958868">
                <a:off x="2998429" y="4217600"/>
                <a:ext cx="159242" cy="70951"/>
              </a:xfrm>
              <a:custGeom>
                <a:avLst/>
                <a:gdLst>
                  <a:gd name="connsiteX0" fmla="*/ 2197 w 281351"/>
                  <a:gd name="connsiteY0" fmla="*/ 51628 h 173536"/>
                  <a:gd name="connsiteX1" fmla="*/ 80072 w 281351"/>
                  <a:gd name="connsiteY1" fmla="*/ 11435 h 173536"/>
                  <a:gd name="connsiteX2" fmla="*/ 190604 w 281351"/>
                  <a:gd name="connsiteY2" fmla="*/ 1386 h 173536"/>
                  <a:gd name="connsiteX3" fmla="*/ 253406 w 281351"/>
                  <a:gd name="connsiteY3" fmla="*/ 36556 h 173536"/>
                  <a:gd name="connsiteX4" fmla="*/ 278527 w 281351"/>
                  <a:gd name="connsiteY4" fmla="*/ 104382 h 173536"/>
                  <a:gd name="connsiteX5" fmla="*/ 190604 w 281351"/>
                  <a:gd name="connsiteY5" fmla="*/ 172208 h 173536"/>
                  <a:gd name="connsiteX6" fmla="*/ 39879 w 281351"/>
                  <a:gd name="connsiteY6" fmla="*/ 144575 h 173536"/>
                  <a:gd name="connsiteX7" fmla="*/ 2197 w 281351"/>
                  <a:gd name="connsiteY7" fmla="*/ 51628 h 173536"/>
                  <a:gd name="connsiteX0" fmla="*/ 1487 w 280641"/>
                  <a:gd name="connsiteY0" fmla="*/ 51628 h 173165"/>
                  <a:gd name="connsiteX1" fmla="*/ 79362 w 280641"/>
                  <a:gd name="connsiteY1" fmla="*/ 11435 h 173165"/>
                  <a:gd name="connsiteX2" fmla="*/ 189894 w 280641"/>
                  <a:gd name="connsiteY2" fmla="*/ 1386 h 173165"/>
                  <a:gd name="connsiteX3" fmla="*/ 252696 w 280641"/>
                  <a:gd name="connsiteY3" fmla="*/ 36556 h 173165"/>
                  <a:gd name="connsiteX4" fmla="*/ 277817 w 280641"/>
                  <a:gd name="connsiteY4" fmla="*/ 104382 h 173165"/>
                  <a:gd name="connsiteX5" fmla="*/ 189894 w 280641"/>
                  <a:gd name="connsiteY5" fmla="*/ 172208 h 173165"/>
                  <a:gd name="connsiteX6" fmla="*/ 43769 w 280641"/>
                  <a:gd name="connsiteY6" fmla="*/ 134527 h 173165"/>
                  <a:gd name="connsiteX7" fmla="*/ 1487 w 280641"/>
                  <a:gd name="connsiteY7" fmla="*/ 51628 h 173165"/>
                  <a:gd name="connsiteX0" fmla="*/ 366 w 340529"/>
                  <a:gd name="connsiteY0" fmla="*/ 136335 h 176400"/>
                  <a:gd name="connsiteX1" fmla="*/ 139250 w 340529"/>
                  <a:gd name="connsiteY1" fmla="*/ 14836 h 176400"/>
                  <a:gd name="connsiteX2" fmla="*/ 249782 w 340529"/>
                  <a:gd name="connsiteY2" fmla="*/ 4787 h 176400"/>
                  <a:gd name="connsiteX3" fmla="*/ 312584 w 340529"/>
                  <a:gd name="connsiteY3" fmla="*/ 39957 h 176400"/>
                  <a:gd name="connsiteX4" fmla="*/ 337705 w 340529"/>
                  <a:gd name="connsiteY4" fmla="*/ 107783 h 176400"/>
                  <a:gd name="connsiteX5" fmla="*/ 249782 w 340529"/>
                  <a:gd name="connsiteY5" fmla="*/ 175609 h 176400"/>
                  <a:gd name="connsiteX6" fmla="*/ 103657 w 340529"/>
                  <a:gd name="connsiteY6" fmla="*/ 137928 h 176400"/>
                  <a:gd name="connsiteX7" fmla="*/ 366 w 340529"/>
                  <a:gd name="connsiteY7" fmla="*/ 136335 h 176400"/>
                  <a:gd name="connsiteX0" fmla="*/ 538 w 340701"/>
                  <a:gd name="connsiteY0" fmla="*/ 136335 h 176256"/>
                  <a:gd name="connsiteX1" fmla="*/ 139422 w 340701"/>
                  <a:gd name="connsiteY1" fmla="*/ 14836 h 176256"/>
                  <a:gd name="connsiteX2" fmla="*/ 249954 w 340701"/>
                  <a:gd name="connsiteY2" fmla="*/ 4787 h 176256"/>
                  <a:gd name="connsiteX3" fmla="*/ 312756 w 340701"/>
                  <a:gd name="connsiteY3" fmla="*/ 39957 h 176256"/>
                  <a:gd name="connsiteX4" fmla="*/ 337877 w 340701"/>
                  <a:gd name="connsiteY4" fmla="*/ 107783 h 176256"/>
                  <a:gd name="connsiteX5" fmla="*/ 249954 w 340701"/>
                  <a:gd name="connsiteY5" fmla="*/ 175609 h 176256"/>
                  <a:gd name="connsiteX6" fmla="*/ 97585 w 340701"/>
                  <a:gd name="connsiteY6" fmla="*/ 128402 h 176256"/>
                  <a:gd name="connsiteX7" fmla="*/ 538 w 340701"/>
                  <a:gd name="connsiteY7" fmla="*/ 136335 h 176256"/>
                  <a:gd name="connsiteX0" fmla="*/ 538 w 340701"/>
                  <a:gd name="connsiteY0" fmla="*/ 138926 h 178847"/>
                  <a:gd name="connsiteX1" fmla="*/ 139422 w 340701"/>
                  <a:gd name="connsiteY1" fmla="*/ 17427 h 178847"/>
                  <a:gd name="connsiteX2" fmla="*/ 249954 w 340701"/>
                  <a:gd name="connsiteY2" fmla="*/ 7378 h 178847"/>
                  <a:gd name="connsiteX3" fmla="*/ 312756 w 340701"/>
                  <a:gd name="connsiteY3" fmla="*/ 42548 h 178847"/>
                  <a:gd name="connsiteX4" fmla="*/ 337877 w 340701"/>
                  <a:gd name="connsiteY4" fmla="*/ 110374 h 178847"/>
                  <a:gd name="connsiteX5" fmla="*/ 249954 w 340701"/>
                  <a:gd name="connsiteY5" fmla="*/ 178200 h 178847"/>
                  <a:gd name="connsiteX6" fmla="*/ 97585 w 340701"/>
                  <a:gd name="connsiteY6" fmla="*/ 130993 h 178847"/>
                  <a:gd name="connsiteX7" fmla="*/ 538 w 340701"/>
                  <a:gd name="connsiteY7" fmla="*/ 138926 h 178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701" h="178847">
                    <a:moveTo>
                      <a:pt x="538" y="138926"/>
                    </a:moveTo>
                    <a:cubicBezTo>
                      <a:pt x="7511" y="119998"/>
                      <a:pt x="89133" y="46170"/>
                      <a:pt x="139422" y="17427"/>
                    </a:cubicBezTo>
                    <a:cubicBezTo>
                      <a:pt x="189711" y="-11316"/>
                      <a:pt x="221065" y="3191"/>
                      <a:pt x="249954" y="7378"/>
                    </a:cubicBezTo>
                    <a:cubicBezTo>
                      <a:pt x="278843" y="11565"/>
                      <a:pt x="298102" y="25382"/>
                      <a:pt x="312756" y="42548"/>
                    </a:cubicBezTo>
                    <a:cubicBezTo>
                      <a:pt x="327410" y="59714"/>
                      <a:pt x="348344" y="87765"/>
                      <a:pt x="337877" y="110374"/>
                    </a:cubicBezTo>
                    <a:cubicBezTo>
                      <a:pt x="327410" y="132983"/>
                      <a:pt x="289729" y="171501"/>
                      <a:pt x="249954" y="178200"/>
                    </a:cubicBezTo>
                    <a:cubicBezTo>
                      <a:pt x="210179" y="184899"/>
                      <a:pt x="139154" y="137539"/>
                      <a:pt x="97585" y="130993"/>
                    </a:cubicBezTo>
                    <a:cubicBezTo>
                      <a:pt x="56016" y="124447"/>
                      <a:pt x="-6435" y="157854"/>
                      <a:pt x="538" y="138926"/>
                    </a:cubicBezTo>
                    <a:close/>
                  </a:path>
                </a:pathLst>
              </a:custGeom>
              <a:solidFill>
                <a:schemeClr val="accent1">
                  <a:alpha val="71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Freeform: Shape 80">
                <a:extLst>
                  <a:ext uri="{FF2B5EF4-FFF2-40B4-BE49-F238E27FC236}">
                    <a16:creationId xmlns:a16="http://schemas.microsoft.com/office/drawing/2014/main" id="{89DC1B21-312F-4CF2-B4C2-CD88C61AF9FC}"/>
                  </a:ext>
                </a:extLst>
              </p:cNvPr>
              <p:cNvSpPr/>
              <p:nvPr/>
            </p:nvSpPr>
            <p:spPr bwMode="auto">
              <a:xfrm rot="10514950" flipV="1">
                <a:off x="2933783" y="4134217"/>
                <a:ext cx="178268" cy="70951"/>
              </a:xfrm>
              <a:custGeom>
                <a:avLst/>
                <a:gdLst>
                  <a:gd name="connsiteX0" fmla="*/ 2197 w 281351"/>
                  <a:gd name="connsiteY0" fmla="*/ 51628 h 173536"/>
                  <a:gd name="connsiteX1" fmla="*/ 80072 w 281351"/>
                  <a:gd name="connsiteY1" fmla="*/ 11435 h 173536"/>
                  <a:gd name="connsiteX2" fmla="*/ 190604 w 281351"/>
                  <a:gd name="connsiteY2" fmla="*/ 1386 h 173536"/>
                  <a:gd name="connsiteX3" fmla="*/ 253406 w 281351"/>
                  <a:gd name="connsiteY3" fmla="*/ 36556 h 173536"/>
                  <a:gd name="connsiteX4" fmla="*/ 278527 w 281351"/>
                  <a:gd name="connsiteY4" fmla="*/ 104382 h 173536"/>
                  <a:gd name="connsiteX5" fmla="*/ 190604 w 281351"/>
                  <a:gd name="connsiteY5" fmla="*/ 172208 h 173536"/>
                  <a:gd name="connsiteX6" fmla="*/ 39879 w 281351"/>
                  <a:gd name="connsiteY6" fmla="*/ 144575 h 173536"/>
                  <a:gd name="connsiteX7" fmla="*/ 2197 w 281351"/>
                  <a:gd name="connsiteY7" fmla="*/ 51628 h 173536"/>
                  <a:gd name="connsiteX0" fmla="*/ 1487 w 280641"/>
                  <a:gd name="connsiteY0" fmla="*/ 51628 h 173165"/>
                  <a:gd name="connsiteX1" fmla="*/ 79362 w 280641"/>
                  <a:gd name="connsiteY1" fmla="*/ 11435 h 173165"/>
                  <a:gd name="connsiteX2" fmla="*/ 189894 w 280641"/>
                  <a:gd name="connsiteY2" fmla="*/ 1386 h 173165"/>
                  <a:gd name="connsiteX3" fmla="*/ 252696 w 280641"/>
                  <a:gd name="connsiteY3" fmla="*/ 36556 h 173165"/>
                  <a:gd name="connsiteX4" fmla="*/ 277817 w 280641"/>
                  <a:gd name="connsiteY4" fmla="*/ 104382 h 173165"/>
                  <a:gd name="connsiteX5" fmla="*/ 189894 w 280641"/>
                  <a:gd name="connsiteY5" fmla="*/ 172208 h 173165"/>
                  <a:gd name="connsiteX6" fmla="*/ 43769 w 280641"/>
                  <a:gd name="connsiteY6" fmla="*/ 134527 h 173165"/>
                  <a:gd name="connsiteX7" fmla="*/ 1487 w 280641"/>
                  <a:gd name="connsiteY7" fmla="*/ 51628 h 173165"/>
                  <a:gd name="connsiteX0" fmla="*/ 366 w 340529"/>
                  <a:gd name="connsiteY0" fmla="*/ 136335 h 176400"/>
                  <a:gd name="connsiteX1" fmla="*/ 139250 w 340529"/>
                  <a:gd name="connsiteY1" fmla="*/ 14836 h 176400"/>
                  <a:gd name="connsiteX2" fmla="*/ 249782 w 340529"/>
                  <a:gd name="connsiteY2" fmla="*/ 4787 h 176400"/>
                  <a:gd name="connsiteX3" fmla="*/ 312584 w 340529"/>
                  <a:gd name="connsiteY3" fmla="*/ 39957 h 176400"/>
                  <a:gd name="connsiteX4" fmla="*/ 337705 w 340529"/>
                  <a:gd name="connsiteY4" fmla="*/ 107783 h 176400"/>
                  <a:gd name="connsiteX5" fmla="*/ 249782 w 340529"/>
                  <a:gd name="connsiteY5" fmla="*/ 175609 h 176400"/>
                  <a:gd name="connsiteX6" fmla="*/ 103657 w 340529"/>
                  <a:gd name="connsiteY6" fmla="*/ 137928 h 176400"/>
                  <a:gd name="connsiteX7" fmla="*/ 366 w 340529"/>
                  <a:gd name="connsiteY7" fmla="*/ 136335 h 176400"/>
                  <a:gd name="connsiteX0" fmla="*/ 538 w 340701"/>
                  <a:gd name="connsiteY0" fmla="*/ 136335 h 176256"/>
                  <a:gd name="connsiteX1" fmla="*/ 139422 w 340701"/>
                  <a:gd name="connsiteY1" fmla="*/ 14836 h 176256"/>
                  <a:gd name="connsiteX2" fmla="*/ 249954 w 340701"/>
                  <a:gd name="connsiteY2" fmla="*/ 4787 h 176256"/>
                  <a:gd name="connsiteX3" fmla="*/ 312756 w 340701"/>
                  <a:gd name="connsiteY3" fmla="*/ 39957 h 176256"/>
                  <a:gd name="connsiteX4" fmla="*/ 337877 w 340701"/>
                  <a:gd name="connsiteY4" fmla="*/ 107783 h 176256"/>
                  <a:gd name="connsiteX5" fmla="*/ 249954 w 340701"/>
                  <a:gd name="connsiteY5" fmla="*/ 175609 h 176256"/>
                  <a:gd name="connsiteX6" fmla="*/ 97585 w 340701"/>
                  <a:gd name="connsiteY6" fmla="*/ 128402 h 176256"/>
                  <a:gd name="connsiteX7" fmla="*/ 538 w 340701"/>
                  <a:gd name="connsiteY7" fmla="*/ 136335 h 176256"/>
                  <a:gd name="connsiteX0" fmla="*/ 538 w 340701"/>
                  <a:gd name="connsiteY0" fmla="*/ 138926 h 178847"/>
                  <a:gd name="connsiteX1" fmla="*/ 139422 w 340701"/>
                  <a:gd name="connsiteY1" fmla="*/ 17427 h 178847"/>
                  <a:gd name="connsiteX2" fmla="*/ 249954 w 340701"/>
                  <a:gd name="connsiteY2" fmla="*/ 7378 h 178847"/>
                  <a:gd name="connsiteX3" fmla="*/ 312756 w 340701"/>
                  <a:gd name="connsiteY3" fmla="*/ 42548 h 178847"/>
                  <a:gd name="connsiteX4" fmla="*/ 337877 w 340701"/>
                  <a:gd name="connsiteY4" fmla="*/ 110374 h 178847"/>
                  <a:gd name="connsiteX5" fmla="*/ 249954 w 340701"/>
                  <a:gd name="connsiteY5" fmla="*/ 178200 h 178847"/>
                  <a:gd name="connsiteX6" fmla="*/ 97585 w 340701"/>
                  <a:gd name="connsiteY6" fmla="*/ 130993 h 178847"/>
                  <a:gd name="connsiteX7" fmla="*/ 538 w 340701"/>
                  <a:gd name="connsiteY7" fmla="*/ 138926 h 178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701" h="178847">
                    <a:moveTo>
                      <a:pt x="538" y="138926"/>
                    </a:moveTo>
                    <a:cubicBezTo>
                      <a:pt x="7511" y="119998"/>
                      <a:pt x="89133" y="46170"/>
                      <a:pt x="139422" y="17427"/>
                    </a:cubicBezTo>
                    <a:cubicBezTo>
                      <a:pt x="189711" y="-11316"/>
                      <a:pt x="221065" y="3191"/>
                      <a:pt x="249954" y="7378"/>
                    </a:cubicBezTo>
                    <a:cubicBezTo>
                      <a:pt x="278843" y="11565"/>
                      <a:pt x="298102" y="25382"/>
                      <a:pt x="312756" y="42548"/>
                    </a:cubicBezTo>
                    <a:cubicBezTo>
                      <a:pt x="327410" y="59714"/>
                      <a:pt x="348344" y="87765"/>
                      <a:pt x="337877" y="110374"/>
                    </a:cubicBezTo>
                    <a:cubicBezTo>
                      <a:pt x="327410" y="132983"/>
                      <a:pt x="289729" y="171501"/>
                      <a:pt x="249954" y="178200"/>
                    </a:cubicBezTo>
                    <a:cubicBezTo>
                      <a:pt x="210179" y="184899"/>
                      <a:pt x="139154" y="137539"/>
                      <a:pt x="97585" y="130993"/>
                    </a:cubicBezTo>
                    <a:cubicBezTo>
                      <a:pt x="56016" y="124447"/>
                      <a:pt x="-6435" y="157854"/>
                      <a:pt x="538" y="138926"/>
                    </a:cubicBezTo>
                    <a:close/>
                  </a:path>
                </a:pathLst>
              </a:custGeom>
              <a:solidFill>
                <a:schemeClr val="accent1">
                  <a:alpha val="71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59" name="Group 58">
            <a:extLst>
              <a:ext uri="{FF2B5EF4-FFF2-40B4-BE49-F238E27FC236}">
                <a16:creationId xmlns:a16="http://schemas.microsoft.com/office/drawing/2014/main" id="{C2879DB2-DBB7-4F87-BB0E-3256CC99D93B}"/>
              </a:ext>
            </a:extLst>
          </p:cNvPr>
          <p:cNvGrpSpPr/>
          <p:nvPr/>
        </p:nvGrpSpPr>
        <p:grpSpPr>
          <a:xfrm>
            <a:off x="2555715" y="4556264"/>
            <a:ext cx="241326" cy="244336"/>
            <a:chOff x="2555715" y="4517281"/>
            <a:chExt cx="241326" cy="244336"/>
          </a:xfrm>
        </p:grpSpPr>
        <p:sp>
          <p:nvSpPr>
            <p:cNvPr id="16393" name="Freeform: Shape 16392">
              <a:extLst>
                <a:ext uri="{FF2B5EF4-FFF2-40B4-BE49-F238E27FC236}">
                  <a16:creationId xmlns:a16="http://schemas.microsoft.com/office/drawing/2014/main" id="{B3658B5B-507A-4C27-80D7-5A3561CC095E}"/>
                </a:ext>
              </a:extLst>
            </p:cNvPr>
            <p:cNvSpPr/>
            <p:nvPr/>
          </p:nvSpPr>
          <p:spPr bwMode="auto">
            <a:xfrm>
              <a:off x="2555715" y="4517281"/>
              <a:ext cx="241326" cy="244336"/>
            </a:xfrm>
            <a:custGeom>
              <a:avLst/>
              <a:gdLst>
                <a:gd name="connsiteX0" fmla="*/ 9606 w 241326"/>
                <a:gd name="connsiteY0" fmla="*/ 52971 h 244336"/>
                <a:gd name="connsiteX1" fmla="*/ 75635 w 241326"/>
                <a:gd name="connsiteY1" fmla="*/ 10952 h 244336"/>
                <a:gd name="connsiteX2" fmla="*/ 127658 w 241326"/>
                <a:gd name="connsiteY2" fmla="*/ 948 h 244336"/>
                <a:gd name="connsiteX3" fmla="*/ 199690 w 241326"/>
                <a:gd name="connsiteY3" fmla="*/ 28960 h 244336"/>
                <a:gd name="connsiteX4" fmla="*/ 207693 w 241326"/>
                <a:gd name="connsiteY4" fmla="*/ 74980 h 244336"/>
                <a:gd name="connsiteX5" fmla="*/ 235705 w 241326"/>
                <a:gd name="connsiteY5" fmla="*/ 100992 h 244336"/>
                <a:gd name="connsiteX6" fmla="*/ 237706 w 241326"/>
                <a:gd name="connsiteY6" fmla="*/ 137007 h 244336"/>
                <a:gd name="connsiteX7" fmla="*/ 195688 w 241326"/>
                <a:gd name="connsiteY7" fmla="*/ 189030 h 244336"/>
                <a:gd name="connsiteX8" fmla="*/ 189685 w 241326"/>
                <a:gd name="connsiteY8" fmla="*/ 239052 h 244336"/>
                <a:gd name="connsiteX9" fmla="*/ 97645 w 241326"/>
                <a:gd name="connsiteY9" fmla="*/ 241053 h 244336"/>
                <a:gd name="connsiteX10" fmla="*/ 15609 w 241326"/>
                <a:gd name="connsiteY10" fmla="*/ 223045 h 244336"/>
                <a:gd name="connsiteX11" fmla="*/ 1603 w 241326"/>
                <a:gd name="connsiteY11" fmla="*/ 169021 h 244336"/>
                <a:gd name="connsiteX12" fmla="*/ 9606 w 241326"/>
                <a:gd name="connsiteY12" fmla="*/ 52971 h 24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1326" h="244336">
                  <a:moveTo>
                    <a:pt x="9606" y="52971"/>
                  </a:moveTo>
                  <a:cubicBezTo>
                    <a:pt x="21945" y="26626"/>
                    <a:pt x="55960" y="19622"/>
                    <a:pt x="75635" y="10952"/>
                  </a:cubicBezTo>
                  <a:cubicBezTo>
                    <a:pt x="95310" y="2281"/>
                    <a:pt x="106982" y="-2053"/>
                    <a:pt x="127658" y="948"/>
                  </a:cubicBezTo>
                  <a:cubicBezTo>
                    <a:pt x="148334" y="3949"/>
                    <a:pt x="186351" y="16621"/>
                    <a:pt x="199690" y="28960"/>
                  </a:cubicBezTo>
                  <a:cubicBezTo>
                    <a:pt x="213029" y="41299"/>
                    <a:pt x="201691" y="62975"/>
                    <a:pt x="207693" y="74980"/>
                  </a:cubicBezTo>
                  <a:cubicBezTo>
                    <a:pt x="213695" y="86985"/>
                    <a:pt x="230703" y="90654"/>
                    <a:pt x="235705" y="100992"/>
                  </a:cubicBezTo>
                  <a:cubicBezTo>
                    <a:pt x="240707" y="111330"/>
                    <a:pt x="244375" y="122334"/>
                    <a:pt x="237706" y="137007"/>
                  </a:cubicBezTo>
                  <a:cubicBezTo>
                    <a:pt x="231037" y="151680"/>
                    <a:pt x="203691" y="172023"/>
                    <a:pt x="195688" y="189030"/>
                  </a:cubicBezTo>
                  <a:cubicBezTo>
                    <a:pt x="187685" y="206037"/>
                    <a:pt x="206026" y="230382"/>
                    <a:pt x="189685" y="239052"/>
                  </a:cubicBezTo>
                  <a:cubicBezTo>
                    <a:pt x="173345" y="247723"/>
                    <a:pt x="126658" y="243721"/>
                    <a:pt x="97645" y="241053"/>
                  </a:cubicBezTo>
                  <a:cubicBezTo>
                    <a:pt x="68632" y="238385"/>
                    <a:pt x="31616" y="235050"/>
                    <a:pt x="15609" y="223045"/>
                  </a:cubicBezTo>
                  <a:cubicBezTo>
                    <a:pt x="-398" y="211040"/>
                    <a:pt x="3604" y="195032"/>
                    <a:pt x="1603" y="169021"/>
                  </a:cubicBezTo>
                  <a:cubicBezTo>
                    <a:pt x="-398" y="143010"/>
                    <a:pt x="-2733" y="79316"/>
                    <a:pt x="9606" y="52971"/>
                  </a:cubicBezTo>
                  <a:close/>
                </a:path>
              </a:pathLst>
            </a:custGeom>
            <a:solidFill>
              <a:schemeClr val="accent6">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94" name="Freeform: Shape 16393">
              <a:extLst>
                <a:ext uri="{FF2B5EF4-FFF2-40B4-BE49-F238E27FC236}">
                  <a16:creationId xmlns:a16="http://schemas.microsoft.com/office/drawing/2014/main" id="{08DBE241-9AE7-4D67-BE58-05B8F99363A5}"/>
                </a:ext>
              </a:extLst>
            </p:cNvPr>
            <p:cNvSpPr/>
            <p:nvPr/>
          </p:nvSpPr>
          <p:spPr bwMode="auto">
            <a:xfrm>
              <a:off x="2572926" y="4539755"/>
              <a:ext cx="159600" cy="114684"/>
            </a:xfrm>
            <a:custGeom>
              <a:avLst/>
              <a:gdLst>
                <a:gd name="connsiteX0" fmla="*/ 144751 w 145498"/>
                <a:gd name="connsiteY0" fmla="*/ 58097 h 120265"/>
                <a:gd name="connsiteX1" fmla="*/ 116739 w 145498"/>
                <a:gd name="connsiteY1" fmla="*/ 14078 h 120265"/>
                <a:gd name="connsiteX2" fmla="*/ 92729 w 145498"/>
                <a:gd name="connsiteY2" fmla="*/ 14078 h 120265"/>
                <a:gd name="connsiteX3" fmla="*/ 86726 w 145498"/>
                <a:gd name="connsiteY3" fmla="*/ 72 h 120265"/>
                <a:gd name="connsiteX4" fmla="*/ 52711 w 145498"/>
                <a:gd name="connsiteY4" fmla="*/ 10076 h 120265"/>
                <a:gd name="connsiteX5" fmla="*/ 10693 w 145498"/>
                <a:gd name="connsiteY5" fmla="*/ 40089 h 120265"/>
                <a:gd name="connsiteX6" fmla="*/ 688 w 145498"/>
                <a:gd name="connsiteY6" fmla="*/ 78106 h 120265"/>
                <a:gd name="connsiteX7" fmla="*/ 24699 w 145498"/>
                <a:gd name="connsiteY7" fmla="*/ 120124 h 120265"/>
                <a:gd name="connsiteX8" fmla="*/ 42707 w 145498"/>
                <a:gd name="connsiteY8" fmla="*/ 90111 h 120265"/>
                <a:gd name="connsiteX9" fmla="*/ 28701 w 145498"/>
                <a:gd name="connsiteY9" fmla="*/ 46092 h 120265"/>
                <a:gd name="connsiteX10" fmla="*/ 44708 w 145498"/>
                <a:gd name="connsiteY10" fmla="*/ 24082 h 120265"/>
                <a:gd name="connsiteX11" fmla="*/ 84725 w 145498"/>
                <a:gd name="connsiteY11" fmla="*/ 28084 h 120265"/>
                <a:gd name="connsiteX12" fmla="*/ 144751 w 145498"/>
                <a:gd name="connsiteY12" fmla="*/ 58097 h 120265"/>
                <a:gd name="connsiteX0" fmla="*/ 144751 w 145498"/>
                <a:gd name="connsiteY0" fmla="*/ 58097 h 120265"/>
                <a:gd name="connsiteX1" fmla="*/ 116739 w 145498"/>
                <a:gd name="connsiteY1" fmla="*/ 14078 h 120265"/>
                <a:gd name="connsiteX2" fmla="*/ 92729 w 145498"/>
                <a:gd name="connsiteY2" fmla="*/ 14078 h 120265"/>
                <a:gd name="connsiteX3" fmla="*/ 86726 w 145498"/>
                <a:gd name="connsiteY3" fmla="*/ 72 h 120265"/>
                <a:gd name="connsiteX4" fmla="*/ 52711 w 145498"/>
                <a:gd name="connsiteY4" fmla="*/ 10076 h 120265"/>
                <a:gd name="connsiteX5" fmla="*/ 10693 w 145498"/>
                <a:gd name="connsiteY5" fmla="*/ 40089 h 120265"/>
                <a:gd name="connsiteX6" fmla="*/ 688 w 145498"/>
                <a:gd name="connsiteY6" fmla="*/ 78106 h 120265"/>
                <a:gd name="connsiteX7" fmla="*/ 24699 w 145498"/>
                <a:gd name="connsiteY7" fmla="*/ 120124 h 120265"/>
                <a:gd name="connsiteX8" fmla="*/ 42707 w 145498"/>
                <a:gd name="connsiteY8" fmla="*/ 90111 h 120265"/>
                <a:gd name="connsiteX9" fmla="*/ 28701 w 145498"/>
                <a:gd name="connsiteY9" fmla="*/ 46092 h 120265"/>
                <a:gd name="connsiteX10" fmla="*/ 44708 w 145498"/>
                <a:gd name="connsiteY10" fmla="*/ 24082 h 120265"/>
                <a:gd name="connsiteX11" fmla="*/ 84725 w 145498"/>
                <a:gd name="connsiteY11" fmla="*/ 28084 h 120265"/>
                <a:gd name="connsiteX12" fmla="*/ 108736 w 145498"/>
                <a:gd name="connsiteY12" fmla="*/ 38088 h 120265"/>
                <a:gd name="connsiteX13" fmla="*/ 144751 w 145498"/>
                <a:gd name="connsiteY13" fmla="*/ 58097 h 120265"/>
                <a:gd name="connsiteX0" fmla="*/ 144751 w 144812"/>
                <a:gd name="connsiteY0" fmla="*/ 58097 h 120265"/>
                <a:gd name="connsiteX1" fmla="*/ 116739 w 144812"/>
                <a:gd name="connsiteY1" fmla="*/ 14078 h 120265"/>
                <a:gd name="connsiteX2" fmla="*/ 92729 w 144812"/>
                <a:gd name="connsiteY2" fmla="*/ 14078 h 120265"/>
                <a:gd name="connsiteX3" fmla="*/ 86726 w 144812"/>
                <a:gd name="connsiteY3" fmla="*/ 72 h 120265"/>
                <a:gd name="connsiteX4" fmla="*/ 52711 w 144812"/>
                <a:gd name="connsiteY4" fmla="*/ 10076 h 120265"/>
                <a:gd name="connsiteX5" fmla="*/ 10693 w 144812"/>
                <a:gd name="connsiteY5" fmla="*/ 40089 h 120265"/>
                <a:gd name="connsiteX6" fmla="*/ 688 w 144812"/>
                <a:gd name="connsiteY6" fmla="*/ 78106 h 120265"/>
                <a:gd name="connsiteX7" fmla="*/ 24699 w 144812"/>
                <a:gd name="connsiteY7" fmla="*/ 120124 h 120265"/>
                <a:gd name="connsiteX8" fmla="*/ 42707 w 144812"/>
                <a:gd name="connsiteY8" fmla="*/ 90111 h 120265"/>
                <a:gd name="connsiteX9" fmla="*/ 28701 w 144812"/>
                <a:gd name="connsiteY9" fmla="*/ 46092 h 120265"/>
                <a:gd name="connsiteX10" fmla="*/ 44708 w 144812"/>
                <a:gd name="connsiteY10" fmla="*/ 24082 h 120265"/>
                <a:gd name="connsiteX11" fmla="*/ 84725 w 144812"/>
                <a:gd name="connsiteY11" fmla="*/ 28084 h 120265"/>
                <a:gd name="connsiteX12" fmla="*/ 108736 w 144812"/>
                <a:gd name="connsiteY12" fmla="*/ 54095 h 120265"/>
                <a:gd name="connsiteX13" fmla="*/ 144751 w 144812"/>
                <a:gd name="connsiteY13" fmla="*/ 58097 h 120265"/>
                <a:gd name="connsiteX0" fmla="*/ 144751 w 147233"/>
                <a:gd name="connsiteY0" fmla="*/ 58097 h 120265"/>
                <a:gd name="connsiteX1" fmla="*/ 116739 w 147233"/>
                <a:gd name="connsiteY1" fmla="*/ 14078 h 120265"/>
                <a:gd name="connsiteX2" fmla="*/ 92729 w 147233"/>
                <a:gd name="connsiteY2" fmla="*/ 14078 h 120265"/>
                <a:gd name="connsiteX3" fmla="*/ 86726 w 147233"/>
                <a:gd name="connsiteY3" fmla="*/ 72 h 120265"/>
                <a:gd name="connsiteX4" fmla="*/ 52711 w 147233"/>
                <a:gd name="connsiteY4" fmla="*/ 10076 h 120265"/>
                <a:gd name="connsiteX5" fmla="*/ 10693 w 147233"/>
                <a:gd name="connsiteY5" fmla="*/ 40089 h 120265"/>
                <a:gd name="connsiteX6" fmla="*/ 688 w 147233"/>
                <a:gd name="connsiteY6" fmla="*/ 78106 h 120265"/>
                <a:gd name="connsiteX7" fmla="*/ 24699 w 147233"/>
                <a:gd name="connsiteY7" fmla="*/ 120124 h 120265"/>
                <a:gd name="connsiteX8" fmla="*/ 42707 w 147233"/>
                <a:gd name="connsiteY8" fmla="*/ 90111 h 120265"/>
                <a:gd name="connsiteX9" fmla="*/ 28701 w 147233"/>
                <a:gd name="connsiteY9" fmla="*/ 46092 h 120265"/>
                <a:gd name="connsiteX10" fmla="*/ 44708 w 147233"/>
                <a:gd name="connsiteY10" fmla="*/ 24082 h 120265"/>
                <a:gd name="connsiteX11" fmla="*/ 84725 w 147233"/>
                <a:gd name="connsiteY11" fmla="*/ 28084 h 120265"/>
                <a:gd name="connsiteX12" fmla="*/ 108736 w 147233"/>
                <a:gd name="connsiteY12" fmla="*/ 54095 h 120265"/>
                <a:gd name="connsiteX13" fmla="*/ 144751 w 147233"/>
                <a:gd name="connsiteY13" fmla="*/ 58097 h 120265"/>
                <a:gd name="connsiteX0" fmla="*/ 144751 w 147233"/>
                <a:gd name="connsiteY0" fmla="*/ 58097 h 120124"/>
                <a:gd name="connsiteX1" fmla="*/ 116739 w 147233"/>
                <a:gd name="connsiteY1" fmla="*/ 14078 h 120124"/>
                <a:gd name="connsiteX2" fmla="*/ 92729 w 147233"/>
                <a:gd name="connsiteY2" fmla="*/ 14078 h 120124"/>
                <a:gd name="connsiteX3" fmla="*/ 86726 w 147233"/>
                <a:gd name="connsiteY3" fmla="*/ 72 h 120124"/>
                <a:gd name="connsiteX4" fmla="*/ 52711 w 147233"/>
                <a:gd name="connsiteY4" fmla="*/ 10076 h 120124"/>
                <a:gd name="connsiteX5" fmla="*/ 10693 w 147233"/>
                <a:gd name="connsiteY5" fmla="*/ 40089 h 120124"/>
                <a:gd name="connsiteX6" fmla="*/ 688 w 147233"/>
                <a:gd name="connsiteY6" fmla="*/ 78106 h 120124"/>
                <a:gd name="connsiteX7" fmla="*/ 24699 w 147233"/>
                <a:gd name="connsiteY7" fmla="*/ 120124 h 120124"/>
                <a:gd name="connsiteX8" fmla="*/ 42707 w 147233"/>
                <a:gd name="connsiteY8" fmla="*/ 90111 h 120124"/>
                <a:gd name="connsiteX9" fmla="*/ 28701 w 147233"/>
                <a:gd name="connsiteY9" fmla="*/ 46092 h 120124"/>
                <a:gd name="connsiteX10" fmla="*/ 44708 w 147233"/>
                <a:gd name="connsiteY10" fmla="*/ 24082 h 120124"/>
                <a:gd name="connsiteX11" fmla="*/ 84725 w 147233"/>
                <a:gd name="connsiteY11" fmla="*/ 28084 h 120124"/>
                <a:gd name="connsiteX12" fmla="*/ 108736 w 147233"/>
                <a:gd name="connsiteY12" fmla="*/ 54095 h 120124"/>
                <a:gd name="connsiteX13" fmla="*/ 144751 w 147233"/>
                <a:gd name="connsiteY13" fmla="*/ 58097 h 120124"/>
                <a:gd name="connsiteX0" fmla="*/ 144751 w 147233"/>
                <a:gd name="connsiteY0" fmla="*/ 58097 h 120124"/>
                <a:gd name="connsiteX1" fmla="*/ 116739 w 147233"/>
                <a:gd name="connsiteY1" fmla="*/ 14078 h 120124"/>
                <a:gd name="connsiteX2" fmla="*/ 92729 w 147233"/>
                <a:gd name="connsiteY2" fmla="*/ 14078 h 120124"/>
                <a:gd name="connsiteX3" fmla="*/ 86726 w 147233"/>
                <a:gd name="connsiteY3" fmla="*/ 72 h 120124"/>
                <a:gd name="connsiteX4" fmla="*/ 52711 w 147233"/>
                <a:gd name="connsiteY4" fmla="*/ 10076 h 120124"/>
                <a:gd name="connsiteX5" fmla="*/ 10693 w 147233"/>
                <a:gd name="connsiteY5" fmla="*/ 40089 h 120124"/>
                <a:gd name="connsiteX6" fmla="*/ 688 w 147233"/>
                <a:gd name="connsiteY6" fmla="*/ 78106 h 120124"/>
                <a:gd name="connsiteX7" fmla="*/ 24699 w 147233"/>
                <a:gd name="connsiteY7" fmla="*/ 120124 h 120124"/>
                <a:gd name="connsiteX8" fmla="*/ 42707 w 147233"/>
                <a:gd name="connsiteY8" fmla="*/ 90111 h 120124"/>
                <a:gd name="connsiteX9" fmla="*/ 28701 w 147233"/>
                <a:gd name="connsiteY9" fmla="*/ 46092 h 120124"/>
                <a:gd name="connsiteX10" fmla="*/ 44708 w 147233"/>
                <a:gd name="connsiteY10" fmla="*/ 24082 h 120124"/>
                <a:gd name="connsiteX11" fmla="*/ 84725 w 147233"/>
                <a:gd name="connsiteY11" fmla="*/ 28084 h 120124"/>
                <a:gd name="connsiteX12" fmla="*/ 108736 w 147233"/>
                <a:gd name="connsiteY12" fmla="*/ 54095 h 120124"/>
                <a:gd name="connsiteX13" fmla="*/ 144751 w 147233"/>
                <a:gd name="connsiteY13" fmla="*/ 58097 h 120124"/>
                <a:gd name="connsiteX0" fmla="*/ 144200 w 146682"/>
                <a:gd name="connsiteY0" fmla="*/ 58123 h 120150"/>
                <a:gd name="connsiteX1" fmla="*/ 116188 w 146682"/>
                <a:gd name="connsiteY1" fmla="*/ 14104 h 120150"/>
                <a:gd name="connsiteX2" fmla="*/ 92178 w 146682"/>
                <a:gd name="connsiteY2" fmla="*/ 14104 h 120150"/>
                <a:gd name="connsiteX3" fmla="*/ 86175 w 146682"/>
                <a:gd name="connsiteY3" fmla="*/ 98 h 120150"/>
                <a:gd name="connsiteX4" fmla="*/ 52160 w 146682"/>
                <a:gd name="connsiteY4" fmla="*/ 10102 h 120150"/>
                <a:gd name="connsiteX5" fmla="*/ 16144 w 146682"/>
                <a:gd name="connsiteY5" fmla="*/ 48118 h 120150"/>
                <a:gd name="connsiteX6" fmla="*/ 137 w 146682"/>
                <a:gd name="connsiteY6" fmla="*/ 78132 h 120150"/>
                <a:gd name="connsiteX7" fmla="*/ 24148 w 146682"/>
                <a:gd name="connsiteY7" fmla="*/ 120150 h 120150"/>
                <a:gd name="connsiteX8" fmla="*/ 42156 w 146682"/>
                <a:gd name="connsiteY8" fmla="*/ 90137 h 120150"/>
                <a:gd name="connsiteX9" fmla="*/ 28150 w 146682"/>
                <a:gd name="connsiteY9" fmla="*/ 46118 h 120150"/>
                <a:gd name="connsiteX10" fmla="*/ 44157 w 146682"/>
                <a:gd name="connsiteY10" fmla="*/ 24108 h 120150"/>
                <a:gd name="connsiteX11" fmla="*/ 84174 w 146682"/>
                <a:gd name="connsiteY11" fmla="*/ 28110 h 120150"/>
                <a:gd name="connsiteX12" fmla="*/ 108185 w 146682"/>
                <a:gd name="connsiteY12" fmla="*/ 54121 h 120150"/>
                <a:gd name="connsiteX13" fmla="*/ 144200 w 146682"/>
                <a:gd name="connsiteY13" fmla="*/ 58123 h 12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6682" h="120150">
                  <a:moveTo>
                    <a:pt x="144200" y="58123"/>
                  </a:moveTo>
                  <a:cubicBezTo>
                    <a:pt x="155538" y="43450"/>
                    <a:pt x="124858" y="21440"/>
                    <a:pt x="116188" y="14104"/>
                  </a:cubicBezTo>
                  <a:cubicBezTo>
                    <a:pt x="107518" y="6768"/>
                    <a:pt x="97180" y="16438"/>
                    <a:pt x="92178" y="14104"/>
                  </a:cubicBezTo>
                  <a:cubicBezTo>
                    <a:pt x="87176" y="11770"/>
                    <a:pt x="92845" y="765"/>
                    <a:pt x="86175" y="98"/>
                  </a:cubicBezTo>
                  <a:cubicBezTo>
                    <a:pt x="79505" y="-569"/>
                    <a:pt x="63832" y="2099"/>
                    <a:pt x="52160" y="10102"/>
                  </a:cubicBezTo>
                  <a:cubicBezTo>
                    <a:pt x="40488" y="18105"/>
                    <a:pt x="24814" y="36780"/>
                    <a:pt x="16144" y="48118"/>
                  </a:cubicBezTo>
                  <a:cubicBezTo>
                    <a:pt x="7474" y="59456"/>
                    <a:pt x="-1197" y="66127"/>
                    <a:pt x="137" y="78132"/>
                  </a:cubicBezTo>
                  <a:cubicBezTo>
                    <a:pt x="1471" y="90137"/>
                    <a:pt x="1138" y="120150"/>
                    <a:pt x="24148" y="120150"/>
                  </a:cubicBezTo>
                  <a:cubicBezTo>
                    <a:pt x="47158" y="120150"/>
                    <a:pt x="41489" y="102476"/>
                    <a:pt x="42156" y="90137"/>
                  </a:cubicBezTo>
                  <a:cubicBezTo>
                    <a:pt x="42823" y="77798"/>
                    <a:pt x="27817" y="57123"/>
                    <a:pt x="28150" y="46118"/>
                  </a:cubicBezTo>
                  <a:cubicBezTo>
                    <a:pt x="28483" y="35113"/>
                    <a:pt x="34820" y="27109"/>
                    <a:pt x="44157" y="24108"/>
                  </a:cubicBezTo>
                  <a:cubicBezTo>
                    <a:pt x="53494" y="21107"/>
                    <a:pt x="73503" y="23108"/>
                    <a:pt x="84174" y="28110"/>
                  </a:cubicBezTo>
                  <a:cubicBezTo>
                    <a:pt x="94845" y="33112"/>
                    <a:pt x="98181" y="49119"/>
                    <a:pt x="108185" y="54121"/>
                  </a:cubicBezTo>
                  <a:cubicBezTo>
                    <a:pt x="118189" y="59123"/>
                    <a:pt x="132862" y="72796"/>
                    <a:pt x="144200" y="58123"/>
                  </a:cubicBezTo>
                  <a:close/>
                </a:path>
              </a:pathLst>
            </a:custGeom>
            <a:solidFill>
              <a:schemeClr val="accent1">
                <a:alpha val="71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Freeform: Shape 85">
              <a:extLst>
                <a:ext uri="{FF2B5EF4-FFF2-40B4-BE49-F238E27FC236}">
                  <a16:creationId xmlns:a16="http://schemas.microsoft.com/office/drawing/2014/main" id="{F81A0C0A-A69B-49B4-B27E-C6A4C82E4436}"/>
                </a:ext>
              </a:extLst>
            </p:cNvPr>
            <p:cNvSpPr/>
            <p:nvPr/>
          </p:nvSpPr>
          <p:spPr bwMode="auto">
            <a:xfrm rot="17092983" flipV="1">
              <a:off x="2643168" y="4622149"/>
              <a:ext cx="128637" cy="120150"/>
            </a:xfrm>
            <a:custGeom>
              <a:avLst/>
              <a:gdLst>
                <a:gd name="connsiteX0" fmla="*/ 144751 w 145498"/>
                <a:gd name="connsiteY0" fmla="*/ 58097 h 120265"/>
                <a:gd name="connsiteX1" fmla="*/ 116739 w 145498"/>
                <a:gd name="connsiteY1" fmla="*/ 14078 h 120265"/>
                <a:gd name="connsiteX2" fmla="*/ 92729 w 145498"/>
                <a:gd name="connsiteY2" fmla="*/ 14078 h 120265"/>
                <a:gd name="connsiteX3" fmla="*/ 86726 w 145498"/>
                <a:gd name="connsiteY3" fmla="*/ 72 h 120265"/>
                <a:gd name="connsiteX4" fmla="*/ 52711 w 145498"/>
                <a:gd name="connsiteY4" fmla="*/ 10076 h 120265"/>
                <a:gd name="connsiteX5" fmla="*/ 10693 w 145498"/>
                <a:gd name="connsiteY5" fmla="*/ 40089 h 120265"/>
                <a:gd name="connsiteX6" fmla="*/ 688 w 145498"/>
                <a:gd name="connsiteY6" fmla="*/ 78106 h 120265"/>
                <a:gd name="connsiteX7" fmla="*/ 24699 w 145498"/>
                <a:gd name="connsiteY7" fmla="*/ 120124 h 120265"/>
                <a:gd name="connsiteX8" fmla="*/ 42707 w 145498"/>
                <a:gd name="connsiteY8" fmla="*/ 90111 h 120265"/>
                <a:gd name="connsiteX9" fmla="*/ 28701 w 145498"/>
                <a:gd name="connsiteY9" fmla="*/ 46092 h 120265"/>
                <a:gd name="connsiteX10" fmla="*/ 44708 w 145498"/>
                <a:gd name="connsiteY10" fmla="*/ 24082 h 120265"/>
                <a:gd name="connsiteX11" fmla="*/ 84725 w 145498"/>
                <a:gd name="connsiteY11" fmla="*/ 28084 h 120265"/>
                <a:gd name="connsiteX12" fmla="*/ 144751 w 145498"/>
                <a:gd name="connsiteY12" fmla="*/ 58097 h 120265"/>
                <a:gd name="connsiteX0" fmla="*/ 144751 w 145498"/>
                <a:gd name="connsiteY0" fmla="*/ 58097 h 120265"/>
                <a:gd name="connsiteX1" fmla="*/ 116739 w 145498"/>
                <a:gd name="connsiteY1" fmla="*/ 14078 h 120265"/>
                <a:gd name="connsiteX2" fmla="*/ 92729 w 145498"/>
                <a:gd name="connsiteY2" fmla="*/ 14078 h 120265"/>
                <a:gd name="connsiteX3" fmla="*/ 86726 w 145498"/>
                <a:gd name="connsiteY3" fmla="*/ 72 h 120265"/>
                <a:gd name="connsiteX4" fmla="*/ 52711 w 145498"/>
                <a:gd name="connsiteY4" fmla="*/ 10076 h 120265"/>
                <a:gd name="connsiteX5" fmla="*/ 10693 w 145498"/>
                <a:gd name="connsiteY5" fmla="*/ 40089 h 120265"/>
                <a:gd name="connsiteX6" fmla="*/ 688 w 145498"/>
                <a:gd name="connsiteY6" fmla="*/ 78106 h 120265"/>
                <a:gd name="connsiteX7" fmla="*/ 24699 w 145498"/>
                <a:gd name="connsiteY7" fmla="*/ 120124 h 120265"/>
                <a:gd name="connsiteX8" fmla="*/ 42707 w 145498"/>
                <a:gd name="connsiteY8" fmla="*/ 90111 h 120265"/>
                <a:gd name="connsiteX9" fmla="*/ 28701 w 145498"/>
                <a:gd name="connsiteY9" fmla="*/ 46092 h 120265"/>
                <a:gd name="connsiteX10" fmla="*/ 44708 w 145498"/>
                <a:gd name="connsiteY10" fmla="*/ 24082 h 120265"/>
                <a:gd name="connsiteX11" fmla="*/ 84725 w 145498"/>
                <a:gd name="connsiteY11" fmla="*/ 28084 h 120265"/>
                <a:gd name="connsiteX12" fmla="*/ 108736 w 145498"/>
                <a:gd name="connsiteY12" fmla="*/ 38088 h 120265"/>
                <a:gd name="connsiteX13" fmla="*/ 144751 w 145498"/>
                <a:gd name="connsiteY13" fmla="*/ 58097 h 120265"/>
                <a:gd name="connsiteX0" fmla="*/ 144751 w 144812"/>
                <a:gd name="connsiteY0" fmla="*/ 58097 h 120265"/>
                <a:gd name="connsiteX1" fmla="*/ 116739 w 144812"/>
                <a:gd name="connsiteY1" fmla="*/ 14078 h 120265"/>
                <a:gd name="connsiteX2" fmla="*/ 92729 w 144812"/>
                <a:gd name="connsiteY2" fmla="*/ 14078 h 120265"/>
                <a:gd name="connsiteX3" fmla="*/ 86726 w 144812"/>
                <a:gd name="connsiteY3" fmla="*/ 72 h 120265"/>
                <a:gd name="connsiteX4" fmla="*/ 52711 w 144812"/>
                <a:gd name="connsiteY4" fmla="*/ 10076 h 120265"/>
                <a:gd name="connsiteX5" fmla="*/ 10693 w 144812"/>
                <a:gd name="connsiteY5" fmla="*/ 40089 h 120265"/>
                <a:gd name="connsiteX6" fmla="*/ 688 w 144812"/>
                <a:gd name="connsiteY6" fmla="*/ 78106 h 120265"/>
                <a:gd name="connsiteX7" fmla="*/ 24699 w 144812"/>
                <a:gd name="connsiteY7" fmla="*/ 120124 h 120265"/>
                <a:gd name="connsiteX8" fmla="*/ 42707 w 144812"/>
                <a:gd name="connsiteY8" fmla="*/ 90111 h 120265"/>
                <a:gd name="connsiteX9" fmla="*/ 28701 w 144812"/>
                <a:gd name="connsiteY9" fmla="*/ 46092 h 120265"/>
                <a:gd name="connsiteX10" fmla="*/ 44708 w 144812"/>
                <a:gd name="connsiteY10" fmla="*/ 24082 h 120265"/>
                <a:gd name="connsiteX11" fmla="*/ 84725 w 144812"/>
                <a:gd name="connsiteY11" fmla="*/ 28084 h 120265"/>
                <a:gd name="connsiteX12" fmla="*/ 108736 w 144812"/>
                <a:gd name="connsiteY12" fmla="*/ 54095 h 120265"/>
                <a:gd name="connsiteX13" fmla="*/ 144751 w 144812"/>
                <a:gd name="connsiteY13" fmla="*/ 58097 h 120265"/>
                <a:gd name="connsiteX0" fmla="*/ 144751 w 147233"/>
                <a:gd name="connsiteY0" fmla="*/ 58097 h 120265"/>
                <a:gd name="connsiteX1" fmla="*/ 116739 w 147233"/>
                <a:gd name="connsiteY1" fmla="*/ 14078 h 120265"/>
                <a:gd name="connsiteX2" fmla="*/ 92729 w 147233"/>
                <a:gd name="connsiteY2" fmla="*/ 14078 h 120265"/>
                <a:gd name="connsiteX3" fmla="*/ 86726 w 147233"/>
                <a:gd name="connsiteY3" fmla="*/ 72 h 120265"/>
                <a:gd name="connsiteX4" fmla="*/ 52711 w 147233"/>
                <a:gd name="connsiteY4" fmla="*/ 10076 h 120265"/>
                <a:gd name="connsiteX5" fmla="*/ 10693 w 147233"/>
                <a:gd name="connsiteY5" fmla="*/ 40089 h 120265"/>
                <a:gd name="connsiteX6" fmla="*/ 688 w 147233"/>
                <a:gd name="connsiteY6" fmla="*/ 78106 h 120265"/>
                <a:gd name="connsiteX7" fmla="*/ 24699 w 147233"/>
                <a:gd name="connsiteY7" fmla="*/ 120124 h 120265"/>
                <a:gd name="connsiteX8" fmla="*/ 42707 w 147233"/>
                <a:gd name="connsiteY8" fmla="*/ 90111 h 120265"/>
                <a:gd name="connsiteX9" fmla="*/ 28701 w 147233"/>
                <a:gd name="connsiteY9" fmla="*/ 46092 h 120265"/>
                <a:gd name="connsiteX10" fmla="*/ 44708 w 147233"/>
                <a:gd name="connsiteY10" fmla="*/ 24082 h 120265"/>
                <a:gd name="connsiteX11" fmla="*/ 84725 w 147233"/>
                <a:gd name="connsiteY11" fmla="*/ 28084 h 120265"/>
                <a:gd name="connsiteX12" fmla="*/ 108736 w 147233"/>
                <a:gd name="connsiteY12" fmla="*/ 54095 h 120265"/>
                <a:gd name="connsiteX13" fmla="*/ 144751 w 147233"/>
                <a:gd name="connsiteY13" fmla="*/ 58097 h 120265"/>
                <a:gd name="connsiteX0" fmla="*/ 144751 w 147233"/>
                <a:gd name="connsiteY0" fmla="*/ 58097 h 120124"/>
                <a:gd name="connsiteX1" fmla="*/ 116739 w 147233"/>
                <a:gd name="connsiteY1" fmla="*/ 14078 h 120124"/>
                <a:gd name="connsiteX2" fmla="*/ 92729 w 147233"/>
                <a:gd name="connsiteY2" fmla="*/ 14078 h 120124"/>
                <a:gd name="connsiteX3" fmla="*/ 86726 w 147233"/>
                <a:gd name="connsiteY3" fmla="*/ 72 h 120124"/>
                <a:gd name="connsiteX4" fmla="*/ 52711 w 147233"/>
                <a:gd name="connsiteY4" fmla="*/ 10076 h 120124"/>
                <a:gd name="connsiteX5" fmla="*/ 10693 w 147233"/>
                <a:gd name="connsiteY5" fmla="*/ 40089 h 120124"/>
                <a:gd name="connsiteX6" fmla="*/ 688 w 147233"/>
                <a:gd name="connsiteY6" fmla="*/ 78106 h 120124"/>
                <a:gd name="connsiteX7" fmla="*/ 24699 w 147233"/>
                <a:gd name="connsiteY7" fmla="*/ 120124 h 120124"/>
                <a:gd name="connsiteX8" fmla="*/ 42707 w 147233"/>
                <a:gd name="connsiteY8" fmla="*/ 90111 h 120124"/>
                <a:gd name="connsiteX9" fmla="*/ 28701 w 147233"/>
                <a:gd name="connsiteY9" fmla="*/ 46092 h 120124"/>
                <a:gd name="connsiteX10" fmla="*/ 44708 w 147233"/>
                <a:gd name="connsiteY10" fmla="*/ 24082 h 120124"/>
                <a:gd name="connsiteX11" fmla="*/ 84725 w 147233"/>
                <a:gd name="connsiteY11" fmla="*/ 28084 h 120124"/>
                <a:gd name="connsiteX12" fmla="*/ 108736 w 147233"/>
                <a:gd name="connsiteY12" fmla="*/ 54095 h 120124"/>
                <a:gd name="connsiteX13" fmla="*/ 144751 w 147233"/>
                <a:gd name="connsiteY13" fmla="*/ 58097 h 120124"/>
                <a:gd name="connsiteX0" fmla="*/ 144751 w 147233"/>
                <a:gd name="connsiteY0" fmla="*/ 58097 h 120124"/>
                <a:gd name="connsiteX1" fmla="*/ 116739 w 147233"/>
                <a:gd name="connsiteY1" fmla="*/ 14078 h 120124"/>
                <a:gd name="connsiteX2" fmla="*/ 92729 w 147233"/>
                <a:gd name="connsiteY2" fmla="*/ 14078 h 120124"/>
                <a:gd name="connsiteX3" fmla="*/ 86726 w 147233"/>
                <a:gd name="connsiteY3" fmla="*/ 72 h 120124"/>
                <a:gd name="connsiteX4" fmla="*/ 52711 w 147233"/>
                <a:gd name="connsiteY4" fmla="*/ 10076 h 120124"/>
                <a:gd name="connsiteX5" fmla="*/ 10693 w 147233"/>
                <a:gd name="connsiteY5" fmla="*/ 40089 h 120124"/>
                <a:gd name="connsiteX6" fmla="*/ 688 w 147233"/>
                <a:gd name="connsiteY6" fmla="*/ 78106 h 120124"/>
                <a:gd name="connsiteX7" fmla="*/ 24699 w 147233"/>
                <a:gd name="connsiteY7" fmla="*/ 120124 h 120124"/>
                <a:gd name="connsiteX8" fmla="*/ 42707 w 147233"/>
                <a:gd name="connsiteY8" fmla="*/ 90111 h 120124"/>
                <a:gd name="connsiteX9" fmla="*/ 28701 w 147233"/>
                <a:gd name="connsiteY9" fmla="*/ 46092 h 120124"/>
                <a:gd name="connsiteX10" fmla="*/ 44708 w 147233"/>
                <a:gd name="connsiteY10" fmla="*/ 24082 h 120124"/>
                <a:gd name="connsiteX11" fmla="*/ 84725 w 147233"/>
                <a:gd name="connsiteY11" fmla="*/ 28084 h 120124"/>
                <a:gd name="connsiteX12" fmla="*/ 108736 w 147233"/>
                <a:gd name="connsiteY12" fmla="*/ 54095 h 120124"/>
                <a:gd name="connsiteX13" fmla="*/ 144751 w 147233"/>
                <a:gd name="connsiteY13" fmla="*/ 58097 h 120124"/>
                <a:gd name="connsiteX0" fmla="*/ 144200 w 146682"/>
                <a:gd name="connsiteY0" fmla="*/ 58123 h 120150"/>
                <a:gd name="connsiteX1" fmla="*/ 116188 w 146682"/>
                <a:gd name="connsiteY1" fmla="*/ 14104 h 120150"/>
                <a:gd name="connsiteX2" fmla="*/ 92178 w 146682"/>
                <a:gd name="connsiteY2" fmla="*/ 14104 h 120150"/>
                <a:gd name="connsiteX3" fmla="*/ 86175 w 146682"/>
                <a:gd name="connsiteY3" fmla="*/ 98 h 120150"/>
                <a:gd name="connsiteX4" fmla="*/ 52160 w 146682"/>
                <a:gd name="connsiteY4" fmla="*/ 10102 h 120150"/>
                <a:gd name="connsiteX5" fmla="*/ 16144 w 146682"/>
                <a:gd name="connsiteY5" fmla="*/ 48118 h 120150"/>
                <a:gd name="connsiteX6" fmla="*/ 137 w 146682"/>
                <a:gd name="connsiteY6" fmla="*/ 78132 h 120150"/>
                <a:gd name="connsiteX7" fmla="*/ 24148 w 146682"/>
                <a:gd name="connsiteY7" fmla="*/ 120150 h 120150"/>
                <a:gd name="connsiteX8" fmla="*/ 42156 w 146682"/>
                <a:gd name="connsiteY8" fmla="*/ 90137 h 120150"/>
                <a:gd name="connsiteX9" fmla="*/ 28150 w 146682"/>
                <a:gd name="connsiteY9" fmla="*/ 46118 h 120150"/>
                <a:gd name="connsiteX10" fmla="*/ 44157 w 146682"/>
                <a:gd name="connsiteY10" fmla="*/ 24108 h 120150"/>
                <a:gd name="connsiteX11" fmla="*/ 84174 w 146682"/>
                <a:gd name="connsiteY11" fmla="*/ 28110 h 120150"/>
                <a:gd name="connsiteX12" fmla="*/ 108185 w 146682"/>
                <a:gd name="connsiteY12" fmla="*/ 54121 h 120150"/>
                <a:gd name="connsiteX13" fmla="*/ 144200 w 146682"/>
                <a:gd name="connsiteY13" fmla="*/ 58123 h 12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6682" h="120150">
                  <a:moveTo>
                    <a:pt x="144200" y="58123"/>
                  </a:moveTo>
                  <a:cubicBezTo>
                    <a:pt x="155538" y="43450"/>
                    <a:pt x="124858" y="21440"/>
                    <a:pt x="116188" y="14104"/>
                  </a:cubicBezTo>
                  <a:cubicBezTo>
                    <a:pt x="107518" y="6768"/>
                    <a:pt x="97180" y="16438"/>
                    <a:pt x="92178" y="14104"/>
                  </a:cubicBezTo>
                  <a:cubicBezTo>
                    <a:pt x="87176" y="11770"/>
                    <a:pt x="92845" y="765"/>
                    <a:pt x="86175" y="98"/>
                  </a:cubicBezTo>
                  <a:cubicBezTo>
                    <a:pt x="79505" y="-569"/>
                    <a:pt x="63832" y="2099"/>
                    <a:pt x="52160" y="10102"/>
                  </a:cubicBezTo>
                  <a:cubicBezTo>
                    <a:pt x="40488" y="18105"/>
                    <a:pt x="24814" y="36780"/>
                    <a:pt x="16144" y="48118"/>
                  </a:cubicBezTo>
                  <a:cubicBezTo>
                    <a:pt x="7474" y="59456"/>
                    <a:pt x="-1197" y="66127"/>
                    <a:pt x="137" y="78132"/>
                  </a:cubicBezTo>
                  <a:cubicBezTo>
                    <a:pt x="1471" y="90137"/>
                    <a:pt x="1138" y="120150"/>
                    <a:pt x="24148" y="120150"/>
                  </a:cubicBezTo>
                  <a:cubicBezTo>
                    <a:pt x="47158" y="120150"/>
                    <a:pt x="41489" y="102476"/>
                    <a:pt x="42156" y="90137"/>
                  </a:cubicBezTo>
                  <a:cubicBezTo>
                    <a:pt x="42823" y="77798"/>
                    <a:pt x="27817" y="57123"/>
                    <a:pt x="28150" y="46118"/>
                  </a:cubicBezTo>
                  <a:cubicBezTo>
                    <a:pt x="28483" y="35113"/>
                    <a:pt x="34820" y="27109"/>
                    <a:pt x="44157" y="24108"/>
                  </a:cubicBezTo>
                  <a:cubicBezTo>
                    <a:pt x="53494" y="21107"/>
                    <a:pt x="73503" y="23108"/>
                    <a:pt x="84174" y="28110"/>
                  </a:cubicBezTo>
                  <a:cubicBezTo>
                    <a:pt x="94845" y="33112"/>
                    <a:pt x="98181" y="49119"/>
                    <a:pt x="108185" y="54121"/>
                  </a:cubicBezTo>
                  <a:cubicBezTo>
                    <a:pt x="118189" y="59123"/>
                    <a:pt x="132862" y="72796"/>
                    <a:pt x="144200" y="58123"/>
                  </a:cubicBezTo>
                  <a:close/>
                </a:path>
              </a:pathLst>
            </a:custGeom>
            <a:solidFill>
              <a:schemeClr val="accent1">
                <a:alpha val="71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4" name="Group 23">
            <a:extLst>
              <a:ext uri="{FF2B5EF4-FFF2-40B4-BE49-F238E27FC236}">
                <a16:creationId xmlns:a16="http://schemas.microsoft.com/office/drawing/2014/main" id="{211851F8-6D76-4BC8-AC9E-6414FF498874}"/>
              </a:ext>
            </a:extLst>
          </p:cNvPr>
          <p:cNvGrpSpPr/>
          <p:nvPr/>
        </p:nvGrpSpPr>
        <p:grpSpPr>
          <a:xfrm>
            <a:off x="3681963" y="4495800"/>
            <a:ext cx="659333" cy="282923"/>
            <a:chOff x="3681963" y="4261392"/>
            <a:chExt cx="659333" cy="282923"/>
          </a:xfrm>
        </p:grpSpPr>
        <p:sp>
          <p:nvSpPr>
            <p:cNvPr id="16395" name="Oval 16394">
              <a:extLst>
                <a:ext uri="{FF2B5EF4-FFF2-40B4-BE49-F238E27FC236}">
                  <a16:creationId xmlns:a16="http://schemas.microsoft.com/office/drawing/2014/main" id="{45E383BC-A54D-4FCB-8372-F6454D940BF8}"/>
                </a:ext>
              </a:extLst>
            </p:cNvPr>
            <p:cNvSpPr/>
            <p:nvPr/>
          </p:nvSpPr>
          <p:spPr bwMode="auto">
            <a:xfrm rot="21212067">
              <a:off x="3681963" y="4261392"/>
              <a:ext cx="317722" cy="260009"/>
            </a:xfrm>
            <a:prstGeom prst="ellipse">
              <a:avLst/>
            </a:prstGeom>
            <a:solidFill>
              <a:schemeClr val="tx2"/>
            </a:solidFill>
            <a:ln w="0">
              <a:solidFill>
                <a:schemeClr val="accent6">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96" name="Freeform: Shape 16395">
              <a:extLst>
                <a:ext uri="{FF2B5EF4-FFF2-40B4-BE49-F238E27FC236}">
                  <a16:creationId xmlns:a16="http://schemas.microsoft.com/office/drawing/2014/main" id="{B905B24F-D4CC-4614-BFFC-809916DF0BB0}"/>
                </a:ext>
              </a:extLst>
            </p:cNvPr>
            <p:cNvSpPr/>
            <p:nvPr/>
          </p:nvSpPr>
          <p:spPr bwMode="auto">
            <a:xfrm>
              <a:off x="3713378" y="4332158"/>
              <a:ext cx="274533" cy="186284"/>
            </a:xfrm>
            <a:custGeom>
              <a:avLst/>
              <a:gdLst>
                <a:gd name="connsiteX0" fmla="*/ 58667 w 265748"/>
                <a:gd name="connsiteY0" fmla="*/ 46169 h 185166"/>
                <a:gd name="connsiteX1" fmla="*/ 106688 w 265748"/>
                <a:gd name="connsiteY1" fmla="*/ 74181 h 185166"/>
                <a:gd name="connsiteX2" fmla="*/ 160711 w 265748"/>
                <a:gd name="connsiteY2" fmla="*/ 54172 h 185166"/>
                <a:gd name="connsiteX3" fmla="*/ 190725 w 265748"/>
                <a:gd name="connsiteY3" fmla="*/ 20158 h 185166"/>
                <a:gd name="connsiteX4" fmla="*/ 232743 w 265748"/>
                <a:gd name="connsiteY4" fmla="*/ 149 h 185166"/>
                <a:gd name="connsiteX5" fmla="*/ 262756 w 265748"/>
                <a:gd name="connsiteY5" fmla="*/ 30162 h 185166"/>
                <a:gd name="connsiteX6" fmla="*/ 256753 w 265748"/>
                <a:gd name="connsiteY6" fmla="*/ 108196 h 185166"/>
                <a:gd name="connsiteX7" fmla="*/ 192725 w 265748"/>
                <a:gd name="connsiteY7" fmla="*/ 166221 h 185166"/>
                <a:gd name="connsiteX8" fmla="*/ 110690 w 265748"/>
                <a:gd name="connsiteY8" fmla="*/ 184229 h 185166"/>
                <a:gd name="connsiteX9" fmla="*/ 16648 w 265748"/>
                <a:gd name="connsiteY9" fmla="*/ 142211 h 185166"/>
                <a:gd name="connsiteX10" fmla="*/ 641 w 265748"/>
                <a:gd name="connsiteY10" fmla="*/ 60175 h 185166"/>
                <a:gd name="connsiteX11" fmla="*/ 58667 w 265748"/>
                <a:gd name="connsiteY11" fmla="*/ 46169 h 185166"/>
                <a:gd name="connsiteX0" fmla="*/ 64805 w 271886"/>
                <a:gd name="connsiteY0" fmla="*/ 46169 h 185166"/>
                <a:gd name="connsiteX1" fmla="*/ 112826 w 271886"/>
                <a:gd name="connsiteY1" fmla="*/ 74181 h 185166"/>
                <a:gd name="connsiteX2" fmla="*/ 166849 w 271886"/>
                <a:gd name="connsiteY2" fmla="*/ 54172 h 185166"/>
                <a:gd name="connsiteX3" fmla="*/ 196863 w 271886"/>
                <a:gd name="connsiteY3" fmla="*/ 20158 h 185166"/>
                <a:gd name="connsiteX4" fmla="*/ 238881 w 271886"/>
                <a:gd name="connsiteY4" fmla="*/ 149 h 185166"/>
                <a:gd name="connsiteX5" fmla="*/ 268894 w 271886"/>
                <a:gd name="connsiteY5" fmla="*/ 30162 h 185166"/>
                <a:gd name="connsiteX6" fmla="*/ 262891 w 271886"/>
                <a:gd name="connsiteY6" fmla="*/ 108196 h 185166"/>
                <a:gd name="connsiteX7" fmla="*/ 198863 w 271886"/>
                <a:gd name="connsiteY7" fmla="*/ 166221 h 185166"/>
                <a:gd name="connsiteX8" fmla="*/ 116828 w 271886"/>
                <a:gd name="connsiteY8" fmla="*/ 184229 h 185166"/>
                <a:gd name="connsiteX9" fmla="*/ 22786 w 271886"/>
                <a:gd name="connsiteY9" fmla="*/ 142211 h 185166"/>
                <a:gd name="connsiteX10" fmla="*/ 6779 w 271886"/>
                <a:gd name="connsiteY10" fmla="*/ 60175 h 185166"/>
                <a:gd name="connsiteX11" fmla="*/ 64805 w 271886"/>
                <a:gd name="connsiteY11" fmla="*/ 46169 h 185166"/>
                <a:gd name="connsiteX0" fmla="*/ 63289 w 270370"/>
                <a:gd name="connsiteY0" fmla="*/ 46169 h 185166"/>
                <a:gd name="connsiteX1" fmla="*/ 111310 w 270370"/>
                <a:gd name="connsiteY1" fmla="*/ 74181 h 185166"/>
                <a:gd name="connsiteX2" fmla="*/ 165333 w 270370"/>
                <a:gd name="connsiteY2" fmla="*/ 54172 h 185166"/>
                <a:gd name="connsiteX3" fmla="*/ 195347 w 270370"/>
                <a:gd name="connsiteY3" fmla="*/ 20158 h 185166"/>
                <a:gd name="connsiteX4" fmla="*/ 237365 w 270370"/>
                <a:gd name="connsiteY4" fmla="*/ 149 h 185166"/>
                <a:gd name="connsiteX5" fmla="*/ 267378 w 270370"/>
                <a:gd name="connsiteY5" fmla="*/ 30162 h 185166"/>
                <a:gd name="connsiteX6" fmla="*/ 261375 w 270370"/>
                <a:gd name="connsiteY6" fmla="*/ 108196 h 185166"/>
                <a:gd name="connsiteX7" fmla="*/ 197347 w 270370"/>
                <a:gd name="connsiteY7" fmla="*/ 166221 h 185166"/>
                <a:gd name="connsiteX8" fmla="*/ 115312 w 270370"/>
                <a:gd name="connsiteY8" fmla="*/ 184229 h 185166"/>
                <a:gd name="connsiteX9" fmla="*/ 21270 w 270370"/>
                <a:gd name="connsiteY9" fmla="*/ 142211 h 185166"/>
                <a:gd name="connsiteX10" fmla="*/ 7264 w 270370"/>
                <a:gd name="connsiteY10" fmla="*/ 54172 h 185166"/>
                <a:gd name="connsiteX11" fmla="*/ 63289 w 270370"/>
                <a:gd name="connsiteY11" fmla="*/ 46169 h 185166"/>
                <a:gd name="connsiteX0" fmla="*/ 63289 w 270370"/>
                <a:gd name="connsiteY0" fmla="*/ 46169 h 185166"/>
                <a:gd name="connsiteX1" fmla="*/ 121315 w 270370"/>
                <a:gd name="connsiteY1" fmla="*/ 74181 h 185166"/>
                <a:gd name="connsiteX2" fmla="*/ 165333 w 270370"/>
                <a:gd name="connsiteY2" fmla="*/ 54172 h 185166"/>
                <a:gd name="connsiteX3" fmla="*/ 195347 w 270370"/>
                <a:gd name="connsiteY3" fmla="*/ 20158 h 185166"/>
                <a:gd name="connsiteX4" fmla="*/ 237365 w 270370"/>
                <a:gd name="connsiteY4" fmla="*/ 149 h 185166"/>
                <a:gd name="connsiteX5" fmla="*/ 267378 w 270370"/>
                <a:gd name="connsiteY5" fmla="*/ 30162 h 185166"/>
                <a:gd name="connsiteX6" fmla="*/ 261375 w 270370"/>
                <a:gd name="connsiteY6" fmla="*/ 108196 h 185166"/>
                <a:gd name="connsiteX7" fmla="*/ 197347 w 270370"/>
                <a:gd name="connsiteY7" fmla="*/ 166221 h 185166"/>
                <a:gd name="connsiteX8" fmla="*/ 115312 w 270370"/>
                <a:gd name="connsiteY8" fmla="*/ 184229 h 185166"/>
                <a:gd name="connsiteX9" fmla="*/ 21270 w 270370"/>
                <a:gd name="connsiteY9" fmla="*/ 142211 h 185166"/>
                <a:gd name="connsiteX10" fmla="*/ 7264 w 270370"/>
                <a:gd name="connsiteY10" fmla="*/ 54172 h 185166"/>
                <a:gd name="connsiteX11" fmla="*/ 63289 w 270370"/>
                <a:gd name="connsiteY11" fmla="*/ 46169 h 185166"/>
                <a:gd name="connsiteX0" fmla="*/ 65066 w 272147"/>
                <a:gd name="connsiteY0" fmla="*/ 46169 h 185166"/>
                <a:gd name="connsiteX1" fmla="*/ 123092 w 272147"/>
                <a:gd name="connsiteY1" fmla="*/ 74181 h 185166"/>
                <a:gd name="connsiteX2" fmla="*/ 167110 w 272147"/>
                <a:gd name="connsiteY2" fmla="*/ 54172 h 185166"/>
                <a:gd name="connsiteX3" fmla="*/ 197124 w 272147"/>
                <a:gd name="connsiteY3" fmla="*/ 20158 h 185166"/>
                <a:gd name="connsiteX4" fmla="*/ 239142 w 272147"/>
                <a:gd name="connsiteY4" fmla="*/ 149 h 185166"/>
                <a:gd name="connsiteX5" fmla="*/ 269155 w 272147"/>
                <a:gd name="connsiteY5" fmla="*/ 30162 h 185166"/>
                <a:gd name="connsiteX6" fmla="*/ 263152 w 272147"/>
                <a:gd name="connsiteY6" fmla="*/ 108196 h 185166"/>
                <a:gd name="connsiteX7" fmla="*/ 199124 w 272147"/>
                <a:gd name="connsiteY7" fmla="*/ 166221 h 185166"/>
                <a:gd name="connsiteX8" fmla="*/ 117089 w 272147"/>
                <a:gd name="connsiteY8" fmla="*/ 184229 h 185166"/>
                <a:gd name="connsiteX9" fmla="*/ 23047 w 272147"/>
                <a:gd name="connsiteY9" fmla="*/ 142211 h 185166"/>
                <a:gd name="connsiteX10" fmla="*/ 9041 w 272147"/>
                <a:gd name="connsiteY10" fmla="*/ 54172 h 185166"/>
                <a:gd name="connsiteX11" fmla="*/ 65066 w 272147"/>
                <a:gd name="connsiteY11" fmla="*/ 46169 h 185166"/>
                <a:gd name="connsiteX0" fmla="*/ 65066 w 272147"/>
                <a:gd name="connsiteY0" fmla="*/ 46169 h 185166"/>
                <a:gd name="connsiteX1" fmla="*/ 123092 w 272147"/>
                <a:gd name="connsiteY1" fmla="*/ 74181 h 185166"/>
                <a:gd name="connsiteX2" fmla="*/ 167110 w 272147"/>
                <a:gd name="connsiteY2" fmla="*/ 54172 h 185166"/>
                <a:gd name="connsiteX3" fmla="*/ 197124 w 272147"/>
                <a:gd name="connsiteY3" fmla="*/ 20158 h 185166"/>
                <a:gd name="connsiteX4" fmla="*/ 239142 w 272147"/>
                <a:gd name="connsiteY4" fmla="*/ 149 h 185166"/>
                <a:gd name="connsiteX5" fmla="*/ 269155 w 272147"/>
                <a:gd name="connsiteY5" fmla="*/ 30162 h 185166"/>
                <a:gd name="connsiteX6" fmla="*/ 263152 w 272147"/>
                <a:gd name="connsiteY6" fmla="*/ 108196 h 185166"/>
                <a:gd name="connsiteX7" fmla="*/ 199124 w 272147"/>
                <a:gd name="connsiteY7" fmla="*/ 166221 h 185166"/>
                <a:gd name="connsiteX8" fmla="*/ 117089 w 272147"/>
                <a:gd name="connsiteY8" fmla="*/ 184229 h 185166"/>
                <a:gd name="connsiteX9" fmla="*/ 23047 w 272147"/>
                <a:gd name="connsiteY9" fmla="*/ 142211 h 185166"/>
                <a:gd name="connsiteX10" fmla="*/ 9041 w 272147"/>
                <a:gd name="connsiteY10" fmla="*/ 54172 h 185166"/>
                <a:gd name="connsiteX11" fmla="*/ 65066 w 272147"/>
                <a:gd name="connsiteY11" fmla="*/ 46169 h 185166"/>
                <a:gd name="connsiteX0" fmla="*/ 68179 w 267257"/>
                <a:gd name="connsiteY0" fmla="*/ 54173 h 185166"/>
                <a:gd name="connsiteX1" fmla="*/ 118202 w 267257"/>
                <a:gd name="connsiteY1" fmla="*/ 74181 h 185166"/>
                <a:gd name="connsiteX2" fmla="*/ 162220 w 267257"/>
                <a:gd name="connsiteY2" fmla="*/ 54172 h 185166"/>
                <a:gd name="connsiteX3" fmla="*/ 192234 w 267257"/>
                <a:gd name="connsiteY3" fmla="*/ 20158 h 185166"/>
                <a:gd name="connsiteX4" fmla="*/ 234252 w 267257"/>
                <a:gd name="connsiteY4" fmla="*/ 149 h 185166"/>
                <a:gd name="connsiteX5" fmla="*/ 264265 w 267257"/>
                <a:gd name="connsiteY5" fmla="*/ 30162 h 185166"/>
                <a:gd name="connsiteX6" fmla="*/ 258262 w 267257"/>
                <a:gd name="connsiteY6" fmla="*/ 108196 h 185166"/>
                <a:gd name="connsiteX7" fmla="*/ 194234 w 267257"/>
                <a:gd name="connsiteY7" fmla="*/ 166221 h 185166"/>
                <a:gd name="connsiteX8" fmla="*/ 112199 w 267257"/>
                <a:gd name="connsiteY8" fmla="*/ 184229 h 185166"/>
                <a:gd name="connsiteX9" fmla="*/ 18157 w 267257"/>
                <a:gd name="connsiteY9" fmla="*/ 142211 h 185166"/>
                <a:gd name="connsiteX10" fmla="*/ 4151 w 267257"/>
                <a:gd name="connsiteY10" fmla="*/ 54172 h 185166"/>
                <a:gd name="connsiteX11" fmla="*/ 68179 w 267257"/>
                <a:gd name="connsiteY11" fmla="*/ 54173 h 185166"/>
                <a:gd name="connsiteX0" fmla="*/ 70846 w 269924"/>
                <a:gd name="connsiteY0" fmla="*/ 54173 h 185166"/>
                <a:gd name="connsiteX1" fmla="*/ 120869 w 269924"/>
                <a:gd name="connsiteY1" fmla="*/ 74181 h 185166"/>
                <a:gd name="connsiteX2" fmla="*/ 164887 w 269924"/>
                <a:gd name="connsiteY2" fmla="*/ 54172 h 185166"/>
                <a:gd name="connsiteX3" fmla="*/ 194901 w 269924"/>
                <a:gd name="connsiteY3" fmla="*/ 20158 h 185166"/>
                <a:gd name="connsiteX4" fmla="*/ 236919 w 269924"/>
                <a:gd name="connsiteY4" fmla="*/ 149 h 185166"/>
                <a:gd name="connsiteX5" fmla="*/ 266932 w 269924"/>
                <a:gd name="connsiteY5" fmla="*/ 30162 h 185166"/>
                <a:gd name="connsiteX6" fmla="*/ 260929 w 269924"/>
                <a:gd name="connsiteY6" fmla="*/ 108196 h 185166"/>
                <a:gd name="connsiteX7" fmla="*/ 196901 w 269924"/>
                <a:gd name="connsiteY7" fmla="*/ 166221 h 185166"/>
                <a:gd name="connsiteX8" fmla="*/ 114866 w 269924"/>
                <a:gd name="connsiteY8" fmla="*/ 184229 h 185166"/>
                <a:gd name="connsiteX9" fmla="*/ 20824 w 269924"/>
                <a:gd name="connsiteY9" fmla="*/ 142211 h 185166"/>
                <a:gd name="connsiteX10" fmla="*/ 6818 w 269924"/>
                <a:gd name="connsiteY10" fmla="*/ 54172 h 185166"/>
                <a:gd name="connsiteX11" fmla="*/ 70846 w 269924"/>
                <a:gd name="connsiteY11" fmla="*/ 54173 h 185166"/>
                <a:gd name="connsiteX0" fmla="*/ 70846 w 269924"/>
                <a:gd name="connsiteY0" fmla="*/ 54340 h 185333"/>
                <a:gd name="connsiteX1" fmla="*/ 120869 w 269924"/>
                <a:gd name="connsiteY1" fmla="*/ 74348 h 185333"/>
                <a:gd name="connsiteX2" fmla="*/ 164887 w 269924"/>
                <a:gd name="connsiteY2" fmla="*/ 54339 h 185333"/>
                <a:gd name="connsiteX3" fmla="*/ 194901 w 269924"/>
                <a:gd name="connsiteY3" fmla="*/ 20325 h 185333"/>
                <a:gd name="connsiteX4" fmla="*/ 236919 w 269924"/>
                <a:gd name="connsiteY4" fmla="*/ 316 h 185333"/>
                <a:gd name="connsiteX5" fmla="*/ 266932 w 269924"/>
                <a:gd name="connsiteY5" fmla="*/ 30329 h 185333"/>
                <a:gd name="connsiteX6" fmla="*/ 260929 w 269924"/>
                <a:gd name="connsiteY6" fmla="*/ 108363 h 185333"/>
                <a:gd name="connsiteX7" fmla="*/ 196901 w 269924"/>
                <a:gd name="connsiteY7" fmla="*/ 166388 h 185333"/>
                <a:gd name="connsiteX8" fmla="*/ 114866 w 269924"/>
                <a:gd name="connsiteY8" fmla="*/ 184396 h 185333"/>
                <a:gd name="connsiteX9" fmla="*/ 20824 w 269924"/>
                <a:gd name="connsiteY9" fmla="*/ 142378 h 185333"/>
                <a:gd name="connsiteX10" fmla="*/ 6818 w 269924"/>
                <a:gd name="connsiteY10" fmla="*/ 54339 h 185333"/>
                <a:gd name="connsiteX11" fmla="*/ 70846 w 269924"/>
                <a:gd name="connsiteY11" fmla="*/ 54340 h 185333"/>
                <a:gd name="connsiteX0" fmla="*/ 70846 w 271639"/>
                <a:gd name="connsiteY0" fmla="*/ 54340 h 185333"/>
                <a:gd name="connsiteX1" fmla="*/ 120869 w 271639"/>
                <a:gd name="connsiteY1" fmla="*/ 74348 h 185333"/>
                <a:gd name="connsiteX2" fmla="*/ 164887 w 271639"/>
                <a:gd name="connsiteY2" fmla="*/ 54339 h 185333"/>
                <a:gd name="connsiteX3" fmla="*/ 194901 w 271639"/>
                <a:gd name="connsiteY3" fmla="*/ 20325 h 185333"/>
                <a:gd name="connsiteX4" fmla="*/ 236919 w 271639"/>
                <a:gd name="connsiteY4" fmla="*/ 316 h 185333"/>
                <a:gd name="connsiteX5" fmla="*/ 266932 w 271639"/>
                <a:gd name="connsiteY5" fmla="*/ 30329 h 185333"/>
                <a:gd name="connsiteX6" fmla="*/ 260929 w 271639"/>
                <a:gd name="connsiteY6" fmla="*/ 108363 h 185333"/>
                <a:gd name="connsiteX7" fmla="*/ 196901 w 271639"/>
                <a:gd name="connsiteY7" fmla="*/ 166388 h 185333"/>
                <a:gd name="connsiteX8" fmla="*/ 114866 w 271639"/>
                <a:gd name="connsiteY8" fmla="*/ 184396 h 185333"/>
                <a:gd name="connsiteX9" fmla="*/ 20824 w 271639"/>
                <a:gd name="connsiteY9" fmla="*/ 142378 h 185333"/>
                <a:gd name="connsiteX10" fmla="*/ 6818 w 271639"/>
                <a:gd name="connsiteY10" fmla="*/ 54339 h 185333"/>
                <a:gd name="connsiteX11" fmla="*/ 70846 w 271639"/>
                <a:gd name="connsiteY11" fmla="*/ 54340 h 185333"/>
                <a:gd name="connsiteX0" fmla="*/ 70846 w 274646"/>
                <a:gd name="connsiteY0" fmla="*/ 55121 h 186114"/>
                <a:gd name="connsiteX1" fmla="*/ 120869 w 274646"/>
                <a:gd name="connsiteY1" fmla="*/ 75129 h 186114"/>
                <a:gd name="connsiteX2" fmla="*/ 164887 w 274646"/>
                <a:gd name="connsiteY2" fmla="*/ 55120 h 186114"/>
                <a:gd name="connsiteX3" fmla="*/ 194901 w 274646"/>
                <a:gd name="connsiteY3" fmla="*/ 21106 h 186114"/>
                <a:gd name="connsiteX4" fmla="*/ 236919 w 274646"/>
                <a:gd name="connsiteY4" fmla="*/ 1097 h 186114"/>
                <a:gd name="connsiteX5" fmla="*/ 270934 w 274646"/>
                <a:gd name="connsiteY5" fmla="*/ 45117 h 186114"/>
                <a:gd name="connsiteX6" fmla="*/ 260929 w 274646"/>
                <a:gd name="connsiteY6" fmla="*/ 109144 h 186114"/>
                <a:gd name="connsiteX7" fmla="*/ 196901 w 274646"/>
                <a:gd name="connsiteY7" fmla="*/ 167169 h 186114"/>
                <a:gd name="connsiteX8" fmla="*/ 114866 w 274646"/>
                <a:gd name="connsiteY8" fmla="*/ 185177 h 186114"/>
                <a:gd name="connsiteX9" fmla="*/ 20824 w 274646"/>
                <a:gd name="connsiteY9" fmla="*/ 143159 h 186114"/>
                <a:gd name="connsiteX10" fmla="*/ 6818 w 274646"/>
                <a:gd name="connsiteY10" fmla="*/ 55120 h 186114"/>
                <a:gd name="connsiteX11" fmla="*/ 70846 w 274646"/>
                <a:gd name="connsiteY11" fmla="*/ 55121 h 186114"/>
                <a:gd name="connsiteX0" fmla="*/ 70846 w 274646"/>
                <a:gd name="connsiteY0" fmla="*/ 55121 h 186114"/>
                <a:gd name="connsiteX1" fmla="*/ 120869 w 274646"/>
                <a:gd name="connsiteY1" fmla="*/ 75129 h 186114"/>
                <a:gd name="connsiteX2" fmla="*/ 164887 w 274646"/>
                <a:gd name="connsiteY2" fmla="*/ 55120 h 186114"/>
                <a:gd name="connsiteX3" fmla="*/ 194901 w 274646"/>
                <a:gd name="connsiteY3" fmla="*/ 21106 h 186114"/>
                <a:gd name="connsiteX4" fmla="*/ 236919 w 274646"/>
                <a:gd name="connsiteY4" fmla="*/ 1097 h 186114"/>
                <a:gd name="connsiteX5" fmla="*/ 270934 w 274646"/>
                <a:gd name="connsiteY5" fmla="*/ 45117 h 186114"/>
                <a:gd name="connsiteX6" fmla="*/ 260929 w 274646"/>
                <a:gd name="connsiteY6" fmla="*/ 109144 h 186114"/>
                <a:gd name="connsiteX7" fmla="*/ 196901 w 274646"/>
                <a:gd name="connsiteY7" fmla="*/ 167169 h 186114"/>
                <a:gd name="connsiteX8" fmla="*/ 102860 w 274646"/>
                <a:gd name="connsiteY8" fmla="*/ 185177 h 186114"/>
                <a:gd name="connsiteX9" fmla="*/ 20824 w 274646"/>
                <a:gd name="connsiteY9" fmla="*/ 143159 h 186114"/>
                <a:gd name="connsiteX10" fmla="*/ 6818 w 274646"/>
                <a:gd name="connsiteY10" fmla="*/ 55120 h 186114"/>
                <a:gd name="connsiteX11" fmla="*/ 70846 w 274646"/>
                <a:gd name="connsiteY11" fmla="*/ 55121 h 186114"/>
                <a:gd name="connsiteX0" fmla="*/ 70846 w 272872"/>
                <a:gd name="connsiteY0" fmla="*/ 55121 h 186114"/>
                <a:gd name="connsiteX1" fmla="*/ 120869 w 272872"/>
                <a:gd name="connsiteY1" fmla="*/ 75129 h 186114"/>
                <a:gd name="connsiteX2" fmla="*/ 164887 w 272872"/>
                <a:gd name="connsiteY2" fmla="*/ 55120 h 186114"/>
                <a:gd name="connsiteX3" fmla="*/ 194901 w 272872"/>
                <a:gd name="connsiteY3" fmla="*/ 21106 h 186114"/>
                <a:gd name="connsiteX4" fmla="*/ 236919 w 272872"/>
                <a:gd name="connsiteY4" fmla="*/ 1097 h 186114"/>
                <a:gd name="connsiteX5" fmla="*/ 270934 w 272872"/>
                <a:gd name="connsiteY5" fmla="*/ 45117 h 186114"/>
                <a:gd name="connsiteX6" fmla="*/ 260929 w 272872"/>
                <a:gd name="connsiteY6" fmla="*/ 109144 h 186114"/>
                <a:gd name="connsiteX7" fmla="*/ 196901 w 272872"/>
                <a:gd name="connsiteY7" fmla="*/ 167169 h 186114"/>
                <a:gd name="connsiteX8" fmla="*/ 102860 w 272872"/>
                <a:gd name="connsiteY8" fmla="*/ 185177 h 186114"/>
                <a:gd name="connsiteX9" fmla="*/ 20824 w 272872"/>
                <a:gd name="connsiteY9" fmla="*/ 143159 h 186114"/>
                <a:gd name="connsiteX10" fmla="*/ 6818 w 272872"/>
                <a:gd name="connsiteY10" fmla="*/ 55120 h 186114"/>
                <a:gd name="connsiteX11" fmla="*/ 70846 w 272872"/>
                <a:gd name="connsiteY11" fmla="*/ 55121 h 186114"/>
                <a:gd name="connsiteX0" fmla="*/ 70846 w 274533"/>
                <a:gd name="connsiteY0" fmla="*/ 55370 h 186363"/>
                <a:gd name="connsiteX1" fmla="*/ 120869 w 274533"/>
                <a:gd name="connsiteY1" fmla="*/ 75378 h 186363"/>
                <a:gd name="connsiteX2" fmla="*/ 164887 w 274533"/>
                <a:gd name="connsiteY2" fmla="*/ 55369 h 186363"/>
                <a:gd name="connsiteX3" fmla="*/ 194901 w 274533"/>
                <a:gd name="connsiteY3" fmla="*/ 21355 h 186363"/>
                <a:gd name="connsiteX4" fmla="*/ 236919 w 274533"/>
                <a:gd name="connsiteY4" fmla="*/ 1346 h 186363"/>
                <a:gd name="connsiteX5" fmla="*/ 272935 w 274533"/>
                <a:gd name="connsiteY5" fmla="*/ 49368 h 186363"/>
                <a:gd name="connsiteX6" fmla="*/ 260929 w 274533"/>
                <a:gd name="connsiteY6" fmla="*/ 109393 h 186363"/>
                <a:gd name="connsiteX7" fmla="*/ 196901 w 274533"/>
                <a:gd name="connsiteY7" fmla="*/ 167418 h 186363"/>
                <a:gd name="connsiteX8" fmla="*/ 102860 w 274533"/>
                <a:gd name="connsiteY8" fmla="*/ 185426 h 186363"/>
                <a:gd name="connsiteX9" fmla="*/ 20824 w 274533"/>
                <a:gd name="connsiteY9" fmla="*/ 143408 h 186363"/>
                <a:gd name="connsiteX10" fmla="*/ 6818 w 274533"/>
                <a:gd name="connsiteY10" fmla="*/ 55369 h 186363"/>
                <a:gd name="connsiteX11" fmla="*/ 70846 w 274533"/>
                <a:gd name="connsiteY11" fmla="*/ 55370 h 186363"/>
                <a:gd name="connsiteX0" fmla="*/ 70846 w 274533"/>
                <a:gd name="connsiteY0" fmla="*/ 55370 h 186284"/>
                <a:gd name="connsiteX1" fmla="*/ 120869 w 274533"/>
                <a:gd name="connsiteY1" fmla="*/ 75378 h 186284"/>
                <a:gd name="connsiteX2" fmla="*/ 164887 w 274533"/>
                <a:gd name="connsiteY2" fmla="*/ 55369 h 186284"/>
                <a:gd name="connsiteX3" fmla="*/ 194901 w 274533"/>
                <a:gd name="connsiteY3" fmla="*/ 21355 h 186284"/>
                <a:gd name="connsiteX4" fmla="*/ 236919 w 274533"/>
                <a:gd name="connsiteY4" fmla="*/ 1346 h 186284"/>
                <a:gd name="connsiteX5" fmla="*/ 272935 w 274533"/>
                <a:gd name="connsiteY5" fmla="*/ 49368 h 186284"/>
                <a:gd name="connsiteX6" fmla="*/ 260929 w 274533"/>
                <a:gd name="connsiteY6" fmla="*/ 117396 h 186284"/>
                <a:gd name="connsiteX7" fmla="*/ 196901 w 274533"/>
                <a:gd name="connsiteY7" fmla="*/ 167418 h 186284"/>
                <a:gd name="connsiteX8" fmla="*/ 102860 w 274533"/>
                <a:gd name="connsiteY8" fmla="*/ 185426 h 186284"/>
                <a:gd name="connsiteX9" fmla="*/ 20824 w 274533"/>
                <a:gd name="connsiteY9" fmla="*/ 143408 h 186284"/>
                <a:gd name="connsiteX10" fmla="*/ 6818 w 274533"/>
                <a:gd name="connsiteY10" fmla="*/ 55369 h 186284"/>
                <a:gd name="connsiteX11" fmla="*/ 70846 w 274533"/>
                <a:gd name="connsiteY11" fmla="*/ 55370 h 186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533" h="186284">
                  <a:moveTo>
                    <a:pt x="70846" y="55370"/>
                  </a:moveTo>
                  <a:cubicBezTo>
                    <a:pt x="89854" y="72711"/>
                    <a:pt x="105196" y="75378"/>
                    <a:pt x="120869" y="75378"/>
                  </a:cubicBezTo>
                  <a:cubicBezTo>
                    <a:pt x="136542" y="75378"/>
                    <a:pt x="152548" y="64373"/>
                    <a:pt x="164887" y="55369"/>
                  </a:cubicBezTo>
                  <a:cubicBezTo>
                    <a:pt x="177226" y="46365"/>
                    <a:pt x="182896" y="38362"/>
                    <a:pt x="194901" y="21355"/>
                  </a:cubicBezTo>
                  <a:cubicBezTo>
                    <a:pt x="206906" y="4348"/>
                    <a:pt x="223913" y="-3323"/>
                    <a:pt x="236919" y="1346"/>
                  </a:cubicBezTo>
                  <a:cubicBezTo>
                    <a:pt x="249925" y="6015"/>
                    <a:pt x="268933" y="30026"/>
                    <a:pt x="272935" y="49368"/>
                  </a:cubicBezTo>
                  <a:cubicBezTo>
                    <a:pt x="276937" y="68710"/>
                    <a:pt x="273601" y="97721"/>
                    <a:pt x="260929" y="117396"/>
                  </a:cubicBezTo>
                  <a:cubicBezTo>
                    <a:pt x="248257" y="137071"/>
                    <a:pt x="223246" y="156080"/>
                    <a:pt x="196901" y="167418"/>
                  </a:cubicBezTo>
                  <a:cubicBezTo>
                    <a:pt x="170556" y="178756"/>
                    <a:pt x="132206" y="189428"/>
                    <a:pt x="102860" y="185426"/>
                  </a:cubicBezTo>
                  <a:cubicBezTo>
                    <a:pt x="73514" y="181424"/>
                    <a:pt x="39165" y="164084"/>
                    <a:pt x="20824" y="143408"/>
                  </a:cubicBezTo>
                  <a:cubicBezTo>
                    <a:pt x="2482" y="122732"/>
                    <a:pt x="-7521" y="78045"/>
                    <a:pt x="6818" y="55369"/>
                  </a:cubicBezTo>
                  <a:cubicBezTo>
                    <a:pt x="21157" y="32693"/>
                    <a:pt x="51838" y="38029"/>
                    <a:pt x="70846" y="55370"/>
                  </a:cubicBezTo>
                  <a:close/>
                </a:path>
              </a:pathLst>
            </a:cu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30991411-E1F2-4CE1-9337-5FE398297494}"/>
                </a:ext>
              </a:extLst>
            </p:cNvPr>
            <p:cNvSpPr/>
            <p:nvPr/>
          </p:nvSpPr>
          <p:spPr bwMode="auto">
            <a:xfrm rot="21212067">
              <a:off x="4046057" y="4263944"/>
              <a:ext cx="295239" cy="280371"/>
            </a:xfrm>
            <a:prstGeom prst="ellipse">
              <a:avLst/>
            </a:prstGeom>
            <a:solidFill>
              <a:schemeClr val="tx2"/>
            </a:solidFill>
            <a:ln w="0">
              <a:solidFill>
                <a:schemeClr val="accent6">
                  <a:lumMod val="60000"/>
                  <a:lumOff val="4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98" name="Freeform: Shape 16397">
              <a:extLst>
                <a:ext uri="{FF2B5EF4-FFF2-40B4-BE49-F238E27FC236}">
                  <a16:creationId xmlns:a16="http://schemas.microsoft.com/office/drawing/2014/main" id="{DCD41DD1-5F11-41A1-B863-35E3B71C185B}"/>
                </a:ext>
              </a:extLst>
            </p:cNvPr>
            <p:cNvSpPr/>
            <p:nvPr/>
          </p:nvSpPr>
          <p:spPr bwMode="auto">
            <a:xfrm>
              <a:off x="4075165" y="4318530"/>
              <a:ext cx="247057" cy="202959"/>
            </a:xfrm>
            <a:custGeom>
              <a:avLst/>
              <a:gdLst>
                <a:gd name="connsiteX0" fmla="*/ 246265 w 247057"/>
                <a:gd name="connsiteY0" fmla="*/ 108047 h 202959"/>
                <a:gd name="connsiteX1" fmla="*/ 218253 w 247057"/>
                <a:gd name="connsiteY1" fmla="*/ 50022 h 202959"/>
                <a:gd name="connsiteX2" fmla="*/ 170232 w 247057"/>
                <a:gd name="connsiteY2" fmla="*/ 8003 h 202959"/>
                <a:gd name="connsiteX3" fmla="*/ 108205 w 247057"/>
                <a:gd name="connsiteY3" fmla="*/ 2001 h 202959"/>
                <a:gd name="connsiteX4" fmla="*/ 78192 w 247057"/>
                <a:gd name="connsiteY4" fmla="*/ 32014 h 202959"/>
                <a:gd name="connsiteX5" fmla="*/ 102202 w 247057"/>
                <a:gd name="connsiteY5" fmla="*/ 72031 h 202959"/>
                <a:gd name="connsiteX6" fmla="*/ 132215 w 247057"/>
                <a:gd name="connsiteY6" fmla="*/ 106046 h 202959"/>
                <a:gd name="connsiteX7" fmla="*/ 88196 w 247057"/>
                <a:gd name="connsiteY7" fmla="*/ 68030 h 202959"/>
                <a:gd name="connsiteX8" fmla="*/ 34172 w 247057"/>
                <a:gd name="connsiteY8" fmla="*/ 66029 h 202959"/>
                <a:gd name="connsiteX9" fmla="*/ 157 w 247057"/>
                <a:gd name="connsiteY9" fmla="*/ 104045 h 202959"/>
                <a:gd name="connsiteX10" fmla="*/ 26169 w 247057"/>
                <a:gd name="connsiteY10" fmla="*/ 164072 h 202959"/>
                <a:gd name="connsiteX11" fmla="*/ 122211 w 247057"/>
                <a:gd name="connsiteY11" fmla="*/ 202088 h 202959"/>
                <a:gd name="connsiteX12" fmla="*/ 204247 w 247057"/>
                <a:gd name="connsiteY12" fmla="*/ 188082 h 202959"/>
                <a:gd name="connsiteX13" fmla="*/ 236261 w 247057"/>
                <a:gd name="connsiteY13" fmla="*/ 158069 h 202959"/>
                <a:gd name="connsiteX14" fmla="*/ 246265 w 247057"/>
                <a:gd name="connsiteY14" fmla="*/ 108047 h 20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7057" h="202959">
                  <a:moveTo>
                    <a:pt x="246265" y="108047"/>
                  </a:moveTo>
                  <a:cubicBezTo>
                    <a:pt x="243264" y="90039"/>
                    <a:pt x="230925" y="66696"/>
                    <a:pt x="218253" y="50022"/>
                  </a:cubicBezTo>
                  <a:cubicBezTo>
                    <a:pt x="205581" y="33348"/>
                    <a:pt x="188573" y="16006"/>
                    <a:pt x="170232" y="8003"/>
                  </a:cubicBezTo>
                  <a:cubicBezTo>
                    <a:pt x="151891" y="0"/>
                    <a:pt x="123545" y="-2001"/>
                    <a:pt x="108205" y="2001"/>
                  </a:cubicBezTo>
                  <a:cubicBezTo>
                    <a:pt x="92865" y="6003"/>
                    <a:pt x="79192" y="20342"/>
                    <a:pt x="78192" y="32014"/>
                  </a:cubicBezTo>
                  <a:cubicBezTo>
                    <a:pt x="77192" y="43686"/>
                    <a:pt x="93198" y="59692"/>
                    <a:pt x="102202" y="72031"/>
                  </a:cubicBezTo>
                  <a:cubicBezTo>
                    <a:pt x="111206" y="84370"/>
                    <a:pt x="134549" y="106713"/>
                    <a:pt x="132215" y="106046"/>
                  </a:cubicBezTo>
                  <a:cubicBezTo>
                    <a:pt x="129881" y="105379"/>
                    <a:pt x="104537" y="74700"/>
                    <a:pt x="88196" y="68030"/>
                  </a:cubicBezTo>
                  <a:cubicBezTo>
                    <a:pt x="71855" y="61360"/>
                    <a:pt x="48845" y="60026"/>
                    <a:pt x="34172" y="66029"/>
                  </a:cubicBezTo>
                  <a:cubicBezTo>
                    <a:pt x="19499" y="72032"/>
                    <a:pt x="1491" y="87705"/>
                    <a:pt x="157" y="104045"/>
                  </a:cubicBezTo>
                  <a:cubicBezTo>
                    <a:pt x="-1177" y="120385"/>
                    <a:pt x="5827" y="147732"/>
                    <a:pt x="26169" y="164072"/>
                  </a:cubicBezTo>
                  <a:cubicBezTo>
                    <a:pt x="46511" y="180412"/>
                    <a:pt x="92531" y="198086"/>
                    <a:pt x="122211" y="202088"/>
                  </a:cubicBezTo>
                  <a:cubicBezTo>
                    <a:pt x="151891" y="206090"/>
                    <a:pt x="185239" y="195419"/>
                    <a:pt x="204247" y="188082"/>
                  </a:cubicBezTo>
                  <a:cubicBezTo>
                    <a:pt x="223255" y="180746"/>
                    <a:pt x="229258" y="170074"/>
                    <a:pt x="236261" y="158069"/>
                  </a:cubicBezTo>
                  <a:cubicBezTo>
                    <a:pt x="243264" y="146064"/>
                    <a:pt x="249266" y="126055"/>
                    <a:pt x="246265" y="108047"/>
                  </a:cubicBezTo>
                  <a:close/>
                </a:path>
              </a:pathLst>
            </a:custGeom>
            <a:solidFill>
              <a:schemeClr val="accent6">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6DA691D6-2999-455A-9279-1782F1734369}"/>
                </a:ext>
              </a:extLst>
            </p:cNvPr>
            <p:cNvSpPr/>
            <p:nvPr/>
          </p:nvSpPr>
          <p:spPr bwMode="auto">
            <a:xfrm>
              <a:off x="3842422" y="4460911"/>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49FDD858-C8D9-448A-AE86-FD0ABE428AEE}"/>
                </a:ext>
              </a:extLst>
            </p:cNvPr>
            <p:cNvSpPr/>
            <p:nvPr/>
          </p:nvSpPr>
          <p:spPr bwMode="auto">
            <a:xfrm>
              <a:off x="3784458" y="4463578"/>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95583053-319F-4C45-9060-AD5D765D812D}"/>
                </a:ext>
              </a:extLst>
            </p:cNvPr>
            <p:cNvSpPr/>
            <p:nvPr/>
          </p:nvSpPr>
          <p:spPr bwMode="auto">
            <a:xfrm>
              <a:off x="3782728" y="4339240"/>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018971AA-F971-4296-9602-D2A279E0F14D}"/>
                </a:ext>
              </a:extLst>
            </p:cNvPr>
            <p:cNvSpPr/>
            <p:nvPr/>
          </p:nvSpPr>
          <p:spPr bwMode="auto">
            <a:xfrm>
              <a:off x="3805301" y="4366672"/>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88FB6482-7842-47BA-9146-83E46CF4F9F9}"/>
                </a:ext>
              </a:extLst>
            </p:cNvPr>
            <p:cNvSpPr/>
            <p:nvPr/>
          </p:nvSpPr>
          <p:spPr bwMode="auto">
            <a:xfrm>
              <a:off x="3824956" y="4285653"/>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A8F138C9-4738-4FD1-8D81-E8874DD1B969}"/>
                </a:ext>
              </a:extLst>
            </p:cNvPr>
            <p:cNvSpPr/>
            <p:nvPr/>
          </p:nvSpPr>
          <p:spPr bwMode="auto">
            <a:xfrm>
              <a:off x="3896460" y="4294681"/>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A5CAA170-DE2B-45E3-A180-60C57A6CCE64}"/>
                </a:ext>
              </a:extLst>
            </p:cNvPr>
            <p:cNvSpPr>
              <a:spLocks noChangeAspect="1"/>
            </p:cNvSpPr>
            <p:nvPr/>
          </p:nvSpPr>
          <p:spPr bwMode="auto">
            <a:xfrm>
              <a:off x="3860710" y="4290109"/>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44553E92-385A-4631-96C6-D7AB8186B879}"/>
                </a:ext>
              </a:extLst>
            </p:cNvPr>
            <p:cNvSpPr>
              <a:spLocks noChangeAspect="1"/>
            </p:cNvSpPr>
            <p:nvPr/>
          </p:nvSpPr>
          <p:spPr bwMode="auto">
            <a:xfrm>
              <a:off x="3862757" y="4325339"/>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94876AB0-FB88-4F92-86DE-654E50F90D43}"/>
                </a:ext>
              </a:extLst>
            </p:cNvPr>
            <p:cNvSpPr>
              <a:spLocks noChangeAspect="1"/>
            </p:cNvSpPr>
            <p:nvPr/>
          </p:nvSpPr>
          <p:spPr bwMode="auto">
            <a:xfrm>
              <a:off x="3824956" y="4325779"/>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A7794194-BBDB-4CB7-9852-E95E710F25F1}"/>
                </a:ext>
              </a:extLst>
            </p:cNvPr>
            <p:cNvSpPr>
              <a:spLocks noChangeAspect="1"/>
            </p:cNvSpPr>
            <p:nvPr/>
          </p:nvSpPr>
          <p:spPr bwMode="auto">
            <a:xfrm>
              <a:off x="3750916" y="4434038"/>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22ACFE26-8970-4794-A535-A11699FA311A}"/>
                </a:ext>
              </a:extLst>
            </p:cNvPr>
            <p:cNvSpPr>
              <a:spLocks noChangeAspect="1"/>
            </p:cNvSpPr>
            <p:nvPr/>
          </p:nvSpPr>
          <p:spPr bwMode="auto">
            <a:xfrm>
              <a:off x="3718929" y="4408263"/>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2471B66C-0F25-4504-9322-B136FA1B13FF}"/>
                </a:ext>
              </a:extLst>
            </p:cNvPr>
            <p:cNvSpPr>
              <a:spLocks noChangeAspect="1"/>
            </p:cNvSpPr>
            <p:nvPr/>
          </p:nvSpPr>
          <p:spPr bwMode="auto">
            <a:xfrm>
              <a:off x="3820565" y="443624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98212FCF-4AFC-41B6-B175-9481027AB398}"/>
                </a:ext>
              </a:extLst>
            </p:cNvPr>
            <p:cNvSpPr>
              <a:spLocks noChangeAspect="1"/>
            </p:cNvSpPr>
            <p:nvPr/>
          </p:nvSpPr>
          <p:spPr bwMode="auto">
            <a:xfrm>
              <a:off x="3776803" y="4417395"/>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5AFE6C0C-C9CD-4170-977E-7C2D1740B1C4}"/>
                </a:ext>
              </a:extLst>
            </p:cNvPr>
            <p:cNvSpPr>
              <a:spLocks noChangeAspect="1"/>
            </p:cNvSpPr>
            <p:nvPr/>
          </p:nvSpPr>
          <p:spPr bwMode="auto">
            <a:xfrm>
              <a:off x="3747153" y="4404980"/>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B5CC449E-BAFD-4F0E-BED6-BE688C83A825}"/>
                </a:ext>
              </a:extLst>
            </p:cNvPr>
            <p:cNvSpPr>
              <a:spLocks noChangeAspect="1"/>
            </p:cNvSpPr>
            <p:nvPr/>
          </p:nvSpPr>
          <p:spPr bwMode="auto">
            <a:xfrm>
              <a:off x="3865201" y="4407845"/>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8263FBE1-7750-4C01-8B54-835E5C4C4453}"/>
                </a:ext>
              </a:extLst>
            </p:cNvPr>
            <p:cNvSpPr>
              <a:spLocks noChangeAspect="1"/>
            </p:cNvSpPr>
            <p:nvPr/>
          </p:nvSpPr>
          <p:spPr bwMode="auto">
            <a:xfrm>
              <a:off x="3855034" y="443851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615F4649-C7A6-4E7B-9A84-953D071CB40C}"/>
                </a:ext>
              </a:extLst>
            </p:cNvPr>
            <p:cNvSpPr>
              <a:spLocks noChangeAspect="1"/>
            </p:cNvSpPr>
            <p:nvPr/>
          </p:nvSpPr>
          <p:spPr bwMode="auto">
            <a:xfrm>
              <a:off x="3878423" y="4481267"/>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25A18474-4623-4565-908D-AF5BA8A67549}"/>
                </a:ext>
              </a:extLst>
            </p:cNvPr>
            <p:cNvSpPr>
              <a:spLocks noChangeAspect="1"/>
            </p:cNvSpPr>
            <p:nvPr/>
          </p:nvSpPr>
          <p:spPr bwMode="auto">
            <a:xfrm>
              <a:off x="3912246" y="444936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201B2679-B059-4063-B37F-568CBB9A2746}"/>
                </a:ext>
              </a:extLst>
            </p:cNvPr>
            <p:cNvSpPr>
              <a:spLocks noChangeAspect="1"/>
            </p:cNvSpPr>
            <p:nvPr/>
          </p:nvSpPr>
          <p:spPr bwMode="auto">
            <a:xfrm>
              <a:off x="3942976" y="4434038"/>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94AF28A1-3C9E-4C83-99E7-FF3C2748A6B2}"/>
                </a:ext>
              </a:extLst>
            </p:cNvPr>
            <p:cNvSpPr>
              <a:spLocks noChangeAspect="1"/>
            </p:cNvSpPr>
            <p:nvPr/>
          </p:nvSpPr>
          <p:spPr bwMode="auto">
            <a:xfrm>
              <a:off x="3949419" y="441412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1F0F23BF-50AA-4FC5-9951-E424B34AF510}"/>
                </a:ext>
              </a:extLst>
            </p:cNvPr>
            <p:cNvSpPr>
              <a:spLocks noChangeAspect="1"/>
            </p:cNvSpPr>
            <p:nvPr/>
          </p:nvSpPr>
          <p:spPr bwMode="auto">
            <a:xfrm>
              <a:off x="3905244" y="441412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A7063B22-E1F1-42C4-B5FE-F0F43206C86F}"/>
                </a:ext>
              </a:extLst>
            </p:cNvPr>
            <p:cNvSpPr>
              <a:spLocks noChangeAspect="1"/>
            </p:cNvSpPr>
            <p:nvPr/>
          </p:nvSpPr>
          <p:spPr bwMode="auto">
            <a:xfrm>
              <a:off x="3912246" y="4382252"/>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2ADA7259-B561-427A-A28F-7A10A72E0AA0}"/>
                </a:ext>
              </a:extLst>
            </p:cNvPr>
            <p:cNvSpPr>
              <a:spLocks noChangeAspect="1"/>
            </p:cNvSpPr>
            <p:nvPr/>
          </p:nvSpPr>
          <p:spPr bwMode="auto">
            <a:xfrm>
              <a:off x="3940275" y="434838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0125FE58-9F19-4CA1-BDEA-F5D27DA65E7D}"/>
                </a:ext>
              </a:extLst>
            </p:cNvPr>
            <p:cNvSpPr>
              <a:spLocks noChangeAspect="1"/>
            </p:cNvSpPr>
            <p:nvPr/>
          </p:nvSpPr>
          <p:spPr bwMode="auto">
            <a:xfrm>
              <a:off x="3956201" y="437428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116BC875-1DF6-4F17-A5EF-A471D7B01898}"/>
                </a:ext>
              </a:extLst>
            </p:cNvPr>
            <p:cNvSpPr/>
            <p:nvPr/>
          </p:nvSpPr>
          <p:spPr bwMode="auto">
            <a:xfrm>
              <a:off x="4169883" y="4423203"/>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F2606271-CE3F-4C43-B783-F4D2F8CA8494}"/>
                </a:ext>
              </a:extLst>
            </p:cNvPr>
            <p:cNvSpPr/>
            <p:nvPr/>
          </p:nvSpPr>
          <p:spPr bwMode="auto">
            <a:xfrm>
              <a:off x="4149889" y="4474627"/>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D5B15028-EB26-40C2-A91D-3BFBCDBD8CB4}"/>
                </a:ext>
              </a:extLst>
            </p:cNvPr>
            <p:cNvSpPr/>
            <p:nvPr/>
          </p:nvSpPr>
          <p:spPr bwMode="auto">
            <a:xfrm>
              <a:off x="4127873" y="4311879"/>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CB76FAA9-F41C-4D93-8D3E-99CE6EAA69A4}"/>
                </a:ext>
              </a:extLst>
            </p:cNvPr>
            <p:cNvSpPr/>
            <p:nvPr/>
          </p:nvSpPr>
          <p:spPr bwMode="auto">
            <a:xfrm>
              <a:off x="4084850" y="4327223"/>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7CC84359-48AC-44C8-BC88-31C4E8436017}"/>
                </a:ext>
              </a:extLst>
            </p:cNvPr>
            <p:cNvSpPr/>
            <p:nvPr/>
          </p:nvSpPr>
          <p:spPr bwMode="auto">
            <a:xfrm>
              <a:off x="4193676" y="4269922"/>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A30C000B-BB60-45C9-AA61-8ABAE6B9E0A8}"/>
                </a:ext>
              </a:extLst>
            </p:cNvPr>
            <p:cNvSpPr/>
            <p:nvPr/>
          </p:nvSpPr>
          <p:spPr bwMode="auto">
            <a:xfrm>
              <a:off x="4245678" y="4306243"/>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618C1FFF-1075-4D88-9ABC-EC37C2F205B9}"/>
                </a:ext>
              </a:extLst>
            </p:cNvPr>
            <p:cNvSpPr>
              <a:spLocks noChangeAspect="1"/>
            </p:cNvSpPr>
            <p:nvPr/>
          </p:nvSpPr>
          <p:spPr bwMode="auto">
            <a:xfrm>
              <a:off x="4208013" y="4300497"/>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5A07B2AE-6D01-43BD-8202-F8AC0E793C4D}"/>
                </a:ext>
              </a:extLst>
            </p:cNvPr>
            <p:cNvSpPr>
              <a:spLocks noChangeAspect="1"/>
            </p:cNvSpPr>
            <p:nvPr/>
          </p:nvSpPr>
          <p:spPr bwMode="auto">
            <a:xfrm>
              <a:off x="4209905" y="4341473"/>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A55D732B-FDFE-4C26-89D7-7DE6CA481D26}"/>
                </a:ext>
              </a:extLst>
            </p:cNvPr>
            <p:cNvSpPr>
              <a:spLocks noChangeAspect="1"/>
            </p:cNvSpPr>
            <p:nvPr/>
          </p:nvSpPr>
          <p:spPr bwMode="auto">
            <a:xfrm>
              <a:off x="4172104" y="4341913"/>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FF8D8CEE-280B-41F6-AB6F-E689E7A71BE9}"/>
                </a:ext>
              </a:extLst>
            </p:cNvPr>
            <p:cNvSpPr>
              <a:spLocks noChangeAspect="1"/>
            </p:cNvSpPr>
            <p:nvPr/>
          </p:nvSpPr>
          <p:spPr bwMode="auto">
            <a:xfrm>
              <a:off x="4098064" y="4450172"/>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7BAA18CB-485E-4D96-AEB2-5046CA7793B0}"/>
                </a:ext>
              </a:extLst>
            </p:cNvPr>
            <p:cNvSpPr>
              <a:spLocks noChangeAspect="1"/>
            </p:cNvSpPr>
            <p:nvPr/>
          </p:nvSpPr>
          <p:spPr bwMode="auto">
            <a:xfrm>
              <a:off x="4148276" y="4394951"/>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DBC8B86D-8978-4702-8414-C5F2AF934651}"/>
                </a:ext>
              </a:extLst>
            </p:cNvPr>
            <p:cNvSpPr>
              <a:spLocks noChangeAspect="1"/>
            </p:cNvSpPr>
            <p:nvPr/>
          </p:nvSpPr>
          <p:spPr bwMode="auto">
            <a:xfrm>
              <a:off x="4123951" y="4433529"/>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7F3FC75E-441D-4864-8418-6F7E6FE0C078}"/>
                </a:ext>
              </a:extLst>
            </p:cNvPr>
            <p:cNvSpPr>
              <a:spLocks noChangeAspect="1"/>
            </p:cNvSpPr>
            <p:nvPr/>
          </p:nvSpPr>
          <p:spPr bwMode="auto">
            <a:xfrm>
              <a:off x="4094301" y="442111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5A75B7EE-CDF1-4B00-91D2-DFBC471F32E8}"/>
                </a:ext>
              </a:extLst>
            </p:cNvPr>
            <p:cNvSpPr>
              <a:spLocks noChangeAspect="1"/>
            </p:cNvSpPr>
            <p:nvPr/>
          </p:nvSpPr>
          <p:spPr bwMode="auto">
            <a:xfrm>
              <a:off x="4212349" y="4423979"/>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160DA453-FC5A-42F9-A186-91BF26939AE2}"/>
                </a:ext>
              </a:extLst>
            </p:cNvPr>
            <p:cNvSpPr>
              <a:spLocks noChangeAspect="1"/>
            </p:cNvSpPr>
            <p:nvPr/>
          </p:nvSpPr>
          <p:spPr bwMode="auto">
            <a:xfrm>
              <a:off x="4202182" y="4454648"/>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B645DEA3-AC05-467B-B099-1C7CC4B7115E}"/>
                </a:ext>
              </a:extLst>
            </p:cNvPr>
            <p:cNvSpPr>
              <a:spLocks noChangeAspect="1"/>
            </p:cNvSpPr>
            <p:nvPr/>
          </p:nvSpPr>
          <p:spPr bwMode="auto">
            <a:xfrm>
              <a:off x="4225571" y="4497401"/>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9B2C748E-8045-4CC6-81A4-D4A79D5FCF8C}"/>
                </a:ext>
              </a:extLst>
            </p:cNvPr>
            <p:cNvSpPr>
              <a:spLocks noChangeAspect="1"/>
            </p:cNvSpPr>
            <p:nvPr/>
          </p:nvSpPr>
          <p:spPr bwMode="auto">
            <a:xfrm>
              <a:off x="4259394" y="4465498"/>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4F6174E9-65F4-44AB-A709-3139DB729FD9}"/>
                </a:ext>
              </a:extLst>
            </p:cNvPr>
            <p:cNvSpPr>
              <a:spLocks noChangeAspect="1"/>
            </p:cNvSpPr>
            <p:nvPr/>
          </p:nvSpPr>
          <p:spPr bwMode="auto">
            <a:xfrm>
              <a:off x="4290124" y="4450172"/>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AC335804-2B83-4D90-8896-39CD8FE123CB}"/>
                </a:ext>
              </a:extLst>
            </p:cNvPr>
            <p:cNvSpPr>
              <a:spLocks noChangeAspect="1"/>
            </p:cNvSpPr>
            <p:nvPr/>
          </p:nvSpPr>
          <p:spPr bwMode="auto">
            <a:xfrm>
              <a:off x="4296567" y="4430258"/>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DB4173B5-5F0B-48D4-94F3-F6D88A88B4F8}"/>
                </a:ext>
              </a:extLst>
            </p:cNvPr>
            <p:cNvSpPr>
              <a:spLocks noChangeAspect="1"/>
            </p:cNvSpPr>
            <p:nvPr/>
          </p:nvSpPr>
          <p:spPr bwMode="auto">
            <a:xfrm>
              <a:off x="4252392" y="4430258"/>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C87150CF-721A-4BB4-8678-7DE7C6EF273E}"/>
                </a:ext>
              </a:extLst>
            </p:cNvPr>
            <p:cNvSpPr>
              <a:spLocks noChangeAspect="1"/>
            </p:cNvSpPr>
            <p:nvPr/>
          </p:nvSpPr>
          <p:spPr bwMode="auto">
            <a:xfrm>
              <a:off x="4259394" y="4398386"/>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13B011E5-B409-44C3-9C79-9E14BE9419C6}"/>
                </a:ext>
              </a:extLst>
            </p:cNvPr>
            <p:cNvSpPr>
              <a:spLocks noChangeAspect="1"/>
            </p:cNvSpPr>
            <p:nvPr/>
          </p:nvSpPr>
          <p:spPr bwMode="auto">
            <a:xfrm>
              <a:off x="4117372" y="4354930"/>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83901185-2090-450F-ABF0-09B06A27087E}"/>
                </a:ext>
              </a:extLst>
            </p:cNvPr>
            <p:cNvSpPr>
              <a:spLocks noChangeAspect="1"/>
            </p:cNvSpPr>
            <p:nvPr/>
          </p:nvSpPr>
          <p:spPr bwMode="auto">
            <a:xfrm>
              <a:off x="4121236" y="4393326"/>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6BF5B316-C168-4864-860B-D8FAE0197505}"/>
                </a:ext>
              </a:extLst>
            </p:cNvPr>
            <p:cNvSpPr/>
            <p:nvPr/>
          </p:nvSpPr>
          <p:spPr bwMode="auto">
            <a:xfrm>
              <a:off x="4216921" y="4376363"/>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7A9686BA-5862-4EBA-B854-0DA987006DA7}"/>
                </a:ext>
              </a:extLst>
            </p:cNvPr>
            <p:cNvSpPr>
              <a:spLocks noChangeAspect="1"/>
            </p:cNvSpPr>
            <p:nvPr/>
          </p:nvSpPr>
          <p:spPr bwMode="auto">
            <a:xfrm>
              <a:off x="4254822" y="4350617"/>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475B0DF9-1795-4550-893B-85E9FE1A15D1}"/>
                </a:ext>
              </a:extLst>
            </p:cNvPr>
            <p:cNvSpPr>
              <a:spLocks noChangeAspect="1"/>
            </p:cNvSpPr>
            <p:nvPr/>
          </p:nvSpPr>
          <p:spPr bwMode="auto">
            <a:xfrm>
              <a:off x="4178729" y="4490411"/>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BFE3D137-8769-4DA1-94BB-E5A779C84255}"/>
                </a:ext>
              </a:extLst>
            </p:cNvPr>
            <p:cNvSpPr>
              <a:spLocks noChangeAspect="1"/>
            </p:cNvSpPr>
            <p:nvPr/>
          </p:nvSpPr>
          <p:spPr bwMode="auto">
            <a:xfrm>
              <a:off x="4133714" y="4464799"/>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408" name="Group 16407">
            <a:extLst>
              <a:ext uri="{FF2B5EF4-FFF2-40B4-BE49-F238E27FC236}">
                <a16:creationId xmlns:a16="http://schemas.microsoft.com/office/drawing/2014/main" id="{006959ED-4E82-43EF-BC32-182D406BEC5B}"/>
              </a:ext>
            </a:extLst>
          </p:cNvPr>
          <p:cNvGrpSpPr/>
          <p:nvPr/>
        </p:nvGrpSpPr>
        <p:grpSpPr>
          <a:xfrm>
            <a:off x="3690183" y="5201822"/>
            <a:ext cx="607914" cy="567631"/>
            <a:chOff x="4363586" y="4923169"/>
            <a:chExt cx="607914" cy="567631"/>
          </a:xfrm>
        </p:grpSpPr>
        <p:grpSp>
          <p:nvGrpSpPr>
            <p:cNvPr id="16406" name="Group 16405">
              <a:extLst>
                <a:ext uri="{FF2B5EF4-FFF2-40B4-BE49-F238E27FC236}">
                  <a16:creationId xmlns:a16="http://schemas.microsoft.com/office/drawing/2014/main" id="{3478D0C7-946C-43C4-88E4-3A6D5745BE5B}"/>
                </a:ext>
              </a:extLst>
            </p:cNvPr>
            <p:cNvGrpSpPr/>
            <p:nvPr/>
          </p:nvGrpSpPr>
          <p:grpSpPr>
            <a:xfrm rot="703840">
              <a:off x="4363586" y="4923169"/>
              <a:ext cx="607914" cy="567631"/>
              <a:chOff x="4637088" y="5040313"/>
              <a:chExt cx="527050" cy="492125"/>
            </a:xfrm>
          </p:grpSpPr>
          <p:sp>
            <p:nvSpPr>
              <p:cNvPr id="16402" name="Freeform 5">
                <a:extLst>
                  <a:ext uri="{FF2B5EF4-FFF2-40B4-BE49-F238E27FC236}">
                    <a16:creationId xmlns:a16="http://schemas.microsoft.com/office/drawing/2014/main" id="{B137F628-65D7-485F-9153-A161DCC3341D}"/>
                  </a:ext>
                </a:extLst>
              </p:cNvPr>
              <p:cNvSpPr>
                <a:spLocks/>
              </p:cNvSpPr>
              <p:nvPr/>
            </p:nvSpPr>
            <p:spPr bwMode="auto">
              <a:xfrm>
                <a:off x="4637088" y="5040313"/>
                <a:ext cx="527050" cy="492125"/>
              </a:xfrm>
              <a:custGeom>
                <a:avLst/>
                <a:gdLst>
                  <a:gd name="T0" fmla="*/ 186 w 189"/>
                  <a:gd name="T1" fmla="*/ 87 h 177"/>
                  <a:gd name="T2" fmla="*/ 184 w 189"/>
                  <a:gd name="T3" fmla="*/ 124 h 177"/>
                  <a:gd name="T4" fmla="*/ 146 w 189"/>
                  <a:gd name="T5" fmla="*/ 137 h 177"/>
                  <a:gd name="T6" fmla="*/ 124 w 189"/>
                  <a:gd name="T7" fmla="*/ 156 h 177"/>
                  <a:gd name="T8" fmla="*/ 99 w 189"/>
                  <a:gd name="T9" fmla="*/ 177 h 177"/>
                  <a:gd name="T10" fmla="*/ 71 w 189"/>
                  <a:gd name="T11" fmla="*/ 154 h 177"/>
                  <a:gd name="T12" fmla="*/ 56 w 189"/>
                  <a:gd name="T13" fmla="*/ 155 h 177"/>
                  <a:gd name="T14" fmla="*/ 38 w 189"/>
                  <a:gd name="T15" fmla="*/ 155 h 177"/>
                  <a:gd name="T16" fmla="*/ 34 w 189"/>
                  <a:gd name="T17" fmla="*/ 118 h 177"/>
                  <a:gd name="T18" fmla="*/ 0 w 189"/>
                  <a:gd name="T19" fmla="*/ 84 h 177"/>
                  <a:gd name="T20" fmla="*/ 19 w 189"/>
                  <a:gd name="T21" fmla="*/ 47 h 177"/>
                  <a:gd name="T22" fmla="*/ 49 w 189"/>
                  <a:gd name="T23" fmla="*/ 34 h 177"/>
                  <a:gd name="T24" fmla="*/ 65 w 189"/>
                  <a:gd name="T25" fmla="*/ 7 h 177"/>
                  <a:gd name="T26" fmla="*/ 101 w 189"/>
                  <a:gd name="T27" fmla="*/ 16 h 177"/>
                  <a:gd name="T28" fmla="*/ 133 w 189"/>
                  <a:gd name="T29" fmla="*/ 5 h 177"/>
                  <a:gd name="T30" fmla="*/ 152 w 189"/>
                  <a:gd name="T31" fmla="*/ 39 h 177"/>
                  <a:gd name="T32" fmla="*/ 183 w 189"/>
                  <a:gd name="T33" fmla="*/ 64 h 177"/>
                  <a:gd name="T34" fmla="*/ 186 w 189"/>
                  <a:gd name="T35" fmla="*/ 8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9" h="177">
                    <a:moveTo>
                      <a:pt x="186" y="87"/>
                    </a:moveTo>
                    <a:cubicBezTo>
                      <a:pt x="186" y="99"/>
                      <a:pt x="189" y="113"/>
                      <a:pt x="184" y="124"/>
                    </a:cubicBezTo>
                    <a:cubicBezTo>
                      <a:pt x="180" y="133"/>
                      <a:pt x="153" y="130"/>
                      <a:pt x="146" y="137"/>
                    </a:cubicBezTo>
                    <a:cubicBezTo>
                      <a:pt x="139" y="144"/>
                      <a:pt x="133" y="152"/>
                      <a:pt x="124" y="156"/>
                    </a:cubicBezTo>
                    <a:cubicBezTo>
                      <a:pt x="115" y="159"/>
                      <a:pt x="108" y="177"/>
                      <a:pt x="99" y="177"/>
                    </a:cubicBezTo>
                    <a:cubicBezTo>
                      <a:pt x="89" y="177"/>
                      <a:pt x="79" y="157"/>
                      <a:pt x="71" y="154"/>
                    </a:cubicBezTo>
                    <a:cubicBezTo>
                      <a:pt x="67" y="153"/>
                      <a:pt x="61" y="154"/>
                      <a:pt x="56" y="155"/>
                    </a:cubicBezTo>
                    <a:cubicBezTo>
                      <a:pt x="49" y="157"/>
                      <a:pt x="42" y="158"/>
                      <a:pt x="38" y="155"/>
                    </a:cubicBezTo>
                    <a:cubicBezTo>
                      <a:pt x="29" y="147"/>
                      <a:pt x="38" y="129"/>
                      <a:pt x="34" y="118"/>
                    </a:cubicBezTo>
                    <a:cubicBezTo>
                      <a:pt x="29" y="108"/>
                      <a:pt x="0" y="97"/>
                      <a:pt x="0" y="84"/>
                    </a:cubicBezTo>
                    <a:cubicBezTo>
                      <a:pt x="0" y="71"/>
                      <a:pt x="13" y="58"/>
                      <a:pt x="19" y="47"/>
                    </a:cubicBezTo>
                    <a:cubicBezTo>
                      <a:pt x="24" y="36"/>
                      <a:pt x="39" y="41"/>
                      <a:pt x="49" y="34"/>
                    </a:cubicBezTo>
                    <a:cubicBezTo>
                      <a:pt x="55" y="28"/>
                      <a:pt x="57" y="9"/>
                      <a:pt x="65" y="7"/>
                    </a:cubicBezTo>
                    <a:cubicBezTo>
                      <a:pt x="73" y="4"/>
                      <a:pt x="92" y="16"/>
                      <a:pt x="101" y="16"/>
                    </a:cubicBezTo>
                    <a:cubicBezTo>
                      <a:pt x="113" y="16"/>
                      <a:pt x="123" y="0"/>
                      <a:pt x="133" y="5"/>
                    </a:cubicBezTo>
                    <a:cubicBezTo>
                      <a:pt x="144" y="10"/>
                      <a:pt x="145" y="30"/>
                      <a:pt x="152" y="39"/>
                    </a:cubicBezTo>
                    <a:cubicBezTo>
                      <a:pt x="159" y="48"/>
                      <a:pt x="180" y="53"/>
                      <a:pt x="183" y="64"/>
                    </a:cubicBezTo>
                    <a:cubicBezTo>
                      <a:pt x="185" y="71"/>
                      <a:pt x="186" y="79"/>
                      <a:pt x="186" y="87"/>
                    </a:cubicBezTo>
                  </a:path>
                </a:pathLst>
              </a:custGeom>
              <a:solidFill>
                <a:schemeClr val="tx2"/>
              </a:solidFill>
              <a:ln w="6350">
                <a:solidFill>
                  <a:schemeClr val="accent6">
                    <a:lumMod val="60000"/>
                    <a:lumOff val="40000"/>
                  </a:schemeClr>
                </a:solidFill>
              </a:ln>
            </p:spPr>
            <p:txBody>
              <a:bodyPr vert="horz" wrap="square" lIns="91440" tIns="45720" rIns="91440" bIns="45720" numCol="1" anchor="t" anchorCtr="0" compatLnSpc="1">
                <a:prstTxWarp prst="textNoShape">
                  <a:avLst/>
                </a:prstTxWarp>
              </a:bodyPr>
              <a:lstStyle/>
              <a:p>
                <a:endParaRPr lang="en-US" dirty="0"/>
              </a:p>
            </p:txBody>
          </p:sp>
          <p:sp>
            <p:nvSpPr>
              <p:cNvPr id="16404" name="Oval 11">
                <a:extLst>
                  <a:ext uri="{FF2B5EF4-FFF2-40B4-BE49-F238E27FC236}">
                    <a16:creationId xmlns:a16="http://schemas.microsoft.com/office/drawing/2014/main" id="{F261804F-F95D-4FA2-895B-EFB8AD974CD3}"/>
                  </a:ext>
                </a:extLst>
              </p:cNvPr>
              <p:cNvSpPr>
                <a:spLocks noChangeArrowheads="1"/>
              </p:cNvSpPr>
              <p:nvPr/>
            </p:nvSpPr>
            <p:spPr bwMode="auto">
              <a:xfrm>
                <a:off x="4889046" y="5219700"/>
                <a:ext cx="176213" cy="171450"/>
              </a:xfrm>
              <a:prstGeom prst="ellipse">
                <a:avLst/>
              </a:prstGeom>
              <a:solidFill>
                <a:srgbClr val="7030A0"/>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168" name="Oval 167">
              <a:extLst>
                <a:ext uri="{FF2B5EF4-FFF2-40B4-BE49-F238E27FC236}">
                  <a16:creationId xmlns:a16="http://schemas.microsoft.com/office/drawing/2014/main" id="{14455461-C6F3-4AFB-9499-D911886639D5}"/>
                </a:ext>
              </a:extLst>
            </p:cNvPr>
            <p:cNvSpPr/>
            <p:nvPr/>
          </p:nvSpPr>
          <p:spPr bwMode="auto">
            <a:xfrm>
              <a:off x="4602191" y="5185032"/>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F13EF7E1-4AAB-4725-90FC-676F4ABDA878}"/>
                </a:ext>
              </a:extLst>
            </p:cNvPr>
            <p:cNvSpPr/>
            <p:nvPr/>
          </p:nvSpPr>
          <p:spPr bwMode="auto">
            <a:xfrm>
              <a:off x="4582197" y="5236456"/>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E93AE36A-515B-42B3-931E-274CE88E556A}"/>
                </a:ext>
              </a:extLst>
            </p:cNvPr>
            <p:cNvSpPr/>
            <p:nvPr/>
          </p:nvSpPr>
          <p:spPr bwMode="auto">
            <a:xfrm>
              <a:off x="4560181" y="5073708"/>
              <a:ext cx="27432" cy="27432"/>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E3C5F1FB-41DF-4FE6-ACDC-9BE2CB29F712}"/>
                </a:ext>
              </a:extLst>
            </p:cNvPr>
            <p:cNvSpPr/>
            <p:nvPr/>
          </p:nvSpPr>
          <p:spPr bwMode="auto">
            <a:xfrm>
              <a:off x="4517158" y="5089052"/>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BAD1DFBE-55C9-4619-B2B4-F9BC567FABC2}"/>
                </a:ext>
              </a:extLst>
            </p:cNvPr>
            <p:cNvSpPr/>
            <p:nvPr/>
          </p:nvSpPr>
          <p:spPr bwMode="auto">
            <a:xfrm>
              <a:off x="4625984" y="5031751"/>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1E0D8C97-C57A-4A21-8586-506C6C530973}"/>
                </a:ext>
              </a:extLst>
            </p:cNvPr>
            <p:cNvSpPr/>
            <p:nvPr/>
          </p:nvSpPr>
          <p:spPr bwMode="auto">
            <a:xfrm>
              <a:off x="4677986" y="5068072"/>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6F348659-022F-417F-AE87-D2D1DC9C887F}"/>
                </a:ext>
              </a:extLst>
            </p:cNvPr>
            <p:cNvSpPr>
              <a:spLocks noChangeAspect="1"/>
            </p:cNvSpPr>
            <p:nvPr/>
          </p:nvSpPr>
          <p:spPr bwMode="auto">
            <a:xfrm>
              <a:off x="4640321" y="5062326"/>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D1ABD0E0-1E34-4E71-A00E-C96822C3CA54}"/>
                </a:ext>
              </a:extLst>
            </p:cNvPr>
            <p:cNvSpPr>
              <a:spLocks noChangeAspect="1"/>
            </p:cNvSpPr>
            <p:nvPr/>
          </p:nvSpPr>
          <p:spPr bwMode="auto">
            <a:xfrm>
              <a:off x="4642213" y="5103302"/>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5B1BDA6C-8351-4A1A-AB0D-7E76D11B3C0B}"/>
                </a:ext>
              </a:extLst>
            </p:cNvPr>
            <p:cNvSpPr>
              <a:spLocks noChangeAspect="1"/>
            </p:cNvSpPr>
            <p:nvPr/>
          </p:nvSpPr>
          <p:spPr bwMode="auto">
            <a:xfrm>
              <a:off x="4604412" y="5103742"/>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452989E9-A17C-4048-9763-7F241B0F70EC}"/>
                </a:ext>
              </a:extLst>
            </p:cNvPr>
            <p:cNvSpPr>
              <a:spLocks noChangeAspect="1"/>
            </p:cNvSpPr>
            <p:nvPr/>
          </p:nvSpPr>
          <p:spPr bwMode="auto">
            <a:xfrm>
              <a:off x="4498261" y="521412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A8219C41-DABD-4DE0-B63A-90BA00717B74}"/>
                </a:ext>
              </a:extLst>
            </p:cNvPr>
            <p:cNvSpPr>
              <a:spLocks noChangeAspect="1"/>
            </p:cNvSpPr>
            <p:nvPr/>
          </p:nvSpPr>
          <p:spPr bwMode="auto">
            <a:xfrm>
              <a:off x="4580584" y="5156780"/>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0926F13C-0D69-4723-8C58-1439B688DCAD}"/>
                </a:ext>
              </a:extLst>
            </p:cNvPr>
            <p:cNvSpPr>
              <a:spLocks noChangeAspect="1"/>
            </p:cNvSpPr>
            <p:nvPr/>
          </p:nvSpPr>
          <p:spPr bwMode="auto">
            <a:xfrm>
              <a:off x="4556259" y="5195358"/>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297C2556-D489-4F37-8FFB-F0262D9E5348}"/>
                </a:ext>
              </a:extLst>
            </p:cNvPr>
            <p:cNvSpPr>
              <a:spLocks noChangeAspect="1"/>
            </p:cNvSpPr>
            <p:nvPr/>
          </p:nvSpPr>
          <p:spPr bwMode="auto">
            <a:xfrm>
              <a:off x="4526609" y="5182943"/>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F56FD71A-9F8B-492E-AC91-A7B52EEF566D}"/>
                </a:ext>
              </a:extLst>
            </p:cNvPr>
            <p:cNvSpPr>
              <a:spLocks noChangeAspect="1"/>
            </p:cNvSpPr>
            <p:nvPr/>
          </p:nvSpPr>
          <p:spPr bwMode="auto">
            <a:xfrm>
              <a:off x="4629912" y="5185808"/>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E4C3C972-9A5C-459A-97B5-D1069067DD08}"/>
                </a:ext>
              </a:extLst>
            </p:cNvPr>
            <p:cNvSpPr>
              <a:spLocks noChangeAspect="1"/>
            </p:cNvSpPr>
            <p:nvPr/>
          </p:nvSpPr>
          <p:spPr bwMode="auto">
            <a:xfrm>
              <a:off x="4635513" y="5277072"/>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A1DB9596-5D0A-4AE7-A478-5026598012E4}"/>
                </a:ext>
              </a:extLst>
            </p:cNvPr>
            <p:cNvSpPr>
              <a:spLocks noChangeAspect="1"/>
            </p:cNvSpPr>
            <p:nvPr/>
          </p:nvSpPr>
          <p:spPr bwMode="auto">
            <a:xfrm>
              <a:off x="4565403" y="5285380"/>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6B440B8A-00F1-42B9-B380-396E9CA339F2}"/>
                </a:ext>
              </a:extLst>
            </p:cNvPr>
            <p:cNvSpPr>
              <a:spLocks noChangeAspect="1"/>
            </p:cNvSpPr>
            <p:nvPr/>
          </p:nvSpPr>
          <p:spPr bwMode="auto">
            <a:xfrm>
              <a:off x="4524581" y="5250022"/>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18BB464F-A258-4846-862C-0F4238070599}"/>
                </a:ext>
              </a:extLst>
            </p:cNvPr>
            <p:cNvSpPr>
              <a:spLocks noChangeAspect="1"/>
            </p:cNvSpPr>
            <p:nvPr/>
          </p:nvSpPr>
          <p:spPr bwMode="auto">
            <a:xfrm>
              <a:off x="4610950" y="5153715"/>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DB4E0A22-6434-4122-8D4C-A32E9D8BC74D}"/>
                </a:ext>
              </a:extLst>
            </p:cNvPr>
            <p:cNvSpPr>
              <a:spLocks noChangeAspect="1"/>
            </p:cNvSpPr>
            <p:nvPr/>
          </p:nvSpPr>
          <p:spPr bwMode="auto">
            <a:xfrm>
              <a:off x="4713043" y="512969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CB4F6780-ED88-4219-8933-635D60327E0D}"/>
                </a:ext>
              </a:extLst>
            </p:cNvPr>
            <p:cNvSpPr>
              <a:spLocks noChangeAspect="1"/>
            </p:cNvSpPr>
            <p:nvPr/>
          </p:nvSpPr>
          <p:spPr bwMode="auto">
            <a:xfrm>
              <a:off x="4477151" y="5146011"/>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C5D1BBD2-EA35-4CC5-8687-A0807B289FE3}"/>
                </a:ext>
              </a:extLst>
            </p:cNvPr>
            <p:cNvSpPr>
              <a:spLocks noChangeAspect="1"/>
            </p:cNvSpPr>
            <p:nvPr/>
          </p:nvSpPr>
          <p:spPr bwMode="auto">
            <a:xfrm>
              <a:off x="4594910" y="5037385"/>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B2134999-853F-4E2D-84F4-39CB4B08B848}"/>
                </a:ext>
              </a:extLst>
            </p:cNvPr>
            <p:cNvSpPr>
              <a:spLocks noChangeAspect="1"/>
            </p:cNvSpPr>
            <p:nvPr/>
          </p:nvSpPr>
          <p:spPr bwMode="auto">
            <a:xfrm>
              <a:off x="4549680" y="5116759"/>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BA99DBDB-4791-424B-B8FD-BBCBD869A17E}"/>
                </a:ext>
              </a:extLst>
            </p:cNvPr>
            <p:cNvSpPr>
              <a:spLocks noChangeAspect="1"/>
            </p:cNvSpPr>
            <p:nvPr/>
          </p:nvSpPr>
          <p:spPr bwMode="auto">
            <a:xfrm>
              <a:off x="4553544" y="5155155"/>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00C3EF48-8162-4EEC-81CE-5718BBB3B38D}"/>
                </a:ext>
              </a:extLst>
            </p:cNvPr>
            <p:cNvSpPr/>
            <p:nvPr/>
          </p:nvSpPr>
          <p:spPr bwMode="auto">
            <a:xfrm>
              <a:off x="4649229" y="5138192"/>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D50A3F8F-4A01-4131-9434-13051BBC1F9B}"/>
                </a:ext>
              </a:extLst>
            </p:cNvPr>
            <p:cNvSpPr>
              <a:spLocks noChangeAspect="1"/>
            </p:cNvSpPr>
            <p:nvPr/>
          </p:nvSpPr>
          <p:spPr bwMode="auto">
            <a:xfrm>
              <a:off x="4687130" y="5112446"/>
              <a:ext cx="18288" cy="1828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71E84B72-51D5-4EC0-9338-09313CA46741}"/>
                </a:ext>
              </a:extLst>
            </p:cNvPr>
            <p:cNvSpPr>
              <a:spLocks noChangeAspect="1"/>
            </p:cNvSpPr>
            <p:nvPr/>
          </p:nvSpPr>
          <p:spPr bwMode="auto">
            <a:xfrm>
              <a:off x="4611037" y="5252240"/>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DBCDAD86-6D5F-459D-B8FB-EFE73EDA3414}"/>
                </a:ext>
              </a:extLst>
            </p:cNvPr>
            <p:cNvSpPr>
              <a:spLocks noChangeAspect="1"/>
            </p:cNvSpPr>
            <p:nvPr/>
          </p:nvSpPr>
          <p:spPr bwMode="auto">
            <a:xfrm>
              <a:off x="4531976" y="5288693"/>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06163D8E-5038-4CE9-B3C0-F96603BE700E}"/>
                </a:ext>
              </a:extLst>
            </p:cNvPr>
            <p:cNvSpPr/>
            <p:nvPr/>
          </p:nvSpPr>
          <p:spPr bwMode="auto">
            <a:xfrm rot="14898753">
              <a:off x="4737867" y="5388060"/>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0AAEB203-6804-4322-B1A5-199B4E394491}"/>
                </a:ext>
              </a:extLst>
            </p:cNvPr>
            <p:cNvSpPr/>
            <p:nvPr/>
          </p:nvSpPr>
          <p:spPr bwMode="auto">
            <a:xfrm rot="14898753">
              <a:off x="4868190" y="5240521"/>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83A76F04-AF2B-4A0D-9094-B6AF6EF042A8}"/>
                </a:ext>
              </a:extLst>
            </p:cNvPr>
            <p:cNvSpPr/>
            <p:nvPr/>
          </p:nvSpPr>
          <p:spPr bwMode="auto">
            <a:xfrm rot="14898753">
              <a:off x="4818829" y="5132295"/>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A881737E-1C1E-492F-913F-1AF8047B025F}"/>
                </a:ext>
              </a:extLst>
            </p:cNvPr>
            <p:cNvSpPr/>
            <p:nvPr/>
          </p:nvSpPr>
          <p:spPr bwMode="auto">
            <a:xfrm rot="14898753">
              <a:off x="4494458" y="5356847"/>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19E5D0A0-6EAD-4F88-807D-EA3A9D178AB6}"/>
                </a:ext>
              </a:extLst>
            </p:cNvPr>
            <p:cNvSpPr/>
            <p:nvPr/>
          </p:nvSpPr>
          <p:spPr bwMode="auto">
            <a:xfrm rot="14898753">
              <a:off x="4586644" y="5422595"/>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2C035837-2CFE-44B5-8D04-9CA1E9782D5B}"/>
                </a:ext>
              </a:extLst>
            </p:cNvPr>
            <p:cNvSpPr/>
            <p:nvPr/>
          </p:nvSpPr>
          <p:spPr bwMode="auto">
            <a:xfrm rot="14898753">
              <a:off x="4601177" y="5360852"/>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293C7EB3-C5AC-4E5A-90A8-D926E27F9BB2}"/>
                </a:ext>
              </a:extLst>
            </p:cNvPr>
            <p:cNvSpPr>
              <a:spLocks noChangeAspect="1"/>
            </p:cNvSpPr>
            <p:nvPr/>
          </p:nvSpPr>
          <p:spPr bwMode="auto">
            <a:xfrm rot="14898753">
              <a:off x="4611769" y="540848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A685453F-EB4C-48A3-9EA9-D6B36CEC6A2E}"/>
                </a:ext>
              </a:extLst>
            </p:cNvPr>
            <p:cNvSpPr>
              <a:spLocks noChangeAspect="1"/>
            </p:cNvSpPr>
            <p:nvPr/>
          </p:nvSpPr>
          <p:spPr bwMode="auto">
            <a:xfrm rot="14898753">
              <a:off x="4649146" y="539158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38462174-C7AD-476F-BB7B-68CBAD47B45A}"/>
                </a:ext>
              </a:extLst>
            </p:cNvPr>
            <p:cNvSpPr>
              <a:spLocks noChangeAspect="1"/>
            </p:cNvSpPr>
            <p:nvPr/>
          </p:nvSpPr>
          <p:spPr bwMode="auto">
            <a:xfrm rot="14898753">
              <a:off x="4663524" y="5426546"/>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F4B5FA19-E3E9-4576-8F33-B7DDCFCC0601}"/>
                </a:ext>
              </a:extLst>
            </p:cNvPr>
            <p:cNvSpPr>
              <a:spLocks noChangeAspect="1"/>
            </p:cNvSpPr>
            <p:nvPr/>
          </p:nvSpPr>
          <p:spPr bwMode="auto">
            <a:xfrm rot="14898753">
              <a:off x="4571735" y="5349569"/>
              <a:ext cx="18288" cy="1828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D20C0C97-BCF2-4930-A965-41BA5400952D}"/>
                </a:ext>
              </a:extLst>
            </p:cNvPr>
            <p:cNvSpPr>
              <a:spLocks noChangeAspect="1"/>
            </p:cNvSpPr>
            <p:nvPr/>
          </p:nvSpPr>
          <p:spPr bwMode="auto">
            <a:xfrm rot="14898753">
              <a:off x="4871276" y="5323351"/>
              <a:ext cx="18288" cy="1828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1C688AC6-C745-4B18-90A3-24D828708BCA}"/>
                </a:ext>
              </a:extLst>
            </p:cNvPr>
            <p:cNvSpPr>
              <a:spLocks noChangeAspect="1"/>
            </p:cNvSpPr>
            <p:nvPr/>
          </p:nvSpPr>
          <p:spPr bwMode="auto">
            <a:xfrm rot="14898753">
              <a:off x="4891617" y="5345470"/>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55D15CE1-97B3-4277-BDCA-3913941EF38B}"/>
                </a:ext>
              </a:extLst>
            </p:cNvPr>
            <p:cNvSpPr>
              <a:spLocks noChangeAspect="1"/>
            </p:cNvSpPr>
            <p:nvPr/>
          </p:nvSpPr>
          <p:spPr bwMode="auto">
            <a:xfrm rot="14898753">
              <a:off x="4532285" y="5334751"/>
              <a:ext cx="18288" cy="1828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B32D769F-C701-4DC2-9673-9513DC776CBD}"/>
                </a:ext>
              </a:extLst>
            </p:cNvPr>
            <p:cNvSpPr>
              <a:spLocks noChangeAspect="1"/>
            </p:cNvSpPr>
            <p:nvPr/>
          </p:nvSpPr>
          <p:spPr bwMode="auto">
            <a:xfrm rot="14898753">
              <a:off x="4724908" y="5358823"/>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1A76D484-2272-431A-86DC-CE4BD424994C}"/>
                </a:ext>
              </a:extLst>
            </p:cNvPr>
            <p:cNvSpPr>
              <a:spLocks noChangeAspect="1"/>
            </p:cNvSpPr>
            <p:nvPr/>
          </p:nvSpPr>
          <p:spPr bwMode="auto">
            <a:xfrm rot="14898753">
              <a:off x="4813091" y="533359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C858B396-C0E8-44D9-9BC3-65B80E415CA2}"/>
                </a:ext>
              </a:extLst>
            </p:cNvPr>
            <p:cNvSpPr>
              <a:spLocks noChangeAspect="1"/>
            </p:cNvSpPr>
            <p:nvPr/>
          </p:nvSpPr>
          <p:spPr bwMode="auto">
            <a:xfrm rot="14898753">
              <a:off x="4841215" y="5340305"/>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A567161C-D965-4726-814B-A17626857457}"/>
                </a:ext>
              </a:extLst>
            </p:cNvPr>
            <p:cNvSpPr>
              <a:spLocks noChangeAspect="1"/>
            </p:cNvSpPr>
            <p:nvPr/>
          </p:nvSpPr>
          <p:spPr bwMode="auto">
            <a:xfrm rot="14898753">
              <a:off x="4707543" y="540200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F1663440-B560-42BE-A4B5-150B2B51490D}"/>
                </a:ext>
              </a:extLst>
            </p:cNvPr>
            <p:cNvSpPr>
              <a:spLocks noChangeAspect="1"/>
            </p:cNvSpPr>
            <p:nvPr/>
          </p:nvSpPr>
          <p:spPr bwMode="auto">
            <a:xfrm rot="14898753">
              <a:off x="4647495" y="531601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4FAEBABE-6471-47DD-9A63-68526A5A0222}"/>
                </a:ext>
              </a:extLst>
            </p:cNvPr>
            <p:cNvSpPr>
              <a:spLocks noChangeAspect="1"/>
            </p:cNvSpPr>
            <p:nvPr/>
          </p:nvSpPr>
          <p:spPr bwMode="auto">
            <a:xfrm rot="14898753">
              <a:off x="4503559" y="5319392"/>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BA32ECBF-D406-41D9-8865-E3F84B9083FD}"/>
                </a:ext>
              </a:extLst>
            </p:cNvPr>
            <p:cNvSpPr>
              <a:spLocks noChangeAspect="1"/>
            </p:cNvSpPr>
            <p:nvPr/>
          </p:nvSpPr>
          <p:spPr bwMode="auto">
            <a:xfrm rot="14898753">
              <a:off x="4605375" y="5459897"/>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94742CE1-CDF2-4721-9E8A-6247ACC98F08}"/>
                </a:ext>
              </a:extLst>
            </p:cNvPr>
            <p:cNvSpPr>
              <a:spLocks noChangeAspect="1"/>
            </p:cNvSpPr>
            <p:nvPr/>
          </p:nvSpPr>
          <p:spPr bwMode="auto">
            <a:xfrm rot="14898753">
              <a:off x="4462260" y="5337771"/>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BA05D26A-B6FD-4D4C-BC8F-D5189F053CAC}"/>
                </a:ext>
              </a:extLst>
            </p:cNvPr>
            <p:cNvSpPr>
              <a:spLocks noChangeAspect="1"/>
            </p:cNvSpPr>
            <p:nvPr/>
          </p:nvSpPr>
          <p:spPr bwMode="auto">
            <a:xfrm rot="14898753">
              <a:off x="4846962" y="5292375"/>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3F06C2C9-54D4-462E-9ED8-CAA9568BC191}"/>
                </a:ext>
              </a:extLst>
            </p:cNvPr>
            <p:cNvSpPr/>
            <p:nvPr/>
          </p:nvSpPr>
          <p:spPr bwMode="auto">
            <a:xfrm rot="14898753">
              <a:off x="4676960" y="5361661"/>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D50A5284-1A2F-4C8B-AC78-8D3650BD452C}"/>
                </a:ext>
              </a:extLst>
            </p:cNvPr>
            <p:cNvSpPr>
              <a:spLocks noChangeAspect="1"/>
            </p:cNvSpPr>
            <p:nvPr/>
          </p:nvSpPr>
          <p:spPr bwMode="auto">
            <a:xfrm rot="14898753">
              <a:off x="4641044" y="5346467"/>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9B0F61F1-DD3A-4E51-A0DB-61433425CBCB}"/>
                </a:ext>
              </a:extLst>
            </p:cNvPr>
            <p:cNvSpPr>
              <a:spLocks noChangeAspect="1"/>
            </p:cNvSpPr>
            <p:nvPr/>
          </p:nvSpPr>
          <p:spPr bwMode="auto">
            <a:xfrm rot="14898753">
              <a:off x="4799062" y="536551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DE1BA4E1-60C5-4448-BC6C-F3F4F31878AF}"/>
                </a:ext>
              </a:extLst>
            </p:cNvPr>
            <p:cNvSpPr>
              <a:spLocks noChangeAspect="1"/>
            </p:cNvSpPr>
            <p:nvPr/>
          </p:nvSpPr>
          <p:spPr bwMode="auto">
            <a:xfrm rot="14898753">
              <a:off x="4915481" y="5256052"/>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3980AF2B-EA19-46A9-8520-C7CD25A90C3F}"/>
                </a:ext>
              </a:extLst>
            </p:cNvPr>
            <p:cNvSpPr/>
            <p:nvPr/>
          </p:nvSpPr>
          <p:spPr bwMode="auto">
            <a:xfrm>
              <a:off x="4699212" y="5001609"/>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FE93103C-91B7-4327-9E55-1D6E95493E3D}"/>
                </a:ext>
              </a:extLst>
            </p:cNvPr>
            <p:cNvSpPr/>
            <p:nvPr/>
          </p:nvSpPr>
          <p:spPr bwMode="auto">
            <a:xfrm>
              <a:off x="4488247" y="5047149"/>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DD33855B-A97A-4CD7-B2E9-F192A1D673B2}"/>
                </a:ext>
              </a:extLst>
            </p:cNvPr>
            <p:cNvSpPr>
              <a:spLocks noChangeAspect="1"/>
            </p:cNvSpPr>
            <p:nvPr/>
          </p:nvSpPr>
          <p:spPr bwMode="auto">
            <a:xfrm>
              <a:off x="4752065" y="4991856"/>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83E5848E-8A8F-42BD-9886-F96679F3D272}"/>
                </a:ext>
              </a:extLst>
            </p:cNvPr>
            <p:cNvSpPr>
              <a:spLocks noChangeAspect="1"/>
            </p:cNvSpPr>
            <p:nvPr/>
          </p:nvSpPr>
          <p:spPr bwMode="auto">
            <a:xfrm>
              <a:off x="4832545" y="4985219"/>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05EB321A-1E68-487E-B33E-392C7A6AC6D2}"/>
                </a:ext>
              </a:extLst>
            </p:cNvPr>
            <p:cNvSpPr>
              <a:spLocks noChangeAspect="1"/>
            </p:cNvSpPr>
            <p:nvPr/>
          </p:nvSpPr>
          <p:spPr bwMode="auto">
            <a:xfrm>
              <a:off x="4730543" y="5062326"/>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940D0442-5B08-4020-BC8D-0B4447FC29AE}"/>
                </a:ext>
              </a:extLst>
            </p:cNvPr>
            <p:cNvSpPr>
              <a:spLocks noChangeAspect="1"/>
            </p:cNvSpPr>
            <p:nvPr/>
          </p:nvSpPr>
          <p:spPr bwMode="auto">
            <a:xfrm>
              <a:off x="4776250" y="5017700"/>
              <a:ext cx="18288" cy="1828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Oval 228">
              <a:extLst>
                <a:ext uri="{FF2B5EF4-FFF2-40B4-BE49-F238E27FC236}">
                  <a16:creationId xmlns:a16="http://schemas.microsoft.com/office/drawing/2014/main" id="{8F01E6B7-AA4B-435F-9618-D3DACC3097B2}"/>
                </a:ext>
              </a:extLst>
            </p:cNvPr>
            <p:cNvSpPr>
              <a:spLocks noChangeAspect="1"/>
            </p:cNvSpPr>
            <p:nvPr/>
          </p:nvSpPr>
          <p:spPr bwMode="auto">
            <a:xfrm>
              <a:off x="4636075" y="4942378"/>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398A7BCE-CD86-4D5A-B5F3-553C7E87E838}"/>
                </a:ext>
              </a:extLst>
            </p:cNvPr>
            <p:cNvSpPr>
              <a:spLocks noChangeAspect="1"/>
            </p:cNvSpPr>
            <p:nvPr/>
          </p:nvSpPr>
          <p:spPr bwMode="auto">
            <a:xfrm>
              <a:off x="4849992" y="5042271"/>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48DD7101-CB2D-4516-B511-93DDA39C896B}"/>
                </a:ext>
              </a:extLst>
            </p:cNvPr>
            <p:cNvSpPr>
              <a:spLocks noChangeAspect="1"/>
            </p:cNvSpPr>
            <p:nvPr/>
          </p:nvSpPr>
          <p:spPr bwMode="auto">
            <a:xfrm>
              <a:off x="4809170" y="5006913"/>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EBCB4D8B-2819-4820-8A4B-1B207CA2C5BA}"/>
                </a:ext>
              </a:extLst>
            </p:cNvPr>
            <p:cNvSpPr>
              <a:spLocks noChangeAspect="1"/>
            </p:cNvSpPr>
            <p:nvPr/>
          </p:nvSpPr>
          <p:spPr bwMode="auto">
            <a:xfrm>
              <a:off x="4539554" y="5023889"/>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83C88FAF-EE85-440A-9BB8-26DEFD7DD2A1}"/>
                </a:ext>
              </a:extLst>
            </p:cNvPr>
            <p:cNvSpPr>
              <a:spLocks noChangeAspect="1"/>
            </p:cNvSpPr>
            <p:nvPr/>
          </p:nvSpPr>
          <p:spPr bwMode="auto">
            <a:xfrm>
              <a:off x="4816565" y="504558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4380D8C4-CEA1-4172-B508-61E22D9A5E4F}"/>
                </a:ext>
              </a:extLst>
            </p:cNvPr>
            <p:cNvSpPr/>
            <p:nvPr/>
          </p:nvSpPr>
          <p:spPr bwMode="auto">
            <a:xfrm rot="14898753">
              <a:off x="4779047" y="5113738"/>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57B04503-E560-46FD-8055-87607155581E}"/>
                </a:ext>
              </a:extLst>
            </p:cNvPr>
            <p:cNvSpPr/>
            <p:nvPr/>
          </p:nvSpPr>
          <p:spPr bwMode="auto">
            <a:xfrm rot="14898753">
              <a:off x="4871233" y="5179486"/>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F2129E7B-7BE5-443C-8EF7-7A0E506A2538}"/>
                </a:ext>
              </a:extLst>
            </p:cNvPr>
            <p:cNvSpPr/>
            <p:nvPr/>
          </p:nvSpPr>
          <p:spPr bwMode="auto">
            <a:xfrm rot="14898753">
              <a:off x="4869616" y="5128482"/>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Oval 236">
              <a:extLst>
                <a:ext uri="{FF2B5EF4-FFF2-40B4-BE49-F238E27FC236}">
                  <a16:creationId xmlns:a16="http://schemas.microsoft.com/office/drawing/2014/main" id="{7ECB8354-40BD-49AB-B2E5-8A33DA9BF789}"/>
                </a:ext>
              </a:extLst>
            </p:cNvPr>
            <p:cNvSpPr>
              <a:spLocks noChangeAspect="1"/>
            </p:cNvSpPr>
            <p:nvPr/>
          </p:nvSpPr>
          <p:spPr bwMode="auto">
            <a:xfrm rot="14898753">
              <a:off x="4896358" y="5165375"/>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Oval 237">
              <a:extLst>
                <a:ext uri="{FF2B5EF4-FFF2-40B4-BE49-F238E27FC236}">
                  <a16:creationId xmlns:a16="http://schemas.microsoft.com/office/drawing/2014/main" id="{27392F9B-7209-476C-9A39-71B4E49463E6}"/>
                </a:ext>
              </a:extLst>
            </p:cNvPr>
            <p:cNvSpPr>
              <a:spLocks noChangeAspect="1"/>
            </p:cNvSpPr>
            <p:nvPr/>
          </p:nvSpPr>
          <p:spPr bwMode="auto">
            <a:xfrm rot="14898753">
              <a:off x="4926637" y="5177251"/>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Oval 238">
              <a:extLst>
                <a:ext uri="{FF2B5EF4-FFF2-40B4-BE49-F238E27FC236}">
                  <a16:creationId xmlns:a16="http://schemas.microsoft.com/office/drawing/2014/main" id="{36A6645D-0EE8-4AF9-BCAD-14567FDBFE1F}"/>
                </a:ext>
              </a:extLst>
            </p:cNvPr>
            <p:cNvSpPr>
              <a:spLocks noChangeAspect="1"/>
            </p:cNvSpPr>
            <p:nvPr/>
          </p:nvSpPr>
          <p:spPr bwMode="auto">
            <a:xfrm rot="14898753">
              <a:off x="4856324" y="5106460"/>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Oval 239">
              <a:extLst>
                <a:ext uri="{FF2B5EF4-FFF2-40B4-BE49-F238E27FC236}">
                  <a16:creationId xmlns:a16="http://schemas.microsoft.com/office/drawing/2014/main" id="{D39455F0-B2C3-4DE0-95DC-C64F6469F785}"/>
                </a:ext>
              </a:extLst>
            </p:cNvPr>
            <p:cNvSpPr>
              <a:spLocks noChangeAspect="1"/>
            </p:cNvSpPr>
            <p:nvPr/>
          </p:nvSpPr>
          <p:spPr bwMode="auto">
            <a:xfrm rot="14898753">
              <a:off x="4816874" y="5091642"/>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E5BA527E-96E1-4FDC-B2B6-0707321E9C7C}"/>
                </a:ext>
              </a:extLst>
            </p:cNvPr>
            <p:cNvSpPr>
              <a:spLocks noChangeAspect="1"/>
            </p:cNvSpPr>
            <p:nvPr/>
          </p:nvSpPr>
          <p:spPr bwMode="auto">
            <a:xfrm rot="14898753">
              <a:off x="4670275" y="4973746"/>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Oval 241">
              <a:extLst>
                <a:ext uri="{FF2B5EF4-FFF2-40B4-BE49-F238E27FC236}">
                  <a16:creationId xmlns:a16="http://schemas.microsoft.com/office/drawing/2014/main" id="{0B0909B8-8FBF-409C-B63E-FCB6A5A48334}"/>
                </a:ext>
              </a:extLst>
            </p:cNvPr>
            <p:cNvSpPr>
              <a:spLocks noChangeAspect="1"/>
            </p:cNvSpPr>
            <p:nvPr/>
          </p:nvSpPr>
          <p:spPr bwMode="auto">
            <a:xfrm rot="14898753">
              <a:off x="4788148" y="5076283"/>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Oval 242">
              <a:extLst>
                <a:ext uri="{FF2B5EF4-FFF2-40B4-BE49-F238E27FC236}">
                  <a16:creationId xmlns:a16="http://schemas.microsoft.com/office/drawing/2014/main" id="{528897F0-E3BE-4715-BDA2-5AE0A93F070F}"/>
                </a:ext>
              </a:extLst>
            </p:cNvPr>
            <p:cNvSpPr>
              <a:spLocks noChangeAspect="1"/>
            </p:cNvSpPr>
            <p:nvPr/>
          </p:nvSpPr>
          <p:spPr bwMode="auto">
            <a:xfrm rot="14898753">
              <a:off x="4889964" y="5216788"/>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A29F0E8F-2C7B-4298-A6FC-71DAD9B9EEB3}"/>
                </a:ext>
              </a:extLst>
            </p:cNvPr>
            <p:cNvSpPr>
              <a:spLocks noChangeAspect="1"/>
            </p:cNvSpPr>
            <p:nvPr/>
          </p:nvSpPr>
          <p:spPr bwMode="auto">
            <a:xfrm rot="14898753">
              <a:off x="4746849" y="5094662"/>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271868B6-45AC-4C53-80D5-F7F865B3F52D}"/>
                </a:ext>
              </a:extLst>
            </p:cNvPr>
            <p:cNvSpPr>
              <a:spLocks noChangeAspect="1"/>
            </p:cNvSpPr>
            <p:nvPr/>
          </p:nvSpPr>
          <p:spPr bwMode="auto">
            <a:xfrm rot="14898753">
              <a:off x="4622344" y="4987855"/>
              <a:ext cx="18288" cy="1828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Oval 257">
              <a:extLst>
                <a:ext uri="{FF2B5EF4-FFF2-40B4-BE49-F238E27FC236}">
                  <a16:creationId xmlns:a16="http://schemas.microsoft.com/office/drawing/2014/main" id="{77240807-8F99-49E7-9060-FF192DE5AF1C}"/>
                </a:ext>
              </a:extLst>
            </p:cNvPr>
            <p:cNvSpPr/>
            <p:nvPr/>
          </p:nvSpPr>
          <p:spPr bwMode="auto">
            <a:xfrm rot="14898753">
              <a:off x="4472038" y="5098729"/>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Oval 258">
              <a:extLst>
                <a:ext uri="{FF2B5EF4-FFF2-40B4-BE49-F238E27FC236}">
                  <a16:creationId xmlns:a16="http://schemas.microsoft.com/office/drawing/2014/main" id="{0B0BFEB4-2DFF-498B-878B-3F244532AD53}"/>
                </a:ext>
              </a:extLst>
            </p:cNvPr>
            <p:cNvSpPr/>
            <p:nvPr/>
          </p:nvSpPr>
          <p:spPr bwMode="auto">
            <a:xfrm rot="14898753">
              <a:off x="4453945" y="5191930"/>
              <a:ext cx="27432" cy="27432"/>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Oval 259">
              <a:extLst>
                <a:ext uri="{FF2B5EF4-FFF2-40B4-BE49-F238E27FC236}">
                  <a16:creationId xmlns:a16="http://schemas.microsoft.com/office/drawing/2014/main" id="{BF15CC3E-4B51-4E9D-B653-56F1D6461556}"/>
                </a:ext>
              </a:extLst>
            </p:cNvPr>
            <p:cNvSpPr>
              <a:spLocks noChangeAspect="1"/>
            </p:cNvSpPr>
            <p:nvPr/>
          </p:nvSpPr>
          <p:spPr bwMode="auto">
            <a:xfrm rot="14898753">
              <a:off x="4410306" y="5107340"/>
              <a:ext cx="18288" cy="1828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Oval 260">
              <a:extLst>
                <a:ext uri="{FF2B5EF4-FFF2-40B4-BE49-F238E27FC236}">
                  <a16:creationId xmlns:a16="http://schemas.microsoft.com/office/drawing/2014/main" id="{1FF2841D-3BEA-471D-A395-5A801E6480B4}"/>
                </a:ext>
              </a:extLst>
            </p:cNvPr>
            <p:cNvSpPr>
              <a:spLocks noChangeAspect="1"/>
            </p:cNvSpPr>
            <p:nvPr/>
          </p:nvSpPr>
          <p:spPr bwMode="auto">
            <a:xfrm rot="14898753">
              <a:off x="4419273" y="5158576"/>
              <a:ext cx="18288" cy="1828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Oval 261">
              <a:extLst>
                <a:ext uri="{FF2B5EF4-FFF2-40B4-BE49-F238E27FC236}">
                  <a16:creationId xmlns:a16="http://schemas.microsoft.com/office/drawing/2014/main" id="{E2209AFA-C1D9-4C6A-8CA4-BCB29FCCD6C0}"/>
                </a:ext>
              </a:extLst>
            </p:cNvPr>
            <p:cNvSpPr>
              <a:spLocks noChangeAspect="1"/>
            </p:cNvSpPr>
            <p:nvPr/>
          </p:nvSpPr>
          <p:spPr bwMode="auto">
            <a:xfrm rot="14898753">
              <a:off x="4609484" y="5299273"/>
              <a:ext cx="18288" cy="18288"/>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96CF787B-A015-4029-8052-35189D77608E}"/>
                </a:ext>
              </a:extLst>
            </p:cNvPr>
            <p:cNvSpPr>
              <a:spLocks noChangeAspect="1"/>
            </p:cNvSpPr>
            <p:nvPr/>
          </p:nvSpPr>
          <p:spPr bwMode="auto">
            <a:xfrm rot="14898753">
              <a:off x="4445034" y="5061084"/>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Oval 267">
              <a:extLst>
                <a:ext uri="{FF2B5EF4-FFF2-40B4-BE49-F238E27FC236}">
                  <a16:creationId xmlns:a16="http://schemas.microsoft.com/office/drawing/2014/main" id="{2DD8B759-D8E1-4D32-817F-7A72F6C596A5}"/>
                </a:ext>
              </a:extLst>
            </p:cNvPr>
            <p:cNvSpPr>
              <a:spLocks noChangeAspect="1"/>
            </p:cNvSpPr>
            <p:nvPr/>
          </p:nvSpPr>
          <p:spPr bwMode="auto">
            <a:xfrm rot="14898753">
              <a:off x="4492708" y="5265026"/>
              <a:ext cx="18288" cy="18288"/>
            </a:xfrm>
            <a:prstGeom prst="ellipse">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399" name="Group 16398">
            <a:extLst>
              <a:ext uri="{FF2B5EF4-FFF2-40B4-BE49-F238E27FC236}">
                <a16:creationId xmlns:a16="http://schemas.microsoft.com/office/drawing/2014/main" id="{5727C14A-F2A3-4925-A59E-0820A2C46161}"/>
              </a:ext>
            </a:extLst>
          </p:cNvPr>
          <p:cNvGrpSpPr/>
          <p:nvPr/>
        </p:nvGrpSpPr>
        <p:grpSpPr>
          <a:xfrm>
            <a:off x="580453" y="3580288"/>
            <a:ext cx="946967" cy="855843"/>
            <a:chOff x="626091" y="3478895"/>
            <a:chExt cx="946967" cy="855843"/>
          </a:xfrm>
        </p:grpSpPr>
        <p:grpSp>
          <p:nvGrpSpPr>
            <p:cNvPr id="19" name="Group 18">
              <a:extLst>
                <a:ext uri="{FF2B5EF4-FFF2-40B4-BE49-F238E27FC236}">
                  <a16:creationId xmlns:a16="http://schemas.microsoft.com/office/drawing/2014/main" id="{9A7EA07F-1686-4C65-829A-3A804D75C949}"/>
                </a:ext>
              </a:extLst>
            </p:cNvPr>
            <p:cNvGrpSpPr/>
            <p:nvPr/>
          </p:nvGrpSpPr>
          <p:grpSpPr>
            <a:xfrm>
              <a:off x="626091" y="3478895"/>
              <a:ext cx="946967" cy="855843"/>
              <a:chOff x="626091" y="3478895"/>
              <a:chExt cx="946967" cy="855843"/>
            </a:xfrm>
          </p:grpSpPr>
          <p:sp>
            <p:nvSpPr>
              <p:cNvPr id="14" name="Freeform: Shape 13">
                <a:extLst>
                  <a:ext uri="{FF2B5EF4-FFF2-40B4-BE49-F238E27FC236}">
                    <a16:creationId xmlns:a16="http://schemas.microsoft.com/office/drawing/2014/main" id="{3F6ED278-F2BC-472E-B769-BB3FBEE09F67}"/>
                  </a:ext>
                </a:extLst>
              </p:cNvPr>
              <p:cNvSpPr/>
              <p:nvPr/>
            </p:nvSpPr>
            <p:spPr bwMode="auto">
              <a:xfrm>
                <a:off x="673606" y="3512718"/>
                <a:ext cx="850648" cy="750943"/>
              </a:xfrm>
              <a:custGeom>
                <a:avLst/>
                <a:gdLst>
                  <a:gd name="connsiteX0" fmla="*/ 83139 w 850648"/>
                  <a:gd name="connsiteY0" fmla="*/ 207944 h 750943"/>
                  <a:gd name="connsiteX1" fmla="*/ 157667 w 850648"/>
                  <a:gd name="connsiteY1" fmla="*/ 110485 h 750943"/>
                  <a:gd name="connsiteX2" fmla="*/ 298123 w 850648"/>
                  <a:gd name="connsiteY2" fmla="*/ 15891 h 750943"/>
                  <a:gd name="connsiteX3" fmla="*/ 487309 w 850648"/>
                  <a:gd name="connsiteY3" fmla="*/ 7292 h 750943"/>
                  <a:gd name="connsiteX4" fmla="*/ 676496 w 850648"/>
                  <a:gd name="connsiteY4" fmla="*/ 90419 h 750943"/>
                  <a:gd name="connsiteX5" fmla="*/ 785421 w 850648"/>
                  <a:gd name="connsiteY5" fmla="*/ 216543 h 750943"/>
                  <a:gd name="connsiteX6" fmla="*/ 839884 w 850648"/>
                  <a:gd name="connsiteY6" fmla="*/ 354133 h 750943"/>
                  <a:gd name="connsiteX7" fmla="*/ 845617 w 850648"/>
                  <a:gd name="connsiteY7" fmla="*/ 517521 h 750943"/>
                  <a:gd name="connsiteX8" fmla="*/ 782555 w 850648"/>
                  <a:gd name="connsiteY8" fmla="*/ 678043 h 750943"/>
                  <a:gd name="connsiteX9" fmla="*/ 599101 w 850648"/>
                  <a:gd name="connsiteY9" fmla="*/ 746838 h 750943"/>
                  <a:gd name="connsiteX10" fmla="*/ 384117 w 850648"/>
                  <a:gd name="connsiteY10" fmla="*/ 738239 h 750943"/>
                  <a:gd name="connsiteX11" fmla="*/ 217862 w 850648"/>
                  <a:gd name="connsiteY11" fmla="*/ 698108 h 750943"/>
                  <a:gd name="connsiteX12" fmla="*/ 83139 w 850648"/>
                  <a:gd name="connsiteY12" fmla="*/ 612115 h 750943"/>
                  <a:gd name="connsiteX13" fmla="*/ 5744 w 850648"/>
                  <a:gd name="connsiteY13" fmla="*/ 468792 h 750943"/>
                  <a:gd name="connsiteX14" fmla="*/ 14344 w 850648"/>
                  <a:gd name="connsiteY14" fmla="*/ 336935 h 750943"/>
                  <a:gd name="connsiteX15" fmla="*/ 83139 w 850648"/>
                  <a:gd name="connsiteY15" fmla="*/ 207944 h 750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50648" h="750943">
                    <a:moveTo>
                      <a:pt x="83139" y="207944"/>
                    </a:moveTo>
                    <a:cubicBezTo>
                      <a:pt x="107026" y="170202"/>
                      <a:pt x="121836" y="142494"/>
                      <a:pt x="157667" y="110485"/>
                    </a:cubicBezTo>
                    <a:cubicBezTo>
                      <a:pt x="193498" y="78476"/>
                      <a:pt x="243183" y="33090"/>
                      <a:pt x="298123" y="15891"/>
                    </a:cubicBezTo>
                    <a:cubicBezTo>
                      <a:pt x="353063" y="-1308"/>
                      <a:pt x="424247" y="-5129"/>
                      <a:pt x="487309" y="7292"/>
                    </a:cubicBezTo>
                    <a:cubicBezTo>
                      <a:pt x="550371" y="19713"/>
                      <a:pt x="626811" y="55544"/>
                      <a:pt x="676496" y="90419"/>
                    </a:cubicBezTo>
                    <a:cubicBezTo>
                      <a:pt x="726181" y="125294"/>
                      <a:pt x="758190" y="172591"/>
                      <a:pt x="785421" y="216543"/>
                    </a:cubicBezTo>
                    <a:cubicBezTo>
                      <a:pt x="812652" y="260495"/>
                      <a:pt x="829851" y="303970"/>
                      <a:pt x="839884" y="354133"/>
                    </a:cubicBezTo>
                    <a:cubicBezTo>
                      <a:pt x="849917" y="404296"/>
                      <a:pt x="855172" y="463536"/>
                      <a:pt x="845617" y="517521"/>
                    </a:cubicBezTo>
                    <a:cubicBezTo>
                      <a:pt x="836062" y="571506"/>
                      <a:pt x="823641" y="639824"/>
                      <a:pt x="782555" y="678043"/>
                    </a:cubicBezTo>
                    <a:cubicBezTo>
                      <a:pt x="741469" y="716262"/>
                      <a:pt x="665507" y="736805"/>
                      <a:pt x="599101" y="746838"/>
                    </a:cubicBezTo>
                    <a:cubicBezTo>
                      <a:pt x="532695" y="756871"/>
                      <a:pt x="447657" y="746361"/>
                      <a:pt x="384117" y="738239"/>
                    </a:cubicBezTo>
                    <a:cubicBezTo>
                      <a:pt x="320577" y="730117"/>
                      <a:pt x="268025" y="719129"/>
                      <a:pt x="217862" y="698108"/>
                    </a:cubicBezTo>
                    <a:cubicBezTo>
                      <a:pt x="167699" y="677087"/>
                      <a:pt x="118492" y="650334"/>
                      <a:pt x="83139" y="612115"/>
                    </a:cubicBezTo>
                    <a:cubicBezTo>
                      <a:pt x="47786" y="573896"/>
                      <a:pt x="17210" y="514655"/>
                      <a:pt x="5744" y="468792"/>
                    </a:cubicBezTo>
                    <a:cubicBezTo>
                      <a:pt x="-5722" y="422929"/>
                      <a:pt x="1445" y="380410"/>
                      <a:pt x="14344" y="336935"/>
                    </a:cubicBezTo>
                    <a:cubicBezTo>
                      <a:pt x="27243" y="293460"/>
                      <a:pt x="59252" y="245686"/>
                      <a:pt x="83139" y="207944"/>
                    </a:cubicBezTo>
                    <a:close/>
                  </a:path>
                </a:pathLst>
              </a:custGeom>
              <a:solidFill>
                <a:schemeClr val="accent6">
                  <a:lumMod val="60000"/>
                  <a:lumOff val="40000"/>
                </a:schemeClr>
              </a:solidFill>
              <a:ln w="0">
                <a:solidFill>
                  <a:schemeClr val="accent6">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Oval 14">
                <a:extLst>
                  <a:ext uri="{FF2B5EF4-FFF2-40B4-BE49-F238E27FC236}">
                    <a16:creationId xmlns:a16="http://schemas.microsoft.com/office/drawing/2014/main" id="{E67B1B12-93A0-44F5-83BD-D4BAAD4F6A0F}"/>
                  </a:ext>
                </a:extLst>
              </p:cNvPr>
              <p:cNvSpPr/>
              <p:nvPr/>
            </p:nvSpPr>
            <p:spPr bwMode="auto">
              <a:xfrm>
                <a:off x="865460" y="3478895"/>
                <a:ext cx="45719" cy="45719"/>
              </a:xfrm>
              <a:prstGeom prst="ellipse">
                <a:avLst/>
              </a:prstGeom>
              <a:solidFill>
                <a:schemeClr val="accent6">
                  <a:lumMod val="60000"/>
                  <a:lumOff val="40000"/>
                </a:schemeClr>
              </a:solidFill>
              <a:ln w="0">
                <a:solidFill>
                  <a:schemeClr val="accent6">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Oval 255">
                <a:extLst>
                  <a:ext uri="{FF2B5EF4-FFF2-40B4-BE49-F238E27FC236}">
                    <a16:creationId xmlns:a16="http://schemas.microsoft.com/office/drawing/2014/main" id="{9594992D-66CE-4864-97F3-F36C7C11D321}"/>
                  </a:ext>
                </a:extLst>
              </p:cNvPr>
              <p:cNvSpPr/>
              <p:nvPr/>
            </p:nvSpPr>
            <p:spPr bwMode="auto">
              <a:xfrm>
                <a:off x="1322946" y="3549743"/>
                <a:ext cx="80098" cy="80098"/>
              </a:xfrm>
              <a:prstGeom prst="ellipse">
                <a:avLst/>
              </a:prstGeom>
              <a:solidFill>
                <a:schemeClr val="accent6">
                  <a:lumMod val="60000"/>
                  <a:lumOff val="40000"/>
                </a:schemeClr>
              </a:solidFill>
              <a:ln w="0">
                <a:solidFill>
                  <a:schemeClr val="accent6">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Oval 256">
                <a:extLst>
                  <a:ext uri="{FF2B5EF4-FFF2-40B4-BE49-F238E27FC236}">
                    <a16:creationId xmlns:a16="http://schemas.microsoft.com/office/drawing/2014/main" id="{2CDA630A-0DB5-43C7-8FAA-C8DBF32649AA}"/>
                  </a:ext>
                </a:extLst>
              </p:cNvPr>
              <p:cNvSpPr/>
              <p:nvPr/>
            </p:nvSpPr>
            <p:spPr bwMode="auto">
              <a:xfrm>
                <a:off x="1527339" y="3657600"/>
                <a:ext cx="45719" cy="45719"/>
              </a:xfrm>
              <a:prstGeom prst="ellipse">
                <a:avLst/>
              </a:prstGeom>
              <a:solidFill>
                <a:schemeClr val="accent6">
                  <a:lumMod val="60000"/>
                  <a:lumOff val="40000"/>
                </a:schemeClr>
              </a:solidFill>
              <a:ln w="0">
                <a:solidFill>
                  <a:schemeClr val="accent6">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Oval 262">
                <a:extLst>
                  <a:ext uri="{FF2B5EF4-FFF2-40B4-BE49-F238E27FC236}">
                    <a16:creationId xmlns:a16="http://schemas.microsoft.com/office/drawing/2014/main" id="{D0B4A598-EA73-426E-9D34-CFB24FE1CA79}"/>
                  </a:ext>
                </a:extLst>
              </p:cNvPr>
              <p:cNvSpPr/>
              <p:nvPr/>
            </p:nvSpPr>
            <p:spPr bwMode="auto">
              <a:xfrm>
                <a:off x="1523041" y="3983617"/>
                <a:ext cx="45719" cy="45719"/>
              </a:xfrm>
              <a:prstGeom prst="ellipse">
                <a:avLst/>
              </a:prstGeom>
              <a:solidFill>
                <a:schemeClr val="accent6">
                  <a:lumMod val="60000"/>
                  <a:lumOff val="40000"/>
                </a:schemeClr>
              </a:solidFill>
              <a:ln w="0">
                <a:solidFill>
                  <a:schemeClr val="accent6">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Oval 263">
                <a:extLst>
                  <a:ext uri="{FF2B5EF4-FFF2-40B4-BE49-F238E27FC236}">
                    <a16:creationId xmlns:a16="http://schemas.microsoft.com/office/drawing/2014/main" id="{AF718A82-4882-4BE9-A0F7-64FF28FA8F8B}"/>
                  </a:ext>
                </a:extLst>
              </p:cNvPr>
              <p:cNvSpPr/>
              <p:nvPr/>
            </p:nvSpPr>
            <p:spPr bwMode="auto">
              <a:xfrm>
                <a:off x="1418605" y="4178393"/>
                <a:ext cx="85268" cy="85268"/>
              </a:xfrm>
              <a:prstGeom prst="ellipse">
                <a:avLst/>
              </a:prstGeom>
              <a:solidFill>
                <a:schemeClr val="accent6">
                  <a:lumMod val="60000"/>
                  <a:lumOff val="40000"/>
                </a:schemeClr>
              </a:solidFill>
              <a:ln w="0">
                <a:solidFill>
                  <a:schemeClr val="accent6">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EA07DCAA-BF99-446D-AF02-A548411BECB6}"/>
                  </a:ext>
                </a:extLst>
              </p:cNvPr>
              <p:cNvSpPr/>
              <p:nvPr/>
            </p:nvSpPr>
            <p:spPr bwMode="auto">
              <a:xfrm>
                <a:off x="1387552" y="4289019"/>
                <a:ext cx="45719" cy="45719"/>
              </a:xfrm>
              <a:prstGeom prst="ellipse">
                <a:avLst/>
              </a:prstGeom>
              <a:solidFill>
                <a:schemeClr val="accent6">
                  <a:lumMod val="60000"/>
                  <a:lumOff val="40000"/>
                </a:schemeClr>
              </a:solidFill>
              <a:ln w="0">
                <a:solidFill>
                  <a:schemeClr val="accent6">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Oval 266">
                <a:extLst>
                  <a:ext uri="{FF2B5EF4-FFF2-40B4-BE49-F238E27FC236}">
                    <a16:creationId xmlns:a16="http://schemas.microsoft.com/office/drawing/2014/main" id="{CEBFD15B-3FB0-47E7-B429-7D5E184B37B0}"/>
                  </a:ext>
                </a:extLst>
              </p:cNvPr>
              <p:cNvSpPr/>
              <p:nvPr/>
            </p:nvSpPr>
            <p:spPr bwMode="auto">
              <a:xfrm>
                <a:off x="701040" y="4155533"/>
                <a:ext cx="45719" cy="45719"/>
              </a:xfrm>
              <a:prstGeom prst="ellipse">
                <a:avLst/>
              </a:prstGeom>
              <a:solidFill>
                <a:schemeClr val="accent6">
                  <a:lumMod val="60000"/>
                  <a:lumOff val="40000"/>
                </a:schemeClr>
              </a:solidFill>
              <a:ln w="0">
                <a:solidFill>
                  <a:schemeClr val="accent6">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Oval 268">
                <a:extLst>
                  <a:ext uri="{FF2B5EF4-FFF2-40B4-BE49-F238E27FC236}">
                    <a16:creationId xmlns:a16="http://schemas.microsoft.com/office/drawing/2014/main" id="{43173A31-A901-400E-A86F-B5C53597772F}"/>
                  </a:ext>
                </a:extLst>
              </p:cNvPr>
              <p:cNvSpPr/>
              <p:nvPr/>
            </p:nvSpPr>
            <p:spPr bwMode="auto">
              <a:xfrm>
                <a:off x="931739" y="4233050"/>
                <a:ext cx="85268" cy="85268"/>
              </a:xfrm>
              <a:prstGeom prst="ellipse">
                <a:avLst/>
              </a:prstGeom>
              <a:solidFill>
                <a:schemeClr val="accent6">
                  <a:lumMod val="60000"/>
                  <a:lumOff val="40000"/>
                </a:schemeClr>
              </a:solidFill>
              <a:ln w="0">
                <a:solidFill>
                  <a:schemeClr val="accent6">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Oval 269">
                <a:extLst>
                  <a:ext uri="{FF2B5EF4-FFF2-40B4-BE49-F238E27FC236}">
                    <a16:creationId xmlns:a16="http://schemas.microsoft.com/office/drawing/2014/main" id="{550F9763-8CB5-42E1-A278-DC6CEF409A0B}"/>
                  </a:ext>
                </a:extLst>
              </p:cNvPr>
              <p:cNvSpPr/>
              <p:nvPr/>
            </p:nvSpPr>
            <p:spPr bwMode="auto">
              <a:xfrm>
                <a:off x="626091" y="3821196"/>
                <a:ext cx="85268" cy="85268"/>
              </a:xfrm>
              <a:prstGeom prst="ellipse">
                <a:avLst/>
              </a:prstGeom>
              <a:solidFill>
                <a:schemeClr val="accent6">
                  <a:lumMod val="60000"/>
                  <a:lumOff val="40000"/>
                </a:schemeClr>
              </a:solidFill>
              <a:ln w="0">
                <a:solidFill>
                  <a:schemeClr val="accent6">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Oval 270">
                <a:extLst>
                  <a:ext uri="{FF2B5EF4-FFF2-40B4-BE49-F238E27FC236}">
                    <a16:creationId xmlns:a16="http://schemas.microsoft.com/office/drawing/2014/main" id="{A1B8864D-15AE-442F-BA79-F6832CD9954F}"/>
                  </a:ext>
                </a:extLst>
              </p:cNvPr>
              <p:cNvSpPr/>
              <p:nvPr/>
            </p:nvSpPr>
            <p:spPr bwMode="auto">
              <a:xfrm>
                <a:off x="673340" y="3726099"/>
                <a:ext cx="85268" cy="85268"/>
              </a:xfrm>
              <a:prstGeom prst="ellipse">
                <a:avLst/>
              </a:prstGeom>
              <a:solidFill>
                <a:schemeClr val="accent6">
                  <a:lumMod val="60000"/>
                  <a:lumOff val="40000"/>
                </a:schemeClr>
              </a:solidFill>
              <a:ln w="0">
                <a:solidFill>
                  <a:schemeClr val="accent6">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 name="Oval 1">
              <a:extLst>
                <a:ext uri="{FF2B5EF4-FFF2-40B4-BE49-F238E27FC236}">
                  <a16:creationId xmlns:a16="http://schemas.microsoft.com/office/drawing/2014/main" id="{4D19CAEF-FD49-417B-B2A3-C7C8F902D180}"/>
                </a:ext>
              </a:extLst>
            </p:cNvPr>
            <p:cNvSpPr/>
            <p:nvPr/>
          </p:nvSpPr>
          <p:spPr bwMode="auto">
            <a:xfrm rot="1895686">
              <a:off x="860048" y="3701505"/>
              <a:ext cx="190500" cy="146815"/>
            </a:xfrm>
            <a:prstGeom prst="ellipse">
              <a:avLst/>
            </a:prstGeom>
            <a:solidFill>
              <a:schemeClr val="accent6">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55DFD803-0D56-476F-B254-2F547EBD9BD6}"/>
                </a:ext>
              </a:extLst>
            </p:cNvPr>
            <p:cNvSpPr/>
            <p:nvPr/>
          </p:nvSpPr>
          <p:spPr bwMode="auto">
            <a:xfrm rot="21228807">
              <a:off x="1025187" y="3744296"/>
              <a:ext cx="170509" cy="131408"/>
            </a:xfrm>
            <a:prstGeom prst="ellipse">
              <a:avLst/>
            </a:prstGeom>
            <a:solidFill>
              <a:schemeClr val="accent6">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Oval 246">
              <a:extLst>
                <a:ext uri="{FF2B5EF4-FFF2-40B4-BE49-F238E27FC236}">
                  <a16:creationId xmlns:a16="http://schemas.microsoft.com/office/drawing/2014/main" id="{36D1117E-A136-4910-8637-BE29B3B9C8AC}"/>
                </a:ext>
              </a:extLst>
            </p:cNvPr>
            <p:cNvSpPr/>
            <p:nvPr/>
          </p:nvSpPr>
          <p:spPr bwMode="auto">
            <a:xfrm rot="297919">
              <a:off x="1147734" y="3744889"/>
              <a:ext cx="170509" cy="131408"/>
            </a:xfrm>
            <a:prstGeom prst="ellipse">
              <a:avLst/>
            </a:prstGeom>
            <a:solidFill>
              <a:schemeClr val="accent6">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Oval 247">
              <a:extLst>
                <a:ext uri="{FF2B5EF4-FFF2-40B4-BE49-F238E27FC236}">
                  <a16:creationId xmlns:a16="http://schemas.microsoft.com/office/drawing/2014/main" id="{DB1F95C9-CB9F-4553-807A-603C51859396}"/>
                </a:ext>
              </a:extLst>
            </p:cNvPr>
            <p:cNvSpPr/>
            <p:nvPr/>
          </p:nvSpPr>
          <p:spPr bwMode="auto">
            <a:xfrm rot="297919">
              <a:off x="905156" y="3830291"/>
              <a:ext cx="192145" cy="162197"/>
            </a:xfrm>
            <a:prstGeom prst="ellipse">
              <a:avLst/>
            </a:prstGeom>
            <a:solidFill>
              <a:schemeClr val="accent6">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Oval 248">
              <a:extLst>
                <a:ext uri="{FF2B5EF4-FFF2-40B4-BE49-F238E27FC236}">
                  <a16:creationId xmlns:a16="http://schemas.microsoft.com/office/drawing/2014/main" id="{4D5FDE35-BA07-4D89-8979-83207F9D6357}"/>
                </a:ext>
              </a:extLst>
            </p:cNvPr>
            <p:cNvSpPr/>
            <p:nvPr/>
          </p:nvSpPr>
          <p:spPr bwMode="auto">
            <a:xfrm rot="1613317">
              <a:off x="1047855" y="3843275"/>
              <a:ext cx="195723" cy="145837"/>
            </a:xfrm>
            <a:prstGeom prst="ellipse">
              <a:avLst/>
            </a:prstGeom>
            <a:solidFill>
              <a:schemeClr val="accent6">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Oval 249">
              <a:extLst>
                <a:ext uri="{FF2B5EF4-FFF2-40B4-BE49-F238E27FC236}">
                  <a16:creationId xmlns:a16="http://schemas.microsoft.com/office/drawing/2014/main" id="{BD146605-D96D-475C-9B46-F19FBA707842}"/>
                </a:ext>
              </a:extLst>
            </p:cNvPr>
            <p:cNvSpPr/>
            <p:nvPr/>
          </p:nvSpPr>
          <p:spPr bwMode="auto">
            <a:xfrm>
              <a:off x="1161322" y="3848100"/>
              <a:ext cx="141605" cy="120394"/>
            </a:xfrm>
            <a:prstGeom prst="ellipse">
              <a:avLst/>
            </a:prstGeom>
            <a:solidFill>
              <a:schemeClr val="accent6">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Oval 250">
              <a:extLst>
                <a:ext uri="{FF2B5EF4-FFF2-40B4-BE49-F238E27FC236}">
                  <a16:creationId xmlns:a16="http://schemas.microsoft.com/office/drawing/2014/main" id="{AB777B07-843D-44C8-8067-847B2FEDDAAD}"/>
                </a:ext>
              </a:extLst>
            </p:cNvPr>
            <p:cNvSpPr/>
            <p:nvPr/>
          </p:nvSpPr>
          <p:spPr bwMode="auto">
            <a:xfrm rot="20015369">
              <a:off x="1238996" y="3885664"/>
              <a:ext cx="109067" cy="92730"/>
            </a:xfrm>
            <a:prstGeom prst="ellipse">
              <a:avLst/>
            </a:prstGeom>
            <a:solidFill>
              <a:schemeClr val="accent6">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Oval 251">
              <a:extLst>
                <a:ext uri="{FF2B5EF4-FFF2-40B4-BE49-F238E27FC236}">
                  <a16:creationId xmlns:a16="http://schemas.microsoft.com/office/drawing/2014/main" id="{66B57569-4F0A-4747-BE4D-478BEA6F5D2D}"/>
                </a:ext>
              </a:extLst>
            </p:cNvPr>
            <p:cNvSpPr/>
            <p:nvPr/>
          </p:nvSpPr>
          <p:spPr bwMode="auto">
            <a:xfrm rot="1550657">
              <a:off x="905231" y="3950677"/>
              <a:ext cx="205463" cy="109888"/>
            </a:xfrm>
            <a:prstGeom prst="ellipse">
              <a:avLst/>
            </a:prstGeom>
            <a:solidFill>
              <a:schemeClr val="accent6">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Oval 252">
              <a:extLst>
                <a:ext uri="{FF2B5EF4-FFF2-40B4-BE49-F238E27FC236}">
                  <a16:creationId xmlns:a16="http://schemas.microsoft.com/office/drawing/2014/main" id="{E7EDA628-C1E9-4ED5-B821-4103D03AA550}"/>
                </a:ext>
              </a:extLst>
            </p:cNvPr>
            <p:cNvSpPr/>
            <p:nvPr/>
          </p:nvSpPr>
          <p:spPr bwMode="auto">
            <a:xfrm>
              <a:off x="1018602" y="3937654"/>
              <a:ext cx="178718" cy="186246"/>
            </a:xfrm>
            <a:prstGeom prst="ellipse">
              <a:avLst/>
            </a:prstGeom>
            <a:solidFill>
              <a:schemeClr val="accent6">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Oval 253">
              <a:extLst>
                <a:ext uri="{FF2B5EF4-FFF2-40B4-BE49-F238E27FC236}">
                  <a16:creationId xmlns:a16="http://schemas.microsoft.com/office/drawing/2014/main" id="{478CAEA1-F47E-4F82-99F3-26B5F712D6E3}"/>
                </a:ext>
              </a:extLst>
            </p:cNvPr>
            <p:cNvSpPr/>
            <p:nvPr/>
          </p:nvSpPr>
          <p:spPr bwMode="auto">
            <a:xfrm rot="20883427">
              <a:off x="1168515" y="3965390"/>
              <a:ext cx="169519" cy="128021"/>
            </a:xfrm>
            <a:prstGeom prst="ellipse">
              <a:avLst/>
            </a:prstGeom>
            <a:solidFill>
              <a:schemeClr val="accent6">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397" name="Group 16396">
            <a:extLst>
              <a:ext uri="{FF2B5EF4-FFF2-40B4-BE49-F238E27FC236}">
                <a16:creationId xmlns:a16="http://schemas.microsoft.com/office/drawing/2014/main" id="{7BC3ABEC-0E74-445D-86E1-D1444810AA14}"/>
              </a:ext>
            </a:extLst>
          </p:cNvPr>
          <p:cNvGrpSpPr/>
          <p:nvPr/>
        </p:nvGrpSpPr>
        <p:grpSpPr>
          <a:xfrm>
            <a:off x="907519" y="4971388"/>
            <a:ext cx="303320" cy="163476"/>
            <a:chOff x="943604" y="4726857"/>
            <a:chExt cx="303320" cy="163476"/>
          </a:xfrm>
        </p:grpSpPr>
        <p:sp>
          <p:nvSpPr>
            <p:cNvPr id="21" name="Freeform: Shape 20">
              <a:extLst>
                <a:ext uri="{FF2B5EF4-FFF2-40B4-BE49-F238E27FC236}">
                  <a16:creationId xmlns:a16="http://schemas.microsoft.com/office/drawing/2014/main" id="{813F5A9B-C1EA-444A-8966-2842BA440C29}"/>
                </a:ext>
              </a:extLst>
            </p:cNvPr>
            <p:cNvSpPr/>
            <p:nvPr/>
          </p:nvSpPr>
          <p:spPr bwMode="auto">
            <a:xfrm>
              <a:off x="943604" y="4744553"/>
              <a:ext cx="65185" cy="60812"/>
            </a:xfrm>
            <a:custGeom>
              <a:avLst/>
              <a:gdLst>
                <a:gd name="connsiteX0" fmla="*/ 662 w 133998"/>
                <a:gd name="connsiteY0" fmla="*/ 13185 h 125009"/>
                <a:gd name="connsiteX1" fmla="*/ 56504 w 133998"/>
                <a:gd name="connsiteY1" fmla="*/ 3878 h 125009"/>
                <a:gd name="connsiteX2" fmla="*/ 84424 w 133998"/>
                <a:gd name="connsiteY2" fmla="*/ 62046 h 125009"/>
                <a:gd name="connsiteX3" fmla="*/ 133285 w 133998"/>
                <a:gd name="connsiteY3" fmla="*/ 89966 h 125009"/>
                <a:gd name="connsiteX4" fmla="*/ 107691 w 133998"/>
                <a:gd name="connsiteY4" fmla="*/ 124867 h 125009"/>
                <a:gd name="connsiteX5" fmla="*/ 30910 w 133998"/>
                <a:gd name="connsiteY5" fmla="*/ 76006 h 125009"/>
                <a:gd name="connsiteX6" fmla="*/ 662 w 133998"/>
                <a:gd name="connsiteY6" fmla="*/ 13185 h 125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998" h="125009">
                  <a:moveTo>
                    <a:pt x="662" y="13185"/>
                  </a:moveTo>
                  <a:cubicBezTo>
                    <a:pt x="4928" y="1164"/>
                    <a:pt x="42544" y="-4265"/>
                    <a:pt x="56504" y="3878"/>
                  </a:cubicBezTo>
                  <a:cubicBezTo>
                    <a:pt x="70464" y="12021"/>
                    <a:pt x="71627" y="47698"/>
                    <a:pt x="84424" y="62046"/>
                  </a:cubicBezTo>
                  <a:cubicBezTo>
                    <a:pt x="97221" y="76394"/>
                    <a:pt x="129407" y="79496"/>
                    <a:pt x="133285" y="89966"/>
                  </a:cubicBezTo>
                  <a:cubicBezTo>
                    <a:pt x="137163" y="100436"/>
                    <a:pt x="124754" y="127194"/>
                    <a:pt x="107691" y="124867"/>
                  </a:cubicBezTo>
                  <a:cubicBezTo>
                    <a:pt x="90629" y="122540"/>
                    <a:pt x="48360" y="91905"/>
                    <a:pt x="30910" y="76006"/>
                  </a:cubicBezTo>
                  <a:cubicBezTo>
                    <a:pt x="13460" y="60107"/>
                    <a:pt x="-3604" y="25206"/>
                    <a:pt x="662" y="13185"/>
                  </a:cubicBezTo>
                  <a:close/>
                </a:path>
              </a:pathLst>
            </a:custGeom>
            <a:solidFill>
              <a:schemeClr val="accent6">
                <a:lumMod val="60000"/>
                <a:lumOff val="40000"/>
              </a:schemeClr>
            </a:solidFill>
            <a:ln w="0">
              <a:solidFill>
                <a:schemeClr val="accent6">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Freeform: Shape 271">
              <a:extLst>
                <a:ext uri="{FF2B5EF4-FFF2-40B4-BE49-F238E27FC236}">
                  <a16:creationId xmlns:a16="http://schemas.microsoft.com/office/drawing/2014/main" id="{742FED48-3F0A-44D2-94E6-8D16CFC11726}"/>
                </a:ext>
              </a:extLst>
            </p:cNvPr>
            <p:cNvSpPr/>
            <p:nvPr/>
          </p:nvSpPr>
          <p:spPr bwMode="auto">
            <a:xfrm rot="14783012">
              <a:off x="1091778" y="4827335"/>
              <a:ext cx="65185" cy="60812"/>
            </a:xfrm>
            <a:custGeom>
              <a:avLst/>
              <a:gdLst>
                <a:gd name="connsiteX0" fmla="*/ 662 w 133998"/>
                <a:gd name="connsiteY0" fmla="*/ 13185 h 125009"/>
                <a:gd name="connsiteX1" fmla="*/ 56504 w 133998"/>
                <a:gd name="connsiteY1" fmla="*/ 3878 h 125009"/>
                <a:gd name="connsiteX2" fmla="*/ 84424 w 133998"/>
                <a:gd name="connsiteY2" fmla="*/ 62046 h 125009"/>
                <a:gd name="connsiteX3" fmla="*/ 133285 w 133998"/>
                <a:gd name="connsiteY3" fmla="*/ 89966 h 125009"/>
                <a:gd name="connsiteX4" fmla="*/ 107691 w 133998"/>
                <a:gd name="connsiteY4" fmla="*/ 124867 h 125009"/>
                <a:gd name="connsiteX5" fmla="*/ 30910 w 133998"/>
                <a:gd name="connsiteY5" fmla="*/ 76006 h 125009"/>
                <a:gd name="connsiteX6" fmla="*/ 662 w 133998"/>
                <a:gd name="connsiteY6" fmla="*/ 13185 h 125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998" h="125009">
                  <a:moveTo>
                    <a:pt x="662" y="13185"/>
                  </a:moveTo>
                  <a:cubicBezTo>
                    <a:pt x="4928" y="1164"/>
                    <a:pt x="42544" y="-4265"/>
                    <a:pt x="56504" y="3878"/>
                  </a:cubicBezTo>
                  <a:cubicBezTo>
                    <a:pt x="70464" y="12021"/>
                    <a:pt x="71627" y="47698"/>
                    <a:pt x="84424" y="62046"/>
                  </a:cubicBezTo>
                  <a:cubicBezTo>
                    <a:pt x="97221" y="76394"/>
                    <a:pt x="129407" y="79496"/>
                    <a:pt x="133285" y="89966"/>
                  </a:cubicBezTo>
                  <a:cubicBezTo>
                    <a:pt x="137163" y="100436"/>
                    <a:pt x="124754" y="127194"/>
                    <a:pt x="107691" y="124867"/>
                  </a:cubicBezTo>
                  <a:cubicBezTo>
                    <a:pt x="90629" y="122540"/>
                    <a:pt x="48360" y="91905"/>
                    <a:pt x="30910" y="76006"/>
                  </a:cubicBezTo>
                  <a:cubicBezTo>
                    <a:pt x="13460" y="60107"/>
                    <a:pt x="-3604" y="25206"/>
                    <a:pt x="662" y="13185"/>
                  </a:cubicBezTo>
                  <a:close/>
                </a:path>
              </a:pathLst>
            </a:custGeom>
            <a:solidFill>
              <a:schemeClr val="accent6">
                <a:lumMod val="60000"/>
                <a:lumOff val="40000"/>
              </a:schemeClr>
            </a:solidFill>
            <a:ln w="0">
              <a:solidFill>
                <a:schemeClr val="accent6">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Freeform: Shape 272">
              <a:extLst>
                <a:ext uri="{FF2B5EF4-FFF2-40B4-BE49-F238E27FC236}">
                  <a16:creationId xmlns:a16="http://schemas.microsoft.com/office/drawing/2014/main" id="{0F6585CA-9285-4C32-B5CB-2193716BDDBD}"/>
                </a:ext>
              </a:extLst>
            </p:cNvPr>
            <p:cNvSpPr/>
            <p:nvPr/>
          </p:nvSpPr>
          <p:spPr bwMode="auto">
            <a:xfrm rot="6645522">
              <a:off x="1054478" y="4728801"/>
              <a:ext cx="57952" cy="54064"/>
            </a:xfrm>
            <a:custGeom>
              <a:avLst/>
              <a:gdLst>
                <a:gd name="connsiteX0" fmla="*/ 662 w 133998"/>
                <a:gd name="connsiteY0" fmla="*/ 13185 h 125009"/>
                <a:gd name="connsiteX1" fmla="*/ 56504 w 133998"/>
                <a:gd name="connsiteY1" fmla="*/ 3878 h 125009"/>
                <a:gd name="connsiteX2" fmla="*/ 84424 w 133998"/>
                <a:gd name="connsiteY2" fmla="*/ 62046 h 125009"/>
                <a:gd name="connsiteX3" fmla="*/ 133285 w 133998"/>
                <a:gd name="connsiteY3" fmla="*/ 89966 h 125009"/>
                <a:gd name="connsiteX4" fmla="*/ 107691 w 133998"/>
                <a:gd name="connsiteY4" fmla="*/ 124867 h 125009"/>
                <a:gd name="connsiteX5" fmla="*/ 30910 w 133998"/>
                <a:gd name="connsiteY5" fmla="*/ 76006 h 125009"/>
                <a:gd name="connsiteX6" fmla="*/ 662 w 133998"/>
                <a:gd name="connsiteY6" fmla="*/ 13185 h 125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998" h="125009">
                  <a:moveTo>
                    <a:pt x="662" y="13185"/>
                  </a:moveTo>
                  <a:cubicBezTo>
                    <a:pt x="4928" y="1164"/>
                    <a:pt x="42544" y="-4265"/>
                    <a:pt x="56504" y="3878"/>
                  </a:cubicBezTo>
                  <a:cubicBezTo>
                    <a:pt x="70464" y="12021"/>
                    <a:pt x="71627" y="47698"/>
                    <a:pt x="84424" y="62046"/>
                  </a:cubicBezTo>
                  <a:cubicBezTo>
                    <a:pt x="97221" y="76394"/>
                    <a:pt x="129407" y="79496"/>
                    <a:pt x="133285" y="89966"/>
                  </a:cubicBezTo>
                  <a:cubicBezTo>
                    <a:pt x="137163" y="100436"/>
                    <a:pt x="124754" y="127194"/>
                    <a:pt x="107691" y="124867"/>
                  </a:cubicBezTo>
                  <a:cubicBezTo>
                    <a:pt x="90629" y="122540"/>
                    <a:pt x="48360" y="91905"/>
                    <a:pt x="30910" y="76006"/>
                  </a:cubicBezTo>
                  <a:cubicBezTo>
                    <a:pt x="13460" y="60107"/>
                    <a:pt x="-3604" y="25206"/>
                    <a:pt x="662" y="13185"/>
                  </a:cubicBezTo>
                  <a:close/>
                </a:path>
              </a:pathLst>
            </a:custGeom>
            <a:solidFill>
              <a:schemeClr val="accent6">
                <a:lumMod val="60000"/>
                <a:lumOff val="40000"/>
              </a:schemeClr>
            </a:solidFill>
            <a:ln w="0">
              <a:solidFill>
                <a:schemeClr val="accent6">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Freeform: Shape 21">
              <a:extLst>
                <a:ext uri="{FF2B5EF4-FFF2-40B4-BE49-F238E27FC236}">
                  <a16:creationId xmlns:a16="http://schemas.microsoft.com/office/drawing/2014/main" id="{25F6BEEB-6CF6-4D5D-84BA-9107B51679FC}"/>
                </a:ext>
              </a:extLst>
            </p:cNvPr>
            <p:cNvSpPr/>
            <p:nvPr/>
          </p:nvSpPr>
          <p:spPr bwMode="auto">
            <a:xfrm>
              <a:off x="1181101" y="4741697"/>
              <a:ext cx="51914" cy="45719"/>
            </a:xfrm>
            <a:custGeom>
              <a:avLst/>
              <a:gdLst>
                <a:gd name="connsiteX0" fmla="*/ 37 w 139070"/>
                <a:gd name="connsiteY0" fmla="*/ 40597 h 50540"/>
                <a:gd name="connsiteX1" fmla="*/ 67511 w 139070"/>
                <a:gd name="connsiteY1" fmla="*/ 3369 h 50540"/>
                <a:gd name="connsiteX2" fmla="*/ 132660 w 139070"/>
                <a:gd name="connsiteY2" fmla="*/ 5696 h 50540"/>
                <a:gd name="connsiteX3" fmla="*/ 130333 w 139070"/>
                <a:gd name="connsiteY3" fmla="*/ 38270 h 50540"/>
                <a:gd name="connsiteX4" fmla="*/ 76818 w 139070"/>
                <a:gd name="connsiteY4" fmla="*/ 47577 h 50540"/>
                <a:gd name="connsiteX5" fmla="*/ 37 w 139070"/>
                <a:gd name="connsiteY5" fmla="*/ 40597 h 50540"/>
                <a:gd name="connsiteX0" fmla="*/ 216 w 139249"/>
                <a:gd name="connsiteY0" fmla="*/ 40597 h 56517"/>
                <a:gd name="connsiteX1" fmla="*/ 67690 w 139249"/>
                <a:gd name="connsiteY1" fmla="*/ 3369 h 56517"/>
                <a:gd name="connsiteX2" fmla="*/ 132839 w 139249"/>
                <a:gd name="connsiteY2" fmla="*/ 5696 h 56517"/>
                <a:gd name="connsiteX3" fmla="*/ 130512 w 139249"/>
                <a:gd name="connsiteY3" fmla="*/ 38270 h 56517"/>
                <a:gd name="connsiteX4" fmla="*/ 76997 w 139249"/>
                <a:gd name="connsiteY4" fmla="*/ 47577 h 56517"/>
                <a:gd name="connsiteX5" fmla="*/ 216 w 139249"/>
                <a:gd name="connsiteY5" fmla="*/ 40597 h 56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249" h="56517">
                  <a:moveTo>
                    <a:pt x="216" y="40597"/>
                  </a:moveTo>
                  <a:cubicBezTo>
                    <a:pt x="-3662" y="14615"/>
                    <a:pt x="45586" y="9186"/>
                    <a:pt x="67690" y="3369"/>
                  </a:cubicBezTo>
                  <a:cubicBezTo>
                    <a:pt x="89794" y="-2448"/>
                    <a:pt x="122369" y="-121"/>
                    <a:pt x="132839" y="5696"/>
                  </a:cubicBezTo>
                  <a:cubicBezTo>
                    <a:pt x="143309" y="11513"/>
                    <a:pt x="139819" y="31290"/>
                    <a:pt x="130512" y="38270"/>
                  </a:cubicBezTo>
                  <a:cubicBezTo>
                    <a:pt x="121205" y="45250"/>
                    <a:pt x="94060" y="40597"/>
                    <a:pt x="76997" y="47577"/>
                  </a:cubicBezTo>
                  <a:cubicBezTo>
                    <a:pt x="59934" y="54557"/>
                    <a:pt x="4094" y="66579"/>
                    <a:pt x="216" y="40597"/>
                  </a:cubicBezTo>
                  <a:close/>
                </a:path>
              </a:pathLst>
            </a:custGeom>
            <a:solidFill>
              <a:schemeClr val="accent6">
                <a:lumMod val="60000"/>
                <a:lumOff val="40000"/>
              </a:schemeClr>
            </a:solidFill>
            <a:ln w="0">
              <a:solidFill>
                <a:schemeClr val="accent6">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Freeform: Shape 273">
              <a:extLst>
                <a:ext uri="{FF2B5EF4-FFF2-40B4-BE49-F238E27FC236}">
                  <a16:creationId xmlns:a16="http://schemas.microsoft.com/office/drawing/2014/main" id="{09768ADE-D2DE-48B7-9D24-69ACA9D5E93C}"/>
                </a:ext>
              </a:extLst>
            </p:cNvPr>
            <p:cNvSpPr/>
            <p:nvPr/>
          </p:nvSpPr>
          <p:spPr bwMode="auto">
            <a:xfrm rot="12861653">
              <a:off x="1023166" y="4798664"/>
              <a:ext cx="51914" cy="45719"/>
            </a:xfrm>
            <a:custGeom>
              <a:avLst/>
              <a:gdLst>
                <a:gd name="connsiteX0" fmla="*/ 37 w 139070"/>
                <a:gd name="connsiteY0" fmla="*/ 40597 h 50540"/>
                <a:gd name="connsiteX1" fmla="*/ 67511 w 139070"/>
                <a:gd name="connsiteY1" fmla="*/ 3369 h 50540"/>
                <a:gd name="connsiteX2" fmla="*/ 132660 w 139070"/>
                <a:gd name="connsiteY2" fmla="*/ 5696 h 50540"/>
                <a:gd name="connsiteX3" fmla="*/ 130333 w 139070"/>
                <a:gd name="connsiteY3" fmla="*/ 38270 h 50540"/>
                <a:gd name="connsiteX4" fmla="*/ 76818 w 139070"/>
                <a:gd name="connsiteY4" fmla="*/ 47577 h 50540"/>
                <a:gd name="connsiteX5" fmla="*/ 37 w 139070"/>
                <a:gd name="connsiteY5" fmla="*/ 40597 h 50540"/>
                <a:gd name="connsiteX0" fmla="*/ 216 w 139249"/>
                <a:gd name="connsiteY0" fmla="*/ 40597 h 56517"/>
                <a:gd name="connsiteX1" fmla="*/ 67690 w 139249"/>
                <a:gd name="connsiteY1" fmla="*/ 3369 h 56517"/>
                <a:gd name="connsiteX2" fmla="*/ 132839 w 139249"/>
                <a:gd name="connsiteY2" fmla="*/ 5696 h 56517"/>
                <a:gd name="connsiteX3" fmla="*/ 130512 w 139249"/>
                <a:gd name="connsiteY3" fmla="*/ 38270 h 56517"/>
                <a:gd name="connsiteX4" fmla="*/ 76997 w 139249"/>
                <a:gd name="connsiteY4" fmla="*/ 47577 h 56517"/>
                <a:gd name="connsiteX5" fmla="*/ 216 w 139249"/>
                <a:gd name="connsiteY5" fmla="*/ 40597 h 56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249" h="56517">
                  <a:moveTo>
                    <a:pt x="216" y="40597"/>
                  </a:moveTo>
                  <a:cubicBezTo>
                    <a:pt x="-3662" y="14615"/>
                    <a:pt x="45586" y="9186"/>
                    <a:pt x="67690" y="3369"/>
                  </a:cubicBezTo>
                  <a:cubicBezTo>
                    <a:pt x="89794" y="-2448"/>
                    <a:pt x="122369" y="-121"/>
                    <a:pt x="132839" y="5696"/>
                  </a:cubicBezTo>
                  <a:cubicBezTo>
                    <a:pt x="143309" y="11513"/>
                    <a:pt x="139819" y="31290"/>
                    <a:pt x="130512" y="38270"/>
                  </a:cubicBezTo>
                  <a:cubicBezTo>
                    <a:pt x="121205" y="45250"/>
                    <a:pt x="94060" y="40597"/>
                    <a:pt x="76997" y="47577"/>
                  </a:cubicBezTo>
                  <a:cubicBezTo>
                    <a:pt x="59934" y="54557"/>
                    <a:pt x="4094" y="66579"/>
                    <a:pt x="216" y="40597"/>
                  </a:cubicBezTo>
                  <a:close/>
                </a:path>
              </a:pathLst>
            </a:custGeom>
            <a:solidFill>
              <a:schemeClr val="accent6">
                <a:lumMod val="60000"/>
                <a:lumOff val="40000"/>
              </a:schemeClr>
            </a:solidFill>
            <a:ln w="0">
              <a:solidFill>
                <a:schemeClr val="accent6">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Freeform: Shape 274">
              <a:extLst>
                <a:ext uri="{FF2B5EF4-FFF2-40B4-BE49-F238E27FC236}">
                  <a16:creationId xmlns:a16="http://schemas.microsoft.com/office/drawing/2014/main" id="{AFEC2265-650D-4882-A5B1-BC0072F831AE}"/>
                </a:ext>
              </a:extLst>
            </p:cNvPr>
            <p:cNvSpPr/>
            <p:nvPr/>
          </p:nvSpPr>
          <p:spPr bwMode="auto">
            <a:xfrm rot="6311681">
              <a:off x="1201205" y="4820889"/>
              <a:ext cx="45719" cy="45719"/>
            </a:xfrm>
            <a:custGeom>
              <a:avLst/>
              <a:gdLst>
                <a:gd name="connsiteX0" fmla="*/ 37 w 139070"/>
                <a:gd name="connsiteY0" fmla="*/ 40597 h 50540"/>
                <a:gd name="connsiteX1" fmla="*/ 67511 w 139070"/>
                <a:gd name="connsiteY1" fmla="*/ 3369 h 50540"/>
                <a:gd name="connsiteX2" fmla="*/ 132660 w 139070"/>
                <a:gd name="connsiteY2" fmla="*/ 5696 h 50540"/>
                <a:gd name="connsiteX3" fmla="*/ 130333 w 139070"/>
                <a:gd name="connsiteY3" fmla="*/ 38270 h 50540"/>
                <a:gd name="connsiteX4" fmla="*/ 76818 w 139070"/>
                <a:gd name="connsiteY4" fmla="*/ 47577 h 50540"/>
                <a:gd name="connsiteX5" fmla="*/ 37 w 139070"/>
                <a:gd name="connsiteY5" fmla="*/ 40597 h 50540"/>
                <a:gd name="connsiteX0" fmla="*/ 216 w 139249"/>
                <a:gd name="connsiteY0" fmla="*/ 40597 h 56517"/>
                <a:gd name="connsiteX1" fmla="*/ 67690 w 139249"/>
                <a:gd name="connsiteY1" fmla="*/ 3369 h 56517"/>
                <a:gd name="connsiteX2" fmla="*/ 132839 w 139249"/>
                <a:gd name="connsiteY2" fmla="*/ 5696 h 56517"/>
                <a:gd name="connsiteX3" fmla="*/ 130512 w 139249"/>
                <a:gd name="connsiteY3" fmla="*/ 38270 h 56517"/>
                <a:gd name="connsiteX4" fmla="*/ 76997 w 139249"/>
                <a:gd name="connsiteY4" fmla="*/ 47577 h 56517"/>
                <a:gd name="connsiteX5" fmla="*/ 216 w 139249"/>
                <a:gd name="connsiteY5" fmla="*/ 40597 h 56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249" h="56517">
                  <a:moveTo>
                    <a:pt x="216" y="40597"/>
                  </a:moveTo>
                  <a:cubicBezTo>
                    <a:pt x="-3662" y="14615"/>
                    <a:pt x="45586" y="9186"/>
                    <a:pt x="67690" y="3369"/>
                  </a:cubicBezTo>
                  <a:cubicBezTo>
                    <a:pt x="89794" y="-2448"/>
                    <a:pt x="122369" y="-121"/>
                    <a:pt x="132839" y="5696"/>
                  </a:cubicBezTo>
                  <a:cubicBezTo>
                    <a:pt x="143309" y="11513"/>
                    <a:pt x="139819" y="31290"/>
                    <a:pt x="130512" y="38270"/>
                  </a:cubicBezTo>
                  <a:cubicBezTo>
                    <a:pt x="121205" y="45250"/>
                    <a:pt x="94060" y="40597"/>
                    <a:pt x="76997" y="47577"/>
                  </a:cubicBezTo>
                  <a:cubicBezTo>
                    <a:pt x="59934" y="54557"/>
                    <a:pt x="4094" y="66579"/>
                    <a:pt x="216" y="40597"/>
                  </a:cubicBezTo>
                  <a:close/>
                </a:path>
              </a:pathLst>
            </a:custGeom>
            <a:solidFill>
              <a:schemeClr val="accent6">
                <a:lumMod val="60000"/>
                <a:lumOff val="40000"/>
              </a:schemeClr>
            </a:solidFill>
            <a:ln w="0">
              <a:solidFill>
                <a:schemeClr val="accent6">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3" name="TextBox 22">
            <a:extLst>
              <a:ext uri="{FF2B5EF4-FFF2-40B4-BE49-F238E27FC236}">
                <a16:creationId xmlns:a16="http://schemas.microsoft.com/office/drawing/2014/main" id="{E1C84EFD-E29D-4645-A693-85DDE7DCEEE3}"/>
              </a:ext>
            </a:extLst>
          </p:cNvPr>
          <p:cNvSpPr txBox="1"/>
          <p:nvPr/>
        </p:nvSpPr>
        <p:spPr bwMode="auto">
          <a:xfrm>
            <a:off x="2628900" y="1828800"/>
            <a:ext cx="202613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Multipotential hematopoietic</a:t>
            </a:r>
          </a:p>
          <a:p>
            <a:pPr algn="ctr">
              <a:lnSpc>
                <a:spcPct val="90000"/>
              </a:lnSpc>
              <a:spcBef>
                <a:spcPts val="0"/>
              </a:spcBef>
              <a:spcAft>
                <a:spcPct val="0"/>
              </a:spcAft>
              <a:buClrTx/>
              <a:buFontTx/>
              <a:buNone/>
            </a:pPr>
            <a:r>
              <a:rPr lang="en-US" sz="1200" dirty="0">
                <a:solidFill>
                  <a:schemeClr val="bg1"/>
                </a:solidFill>
                <a:latin typeface="Calibri" panose="020F0502020204030204" pitchFamily="34" charset="0"/>
              </a:rPr>
              <a:t>stem cell</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(hemocytoblast)</a:t>
            </a:r>
          </a:p>
        </p:txBody>
      </p:sp>
      <p:sp>
        <p:nvSpPr>
          <p:cNvPr id="276" name="TextBox 275">
            <a:extLst>
              <a:ext uri="{FF2B5EF4-FFF2-40B4-BE49-F238E27FC236}">
                <a16:creationId xmlns:a16="http://schemas.microsoft.com/office/drawing/2014/main" id="{7E6E82E8-1D80-4CB0-9C16-DA30CB99168A}"/>
              </a:ext>
            </a:extLst>
          </p:cNvPr>
          <p:cNvSpPr txBox="1"/>
          <p:nvPr/>
        </p:nvSpPr>
        <p:spPr bwMode="auto">
          <a:xfrm>
            <a:off x="1215946" y="2992994"/>
            <a:ext cx="198445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Common myeloid progenitor</a:t>
            </a:r>
          </a:p>
        </p:txBody>
      </p:sp>
      <p:sp>
        <p:nvSpPr>
          <p:cNvPr id="277" name="TextBox 276">
            <a:extLst>
              <a:ext uri="{FF2B5EF4-FFF2-40B4-BE49-F238E27FC236}">
                <a16:creationId xmlns:a16="http://schemas.microsoft.com/office/drawing/2014/main" id="{FB7EDE4F-9E01-4B51-8BC1-558560C5FB18}"/>
              </a:ext>
            </a:extLst>
          </p:cNvPr>
          <p:cNvSpPr txBox="1"/>
          <p:nvPr/>
        </p:nvSpPr>
        <p:spPr bwMode="auto">
          <a:xfrm>
            <a:off x="4126516" y="2941868"/>
            <a:ext cx="207255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Common lymphoid progenitor</a:t>
            </a:r>
          </a:p>
        </p:txBody>
      </p:sp>
      <p:sp>
        <p:nvSpPr>
          <p:cNvPr id="278" name="TextBox 277">
            <a:extLst>
              <a:ext uri="{FF2B5EF4-FFF2-40B4-BE49-F238E27FC236}">
                <a16:creationId xmlns:a16="http://schemas.microsoft.com/office/drawing/2014/main" id="{F5BBF4F7-F74D-4439-A6CB-6F39EF68263D}"/>
              </a:ext>
            </a:extLst>
          </p:cNvPr>
          <p:cNvSpPr txBox="1"/>
          <p:nvPr/>
        </p:nvSpPr>
        <p:spPr bwMode="auto">
          <a:xfrm>
            <a:off x="1487380" y="3727814"/>
            <a:ext cx="90896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Erythrocyte</a:t>
            </a:r>
          </a:p>
        </p:txBody>
      </p:sp>
      <p:sp>
        <p:nvSpPr>
          <p:cNvPr id="279" name="TextBox 278">
            <a:extLst>
              <a:ext uri="{FF2B5EF4-FFF2-40B4-BE49-F238E27FC236}">
                <a16:creationId xmlns:a16="http://schemas.microsoft.com/office/drawing/2014/main" id="{BAD845FF-E8E4-4D62-A6A9-DF8AE2F6CC53}"/>
              </a:ext>
            </a:extLst>
          </p:cNvPr>
          <p:cNvSpPr txBox="1"/>
          <p:nvPr/>
        </p:nvSpPr>
        <p:spPr bwMode="auto">
          <a:xfrm>
            <a:off x="2302837" y="3721422"/>
            <a:ext cx="50033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Mast</a:t>
            </a:r>
          </a:p>
          <a:p>
            <a:pPr algn="ctr">
              <a:lnSpc>
                <a:spcPct val="90000"/>
              </a:lnSpc>
              <a:spcBef>
                <a:spcPts val="0"/>
              </a:spcBef>
              <a:spcAft>
                <a:spcPct val="0"/>
              </a:spcAft>
              <a:buClrTx/>
              <a:buFontTx/>
              <a:buNone/>
            </a:pPr>
            <a:r>
              <a:rPr lang="en-US" sz="1200" dirty="0">
                <a:solidFill>
                  <a:schemeClr val="bg1"/>
                </a:solidFill>
                <a:latin typeface="Calibri" panose="020F0502020204030204" pitchFamily="34" charset="0"/>
              </a:rPr>
              <a:t>cell</a:t>
            </a:r>
            <a:endParaRPr lang="en-US" sz="1200" b="0" dirty="0">
              <a:solidFill>
                <a:schemeClr val="bg1"/>
              </a:solidFill>
              <a:latin typeface="Calibri" panose="020F0502020204030204" pitchFamily="34" charset="0"/>
            </a:endParaRPr>
          </a:p>
        </p:txBody>
      </p:sp>
      <p:sp>
        <p:nvSpPr>
          <p:cNvPr id="280" name="TextBox 279">
            <a:extLst>
              <a:ext uri="{FF2B5EF4-FFF2-40B4-BE49-F238E27FC236}">
                <a16:creationId xmlns:a16="http://schemas.microsoft.com/office/drawing/2014/main" id="{966849F5-DF44-4AE3-88F7-E18AB7C74537}"/>
              </a:ext>
            </a:extLst>
          </p:cNvPr>
          <p:cNvSpPr txBox="1"/>
          <p:nvPr/>
        </p:nvSpPr>
        <p:spPr bwMode="auto">
          <a:xfrm>
            <a:off x="2867516" y="3869452"/>
            <a:ext cx="87677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Myeloblast</a:t>
            </a:r>
          </a:p>
        </p:txBody>
      </p:sp>
      <p:sp>
        <p:nvSpPr>
          <p:cNvPr id="281" name="TextBox 280">
            <a:extLst>
              <a:ext uri="{FF2B5EF4-FFF2-40B4-BE49-F238E27FC236}">
                <a16:creationId xmlns:a16="http://schemas.microsoft.com/office/drawing/2014/main" id="{A53B971E-69D0-41CD-872D-E2C4514FEB5E}"/>
              </a:ext>
            </a:extLst>
          </p:cNvPr>
          <p:cNvSpPr txBox="1"/>
          <p:nvPr/>
        </p:nvSpPr>
        <p:spPr bwMode="auto">
          <a:xfrm>
            <a:off x="498062" y="4464482"/>
            <a:ext cx="114223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Megakaryocyte</a:t>
            </a:r>
          </a:p>
        </p:txBody>
      </p:sp>
      <p:sp>
        <p:nvSpPr>
          <p:cNvPr id="282" name="TextBox 281">
            <a:extLst>
              <a:ext uri="{FF2B5EF4-FFF2-40B4-BE49-F238E27FC236}">
                <a16:creationId xmlns:a16="http://schemas.microsoft.com/office/drawing/2014/main" id="{2CAE3808-495F-416C-8926-8160B51E915F}"/>
              </a:ext>
            </a:extLst>
          </p:cNvPr>
          <p:cNvSpPr txBox="1"/>
          <p:nvPr/>
        </p:nvSpPr>
        <p:spPr bwMode="auto">
          <a:xfrm>
            <a:off x="538457" y="5106598"/>
            <a:ext cx="108055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Thrombocytes</a:t>
            </a:r>
          </a:p>
        </p:txBody>
      </p:sp>
      <p:sp>
        <p:nvSpPr>
          <p:cNvPr id="283" name="TextBox 282">
            <a:extLst>
              <a:ext uri="{FF2B5EF4-FFF2-40B4-BE49-F238E27FC236}">
                <a16:creationId xmlns:a16="http://schemas.microsoft.com/office/drawing/2014/main" id="{4B6D7EF1-BD49-4A8B-A1E3-E15285F761AC}"/>
              </a:ext>
            </a:extLst>
          </p:cNvPr>
          <p:cNvSpPr txBox="1"/>
          <p:nvPr/>
        </p:nvSpPr>
        <p:spPr bwMode="auto">
          <a:xfrm>
            <a:off x="1605318" y="4967165"/>
            <a:ext cx="7152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Basophil</a:t>
            </a:r>
          </a:p>
        </p:txBody>
      </p:sp>
      <p:sp>
        <p:nvSpPr>
          <p:cNvPr id="284" name="TextBox 283">
            <a:extLst>
              <a:ext uri="{FF2B5EF4-FFF2-40B4-BE49-F238E27FC236}">
                <a16:creationId xmlns:a16="http://schemas.microsoft.com/office/drawing/2014/main" id="{94862826-D197-4E6B-A3D3-52E9A3361E3A}"/>
              </a:ext>
            </a:extLst>
          </p:cNvPr>
          <p:cNvSpPr txBox="1"/>
          <p:nvPr/>
        </p:nvSpPr>
        <p:spPr bwMode="auto">
          <a:xfrm>
            <a:off x="2200709" y="4770668"/>
            <a:ext cx="85542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Neutrophil</a:t>
            </a:r>
          </a:p>
        </p:txBody>
      </p:sp>
      <p:sp>
        <p:nvSpPr>
          <p:cNvPr id="285" name="TextBox 284">
            <a:extLst>
              <a:ext uri="{FF2B5EF4-FFF2-40B4-BE49-F238E27FC236}">
                <a16:creationId xmlns:a16="http://schemas.microsoft.com/office/drawing/2014/main" id="{E281633E-13FE-4FB8-A245-ADC1036590AC}"/>
              </a:ext>
            </a:extLst>
          </p:cNvPr>
          <p:cNvSpPr txBox="1"/>
          <p:nvPr/>
        </p:nvSpPr>
        <p:spPr bwMode="auto">
          <a:xfrm>
            <a:off x="2948866" y="4982907"/>
            <a:ext cx="827919"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Eosinophil</a:t>
            </a:r>
          </a:p>
        </p:txBody>
      </p:sp>
      <p:sp>
        <p:nvSpPr>
          <p:cNvPr id="286" name="TextBox 285">
            <a:extLst>
              <a:ext uri="{FF2B5EF4-FFF2-40B4-BE49-F238E27FC236}">
                <a16:creationId xmlns:a16="http://schemas.microsoft.com/office/drawing/2014/main" id="{B71ED324-1049-4C33-906B-E4FEBF80D02F}"/>
              </a:ext>
            </a:extLst>
          </p:cNvPr>
          <p:cNvSpPr txBox="1"/>
          <p:nvPr/>
        </p:nvSpPr>
        <p:spPr bwMode="auto">
          <a:xfrm>
            <a:off x="3622822" y="4725448"/>
            <a:ext cx="821763"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Monocyte</a:t>
            </a:r>
          </a:p>
        </p:txBody>
      </p:sp>
      <p:sp>
        <p:nvSpPr>
          <p:cNvPr id="287" name="TextBox 286">
            <a:extLst>
              <a:ext uri="{FF2B5EF4-FFF2-40B4-BE49-F238E27FC236}">
                <a16:creationId xmlns:a16="http://schemas.microsoft.com/office/drawing/2014/main" id="{785AF14B-9757-409C-99AD-B1F3FFD1B644}"/>
              </a:ext>
            </a:extLst>
          </p:cNvPr>
          <p:cNvSpPr txBox="1"/>
          <p:nvPr/>
        </p:nvSpPr>
        <p:spPr bwMode="auto">
          <a:xfrm>
            <a:off x="3537279" y="5732359"/>
            <a:ext cx="96956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Macrophage</a:t>
            </a:r>
          </a:p>
        </p:txBody>
      </p:sp>
      <p:sp>
        <p:nvSpPr>
          <p:cNvPr id="288" name="TextBox 287">
            <a:extLst>
              <a:ext uri="{FF2B5EF4-FFF2-40B4-BE49-F238E27FC236}">
                <a16:creationId xmlns:a16="http://schemas.microsoft.com/office/drawing/2014/main" id="{F5629D6A-C8C9-4204-ABE7-CEC7A7D9D2A3}"/>
              </a:ext>
            </a:extLst>
          </p:cNvPr>
          <p:cNvSpPr txBox="1"/>
          <p:nvPr/>
        </p:nvSpPr>
        <p:spPr bwMode="auto">
          <a:xfrm>
            <a:off x="3728073" y="3766710"/>
            <a:ext cx="160296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Natural killer cell</a:t>
            </a:r>
          </a:p>
          <a:p>
            <a:pPr algn="ctr">
              <a:lnSpc>
                <a:spcPct val="90000"/>
              </a:lnSpc>
              <a:spcBef>
                <a:spcPts val="0"/>
              </a:spcBef>
              <a:spcAft>
                <a:spcPct val="0"/>
              </a:spcAft>
              <a:buClrTx/>
              <a:buFontTx/>
              <a:buNone/>
            </a:pPr>
            <a:r>
              <a:rPr lang="en-US" sz="1200" dirty="0">
                <a:solidFill>
                  <a:schemeClr val="bg1"/>
                </a:solidFill>
                <a:latin typeface="Calibri" panose="020F0502020204030204" pitchFamily="34" charset="0"/>
              </a:rPr>
              <a:t>(large granular lymphocyte)</a:t>
            </a:r>
            <a:endParaRPr lang="en-US" sz="1200" b="0" dirty="0">
              <a:solidFill>
                <a:schemeClr val="bg1"/>
              </a:solidFill>
              <a:latin typeface="Calibri" panose="020F0502020204030204" pitchFamily="34" charset="0"/>
            </a:endParaRPr>
          </a:p>
        </p:txBody>
      </p:sp>
      <p:sp>
        <p:nvSpPr>
          <p:cNvPr id="289" name="TextBox 288">
            <a:extLst>
              <a:ext uri="{FF2B5EF4-FFF2-40B4-BE49-F238E27FC236}">
                <a16:creationId xmlns:a16="http://schemas.microsoft.com/office/drawing/2014/main" id="{D6DA7BDB-D782-4361-8868-6512790036D2}"/>
              </a:ext>
            </a:extLst>
          </p:cNvPr>
          <p:cNvSpPr txBox="1"/>
          <p:nvPr/>
        </p:nvSpPr>
        <p:spPr bwMode="auto">
          <a:xfrm>
            <a:off x="5130466" y="3661029"/>
            <a:ext cx="160296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Small </a:t>
            </a:r>
            <a:r>
              <a:rPr lang="en-US" sz="1200" dirty="0">
                <a:solidFill>
                  <a:schemeClr val="bg1"/>
                </a:solidFill>
                <a:latin typeface="Calibri" panose="020F0502020204030204" pitchFamily="34" charset="0"/>
              </a:rPr>
              <a:t>lymphocyte</a:t>
            </a:r>
            <a:endParaRPr lang="en-US" sz="1200" b="0" dirty="0">
              <a:solidFill>
                <a:schemeClr val="bg1"/>
              </a:solidFill>
              <a:latin typeface="Calibri" panose="020F0502020204030204" pitchFamily="34" charset="0"/>
            </a:endParaRPr>
          </a:p>
        </p:txBody>
      </p:sp>
      <p:sp>
        <p:nvSpPr>
          <p:cNvPr id="290" name="TextBox 289">
            <a:extLst>
              <a:ext uri="{FF2B5EF4-FFF2-40B4-BE49-F238E27FC236}">
                <a16:creationId xmlns:a16="http://schemas.microsoft.com/office/drawing/2014/main" id="{4687C6BB-4F94-4733-841C-12CEBEA8BFC6}"/>
              </a:ext>
            </a:extLst>
          </p:cNvPr>
          <p:cNvSpPr txBox="1"/>
          <p:nvPr/>
        </p:nvSpPr>
        <p:spPr bwMode="auto">
          <a:xfrm>
            <a:off x="4909412" y="4267356"/>
            <a:ext cx="10665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T </a:t>
            </a:r>
            <a:r>
              <a:rPr lang="en-US" sz="1200" dirty="0">
                <a:solidFill>
                  <a:schemeClr val="bg1"/>
                </a:solidFill>
                <a:latin typeface="Calibri" panose="020F0502020204030204" pitchFamily="34" charset="0"/>
              </a:rPr>
              <a:t>lymphocyte</a:t>
            </a:r>
            <a:endParaRPr lang="en-US" sz="1200" b="0" dirty="0">
              <a:solidFill>
                <a:schemeClr val="bg1"/>
              </a:solidFill>
              <a:latin typeface="Calibri" panose="020F0502020204030204" pitchFamily="34" charset="0"/>
            </a:endParaRPr>
          </a:p>
        </p:txBody>
      </p:sp>
      <p:sp>
        <p:nvSpPr>
          <p:cNvPr id="291" name="TextBox 290">
            <a:extLst>
              <a:ext uri="{FF2B5EF4-FFF2-40B4-BE49-F238E27FC236}">
                <a16:creationId xmlns:a16="http://schemas.microsoft.com/office/drawing/2014/main" id="{35F7BC0D-391B-4FF4-B750-040EA2831759}"/>
              </a:ext>
            </a:extLst>
          </p:cNvPr>
          <p:cNvSpPr txBox="1"/>
          <p:nvPr/>
        </p:nvSpPr>
        <p:spPr bwMode="auto">
          <a:xfrm>
            <a:off x="5863576" y="4268827"/>
            <a:ext cx="106659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B </a:t>
            </a:r>
            <a:r>
              <a:rPr lang="en-US" sz="1200" dirty="0">
                <a:solidFill>
                  <a:schemeClr val="bg1"/>
                </a:solidFill>
                <a:latin typeface="Calibri" panose="020F0502020204030204" pitchFamily="34" charset="0"/>
              </a:rPr>
              <a:t>lymphocyte</a:t>
            </a:r>
            <a:endParaRPr lang="en-US" sz="1200" b="0" dirty="0">
              <a:solidFill>
                <a:schemeClr val="bg1"/>
              </a:solidFill>
              <a:latin typeface="Calibri" panose="020F0502020204030204" pitchFamily="34" charset="0"/>
            </a:endParaRPr>
          </a:p>
        </p:txBody>
      </p:sp>
      <p:sp>
        <p:nvSpPr>
          <p:cNvPr id="16400" name="Freeform: Shape 16399">
            <a:extLst>
              <a:ext uri="{FF2B5EF4-FFF2-40B4-BE49-F238E27FC236}">
                <a16:creationId xmlns:a16="http://schemas.microsoft.com/office/drawing/2014/main" id="{254A0B2B-5F1F-47B2-A57A-87DCE458293B}"/>
              </a:ext>
            </a:extLst>
          </p:cNvPr>
          <p:cNvSpPr/>
          <p:nvPr/>
        </p:nvSpPr>
        <p:spPr bwMode="auto">
          <a:xfrm>
            <a:off x="3640771" y="1682945"/>
            <a:ext cx="1009766" cy="757325"/>
          </a:xfrm>
          <a:custGeom>
            <a:avLst/>
            <a:gdLst>
              <a:gd name="connsiteX0" fmla="*/ 252441 w 1009766"/>
              <a:gd name="connsiteY0" fmla="*/ 0 h 757325"/>
              <a:gd name="connsiteX1" fmla="*/ 1009766 w 1009766"/>
              <a:gd name="connsiteY1" fmla="*/ 0 h 757325"/>
              <a:gd name="connsiteX2" fmla="*/ 1009766 w 1009766"/>
              <a:gd name="connsiteY2" fmla="*/ 701227 h 757325"/>
              <a:gd name="connsiteX3" fmla="*/ 1009766 w 1009766"/>
              <a:gd name="connsiteY3" fmla="*/ 757325 h 757325"/>
              <a:gd name="connsiteX4" fmla="*/ 0 w 1009766"/>
              <a:gd name="connsiteY4" fmla="*/ 757325 h 757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9766" h="757325">
                <a:moveTo>
                  <a:pt x="252441" y="0"/>
                </a:moveTo>
                <a:lnTo>
                  <a:pt x="1009766" y="0"/>
                </a:lnTo>
                <a:lnTo>
                  <a:pt x="1009766" y="701227"/>
                </a:lnTo>
                <a:lnTo>
                  <a:pt x="1009766" y="757325"/>
                </a:lnTo>
                <a:lnTo>
                  <a:pt x="0" y="757325"/>
                </a:lnTo>
              </a:path>
            </a:pathLst>
          </a:custGeom>
          <a:noFill/>
          <a:ln w="28575">
            <a:solidFill>
              <a:schemeClr val="bg1"/>
            </a:solidFill>
            <a:miter lim="800000"/>
            <a:headEnd/>
            <a:tailEnd/>
          </a:ln>
        </p:spPr>
        <p:txBody>
          <a:bodyPr rtlCol="0" anchor="ctr"/>
          <a:lstStyle/>
          <a:p>
            <a:pPr algn="ctr"/>
            <a:endParaRPr lang="en-US" dirty="0"/>
          </a:p>
        </p:txBody>
      </p:sp>
      <p:cxnSp>
        <p:nvCxnSpPr>
          <p:cNvPr id="16403" name="Straight Connector 16402">
            <a:extLst>
              <a:ext uri="{FF2B5EF4-FFF2-40B4-BE49-F238E27FC236}">
                <a16:creationId xmlns:a16="http://schemas.microsoft.com/office/drawing/2014/main" id="{F5B7A9E8-62D8-4B33-BAAF-A88EA62A981C}"/>
              </a:ext>
            </a:extLst>
          </p:cNvPr>
          <p:cNvCxnSpPr/>
          <p:nvPr/>
        </p:nvCxnSpPr>
        <p:spPr bwMode="auto">
          <a:xfrm>
            <a:off x="3657600" y="2440270"/>
            <a:ext cx="0" cy="74330"/>
          </a:xfrm>
          <a:prstGeom prst="line">
            <a:avLst/>
          </a:prstGeom>
          <a:noFill/>
          <a:ln w="28575" cap="flat" cmpd="sng" algn="ctr">
            <a:solidFill>
              <a:schemeClr val="bg1"/>
            </a:solidFill>
            <a:prstDash val="solid"/>
            <a:round/>
            <a:headEnd type="none" w="med" len="med"/>
            <a:tailEnd type="none" w="med" len="med"/>
          </a:ln>
          <a:effectLst/>
        </p:spPr>
      </p:cxnSp>
      <p:sp>
        <p:nvSpPr>
          <p:cNvPr id="16405" name="Freeform: Shape 16404">
            <a:extLst>
              <a:ext uri="{FF2B5EF4-FFF2-40B4-BE49-F238E27FC236}">
                <a16:creationId xmlns:a16="http://schemas.microsoft.com/office/drawing/2014/main" id="{8B768C87-B9D6-4B77-B87C-6BC22AFB9FF9}"/>
              </a:ext>
            </a:extLst>
          </p:cNvPr>
          <p:cNvSpPr/>
          <p:nvPr/>
        </p:nvSpPr>
        <p:spPr bwMode="auto">
          <a:xfrm>
            <a:off x="2203714" y="2522769"/>
            <a:ext cx="2929467" cy="165333"/>
          </a:xfrm>
          <a:custGeom>
            <a:avLst/>
            <a:gdLst>
              <a:gd name="connsiteX0" fmla="*/ 0 w 2929467"/>
              <a:gd name="connsiteY0" fmla="*/ 129822 h 129822"/>
              <a:gd name="connsiteX1" fmla="*/ 0 w 2929467"/>
              <a:gd name="connsiteY1" fmla="*/ 0 h 129822"/>
              <a:gd name="connsiteX2" fmla="*/ 2929467 w 2929467"/>
              <a:gd name="connsiteY2" fmla="*/ 0 h 129822"/>
              <a:gd name="connsiteX3" fmla="*/ 2929467 w 2929467"/>
              <a:gd name="connsiteY3" fmla="*/ 118533 h 129822"/>
            </a:gdLst>
            <a:ahLst/>
            <a:cxnLst>
              <a:cxn ang="0">
                <a:pos x="connsiteX0" y="connsiteY0"/>
              </a:cxn>
              <a:cxn ang="0">
                <a:pos x="connsiteX1" y="connsiteY1"/>
              </a:cxn>
              <a:cxn ang="0">
                <a:pos x="connsiteX2" y="connsiteY2"/>
              </a:cxn>
              <a:cxn ang="0">
                <a:pos x="connsiteX3" y="connsiteY3"/>
              </a:cxn>
            </a:cxnLst>
            <a:rect l="l" t="t" r="r" b="b"/>
            <a:pathLst>
              <a:path w="2929467" h="129822">
                <a:moveTo>
                  <a:pt x="0" y="129822"/>
                </a:moveTo>
                <a:lnTo>
                  <a:pt x="0" y="0"/>
                </a:lnTo>
                <a:lnTo>
                  <a:pt x="2929467" y="0"/>
                </a:lnTo>
                <a:lnTo>
                  <a:pt x="2929467" y="118533"/>
                </a:lnTo>
              </a:path>
            </a:pathLst>
          </a:custGeom>
          <a:noFill/>
          <a:ln w="28575">
            <a:solidFill>
              <a:schemeClr val="bg1"/>
            </a:solidFill>
            <a:miter lim="800000"/>
            <a:headEnd type="triangle"/>
            <a:tailEnd type="triangle"/>
          </a:ln>
        </p:spPr>
        <p:txBody>
          <a:bodyPr rtlCol="0" anchor="ctr"/>
          <a:lstStyle/>
          <a:p>
            <a:pPr algn="ctr"/>
            <a:endParaRPr lang="en-US" dirty="0"/>
          </a:p>
        </p:txBody>
      </p:sp>
      <p:cxnSp>
        <p:nvCxnSpPr>
          <p:cNvPr id="296" name="Straight Connector 295">
            <a:extLst>
              <a:ext uri="{FF2B5EF4-FFF2-40B4-BE49-F238E27FC236}">
                <a16:creationId xmlns:a16="http://schemas.microsoft.com/office/drawing/2014/main" id="{160D077A-F77E-46B1-ABBF-BCE15EEC3029}"/>
              </a:ext>
            </a:extLst>
          </p:cNvPr>
          <p:cNvCxnSpPr>
            <a:cxnSpLocks/>
          </p:cNvCxnSpPr>
          <p:nvPr/>
        </p:nvCxnSpPr>
        <p:spPr bwMode="auto">
          <a:xfrm>
            <a:off x="2200709" y="3198390"/>
            <a:ext cx="0" cy="132309"/>
          </a:xfrm>
          <a:prstGeom prst="line">
            <a:avLst/>
          </a:prstGeom>
          <a:noFill/>
          <a:ln w="28575" cap="flat" cmpd="sng" algn="ctr">
            <a:solidFill>
              <a:schemeClr val="bg1"/>
            </a:solidFill>
            <a:prstDash val="solid"/>
            <a:round/>
            <a:headEnd type="none" w="med" len="med"/>
            <a:tailEnd type="none" w="med" len="med"/>
          </a:ln>
          <a:effectLst/>
        </p:spPr>
      </p:cxnSp>
      <p:sp>
        <p:nvSpPr>
          <p:cNvPr id="297" name="Freeform: Shape 296">
            <a:extLst>
              <a:ext uri="{FF2B5EF4-FFF2-40B4-BE49-F238E27FC236}">
                <a16:creationId xmlns:a16="http://schemas.microsoft.com/office/drawing/2014/main" id="{34C1D02C-0B28-4634-BCE4-D5568686867A}"/>
              </a:ext>
            </a:extLst>
          </p:cNvPr>
          <p:cNvSpPr/>
          <p:nvPr/>
        </p:nvSpPr>
        <p:spPr bwMode="auto">
          <a:xfrm>
            <a:off x="1074963" y="3330699"/>
            <a:ext cx="2215373" cy="201987"/>
          </a:xfrm>
          <a:custGeom>
            <a:avLst/>
            <a:gdLst>
              <a:gd name="connsiteX0" fmla="*/ 0 w 2929467"/>
              <a:gd name="connsiteY0" fmla="*/ 129822 h 129822"/>
              <a:gd name="connsiteX1" fmla="*/ 0 w 2929467"/>
              <a:gd name="connsiteY1" fmla="*/ 0 h 129822"/>
              <a:gd name="connsiteX2" fmla="*/ 2929467 w 2929467"/>
              <a:gd name="connsiteY2" fmla="*/ 0 h 129822"/>
              <a:gd name="connsiteX3" fmla="*/ 2929467 w 2929467"/>
              <a:gd name="connsiteY3" fmla="*/ 118533 h 129822"/>
            </a:gdLst>
            <a:ahLst/>
            <a:cxnLst>
              <a:cxn ang="0">
                <a:pos x="connsiteX0" y="connsiteY0"/>
              </a:cxn>
              <a:cxn ang="0">
                <a:pos x="connsiteX1" y="connsiteY1"/>
              </a:cxn>
              <a:cxn ang="0">
                <a:pos x="connsiteX2" y="connsiteY2"/>
              </a:cxn>
              <a:cxn ang="0">
                <a:pos x="connsiteX3" y="connsiteY3"/>
              </a:cxn>
            </a:cxnLst>
            <a:rect l="l" t="t" r="r" b="b"/>
            <a:pathLst>
              <a:path w="2929467" h="129822">
                <a:moveTo>
                  <a:pt x="0" y="129822"/>
                </a:moveTo>
                <a:lnTo>
                  <a:pt x="0" y="0"/>
                </a:lnTo>
                <a:lnTo>
                  <a:pt x="2929467" y="0"/>
                </a:lnTo>
                <a:lnTo>
                  <a:pt x="2929467" y="118533"/>
                </a:lnTo>
              </a:path>
            </a:pathLst>
          </a:custGeom>
          <a:noFill/>
          <a:ln w="28575">
            <a:solidFill>
              <a:schemeClr val="bg1"/>
            </a:solidFill>
            <a:miter lim="800000"/>
            <a:headEnd type="triangle"/>
            <a:tailEnd type="triangle"/>
          </a:ln>
        </p:spPr>
        <p:txBody>
          <a:bodyPr rtlCol="0" anchor="ctr"/>
          <a:lstStyle/>
          <a:p>
            <a:pPr algn="ctr"/>
            <a:endParaRPr lang="en-US" dirty="0"/>
          </a:p>
        </p:txBody>
      </p:sp>
      <p:cxnSp>
        <p:nvCxnSpPr>
          <p:cNvPr id="16412" name="Straight Arrow Connector 16411">
            <a:extLst>
              <a:ext uri="{FF2B5EF4-FFF2-40B4-BE49-F238E27FC236}">
                <a16:creationId xmlns:a16="http://schemas.microsoft.com/office/drawing/2014/main" id="{60A78CC3-0085-41DF-8CA7-5E0C9270B5D9}"/>
              </a:ext>
            </a:extLst>
          </p:cNvPr>
          <p:cNvCxnSpPr/>
          <p:nvPr/>
        </p:nvCxnSpPr>
        <p:spPr bwMode="auto">
          <a:xfrm>
            <a:off x="1924954" y="3337091"/>
            <a:ext cx="0" cy="202221"/>
          </a:xfrm>
          <a:prstGeom prst="straightConnector1">
            <a:avLst/>
          </a:prstGeom>
          <a:noFill/>
          <a:ln w="28575" cap="flat" cmpd="sng" algn="ctr">
            <a:solidFill>
              <a:schemeClr val="bg1"/>
            </a:solidFill>
            <a:prstDash val="solid"/>
            <a:round/>
            <a:headEnd type="none" w="med" len="med"/>
            <a:tailEnd type="triangle"/>
          </a:ln>
          <a:effectLst/>
        </p:spPr>
      </p:cxnSp>
      <p:cxnSp>
        <p:nvCxnSpPr>
          <p:cNvPr id="16414" name="Straight Arrow Connector 16413">
            <a:extLst>
              <a:ext uri="{FF2B5EF4-FFF2-40B4-BE49-F238E27FC236}">
                <a16:creationId xmlns:a16="http://schemas.microsoft.com/office/drawing/2014/main" id="{2CA33010-3531-4760-82B9-A951C4AE44FC}"/>
              </a:ext>
            </a:extLst>
          </p:cNvPr>
          <p:cNvCxnSpPr/>
          <p:nvPr/>
        </p:nvCxnSpPr>
        <p:spPr bwMode="auto">
          <a:xfrm>
            <a:off x="2512870" y="3330699"/>
            <a:ext cx="0" cy="213862"/>
          </a:xfrm>
          <a:prstGeom prst="straightConnector1">
            <a:avLst/>
          </a:prstGeom>
          <a:noFill/>
          <a:ln w="28575" cap="flat" cmpd="sng" algn="ctr">
            <a:solidFill>
              <a:schemeClr val="bg1"/>
            </a:solidFill>
            <a:prstDash val="solid"/>
            <a:round/>
            <a:headEnd type="none" w="med" len="med"/>
            <a:tailEnd type="triangle"/>
          </a:ln>
          <a:effectLst/>
        </p:spPr>
      </p:cxnSp>
      <p:cxnSp>
        <p:nvCxnSpPr>
          <p:cNvPr id="299" name="Straight Connector 298">
            <a:extLst>
              <a:ext uri="{FF2B5EF4-FFF2-40B4-BE49-F238E27FC236}">
                <a16:creationId xmlns:a16="http://schemas.microsoft.com/office/drawing/2014/main" id="{15FCD042-2B92-4053-88BD-257B1E9A2B4D}"/>
              </a:ext>
            </a:extLst>
          </p:cNvPr>
          <p:cNvCxnSpPr>
            <a:cxnSpLocks/>
          </p:cNvCxnSpPr>
          <p:nvPr/>
        </p:nvCxnSpPr>
        <p:spPr bwMode="auto">
          <a:xfrm>
            <a:off x="3304120" y="4096713"/>
            <a:ext cx="0" cy="167248"/>
          </a:xfrm>
          <a:prstGeom prst="line">
            <a:avLst/>
          </a:prstGeom>
          <a:noFill/>
          <a:ln w="28575" cap="flat" cmpd="sng" algn="ctr">
            <a:solidFill>
              <a:schemeClr val="bg1"/>
            </a:solidFill>
            <a:prstDash val="solid"/>
            <a:round/>
            <a:headEnd type="none" w="med" len="med"/>
            <a:tailEnd type="none" w="med" len="med"/>
          </a:ln>
          <a:effectLst/>
        </p:spPr>
      </p:cxnSp>
      <p:sp>
        <p:nvSpPr>
          <p:cNvPr id="300" name="Freeform: Shape 299">
            <a:extLst>
              <a:ext uri="{FF2B5EF4-FFF2-40B4-BE49-F238E27FC236}">
                <a16:creationId xmlns:a16="http://schemas.microsoft.com/office/drawing/2014/main" id="{C11CCEBB-7646-4543-8C10-F5FAFAB671D0}"/>
              </a:ext>
            </a:extLst>
          </p:cNvPr>
          <p:cNvSpPr/>
          <p:nvPr/>
        </p:nvSpPr>
        <p:spPr bwMode="auto">
          <a:xfrm>
            <a:off x="1971172" y="4278198"/>
            <a:ext cx="2032086" cy="440747"/>
          </a:xfrm>
          <a:custGeom>
            <a:avLst/>
            <a:gdLst>
              <a:gd name="connsiteX0" fmla="*/ 0 w 2929467"/>
              <a:gd name="connsiteY0" fmla="*/ 129822 h 129822"/>
              <a:gd name="connsiteX1" fmla="*/ 0 w 2929467"/>
              <a:gd name="connsiteY1" fmla="*/ 0 h 129822"/>
              <a:gd name="connsiteX2" fmla="*/ 2929467 w 2929467"/>
              <a:gd name="connsiteY2" fmla="*/ 0 h 129822"/>
              <a:gd name="connsiteX3" fmla="*/ 2929467 w 2929467"/>
              <a:gd name="connsiteY3" fmla="*/ 118533 h 129822"/>
              <a:gd name="connsiteX0" fmla="*/ 0 w 2929467"/>
              <a:gd name="connsiteY0" fmla="*/ 283279 h 283279"/>
              <a:gd name="connsiteX1" fmla="*/ 0 w 2929467"/>
              <a:gd name="connsiteY1" fmla="*/ 0 h 283279"/>
              <a:gd name="connsiteX2" fmla="*/ 2929467 w 2929467"/>
              <a:gd name="connsiteY2" fmla="*/ 0 h 283279"/>
              <a:gd name="connsiteX3" fmla="*/ 2929467 w 2929467"/>
              <a:gd name="connsiteY3" fmla="*/ 118533 h 283279"/>
            </a:gdLst>
            <a:ahLst/>
            <a:cxnLst>
              <a:cxn ang="0">
                <a:pos x="connsiteX0" y="connsiteY0"/>
              </a:cxn>
              <a:cxn ang="0">
                <a:pos x="connsiteX1" y="connsiteY1"/>
              </a:cxn>
              <a:cxn ang="0">
                <a:pos x="connsiteX2" y="connsiteY2"/>
              </a:cxn>
              <a:cxn ang="0">
                <a:pos x="connsiteX3" y="connsiteY3"/>
              </a:cxn>
            </a:cxnLst>
            <a:rect l="l" t="t" r="r" b="b"/>
            <a:pathLst>
              <a:path w="2929467" h="283279">
                <a:moveTo>
                  <a:pt x="0" y="283279"/>
                </a:moveTo>
                <a:lnTo>
                  <a:pt x="0" y="0"/>
                </a:lnTo>
                <a:lnTo>
                  <a:pt x="2929467" y="0"/>
                </a:lnTo>
                <a:lnTo>
                  <a:pt x="2929467" y="118533"/>
                </a:lnTo>
              </a:path>
            </a:pathLst>
          </a:custGeom>
          <a:noFill/>
          <a:ln w="28575">
            <a:solidFill>
              <a:schemeClr val="bg1"/>
            </a:solidFill>
            <a:miter lim="800000"/>
            <a:headEnd type="triangle"/>
            <a:tailEnd type="triangle"/>
          </a:ln>
        </p:spPr>
        <p:txBody>
          <a:bodyPr rtlCol="0" anchor="ctr"/>
          <a:lstStyle/>
          <a:p>
            <a:pPr algn="ctr"/>
            <a:endParaRPr lang="en-US" dirty="0"/>
          </a:p>
        </p:txBody>
      </p:sp>
      <p:cxnSp>
        <p:nvCxnSpPr>
          <p:cNvPr id="301" name="Straight Arrow Connector 300">
            <a:extLst>
              <a:ext uri="{FF2B5EF4-FFF2-40B4-BE49-F238E27FC236}">
                <a16:creationId xmlns:a16="http://schemas.microsoft.com/office/drawing/2014/main" id="{757A206A-D2FF-4BAB-8764-1412BF2CDC90}"/>
              </a:ext>
            </a:extLst>
          </p:cNvPr>
          <p:cNvCxnSpPr/>
          <p:nvPr/>
        </p:nvCxnSpPr>
        <p:spPr bwMode="auto">
          <a:xfrm>
            <a:off x="2676530" y="4284590"/>
            <a:ext cx="0" cy="202221"/>
          </a:xfrm>
          <a:prstGeom prst="straightConnector1">
            <a:avLst/>
          </a:prstGeom>
          <a:noFill/>
          <a:ln w="28575" cap="flat" cmpd="sng" algn="ctr">
            <a:solidFill>
              <a:schemeClr val="bg1"/>
            </a:solidFill>
            <a:prstDash val="solid"/>
            <a:round/>
            <a:headEnd type="none" w="med" len="med"/>
            <a:tailEnd type="triangle"/>
          </a:ln>
          <a:effectLst/>
        </p:spPr>
      </p:cxnSp>
      <p:cxnSp>
        <p:nvCxnSpPr>
          <p:cNvPr id="302" name="Straight Arrow Connector 301">
            <a:extLst>
              <a:ext uri="{FF2B5EF4-FFF2-40B4-BE49-F238E27FC236}">
                <a16:creationId xmlns:a16="http://schemas.microsoft.com/office/drawing/2014/main" id="{E5DB4848-1C94-44E8-9633-0350F33DC148}"/>
              </a:ext>
            </a:extLst>
          </p:cNvPr>
          <p:cNvCxnSpPr>
            <a:cxnSpLocks/>
          </p:cNvCxnSpPr>
          <p:nvPr/>
        </p:nvCxnSpPr>
        <p:spPr bwMode="auto">
          <a:xfrm>
            <a:off x="3264446" y="4278198"/>
            <a:ext cx="0" cy="471899"/>
          </a:xfrm>
          <a:prstGeom prst="straightConnector1">
            <a:avLst/>
          </a:prstGeom>
          <a:noFill/>
          <a:ln w="28575" cap="flat" cmpd="sng" algn="ctr">
            <a:solidFill>
              <a:schemeClr val="bg1"/>
            </a:solidFill>
            <a:prstDash val="solid"/>
            <a:round/>
            <a:headEnd type="none" w="med" len="med"/>
            <a:tailEnd type="triangle"/>
          </a:ln>
          <a:effectLst/>
        </p:spPr>
      </p:cxnSp>
      <p:cxnSp>
        <p:nvCxnSpPr>
          <p:cNvPr id="303" name="Straight Arrow Connector 302">
            <a:extLst>
              <a:ext uri="{FF2B5EF4-FFF2-40B4-BE49-F238E27FC236}">
                <a16:creationId xmlns:a16="http://schemas.microsoft.com/office/drawing/2014/main" id="{A2227B54-7A0D-47FE-907F-D70CC115FC8F}"/>
              </a:ext>
            </a:extLst>
          </p:cNvPr>
          <p:cNvCxnSpPr/>
          <p:nvPr/>
        </p:nvCxnSpPr>
        <p:spPr bwMode="auto">
          <a:xfrm>
            <a:off x="1064787" y="4707501"/>
            <a:ext cx="0" cy="213862"/>
          </a:xfrm>
          <a:prstGeom prst="straightConnector1">
            <a:avLst/>
          </a:prstGeom>
          <a:noFill/>
          <a:ln w="28575" cap="flat" cmpd="sng" algn="ctr">
            <a:solidFill>
              <a:schemeClr val="bg1"/>
            </a:solidFill>
            <a:prstDash val="solid"/>
            <a:round/>
            <a:headEnd type="none" w="med" len="med"/>
            <a:tailEnd type="triangle"/>
          </a:ln>
          <a:effectLst/>
        </p:spPr>
      </p:cxnSp>
      <p:cxnSp>
        <p:nvCxnSpPr>
          <p:cNvPr id="304" name="Straight Arrow Connector 303">
            <a:extLst>
              <a:ext uri="{FF2B5EF4-FFF2-40B4-BE49-F238E27FC236}">
                <a16:creationId xmlns:a16="http://schemas.microsoft.com/office/drawing/2014/main" id="{CF4A75C2-E3FD-47D2-94DD-7BD98B63DF88}"/>
              </a:ext>
            </a:extLst>
          </p:cNvPr>
          <p:cNvCxnSpPr/>
          <p:nvPr/>
        </p:nvCxnSpPr>
        <p:spPr bwMode="auto">
          <a:xfrm>
            <a:off x="4011141" y="4958049"/>
            <a:ext cx="0" cy="213862"/>
          </a:xfrm>
          <a:prstGeom prst="straightConnector1">
            <a:avLst/>
          </a:prstGeom>
          <a:noFill/>
          <a:ln w="28575" cap="flat" cmpd="sng" algn="ctr">
            <a:solidFill>
              <a:schemeClr val="bg1"/>
            </a:solidFill>
            <a:prstDash val="solid"/>
            <a:round/>
            <a:headEnd type="none" w="med" len="med"/>
            <a:tailEnd type="triangle"/>
          </a:ln>
          <a:effectLst/>
        </p:spPr>
      </p:cxnSp>
      <p:cxnSp>
        <p:nvCxnSpPr>
          <p:cNvPr id="305" name="Straight Connector 304">
            <a:extLst>
              <a:ext uri="{FF2B5EF4-FFF2-40B4-BE49-F238E27FC236}">
                <a16:creationId xmlns:a16="http://schemas.microsoft.com/office/drawing/2014/main" id="{E1255A14-83B8-482F-96CB-AACC5103ABE5}"/>
              </a:ext>
            </a:extLst>
          </p:cNvPr>
          <p:cNvCxnSpPr/>
          <p:nvPr/>
        </p:nvCxnSpPr>
        <p:spPr bwMode="auto">
          <a:xfrm>
            <a:off x="5143500" y="3162300"/>
            <a:ext cx="0" cy="74330"/>
          </a:xfrm>
          <a:prstGeom prst="line">
            <a:avLst/>
          </a:prstGeom>
          <a:noFill/>
          <a:ln w="28575" cap="flat" cmpd="sng" algn="ctr">
            <a:solidFill>
              <a:schemeClr val="bg1"/>
            </a:solidFill>
            <a:prstDash val="solid"/>
            <a:round/>
            <a:headEnd type="none" w="med" len="med"/>
            <a:tailEnd type="none" w="med" len="med"/>
          </a:ln>
          <a:effectLst/>
        </p:spPr>
      </p:cxnSp>
      <p:sp>
        <p:nvSpPr>
          <p:cNvPr id="306" name="Freeform: Shape 305">
            <a:extLst>
              <a:ext uri="{FF2B5EF4-FFF2-40B4-BE49-F238E27FC236}">
                <a16:creationId xmlns:a16="http://schemas.microsoft.com/office/drawing/2014/main" id="{EA707A72-6F83-47F0-AE84-F96D620B428D}"/>
              </a:ext>
            </a:extLst>
          </p:cNvPr>
          <p:cNvSpPr/>
          <p:nvPr/>
        </p:nvSpPr>
        <p:spPr bwMode="auto">
          <a:xfrm>
            <a:off x="4549011" y="3244034"/>
            <a:ext cx="1377782" cy="190496"/>
          </a:xfrm>
          <a:custGeom>
            <a:avLst/>
            <a:gdLst>
              <a:gd name="connsiteX0" fmla="*/ 0 w 2929467"/>
              <a:gd name="connsiteY0" fmla="*/ 129822 h 129822"/>
              <a:gd name="connsiteX1" fmla="*/ 0 w 2929467"/>
              <a:gd name="connsiteY1" fmla="*/ 0 h 129822"/>
              <a:gd name="connsiteX2" fmla="*/ 2929467 w 2929467"/>
              <a:gd name="connsiteY2" fmla="*/ 0 h 129822"/>
              <a:gd name="connsiteX3" fmla="*/ 2929467 w 2929467"/>
              <a:gd name="connsiteY3" fmla="*/ 118533 h 129822"/>
            </a:gdLst>
            <a:ahLst/>
            <a:cxnLst>
              <a:cxn ang="0">
                <a:pos x="connsiteX0" y="connsiteY0"/>
              </a:cxn>
              <a:cxn ang="0">
                <a:pos x="connsiteX1" y="connsiteY1"/>
              </a:cxn>
              <a:cxn ang="0">
                <a:pos x="connsiteX2" y="connsiteY2"/>
              </a:cxn>
              <a:cxn ang="0">
                <a:pos x="connsiteX3" y="connsiteY3"/>
              </a:cxn>
            </a:cxnLst>
            <a:rect l="l" t="t" r="r" b="b"/>
            <a:pathLst>
              <a:path w="2929467" h="129822">
                <a:moveTo>
                  <a:pt x="0" y="129822"/>
                </a:moveTo>
                <a:lnTo>
                  <a:pt x="0" y="0"/>
                </a:lnTo>
                <a:lnTo>
                  <a:pt x="2929467" y="0"/>
                </a:lnTo>
                <a:lnTo>
                  <a:pt x="2929467" y="118533"/>
                </a:lnTo>
              </a:path>
            </a:pathLst>
          </a:custGeom>
          <a:noFill/>
          <a:ln w="28575">
            <a:solidFill>
              <a:schemeClr val="bg1"/>
            </a:solidFill>
            <a:miter lim="800000"/>
            <a:headEnd type="triangle"/>
            <a:tailEnd type="triangle"/>
          </a:ln>
        </p:spPr>
        <p:txBody>
          <a:bodyPr rtlCol="0" anchor="ctr"/>
          <a:lstStyle/>
          <a:p>
            <a:pPr algn="ctr"/>
            <a:endParaRPr lang="en-US" dirty="0"/>
          </a:p>
        </p:txBody>
      </p:sp>
      <p:cxnSp>
        <p:nvCxnSpPr>
          <p:cNvPr id="39" name="Straight Arrow Connector 38">
            <a:extLst>
              <a:ext uri="{FF2B5EF4-FFF2-40B4-BE49-F238E27FC236}">
                <a16:creationId xmlns:a16="http://schemas.microsoft.com/office/drawing/2014/main" id="{21F22BF2-2C30-46A0-8934-C4379DAF92AF}"/>
              </a:ext>
            </a:extLst>
          </p:cNvPr>
          <p:cNvCxnSpPr/>
          <p:nvPr/>
        </p:nvCxnSpPr>
        <p:spPr bwMode="auto">
          <a:xfrm flipH="1">
            <a:off x="5612619" y="3906557"/>
            <a:ext cx="178581" cy="172972"/>
          </a:xfrm>
          <a:prstGeom prst="straightConnector1">
            <a:avLst/>
          </a:prstGeom>
          <a:noFill/>
          <a:ln w="28575" cap="flat" cmpd="sng" algn="ctr">
            <a:solidFill>
              <a:schemeClr val="bg1"/>
            </a:solidFill>
            <a:prstDash val="solid"/>
            <a:round/>
            <a:headEnd type="none" w="med" len="med"/>
            <a:tailEnd type="triangle"/>
          </a:ln>
          <a:effectLst/>
        </p:spPr>
      </p:cxnSp>
      <p:cxnSp>
        <p:nvCxnSpPr>
          <p:cNvPr id="308" name="Straight Arrow Connector 307">
            <a:extLst>
              <a:ext uri="{FF2B5EF4-FFF2-40B4-BE49-F238E27FC236}">
                <a16:creationId xmlns:a16="http://schemas.microsoft.com/office/drawing/2014/main" id="{60554D5A-1DB4-4BC4-A366-129402F883E7}"/>
              </a:ext>
            </a:extLst>
          </p:cNvPr>
          <p:cNvCxnSpPr>
            <a:cxnSpLocks/>
          </p:cNvCxnSpPr>
          <p:nvPr/>
        </p:nvCxnSpPr>
        <p:spPr bwMode="auto">
          <a:xfrm>
            <a:off x="6020490" y="3902054"/>
            <a:ext cx="178581" cy="172972"/>
          </a:xfrm>
          <a:prstGeom prst="straightConnector1">
            <a:avLst/>
          </a:prstGeom>
          <a:noFill/>
          <a:ln w="28575" cap="flat" cmpd="sng" algn="ctr">
            <a:solidFill>
              <a:schemeClr val="bg1"/>
            </a:solidFill>
            <a:prstDash val="solid"/>
            <a:round/>
            <a:headEnd type="none" w="med" len="med"/>
            <a:tailEnd type="triangle"/>
          </a:ln>
          <a:effectLst/>
        </p:spPr>
      </p:cxnSp>
      <p:sp>
        <p:nvSpPr>
          <p:cNvPr id="310" name="TextBox 309">
            <a:extLst>
              <a:ext uri="{FF2B5EF4-FFF2-40B4-BE49-F238E27FC236}">
                <a16:creationId xmlns:a16="http://schemas.microsoft.com/office/drawing/2014/main" id="{D36E7BC6-08D6-4ACC-8704-9D4BBFBFD8F9}"/>
              </a:ext>
            </a:extLst>
          </p:cNvPr>
          <p:cNvSpPr txBox="1"/>
          <p:nvPr/>
        </p:nvSpPr>
        <p:spPr bwMode="auto">
          <a:xfrm>
            <a:off x="9693148" y="1855363"/>
            <a:ext cx="97796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Leukemia</a:t>
            </a:r>
          </a:p>
        </p:txBody>
      </p:sp>
      <p:sp>
        <p:nvSpPr>
          <p:cNvPr id="311" name="TextBox 310">
            <a:extLst>
              <a:ext uri="{FF2B5EF4-FFF2-40B4-BE49-F238E27FC236}">
                <a16:creationId xmlns:a16="http://schemas.microsoft.com/office/drawing/2014/main" id="{AEED0EE4-41C5-47D5-BD61-907E3B410E29}"/>
              </a:ext>
            </a:extLst>
          </p:cNvPr>
          <p:cNvSpPr txBox="1"/>
          <p:nvPr/>
        </p:nvSpPr>
        <p:spPr bwMode="auto">
          <a:xfrm>
            <a:off x="8227255" y="2270000"/>
            <a:ext cx="66659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Acute</a:t>
            </a:r>
          </a:p>
        </p:txBody>
      </p:sp>
      <p:sp>
        <p:nvSpPr>
          <p:cNvPr id="312" name="TextBox 311">
            <a:extLst>
              <a:ext uri="{FF2B5EF4-FFF2-40B4-BE49-F238E27FC236}">
                <a16:creationId xmlns:a16="http://schemas.microsoft.com/office/drawing/2014/main" id="{063F5D99-D4C2-42B6-B5A0-77923F08B693}"/>
              </a:ext>
            </a:extLst>
          </p:cNvPr>
          <p:cNvSpPr txBox="1"/>
          <p:nvPr/>
        </p:nvSpPr>
        <p:spPr bwMode="auto">
          <a:xfrm>
            <a:off x="10702412" y="2272915"/>
            <a:ext cx="819327"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Chronic</a:t>
            </a:r>
          </a:p>
        </p:txBody>
      </p:sp>
      <p:sp>
        <p:nvSpPr>
          <p:cNvPr id="313" name="TextBox 312">
            <a:extLst>
              <a:ext uri="{FF2B5EF4-FFF2-40B4-BE49-F238E27FC236}">
                <a16:creationId xmlns:a16="http://schemas.microsoft.com/office/drawing/2014/main" id="{CA1B9055-856F-45F9-BC39-3DBCE6A094EE}"/>
              </a:ext>
            </a:extLst>
          </p:cNvPr>
          <p:cNvSpPr txBox="1"/>
          <p:nvPr/>
        </p:nvSpPr>
        <p:spPr bwMode="auto">
          <a:xfrm>
            <a:off x="7822455" y="2715572"/>
            <a:ext cx="861839"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Myeloid</a:t>
            </a:r>
          </a:p>
        </p:txBody>
      </p:sp>
      <p:sp>
        <p:nvSpPr>
          <p:cNvPr id="314" name="TextBox 313">
            <a:extLst>
              <a:ext uri="{FF2B5EF4-FFF2-40B4-BE49-F238E27FC236}">
                <a16:creationId xmlns:a16="http://schemas.microsoft.com/office/drawing/2014/main" id="{F9A9F1ED-2C61-475A-836E-74E32180149C}"/>
              </a:ext>
            </a:extLst>
          </p:cNvPr>
          <p:cNvSpPr txBox="1"/>
          <p:nvPr/>
        </p:nvSpPr>
        <p:spPr bwMode="auto">
          <a:xfrm>
            <a:off x="9965200" y="2715572"/>
            <a:ext cx="997517"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Lymphoid</a:t>
            </a:r>
          </a:p>
        </p:txBody>
      </p:sp>
      <p:sp>
        <p:nvSpPr>
          <p:cNvPr id="315" name="TextBox 314">
            <a:extLst>
              <a:ext uri="{FF2B5EF4-FFF2-40B4-BE49-F238E27FC236}">
                <a16:creationId xmlns:a16="http://schemas.microsoft.com/office/drawing/2014/main" id="{69218C03-60BE-474D-8977-5A022A070455}"/>
              </a:ext>
            </a:extLst>
          </p:cNvPr>
          <p:cNvSpPr txBox="1"/>
          <p:nvPr/>
        </p:nvSpPr>
        <p:spPr bwMode="auto">
          <a:xfrm>
            <a:off x="7593707" y="3016468"/>
            <a:ext cx="2130327" cy="18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spcAft>
                <a:spcPct val="0"/>
              </a:spcAft>
              <a:buClrTx/>
              <a:buFontTx/>
              <a:buNone/>
            </a:pPr>
            <a:r>
              <a:rPr lang="en-US" sz="1600" b="0" dirty="0">
                <a:solidFill>
                  <a:schemeClr val="bg1"/>
                </a:solidFill>
                <a:latin typeface="Calibri" panose="020F0502020204030204" pitchFamily="34" charset="0"/>
              </a:rPr>
              <a:t>M1 Myeloblastic</a:t>
            </a:r>
          </a:p>
          <a:p>
            <a:pPr>
              <a:lnSpc>
                <a:spcPct val="90000"/>
              </a:lnSpc>
              <a:spcBef>
                <a:spcPts val="0"/>
              </a:spcBef>
            </a:pPr>
            <a:r>
              <a:rPr lang="en-US" sz="1600" dirty="0">
                <a:solidFill>
                  <a:schemeClr val="bg1"/>
                </a:solidFill>
                <a:latin typeface="Calibri" panose="020F0502020204030204" pitchFamily="34" charset="0"/>
              </a:rPr>
              <a:t>M2 Myeloblastic with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       differentiation</a:t>
            </a:r>
          </a:p>
          <a:p>
            <a:pPr>
              <a:lnSpc>
                <a:spcPct val="90000"/>
              </a:lnSpc>
              <a:spcBef>
                <a:spcPts val="0"/>
              </a:spcBef>
            </a:pPr>
            <a:r>
              <a:rPr lang="en-US" sz="1600" dirty="0">
                <a:solidFill>
                  <a:schemeClr val="bg1"/>
                </a:solidFill>
                <a:latin typeface="Calibri" panose="020F0502020204030204" pitchFamily="34" charset="0"/>
              </a:rPr>
              <a:t>M3 Promyelocytic</a:t>
            </a:r>
          </a:p>
          <a:p>
            <a:pPr>
              <a:lnSpc>
                <a:spcPct val="90000"/>
              </a:lnSpc>
              <a:spcBef>
                <a:spcPts val="0"/>
              </a:spcBef>
            </a:pPr>
            <a:r>
              <a:rPr lang="en-US" sz="1600" dirty="0">
                <a:solidFill>
                  <a:schemeClr val="bg1"/>
                </a:solidFill>
                <a:latin typeface="Calibri" panose="020F0502020204030204" pitchFamily="34" charset="0"/>
              </a:rPr>
              <a:t>M4 Myelomonocytic</a:t>
            </a:r>
          </a:p>
          <a:p>
            <a:pPr>
              <a:lnSpc>
                <a:spcPct val="90000"/>
              </a:lnSpc>
              <a:spcBef>
                <a:spcPts val="0"/>
              </a:spcBef>
            </a:pPr>
            <a:r>
              <a:rPr lang="en-US" sz="1600" dirty="0">
                <a:solidFill>
                  <a:schemeClr val="bg1"/>
                </a:solidFill>
                <a:latin typeface="Calibri" panose="020F0502020204030204" pitchFamily="34" charset="0"/>
              </a:rPr>
              <a:t>M5 Monocytic</a:t>
            </a:r>
          </a:p>
          <a:p>
            <a:pPr>
              <a:lnSpc>
                <a:spcPct val="90000"/>
              </a:lnSpc>
              <a:spcBef>
                <a:spcPts val="0"/>
              </a:spcBef>
            </a:pPr>
            <a:r>
              <a:rPr lang="en-US" sz="1600" dirty="0">
                <a:solidFill>
                  <a:schemeClr val="bg1"/>
                </a:solidFill>
                <a:latin typeface="Calibri" panose="020F0502020204030204" pitchFamily="34" charset="0"/>
              </a:rPr>
              <a:t>M6 Erythroleukemia</a:t>
            </a:r>
          </a:p>
          <a:p>
            <a:pPr>
              <a:lnSpc>
                <a:spcPct val="90000"/>
              </a:lnSpc>
              <a:spcBef>
                <a:spcPts val="0"/>
              </a:spcBef>
            </a:pPr>
            <a:r>
              <a:rPr lang="en-US" sz="1600" dirty="0">
                <a:solidFill>
                  <a:schemeClr val="bg1"/>
                </a:solidFill>
                <a:latin typeface="Calibri" panose="020F0502020204030204" pitchFamily="34" charset="0"/>
              </a:rPr>
              <a:t>M7 Megakaryocytic</a:t>
            </a:r>
          </a:p>
        </p:txBody>
      </p:sp>
      <p:sp>
        <p:nvSpPr>
          <p:cNvPr id="316" name="TextBox 315">
            <a:extLst>
              <a:ext uri="{FF2B5EF4-FFF2-40B4-BE49-F238E27FC236}">
                <a16:creationId xmlns:a16="http://schemas.microsoft.com/office/drawing/2014/main" id="{92BCB0CD-B2A0-499E-B738-F17772020756}"/>
              </a:ext>
            </a:extLst>
          </p:cNvPr>
          <p:cNvSpPr txBox="1"/>
          <p:nvPr/>
        </p:nvSpPr>
        <p:spPr bwMode="auto">
          <a:xfrm>
            <a:off x="9977024" y="3016468"/>
            <a:ext cx="1193702"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spcAft>
                <a:spcPct val="0"/>
              </a:spcAft>
              <a:buClrTx/>
              <a:buFontTx/>
              <a:buNone/>
            </a:pPr>
            <a:r>
              <a:rPr lang="en-US" sz="1600" b="0" dirty="0">
                <a:solidFill>
                  <a:schemeClr val="bg1"/>
                </a:solidFill>
                <a:latin typeface="Calibri" panose="020F0502020204030204" pitchFamily="34" charset="0"/>
              </a:rPr>
              <a:t>L1</a:t>
            </a:r>
          </a:p>
          <a:p>
            <a:pPr>
              <a:lnSpc>
                <a:spcPct val="90000"/>
              </a:lnSpc>
              <a:spcBef>
                <a:spcPts val="0"/>
              </a:spcBef>
            </a:pPr>
            <a:r>
              <a:rPr lang="en-US" sz="1600" dirty="0">
                <a:solidFill>
                  <a:schemeClr val="bg1"/>
                </a:solidFill>
                <a:latin typeface="Calibri" panose="020F0502020204030204" pitchFamily="34" charset="0"/>
              </a:rPr>
              <a:t>L2</a:t>
            </a:r>
          </a:p>
          <a:p>
            <a:pPr>
              <a:lnSpc>
                <a:spcPct val="90000"/>
              </a:lnSpc>
              <a:spcBef>
                <a:spcPts val="0"/>
              </a:spcBef>
            </a:pPr>
            <a:r>
              <a:rPr lang="en-US" sz="1600" dirty="0">
                <a:solidFill>
                  <a:schemeClr val="bg1"/>
                </a:solidFill>
                <a:latin typeface="Calibri" panose="020F0502020204030204" pitchFamily="34" charset="0"/>
              </a:rPr>
              <a:t>L3 Burkitt</a:t>
            </a:r>
          </a:p>
        </p:txBody>
      </p:sp>
      <p:cxnSp>
        <p:nvCxnSpPr>
          <p:cNvPr id="67" name="Straight Connector 66">
            <a:extLst>
              <a:ext uri="{FF2B5EF4-FFF2-40B4-BE49-F238E27FC236}">
                <a16:creationId xmlns:a16="http://schemas.microsoft.com/office/drawing/2014/main" id="{A32FE257-04A3-490F-B5E9-75F5A6EBB146}"/>
              </a:ext>
            </a:extLst>
          </p:cNvPr>
          <p:cNvCxnSpPr>
            <a:cxnSpLocks/>
          </p:cNvCxnSpPr>
          <p:nvPr/>
        </p:nvCxnSpPr>
        <p:spPr bwMode="auto">
          <a:xfrm>
            <a:off x="10162733" y="2104632"/>
            <a:ext cx="0" cy="133151"/>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DB216F04-95AA-48E0-8B3D-06C17A05716E}"/>
              </a:ext>
            </a:extLst>
          </p:cNvPr>
          <p:cNvCxnSpPr>
            <a:cxnSpLocks/>
          </p:cNvCxnSpPr>
          <p:nvPr/>
        </p:nvCxnSpPr>
        <p:spPr bwMode="auto">
          <a:xfrm>
            <a:off x="8547652" y="2561255"/>
            <a:ext cx="0" cy="90192"/>
          </a:xfrm>
          <a:prstGeom prst="line">
            <a:avLst/>
          </a:prstGeom>
          <a:noFill/>
          <a:ln w="28575" cap="flat" cmpd="sng" algn="ctr">
            <a:solidFill>
              <a:schemeClr val="bg1"/>
            </a:solidFill>
            <a:prstDash val="solid"/>
            <a:round/>
            <a:headEnd type="none" w="med" len="med"/>
            <a:tailEnd type="none" w="med" len="med"/>
          </a:ln>
          <a:effectLst/>
        </p:spPr>
      </p:cxnSp>
      <p:sp>
        <p:nvSpPr>
          <p:cNvPr id="318" name="Freeform: Shape 317">
            <a:extLst>
              <a:ext uri="{FF2B5EF4-FFF2-40B4-BE49-F238E27FC236}">
                <a16:creationId xmlns:a16="http://schemas.microsoft.com/office/drawing/2014/main" id="{C7F17223-5DC8-4DBD-AB98-B44BA2E1805E}"/>
              </a:ext>
            </a:extLst>
          </p:cNvPr>
          <p:cNvSpPr/>
          <p:nvPr/>
        </p:nvSpPr>
        <p:spPr bwMode="auto">
          <a:xfrm>
            <a:off x="8247534" y="2654547"/>
            <a:ext cx="2191866" cy="77190"/>
          </a:xfrm>
          <a:custGeom>
            <a:avLst/>
            <a:gdLst>
              <a:gd name="connsiteX0" fmla="*/ 0 w 2600077"/>
              <a:gd name="connsiteY0" fmla="*/ 79513 h 87464"/>
              <a:gd name="connsiteX1" fmla="*/ 0 w 2600077"/>
              <a:gd name="connsiteY1" fmla="*/ 0 h 87464"/>
              <a:gd name="connsiteX2" fmla="*/ 2600077 w 2600077"/>
              <a:gd name="connsiteY2" fmla="*/ 0 h 87464"/>
              <a:gd name="connsiteX3" fmla="*/ 2600077 w 2600077"/>
              <a:gd name="connsiteY3" fmla="*/ 87464 h 87464"/>
            </a:gdLst>
            <a:ahLst/>
            <a:cxnLst>
              <a:cxn ang="0">
                <a:pos x="connsiteX0" y="connsiteY0"/>
              </a:cxn>
              <a:cxn ang="0">
                <a:pos x="connsiteX1" y="connsiteY1"/>
              </a:cxn>
              <a:cxn ang="0">
                <a:pos x="connsiteX2" y="connsiteY2"/>
              </a:cxn>
              <a:cxn ang="0">
                <a:pos x="connsiteX3" y="connsiteY3"/>
              </a:cxn>
            </a:cxnLst>
            <a:rect l="l" t="t" r="r" b="b"/>
            <a:pathLst>
              <a:path w="2600077" h="87464">
                <a:moveTo>
                  <a:pt x="0" y="79513"/>
                </a:moveTo>
                <a:lnTo>
                  <a:pt x="0" y="0"/>
                </a:lnTo>
                <a:lnTo>
                  <a:pt x="2600077" y="0"/>
                </a:lnTo>
                <a:lnTo>
                  <a:pt x="2600077" y="87464"/>
                </a:lnTo>
              </a:path>
            </a:pathLst>
          </a:custGeom>
          <a:noFill/>
          <a:ln w="28575">
            <a:solidFill>
              <a:schemeClr val="bg1"/>
            </a:solidFill>
            <a:miter lim="800000"/>
            <a:headEnd/>
            <a:tailEnd/>
          </a:ln>
        </p:spPr>
        <p:txBody>
          <a:bodyPr rtlCol="0" anchor="ctr"/>
          <a:lstStyle/>
          <a:p>
            <a:pPr algn="ctr"/>
            <a:endParaRPr lang="en-US" dirty="0"/>
          </a:p>
        </p:txBody>
      </p:sp>
      <p:sp>
        <p:nvSpPr>
          <p:cNvPr id="74" name="Freeform: Shape 73">
            <a:extLst>
              <a:ext uri="{FF2B5EF4-FFF2-40B4-BE49-F238E27FC236}">
                <a16:creationId xmlns:a16="http://schemas.microsoft.com/office/drawing/2014/main" id="{BA13CBA1-EB5C-4323-B1D0-C99D5C1A2528}"/>
              </a:ext>
            </a:extLst>
          </p:cNvPr>
          <p:cNvSpPr/>
          <p:nvPr/>
        </p:nvSpPr>
        <p:spPr bwMode="auto">
          <a:xfrm>
            <a:off x="8558784" y="2225911"/>
            <a:ext cx="1583218" cy="62702"/>
          </a:xfrm>
          <a:custGeom>
            <a:avLst/>
            <a:gdLst>
              <a:gd name="connsiteX0" fmla="*/ 1583218 w 1583218"/>
              <a:gd name="connsiteY0" fmla="*/ 0 h 62702"/>
              <a:gd name="connsiteX1" fmla="*/ 0 w 1583218"/>
              <a:gd name="connsiteY1" fmla="*/ 0 h 62702"/>
              <a:gd name="connsiteX2" fmla="*/ 0 w 1583218"/>
              <a:gd name="connsiteY2" fmla="*/ 62702 h 62702"/>
            </a:gdLst>
            <a:ahLst/>
            <a:cxnLst>
              <a:cxn ang="0">
                <a:pos x="connsiteX0" y="connsiteY0"/>
              </a:cxn>
              <a:cxn ang="0">
                <a:pos x="connsiteX1" y="connsiteY1"/>
              </a:cxn>
              <a:cxn ang="0">
                <a:pos x="connsiteX2" y="connsiteY2"/>
              </a:cxn>
            </a:cxnLst>
            <a:rect l="l" t="t" r="r" b="b"/>
            <a:pathLst>
              <a:path w="1583218" h="62702">
                <a:moveTo>
                  <a:pt x="1583218" y="0"/>
                </a:moveTo>
                <a:lnTo>
                  <a:pt x="0" y="0"/>
                </a:lnTo>
                <a:lnTo>
                  <a:pt x="0" y="62702"/>
                </a:lnTo>
              </a:path>
            </a:pathLst>
          </a:custGeom>
          <a:noFill/>
          <a:ln w="28575">
            <a:solidFill>
              <a:schemeClr val="bg1"/>
            </a:solidFill>
            <a:miter lim="800000"/>
            <a:headEnd/>
            <a:tailEnd/>
          </a:ln>
        </p:spPr>
        <p:txBody>
          <a:bodyPr rtlCol="0" anchor="ctr"/>
          <a:lstStyle/>
          <a:p>
            <a:pPr algn="ctr"/>
            <a:endParaRPr lang="en-US" dirty="0"/>
          </a:p>
        </p:txBody>
      </p:sp>
      <p:sp>
        <p:nvSpPr>
          <p:cNvPr id="75" name="Freeform: Shape 74">
            <a:extLst>
              <a:ext uri="{FF2B5EF4-FFF2-40B4-BE49-F238E27FC236}">
                <a16:creationId xmlns:a16="http://schemas.microsoft.com/office/drawing/2014/main" id="{BEE19848-D13B-42AD-B91A-D7BF2ABDA130}"/>
              </a:ext>
            </a:extLst>
          </p:cNvPr>
          <p:cNvSpPr/>
          <p:nvPr/>
        </p:nvSpPr>
        <p:spPr bwMode="auto">
          <a:xfrm>
            <a:off x="10142074" y="2219028"/>
            <a:ext cx="1013678" cy="67927"/>
          </a:xfrm>
          <a:custGeom>
            <a:avLst/>
            <a:gdLst>
              <a:gd name="connsiteX0" fmla="*/ 0 w 1013678"/>
              <a:gd name="connsiteY0" fmla="*/ 0 h 67927"/>
              <a:gd name="connsiteX1" fmla="*/ 1013678 w 1013678"/>
              <a:gd name="connsiteY1" fmla="*/ 0 h 67927"/>
              <a:gd name="connsiteX2" fmla="*/ 1013678 w 1013678"/>
              <a:gd name="connsiteY2" fmla="*/ 67927 h 67927"/>
            </a:gdLst>
            <a:ahLst/>
            <a:cxnLst>
              <a:cxn ang="0">
                <a:pos x="connsiteX0" y="connsiteY0"/>
              </a:cxn>
              <a:cxn ang="0">
                <a:pos x="connsiteX1" y="connsiteY1"/>
              </a:cxn>
              <a:cxn ang="0">
                <a:pos x="connsiteX2" y="connsiteY2"/>
              </a:cxn>
            </a:cxnLst>
            <a:rect l="l" t="t" r="r" b="b"/>
            <a:pathLst>
              <a:path w="1013678" h="67927">
                <a:moveTo>
                  <a:pt x="0" y="0"/>
                </a:moveTo>
                <a:lnTo>
                  <a:pt x="1013678" y="0"/>
                </a:lnTo>
                <a:lnTo>
                  <a:pt x="1013678" y="67927"/>
                </a:lnTo>
              </a:path>
            </a:pathLst>
          </a:custGeom>
          <a:noFill/>
          <a:ln w="28575">
            <a:solidFill>
              <a:schemeClr val="bg1"/>
            </a:solidFill>
            <a:prstDash val="sysDot"/>
            <a:miter lim="800000"/>
            <a:headEnd/>
            <a:tailEnd/>
          </a:ln>
        </p:spPr>
        <p:txBody>
          <a:bodyPr rtlCol="0" anchor="ctr"/>
          <a:lstStyle/>
          <a:p>
            <a:pPr algn="ctr"/>
            <a:endParaRPr lang="en-US" dirty="0"/>
          </a:p>
        </p:txBody>
      </p:sp>
      <p:sp>
        <p:nvSpPr>
          <p:cNvPr id="6" name="Oval 5">
            <a:extLst>
              <a:ext uri="{FF2B5EF4-FFF2-40B4-BE49-F238E27FC236}">
                <a16:creationId xmlns:a16="http://schemas.microsoft.com/office/drawing/2014/main" id="{CA80841F-4567-42CE-B7D6-3A2C726750FF}"/>
              </a:ext>
            </a:extLst>
          </p:cNvPr>
          <p:cNvSpPr/>
          <p:nvPr/>
        </p:nvSpPr>
        <p:spPr bwMode="auto">
          <a:xfrm>
            <a:off x="4925318" y="3972621"/>
            <a:ext cx="1993517" cy="759188"/>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TextBox 254">
            <a:extLst>
              <a:ext uri="{FF2B5EF4-FFF2-40B4-BE49-F238E27FC236}">
                <a16:creationId xmlns:a16="http://schemas.microsoft.com/office/drawing/2014/main" id="{8E88A803-1A20-4000-93D1-C996858D5E7F}"/>
              </a:ext>
            </a:extLst>
          </p:cNvPr>
          <p:cNvSpPr txBox="1"/>
          <p:nvPr/>
        </p:nvSpPr>
        <p:spPr bwMode="auto">
          <a:xfrm>
            <a:off x="4897062" y="4715616"/>
            <a:ext cx="2001423"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1" dirty="0">
                <a:solidFill>
                  <a:schemeClr val="accent3"/>
                </a:solidFill>
                <a:latin typeface="Calibri" panose="020F0502020204030204" pitchFamily="34" charset="0"/>
              </a:rPr>
              <a:t>Acute lymphoblastic leukemia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617E91-5F98-4801-BC56-BA1D71924BAF}"/>
              </a:ext>
            </a:extLst>
          </p:cNvPr>
          <p:cNvSpPr>
            <a:spLocks noGrp="1"/>
          </p:cNvSpPr>
          <p:nvPr>
            <p:ph type="title"/>
          </p:nvPr>
        </p:nvSpPr>
        <p:spPr/>
        <p:txBody>
          <a:bodyPr/>
          <a:lstStyle/>
          <a:p>
            <a:r>
              <a:rPr lang="en-US" dirty="0"/>
              <a:t>Epidemiology of ALL in the United States</a:t>
            </a:r>
          </a:p>
        </p:txBody>
      </p:sp>
      <p:sp>
        <p:nvSpPr>
          <p:cNvPr id="15" name="Content Placeholder 14">
            <a:extLst>
              <a:ext uri="{FF2B5EF4-FFF2-40B4-BE49-F238E27FC236}">
                <a16:creationId xmlns:a16="http://schemas.microsoft.com/office/drawing/2014/main" id="{DDA9E065-01C4-4C36-8C4F-352FCD872686}"/>
              </a:ext>
            </a:extLst>
          </p:cNvPr>
          <p:cNvSpPr>
            <a:spLocks noGrp="1"/>
          </p:cNvSpPr>
          <p:nvPr>
            <p:ph sz="half" idx="1"/>
          </p:nvPr>
        </p:nvSpPr>
        <p:spPr>
          <a:xfrm>
            <a:off x="601820" y="1510730"/>
            <a:ext cx="3847857" cy="4678738"/>
          </a:xfrm>
        </p:spPr>
        <p:txBody>
          <a:bodyPr/>
          <a:lstStyle/>
          <a:p>
            <a:r>
              <a:rPr lang="en-US" sz="2200" dirty="0"/>
              <a:t>Estimated new ALL cases in United States: 5960 </a:t>
            </a:r>
            <a:br>
              <a:rPr lang="en-US" sz="2200" dirty="0"/>
            </a:br>
            <a:r>
              <a:rPr lang="en-US" sz="2200" dirty="0"/>
              <a:t>(1.7 per 100,000 individuals)</a:t>
            </a:r>
          </a:p>
          <a:p>
            <a:pPr lvl="1"/>
            <a:r>
              <a:rPr lang="en-US" sz="2000" dirty="0"/>
              <a:t>Estimated deaths: 1470</a:t>
            </a:r>
          </a:p>
          <a:p>
            <a:pPr lvl="1"/>
            <a:r>
              <a:rPr lang="en-US" sz="2000" dirty="0"/>
              <a:t>Median age at death: 56 yrs</a:t>
            </a:r>
          </a:p>
          <a:p>
            <a:endParaRPr lang="en-US" sz="2000" dirty="0"/>
          </a:p>
          <a:p>
            <a:endParaRPr lang="en-US" sz="2000" dirty="0"/>
          </a:p>
        </p:txBody>
      </p:sp>
      <p:grpSp>
        <p:nvGrpSpPr>
          <p:cNvPr id="11" name="Group 7">
            <a:extLst>
              <a:ext uri="{FF2B5EF4-FFF2-40B4-BE49-F238E27FC236}">
                <a16:creationId xmlns:a16="http://schemas.microsoft.com/office/drawing/2014/main" id="{EAB6B35B-711C-426C-B4C2-772F8B32D5D5}"/>
              </a:ext>
            </a:extLst>
          </p:cNvPr>
          <p:cNvGrpSpPr>
            <a:grpSpLocks/>
          </p:cNvGrpSpPr>
          <p:nvPr/>
        </p:nvGrpSpPr>
        <p:grpSpPr bwMode="auto">
          <a:xfrm>
            <a:off x="9389569" y="6216652"/>
            <a:ext cx="2488502" cy="447822"/>
            <a:chOff x="9527309" y="3551529"/>
            <a:chExt cx="2488502" cy="448324"/>
          </a:xfrm>
        </p:grpSpPr>
        <p:pic>
          <p:nvPicPr>
            <p:cNvPr id="12" name="Picture 11">
              <a:extLst>
                <a:ext uri="{FF2B5EF4-FFF2-40B4-BE49-F238E27FC236}">
                  <a16:creationId xmlns:a16="http://schemas.microsoft.com/office/drawing/2014/main" id="{378C2A82-CFBC-4693-BCAD-309FD740319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6B5BBA3A-3798-48A3-9EFA-90DD03B6D41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149952C5-1A40-4B75-ACEA-0F5AB678BCA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NCI SEER. Cancer stat facts: leukemia - acute lymphocytic leukemia (ALL). </a:t>
            </a:r>
          </a:p>
        </p:txBody>
      </p:sp>
      <p:sp>
        <p:nvSpPr>
          <p:cNvPr id="6" name="TextBox 5">
            <a:extLst>
              <a:ext uri="{FF2B5EF4-FFF2-40B4-BE49-F238E27FC236}">
                <a16:creationId xmlns:a16="http://schemas.microsoft.com/office/drawing/2014/main" id="{E4A0D4F3-3CF1-480D-83B3-FAFC25EDBCCA}"/>
              </a:ext>
            </a:extLst>
          </p:cNvPr>
          <p:cNvSpPr txBox="1"/>
          <p:nvPr/>
        </p:nvSpPr>
        <p:spPr bwMode="auto">
          <a:xfrm rot="16200000">
            <a:off x="3798491" y="3617635"/>
            <a:ext cx="2212913" cy="369332"/>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New Cases of ALL (%)</a:t>
            </a:r>
          </a:p>
        </p:txBody>
      </p:sp>
      <p:cxnSp>
        <p:nvCxnSpPr>
          <p:cNvPr id="5" name="Straight Connector 4">
            <a:extLst>
              <a:ext uri="{FF2B5EF4-FFF2-40B4-BE49-F238E27FC236}">
                <a16:creationId xmlns:a16="http://schemas.microsoft.com/office/drawing/2014/main" id="{7ABAD71C-D7E9-41C5-883C-EA39AE84E5BE}"/>
              </a:ext>
            </a:extLst>
          </p:cNvPr>
          <p:cNvCxnSpPr>
            <a:cxnSpLocks/>
          </p:cNvCxnSpPr>
          <p:nvPr/>
        </p:nvCxnSpPr>
        <p:spPr bwMode="auto">
          <a:xfrm>
            <a:off x="5403040" y="5822475"/>
            <a:ext cx="11166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5F0A931-6964-4226-A4FA-45AA3074AFF2}"/>
              </a:ext>
            </a:extLst>
          </p:cNvPr>
          <p:cNvCxnSpPr>
            <a:cxnSpLocks/>
          </p:cNvCxnSpPr>
          <p:nvPr/>
        </p:nvCxnSpPr>
        <p:spPr bwMode="auto">
          <a:xfrm>
            <a:off x="5403040" y="5151518"/>
            <a:ext cx="11166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81EBB35-47E3-4F06-94E5-A420E5465C5E}"/>
              </a:ext>
            </a:extLst>
          </p:cNvPr>
          <p:cNvCxnSpPr>
            <a:cxnSpLocks/>
          </p:cNvCxnSpPr>
          <p:nvPr/>
        </p:nvCxnSpPr>
        <p:spPr bwMode="auto">
          <a:xfrm>
            <a:off x="5403040" y="4480560"/>
            <a:ext cx="11166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83D223A-34A1-4296-8256-262F40533C6F}"/>
              </a:ext>
            </a:extLst>
          </p:cNvPr>
          <p:cNvCxnSpPr>
            <a:cxnSpLocks/>
          </p:cNvCxnSpPr>
          <p:nvPr/>
        </p:nvCxnSpPr>
        <p:spPr bwMode="auto">
          <a:xfrm>
            <a:off x="5403040" y="3809602"/>
            <a:ext cx="11166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2C0799A-71D8-479A-83D9-0DA3979CF01A}"/>
              </a:ext>
            </a:extLst>
          </p:cNvPr>
          <p:cNvCxnSpPr>
            <a:cxnSpLocks/>
          </p:cNvCxnSpPr>
          <p:nvPr/>
        </p:nvCxnSpPr>
        <p:spPr bwMode="auto">
          <a:xfrm>
            <a:off x="5403040" y="3138644"/>
            <a:ext cx="111665" cy="0"/>
          </a:xfrm>
          <a:prstGeom prst="line">
            <a:avLst/>
          </a:prstGeom>
          <a:noFill/>
          <a:ln w="28575" cap="flat" cmpd="sng" algn="ctr">
            <a:solidFill>
              <a:schemeClr val="bg1"/>
            </a:solidFill>
            <a:prstDash val="solid"/>
            <a:round/>
            <a:headEnd type="none" w="med" len="med"/>
            <a:tailEnd type="none" w="med" len="med"/>
          </a:ln>
          <a:effectLst/>
        </p:spPr>
      </p:cxnSp>
      <p:sp>
        <p:nvSpPr>
          <p:cNvPr id="8" name="TextBox 7">
            <a:extLst>
              <a:ext uri="{FF2B5EF4-FFF2-40B4-BE49-F238E27FC236}">
                <a16:creationId xmlns:a16="http://schemas.microsoft.com/office/drawing/2014/main" id="{BC9E09BB-608E-4C6E-907E-37BEAFBFBF4E}"/>
              </a:ext>
            </a:extLst>
          </p:cNvPr>
          <p:cNvSpPr txBox="1"/>
          <p:nvPr/>
        </p:nvSpPr>
        <p:spPr bwMode="auto">
          <a:xfrm>
            <a:off x="5156001" y="563780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5" name="TextBox 24">
            <a:extLst>
              <a:ext uri="{FF2B5EF4-FFF2-40B4-BE49-F238E27FC236}">
                <a16:creationId xmlns:a16="http://schemas.microsoft.com/office/drawing/2014/main" id="{92E1AE63-ACE7-4AF4-B741-7FC7174E5420}"/>
              </a:ext>
            </a:extLst>
          </p:cNvPr>
          <p:cNvSpPr txBox="1"/>
          <p:nvPr/>
        </p:nvSpPr>
        <p:spPr bwMode="auto">
          <a:xfrm>
            <a:off x="5045680" y="49668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7" name="TextBox 26">
            <a:extLst>
              <a:ext uri="{FF2B5EF4-FFF2-40B4-BE49-F238E27FC236}">
                <a16:creationId xmlns:a16="http://schemas.microsoft.com/office/drawing/2014/main" id="{9A0DD93D-AEF9-4FB0-BCAE-B1E40C120800}"/>
              </a:ext>
            </a:extLst>
          </p:cNvPr>
          <p:cNvSpPr txBox="1"/>
          <p:nvPr/>
        </p:nvSpPr>
        <p:spPr bwMode="auto">
          <a:xfrm>
            <a:off x="5054314" y="42958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9" name="TextBox 28">
            <a:extLst>
              <a:ext uri="{FF2B5EF4-FFF2-40B4-BE49-F238E27FC236}">
                <a16:creationId xmlns:a16="http://schemas.microsoft.com/office/drawing/2014/main" id="{8D3DB8CB-725A-43A8-8E07-2F6B4BA8C374}"/>
              </a:ext>
            </a:extLst>
          </p:cNvPr>
          <p:cNvSpPr txBox="1"/>
          <p:nvPr/>
        </p:nvSpPr>
        <p:spPr bwMode="auto">
          <a:xfrm>
            <a:off x="5061011" y="36249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1" name="TextBox 30">
            <a:extLst>
              <a:ext uri="{FF2B5EF4-FFF2-40B4-BE49-F238E27FC236}">
                <a16:creationId xmlns:a16="http://schemas.microsoft.com/office/drawing/2014/main" id="{F1008CF2-AEB6-409E-9B57-209648997DC4}"/>
              </a:ext>
            </a:extLst>
          </p:cNvPr>
          <p:cNvSpPr txBox="1"/>
          <p:nvPr/>
        </p:nvSpPr>
        <p:spPr bwMode="auto">
          <a:xfrm>
            <a:off x="5051617" y="29428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cxnSp>
        <p:nvCxnSpPr>
          <p:cNvPr id="36" name="Straight Connector 35">
            <a:extLst>
              <a:ext uri="{FF2B5EF4-FFF2-40B4-BE49-F238E27FC236}">
                <a16:creationId xmlns:a16="http://schemas.microsoft.com/office/drawing/2014/main" id="{F3B83294-E7F4-4ACD-95FF-34CAF406BF7B}"/>
              </a:ext>
            </a:extLst>
          </p:cNvPr>
          <p:cNvCxnSpPr>
            <a:cxnSpLocks/>
          </p:cNvCxnSpPr>
          <p:nvPr/>
        </p:nvCxnSpPr>
        <p:spPr bwMode="auto">
          <a:xfrm>
            <a:off x="5404048" y="2467687"/>
            <a:ext cx="11166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C42EC39-3B41-4C18-A225-F365AC5145E9}"/>
              </a:ext>
            </a:extLst>
          </p:cNvPr>
          <p:cNvCxnSpPr>
            <a:cxnSpLocks/>
          </p:cNvCxnSpPr>
          <p:nvPr/>
        </p:nvCxnSpPr>
        <p:spPr bwMode="auto">
          <a:xfrm>
            <a:off x="5404048" y="1796729"/>
            <a:ext cx="111665" cy="0"/>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4B1D8EAA-8158-4C98-A018-7A539FCF9990}"/>
              </a:ext>
            </a:extLst>
          </p:cNvPr>
          <p:cNvSpPr txBox="1"/>
          <p:nvPr/>
        </p:nvSpPr>
        <p:spPr bwMode="auto">
          <a:xfrm>
            <a:off x="5062019" y="22830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9" name="TextBox 38">
            <a:extLst>
              <a:ext uri="{FF2B5EF4-FFF2-40B4-BE49-F238E27FC236}">
                <a16:creationId xmlns:a16="http://schemas.microsoft.com/office/drawing/2014/main" id="{F8BAB7CD-8234-42B7-B231-48FD77F8CE91}"/>
              </a:ext>
            </a:extLst>
          </p:cNvPr>
          <p:cNvSpPr txBox="1"/>
          <p:nvPr/>
        </p:nvSpPr>
        <p:spPr bwMode="auto">
          <a:xfrm>
            <a:off x="5052625" y="16009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0" name="TextBox 39">
            <a:extLst>
              <a:ext uri="{FF2B5EF4-FFF2-40B4-BE49-F238E27FC236}">
                <a16:creationId xmlns:a16="http://schemas.microsoft.com/office/drawing/2014/main" id="{4361F3B9-57F7-42CD-9A7C-E385AEECFD2C}"/>
              </a:ext>
            </a:extLst>
          </p:cNvPr>
          <p:cNvSpPr txBox="1"/>
          <p:nvPr/>
        </p:nvSpPr>
        <p:spPr bwMode="auto">
          <a:xfrm>
            <a:off x="5586879" y="5769017"/>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&lt; 20</a:t>
            </a:r>
          </a:p>
        </p:txBody>
      </p:sp>
      <p:sp>
        <p:nvSpPr>
          <p:cNvPr id="41" name="TextBox 40">
            <a:extLst>
              <a:ext uri="{FF2B5EF4-FFF2-40B4-BE49-F238E27FC236}">
                <a16:creationId xmlns:a16="http://schemas.microsoft.com/office/drawing/2014/main" id="{EACA6238-7770-47A5-9E8B-F03F7A11A8E5}"/>
              </a:ext>
            </a:extLst>
          </p:cNvPr>
          <p:cNvSpPr txBox="1"/>
          <p:nvPr/>
        </p:nvSpPr>
        <p:spPr bwMode="auto">
          <a:xfrm>
            <a:off x="6345453" y="5769017"/>
            <a:ext cx="7232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20-34</a:t>
            </a:r>
          </a:p>
        </p:txBody>
      </p:sp>
      <p:sp>
        <p:nvSpPr>
          <p:cNvPr id="42" name="TextBox 41">
            <a:extLst>
              <a:ext uri="{FF2B5EF4-FFF2-40B4-BE49-F238E27FC236}">
                <a16:creationId xmlns:a16="http://schemas.microsoft.com/office/drawing/2014/main" id="{1BE4864A-FE68-4263-80D5-493A44F79DF4}"/>
              </a:ext>
            </a:extLst>
          </p:cNvPr>
          <p:cNvSpPr txBox="1"/>
          <p:nvPr/>
        </p:nvSpPr>
        <p:spPr bwMode="auto">
          <a:xfrm>
            <a:off x="7100223" y="5769017"/>
            <a:ext cx="7232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35-44</a:t>
            </a:r>
          </a:p>
        </p:txBody>
      </p:sp>
      <p:sp>
        <p:nvSpPr>
          <p:cNvPr id="43" name="TextBox 42">
            <a:extLst>
              <a:ext uri="{FF2B5EF4-FFF2-40B4-BE49-F238E27FC236}">
                <a16:creationId xmlns:a16="http://schemas.microsoft.com/office/drawing/2014/main" id="{E186CE92-A750-4E48-857F-5BFBD6319467}"/>
              </a:ext>
            </a:extLst>
          </p:cNvPr>
          <p:cNvSpPr txBox="1"/>
          <p:nvPr/>
        </p:nvSpPr>
        <p:spPr bwMode="auto">
          <a:xfrm>
            <a:off x="7892248" y="5769017"/>
            <a:ext cx="7232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45-54</a:t>
            </a:r>
          </a:p>
        </p:txBody>
      </p:sp>
      <p:sp>
        <p:nvSpPr>
          <p:cNvPr id="44" name="TextBox 43">
            <a:extLst>
              <a:ext uri="{FF2B5EF4-FFF2-40B4-BE49-F238E27FC236}">
                <a16:creationId xmlns:a16="http://schemas.microsoft.com/office/drawing/2014/main" id="{18682A11-3E55-4BA5-BB76-FB187902A9A9}"/>
              </a:ext>
            </a:extLst>
          </p:cNvPr>
          <p:cNvSpPr txBox="1"/>
          <p:nvPr/>
        </p:nvSpPr>
        <p:spPr bwMode="auto">
          <a:xfrm>
            <a:off x="8644249" y="5769017"/>
            <a:ext cx="7232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55-64</a:t>
            </a:r>
          </a:p>
        </p:txBody>
      </p:sp>
      <p:sp>
        <p:nvSpPr>
          <p:cNvPr id="45" name="TextBox 44">
            <a:extLst>
              <a:ext uri="{FF2B5EF4-FFF2-40B4-BE49-F238E27FC236}">
                <a16:creationId xmlns:a16="http://schemas.microsoft.com/office/drawing/2014/main" id="{C7AD0655-1241-4275-9F7C-C13CF2AF61F5}"/>
              </a:ext>
            </a:extLst>
          </p:cNvPr>
          <p:cNvSpPr txBox="1"/>
          <p:nvPr/>
        </p:nvSpPr>
        <p:spPr bwMode="auto">
          <a:xfrm>
            <a:off x="9412638" y="5769017"/>
            <a:ext cx="7232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65-74</a:t>
            </a:r>
          </a:p>
        </p:txBody>
      </p:sp>
      <p:sp>
        <p:nvSpPr>
          <p:cNvPr id="46" name="TextBox 45">
            <a:extLst>
              <a:ext uri="{FF2B5EF4-FFF2-40B4-BE49-F238E27FC236}">
                <a16:creationId xmlns:a16="http://schemas.microsoft.com/office/drawing/2014/main" id="{A4CB4F44-F65A-4D42-BBDE-955293734F85}"/>
              </a:ext>
            </a:extLst>
          </p:cNvPr>
          <p:cNvSpPr txBox="1"/>
          <p:nvPr/>
        </p:nvSpPr>
        <p:spPr bwMode="auto">
          <a:xfrm>
            <a:off x="10184166" y="5769017"/>
            <a:ext cx="7232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75-84</a:t>
            </a:r>
          </a:p>
        </p:txBody>
      </p:sp>
      <p:sp>
        <p:nvSpPr>
          <p:cNvPr id="47" name="TextBox 46">
            <a:extLst>
              <a:ext uri="{FF2B5EF4-FFF2-40B4-BE49-F238E27FC236}">
                <a16:creationId xmlns:a16="http://schemas.microsoft.com/office/drawing/2014/main" id="{0B395FB8-513D-4191-829C-DA474E393885}"/>
              </a:ext>
            </a:extLst>
          </p:cNvPr>
          <p:cNvSpPr txBox="1"/>
          <p:nvPr/>
        </p:nvSpPr>
        <p:spPr bwMode="auto">
          <a:xfrm>
            <a:off x="11036990" y="5769017"/>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&gt; 84</a:t>
            </a:r>
          </a:p>
        </p:txBody>
      </p:sp>
      <p:sp>
        <p:nvSpPr>
          <p:cNvPr id="48" name="TextBox 47">
            <a:extLst>
              <a:ext uri="{FF2B5EF4-FFF2-40B4-BE49-F238E27FC236}">
                <a16:creationId xmlns:a16="http://schemas.microsoft.com/office/drawing/2014/main" id="{CEB6A31E-7584-4CA5-B7B9-910D40ECF326}"/>
              </a:ext>
            </a:extLst>
          </p:cNvPr>
          <p:cNvSpPr txBox="1"/>
          <p:nvPr/>
        </p:nvSpPr>
        <p:spPr bwMode="auto">
          <a:xfrm>
            <a:off x="8104295" y="6073903"/>
            <a:ext cx="1022460" cy="369332"/>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Age (Yrs)</a:t>
            </a:r>
          </a:p>
        </p:txBody>
      </p:sp>
      <p:sp>
        <p:nvSpPr>
          <p:cNvPr id="10" name="Rectangle 9">
            <a:extLst>
              <a:ext uri="{FF2B5EF4-FFF2-40B4-BE49-F238E27FC236}">
                <a16:creationId xmlns:a16="http://schemas.microsoft.com/office/drawing/2014/main" id="{D84D930A-89BC-40D2-8F6E-CDA356305520}"/>
              </a:ext>
            </a:extLst>
          </p:cNvPr>
          <p:cNvSpPr/>
          <p:nvPr/>
        </p:nvSpPr>
        <p:spPr bwMode="auto">
          <a:xfrm>
            <a:off x="5602377" y="2114424"/>
            <a:ext cx="629026" cy="37080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67BB9911-4FE9-41A1-A879-470AC3DF4D5A}"/>
              </a:ext>
            </a:extLst>
          </p:cNvPr>
          <p:cNvSpPr/>
          <p:nvPr/>
        </p:nvSpPr>
        <p:spPr bwMode="auto">
          <a:xfrm>
            <a:off x="6389644" y="5115777"/>
            <a:ext cx="629026" cy="7111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DD719BE0-9203-473F-A52C-0FECBAE52BDF}"/>
              </a:ext>
            </a:extLst>
          </p:cNvPr>
          <p:cNvSpPr/>
          <p:nvPr/>
        </p:nvSpPr>
        <p:spPr bwMode="auto">
          <a:xfrm>
            <a:off x="7152894" y="5397555"/>
            <a:ext cx="629026" cy="4249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FE478D1F-27C7-4BB4-A1F7-39BBD14743D3}"/>
              </a:ext>
            </a:extLst>
          </p:cNvPr>
          <p:cNvSpPr/>
          <p:nvPr/>
        </p:nvSpPr>
        <p:spPr bwMode="auto">
          <a:xfrm>
            <a:off x="7930422" y="5329319"/>
            <a:ext cx="629026" cy="4931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6775AE30-C4BF-4214-B4A6-A896B7935764}"/>
              </a:ext>
            </a:extLst>
          </p:cNvPr>
          <p:cNvSpPr/>
          <p:nvPr/>
        </p:nvSpPr>
        <p:spPr bwMode="auto">
          <a:xfrm>
            <a:off x="8693672" y="5240683"/>
            <a:ext cx="629026" cy="58178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54AD515E-ABE5-4D23-B438-44970F98C641}"/>
              </a:ext>
            </a:extLst>
          </p:cNvPr>
          <p:cNvSpPr/>
          <p:nvPr/>
        </p:nvSpPr>
        <p:spPr bwMode="auto">
          <a:xfrm>
            <a:off x="9459763" y="5363437"/>
            <a:ext cx="629026" cy="4590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6DDAFB4D-4E17-4053-B93B-E50FDD8A14B6}"/>
              </a:ext>
            </a:extLst>
          </p:cNvPr>
          <p:cNvSpPr/>
          <p:nvPr/>
        </p:nvSpPr>
        <p:spPr bwMode="auto">
          <a:xfrm>
            <a:off x="10234450" y="5530535"/>
            <a:ext cx="629026" cy="2919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BBE8091B-223E-4B74-AFF4-CAD553D738AB}"/>
              </a:ext>
            </a:extLst>
          </p:cNvPr>
          <p:cNvSpPr/>
          <p:nvPr/>
        </p:nvSpPr>
        <p:spPr bwMode="auto">
          <a:xfrm>
            <a:off x="10997700" y="5710723"/>
            <a:ext cx="629026" cy="1117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Freeform: Shape 1">
            <a:extLst>
              <a:ext uri="{FF2B5EF4-FFF2-40B4-BE49-F238E27FC236}">
                <a16:creationId xmlns:a16="http://schemas.microsoft.com/office/drawing/2014/main" id="{43E4132D-CEA3-4BF8-8062-AB52DD348F81}"/>
              </a:ext>
            </a:extLst>
          </p:cNvPr>
          <p:cNvSpPr/>
          <p:nvPr/>
        </p:nvSpPr>
        <p:spPr bwMode="auto">
          <a:xfrm>
            <a:off x="5514705" y="1796730"/>
            <a:ext cx="6254885" cy="4025746"/>
          </a:xfrm>
          <a:custGeom>
            <a:avLst/>
            <a:gdLst>
              <a:gd name="connsiteX0" fmla="*/ 0 w 6254885"/>
              <a:gd name="connsiteY0" fmla="*/ 0 h 3929974"/>
              <a:gd name="connsiteX1" fmla="*/ 0 w 6254885"/>
              <a:gd name="connsiteY1" fmla="*/ 3745149 h 3929974"/>
              <a:gd name="connsiteX2" fmla="*/ 6254885 w 6254885"/>
              <a:gd name="connsiteY2" fmla="*/ 3745149 h 3929974"/>
              <a:gd name="connsiteX3" fmla="*/ 6254885 w 6254885"/>
              <a:gd name="connsiteY3" fmla="*/ 3929974 h 3929974"/>
              <a:gd name="connsiteX0" fmla="*/ 0 w 6254885"/>
              <a:gd name="connsiteY0" fmla="*/ 0 h 3745149"/>
              <a:gd name="connsiteX1" fmla="*/ 0 w 6254885"/>
              <a:gd name="connsiteY1" fmla="*/ 3745149 h 3745149"/>
              <a:gd name="connsiteX2" fmla="*/ 6254885 w 6254885"/>
              <a:gd name="connsiteY2" fmla="*/ 3745149 h 3745149"/>
            </a:gdLst>
            <a:ahLst/>
            <a:cxnLst>
              <a:cxn ang="0">
                <a:pos x="connsiteX0" y="connsiteY0"/>
              </a:cxn>
              <a:cxn ang="0">
                <a:pos x="connsiteX1" y="connsiteY1"/>
              </a:cxn>
              <a:cxn ang="0">
                <a:pos x="connsiteX2" y="connsiteY2"/>
              </a:cxn>
            </a:cxnLst>
            <a:rect l="l" t="t" r="r" b="b"/>
            <a:pathLst>
              <a:path w="6254885" h="3745149">
                <a:moveTo>
                  <a:pt x="0" y="0"/>
                </a:moveTo>
                <a:lnTo>
                  <a:pt x="0" y="3745149"/>
                </a:lnTo>
                <a:lnTo>
                  <a:pt x="6254885" y="3745149"/>
                </a:lnTo>
              </a:path>
            </a:pathLst>
          </a:custGeom>
          <a:noFill/>
          <a:ln w="28575">
            <a:solidFill>
              <a:schemeClr val="bg1"/>
            </a:solidFill>
            <a:miter lim="800000"/>
            <a:headEnd/>
            <a:tailEnd/>
          </a:ln>
        </p:spPr>
        <p:txBody>
          <a:bodyPr rtlCol="0" anchor="ctr"/>
          <a:lstStyle/>
          <a:p>
            <a:pPr algn="ctr"/>
            <a:endParaRPr lang="en-US" dirty="0"/>
          </a:p>
        </p:txBody>
      </p:sp>
      <p:sp>
        <p:nvSpPr>
          <p:cNvPr id="56" name="TextBox 55">
            <a:extLst>
              <a:ext uri="{FF2B5EF4-FFF2-40B4-BE49-F238E27FC236}">
                <a16:creationId xmlns:a16="http://schemas.microsoft.com/office/drawing/2014/main" id="{8F99C82F-B0BC-47CA-9098-BCF0991DFB08}"/>
              </a:ext>
            </a:extLst>
          </p:cNvPr>
          <p:cNvSpPr txBox="1"/>
          <p:nvPr/>
        </p:nvSpPr>
        <p:spPr bwMode="auto">
          <a:xfrm>
            <a:off x="5557400" y="1792336"/>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55.4%</a:t>
            </a:r>
          </a:p>
        </p:txBody>
      </p:sp>
      <p:sp>
        <p:nvSpPr>
          <p:cNvPr id="57" name="TextBox 56">
            <a:extLst>
              <a:ext uri="{FF2B5EF4-FFF2-40B4-BE49-F238E27FC236}">
                <a16:creationId xmlns:a16="http://schemas.microsoft.com/office/drawing/2014/main" id="{56D7CAE1-7B8A-47D7-B26A-26BCBF6E9203}"/>
              </a:ext>
            </a:extLst>
          </p:cNvPr>
          <p:cNvSpPr txBox="1"/>
          <p:nvPr/>
        </p:nvSpPr>
        <p:spPr bwMode="auto">
          <a:xfrm>
            <a:off x="6321680" y="4795376"/>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10.4%</a:t>
            </a:r>
          </a:p>
        </p:txBody>
      </p:sp>
      <p:sp>
        <p:nvSpPr>
          <p:cNvPr id="58" name="TextBox 57">
            <a:extLst>
              <a:ext uri="{FF2B5EF4-FFF2-40B4-BE49-F238E27FC236}">
                <a16:creationId xmlns:a16="http://schemas.microsoft.com/office/drawing/2014/main" id="{0EE33BA8-A0C1-4105-B777-C76E3D0B8ACD}"/>
              </a:ext>
            </a:extLst>
          </p:cNvPr>
          <p:cNvSpPr txBox="1"/>
          <p:nvPr/>
        </p:nvSpPr>
        <p:spPr bwMode="auto">
          <a:xfrm>
            <a:off x="7143155" y="5081682"/>
            <a:ext cx="6479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6.2%</a:t>
            </a:r>
          </a:p>
        </p:txBody>
      </p:sp>
      <p:sp>
        <p:nvSpPr>
          <p:cNvPr id="59" name="TextBox 58">
            <a:extLst>
              <a:ext uri="{FF2B5EF4-FFF2-40B4-BE49-F238E27FC236}">
                <a16:creationId xmlns:a16="http://schemas.microsoft.com/office/drawing/2014/main" id="{7881589D-48BA-4758-A0D3-95CFC3E1E8B0}"/>
              </a:ext>
            </a:extLst>
          </p:cNvPr>
          <p:cNvSpPr txBox="1"/>
          <p:nvPr/>
        </p:nvSpPr>
        <p:spPr bwMode="auto">
          <a:xfrm>
            <a:off x="7924947" y="5010587"/>
            <a:ext cx="6479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7.2%</a:t>
            </a:r>
          </a:p>
        </p:txBody>
      </p:sp>
      <p:sp>
        <p:nvSpPr>
          <p:cNvPr id="60" name="TextBox 59">
            <a:extLst>
              <a:ext uri="{FF2B5EF4-FFF2-40B4-BE49-F238E27FC236}">
                <a16:creationId xmlns:a16="http://schemas.microsoft.com/office/drawing/2014/main" id="{86BDD196-3ADE-4229-972C-1FC509626B48}"/>
              </a:ext>
            </a:extLst>
          </p:cNvPr>
          <p:cNvSpPr txBox="1"/>
          <p:nvPr/>
        </p:nvSpPr>
        <p:spPr bwMode="auto">
          <a:xfrm>
            <a:off x="8693672" y="4924810"/>
            <a:ext cx="6479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8.5%</a:t>
            </a:r>
          </a:p>
        </p:txBody>
      </p:sp>
      <p:sp>
        <p:nvSpPr>
          <p:cNvPr id="61" name="TextBox 60">
            <a:extLst>
              <a:ext uri="{FF2B5EF4-FFF2-40B4-BE49-F238E27FC236}">
                <a16:creationId xmlns:a16="http://schemas.microsoft.com/office/drawing/2014/main" id="{54BDCE0C-87F1-491D-9398-84661078705E}"/>
              </a:ext>
            </a:extLst>
          </p:cNvPr>
          <p:cNvSpPr txBox="1"/>
          <p:nvPr/>
        </p:nvSpPr>
        <p:spPr bwMode="auto">
          <a:xfrm>
            <a:off x="10984095" y="5398360"/>
            <a:ext cx="6479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1.5%</a:t>
            </a:r>
          </a:p>
        </p:txBody>
      </p:sp>
      <p:sp>
        <p:nvSpPr>
          <p:cNvPr id="62" name="TextBox 61">
            <a:extLst>
              <a:ext uri="{FF2B5EF4-FFF2-40B4-BE49-F238E27FC236}">
                <a16:creationId xmlns:a16="http://schemas.microsoft.com/office/drawing/2014/main" id="{773DEDB0-2F45-4EF0-BECB-F5E620DE205C}"/>
              </a:ext>
            </a:extLst>
          </p:cNvPr>
          <p:cNvSpPr txBox="1"/>
          <p:nvPr/>
        </p:nvSpPr>
        <p:spPr bwMode="auto">
          <a:xfrm>
            <a:off x="9456922" y="5047564"/>
            <a:ext cx="6479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6.6%</a:t>
            </a:r>
          </a:p>
        </p:txBody>
      </p:sp>
      <p:sp>
        <p:nvSpPr>
          <p:cNvPr id="63" name="TextBox 62">
            <a:extLst>
              <a:ext uri="{FF2B5EF4-FFF2-40B4-BE49-F238E27FC236}">
                <a16:creationId xmlns:a16="http://schemas.microsoft.com/office/drawing/2014/main" id="{520C5AA6-9419-4948-8564-2FB1A739C444}"/>
              </a:ext>
            </a:extLst>
          </p:cNvPr>
          <p:cNvSpPr txBox="1"/>
          <p:nvPr/>
        </p:nvSpPr>
        <p:spPr bwMode="auto">
          <a:xfrm>
            <a:off x="10216537" y="5212889"/>
            <a:ext cx="6479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4.2%</a:t>
            </a:r>
          </a:p>
        </p:txBody>
      </p:sp>
      <p:sp>
        <p:nvSpPr>
          <p:cNvPr id="64" name="TextBox 63">
            <a:extLst>
              <a:ext uri="{FF2B5EF4-FFF2-40B4-BE49-F238E27FC236}">
                <a16:creationId xmlns:a16="http://schemas.microsoft.com/office/drawing/2014/main" id="{BB247A7A-EA69-4C8F-8F49-9638B818F5E9}"/>
              </a:ext>
            </a:extLst>
          </p:cNvPr>
          <p:cNvSpPr txBox="1"/>
          <p:nvPr/>
        </p:nvSpPr>
        <p:spPr bwMode="auto">
          <a:xfrm>
            <a:off x="6559259" y="1490933"/>
            <a:ext cx="44516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b="1" dirty="0">
                <a:solidFill>
                  <a:schemeClr val="bg1"/>
                </a:solidFill>
                <a:latin typeface="Calibri" panose="020F0502020204030204" pitchFamily="34" charset="0"/>
              </a:rPr>
              <a:t>Percentage of New ALL Cases by Age Groups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(SEER 2011-2015) </a:t>
            </a:r>
          </a:p>
        </p:txBody>
      </p:sp>
    </p:spTree>
    <p:extLst>
      <p:ext uri="{BB962C8B-B14F-4D97-AF65-F5344CB8AC3E}">
        <p14:creationId xmlns:p14="http://schemas.microsoft.com/office/powerpoint/2010/main" val="13882872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Straight Connector 49">
            <a:extLst>
              <a:ext uri="{FF2B5EF4-FFF2-40B4-BE49-F238E27FC236}">
                <a16:creationId xmlns:a16="http://schemas.microsoft.com/office/drawing/2014/main" id="{685FA189-F1B4-49A8-99CF-5AD5CD9CF105}"/>
              </a:ext>
            </a:extLst>
          </p:cNvPr>
          <p:cNvCxnSpPr/>
          <p:nvPr/>
        </p:nvCxnSpPr>
        <p:spPr bwMode="auto">
          <a:xfrm>
            <a:off x="8823510" y="4067423"/>
            <a:ext cx="0" cy="2149229"/>
          </a:xfrm>
          <a:prstGeom prst="line">
            <a:avLst/>
          </a:prstGeom>
          <a:noFill/>
          <a:ln w="12700" cap="flat" cmpd="sng" algn="ctr">
            <a:solidFill>
              <a:schemeClr val="bg1"/>
            </a:solidFill>
            <a:prstDash val="solid"/>
            <a:round/>
            <a:headEnd type="none" w="med" len="med"/>
            <a:tailEnd type="none" w="med" len="med"/>
          </a:ln>
          <a:effectLst/>
        </p:spPr>
      </p:cxnSp>
      <p:sp>
        <p:nvSpPr>
          <p:cNvPr id="2" name="Title 1">
            <a:extLst>
              <a:ext uri="{FF2B5EF4-FFF2-40B4-BE49-F238E27FC236}">
                <a16:creationId xmlns:a16="http://schemas.microsoft.com/office/drawing/2014/main" id="{3E0A0182-2088-478A-AEFC-D38ED6FF4452}"/>
              </a:ext>
            </a:extLst>
          </p:cNvPr>
          <p:cNvSpPr>
            <a:spLocks noGrp="1"/>
          </p:cNvSpPr>
          <p:nvPr>
            <p:ph type="title"/>
          </p:nvPr>
        </p:nvSpPr>
        <p:spPr/>
        <p:txBody>
          <a:bodyPr/>
          <a:lstStyle/>
          <a:p>
            <a:r>
              <a:rPr lang="en-US" dirty="0"/>
              <a:t>B-Cell ALL: Therapeutic Context</a:t>
            </a:r>
          </a:p>
        </p:txBody>
      </p:sp>
      <p:sp>
        <p:nvSpPr>
          <p:cNvPr id="3" name="Content Placeholder 2">
            <a:extLst>
              <a:ext uri="{FF2B5EF4-FFF2-40B4-BE49-F238E27FC236}">
                <a16:creationId xmlns:a16="http://schemas.microsoft.com/office/drawing/2014/main" id="{5E93AB10-0A03-4E44-9FDC-3F74C2B18E0A}"/>
              </a:ext>
            </a:extLst>
          </p:cNvPr>
          <p:cNvSpPr>
            <a:spLocks noGrp="1" noChangeArrowheads="1"/>
          </p:cNvSpPr>
          <p:nvPr>
            <p:ph sz="half" idx="1"/>
          </p:nvPr>
        </p:nvSpPr>
        <p:spPr>
          <a:xfrm>
            <a:off x="601820" y="1510730"/>
            <a:ext cx="5309278" cy="4678738"/>
          </a:xfrm>
        </p:spPr>
        <p:txBody>
          <a:bodyPr/>
          <a:lstStyle/>
          <a:p>
            <a:r>
              <a:rPr lang="en-US" altLang="en-US" sz="2000" dirty="0"/>
              <a:t>Approximately 75% of adult cases are precursor B-cell ALL</a:t>
            </a:r>
            <a:r>
              <a:rPr lang="en-US" altLang="en-US" sz="2000" baseline="30000" dirty="0"/>
              <a:t>[1]</a:t>
            </a:r>
            <a:endParaRPr lang="en-US" altLang="en-US" sz="2000" dirty="0"/>
          </a:p>
          <a:p>
            <a:r>
              <a:rPr lang="en-US" altLang="en-US" sz="2000" dirty="0"/>
              <a:t>Prognosis poorer in adults, worsens with age at diagnosis</a:t>
            </a:r>
            <a:r>
              <a:rPr lang="en-US" altLang="en-US" sz="2000" baseline="30000" dirty="0"/>
              <a:t>[1]</a:t>
            </a:r>
            <a:endParaRPr lang="en-US" altLang="en-US" sz="2000" dirty="0"/>
          </a:p>
          <a:p>
            <a:pPr lvl="1"/>
            <a:r>
              <a:rPr lang="en-US" altLang="en-US" sz="1800" dirty="0"/>
              <a:t>Presence of high-risk Philadelphia chromosome increases with age</a:t>
            </a:r>
          </a:p>
          <a:p>
            <a:r>
              <a:rPr lang="en-US" altLang="en-US" sz="2000" dirty="0"/>
              <a:t>Relapse common: 3-yr DFS of 30% to 50%</a:t>
            </a:r>
            <a:r>
              <a:rPr lang="en-US" altLang="en-US" sz="2000" baseline="30000" dirty="0"/>
              <a:t>[2]</a:t>
            </a:r>
            <a:endParaRPr lang="en-US" altLang="en-US" sz="2000" dirty="0"/>
          </a:p>
          <a:p>
            <a:r>
              <a:rPr lang="en-US" altLang="en-US" sz="2000" dirty="0"/>
              <a:t>CR rates with conventional CT for R/R ALL range from 31% to 44% (first salvage) and 18% to 25% (second salvage)</a:t>
            </a:r>
            <a:r>
              <a:rPr lang="en-US" altLang="en-US" sz="2000" baseline="30000" dirty="0"/>
              <a:t>[2]</a:t>
            </a:r>
            <a:endParaRPr lang="en-US" altLang="en-US" sz="2000" dirty="0"/>
          </a:p>
          <a:p>
            <a:pPr lvl="1"/>
            <a:r>
              <a:rPr lang="en-US" altLang="en-US" sz="1800" dirty="0"/>
              <a:t>Low CR rates impact attempts of bridging to SCT as a curative paradigm</a:t>
            </a:r>
          </a:p>
        </p:txBody>
      </p:sp>
      <p:pic>
        <p:nvPicPr>
          <p:cNvPr id="1026" name="Picture 2" descr="File:Acute leukemia-ALL.jpg">
            <a:extLst>
              <a:ext uri="{FF2B5EF4-FFF2-40B4-BE49-F238E27FC236}">
                <a16:creationId xmlns:a16="http://schemas.microsoft.com/office/drawing/2014/main" id="{E320ABEE-744D-4F19-8D27-741E57EE98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8068807" y="1733409"/>
            <a:ext cx="1597225" cy="181816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7">
            <a:extLst>
              <a:ext uri="{FF2B5EF4-FFF2-40B4-BE49-F238E27FC236}">
                <a16:creationId xmlns:a16="http://schemas.microsoft.com/office/drawing/2014/main" id="{FF224170-3F44-4D67-9061-6583055FF4BF}"/>
              </a:ext>
            </a:extLst>
          </p:cNvPr>
          <p:cNvGrpSpPr>
            <a:grpSpLocks/>
          </p:cNvGrpSpPr>
          <p:nvPr/>
        </p:nvGrpSpPr>
        <p:grpSpPr bwMode="auto">
          <a:xfrm>
            <a:off x="9389569" y="6216652"/>
            <a:ext cx="2488502" cy="447822"/>
            <a:chOff x="9527309" y="3551529"/>
            <a:chExt cx="2488502" cy="448324"/>
          </a:xfrm>
        </p:grpSpPr>
        <p:pic>
          <p:nvPicPr>
            <p:cNvPr id="13" name="Picture 12">
              <a:extLst>
                <a:ext uri="{FF2B5EF4-FFF2-40B4-BE49-F238E27FC236}">
                  <a16:creationId xmlns:a16="http://schemas.microsoft.com/office/drawing/2014/main" id="{CF881EF1-BCBC-45B7-9FE3-CB32C87E41B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9CE3BD63-000D-4E07-8BF8-C0E19E1E29E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
        <p:nvSpPr>
          <p:cNvPr id="9" name="TextBox 8">
            <a:extLst>
              <a:ext uri="{FF2B5EF4-FFF2-40B4-BE49-F238E27FC236}">
                <a16:creationId xmlns:a16="http://schemas.microsoft.com/office/drawing/2014/main" id="{48503F6F-E128-4B5D-878F-300BEEF91BCD}"/>
              </a:ext>
            </a:extLst>
          </p:cNvPr>
          <p:cNvSpPr txBox="1"/>
          <p:nvPr/>
        </p:nvSpPr>
        <p:spPr bwMode="auto">
          <a:xfrm>
            <a:off x="7083600" y="1524000"/>
            <a:ext cx="3567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BM Aspirate of Precursor B-Cell ALL</a:t>
            </a:r>
          </a:p>
        </p:txBody>
      </p:sp>
      <p:sp>
        <p:nvSpPr>
          <p:cNvPr id="19" name="Arrow: Curved Up 18">
            <a:extLst>
              <a:ext uri="{FF2B5EF4-FFF2-40B4-BE49-F238E27FC236}">
                <a16:creationId xmlns:a16="http://schemas.microsoft.com/office/drawing/2014/main" id="{0766EAFF-6148-44BE-A588-41990906472E}"/>
              </a:ext>
            </a:extLst>
          </p:cNvPr>
          <p:cNvSpPr/>
          <p:nvPr/>
        </p:nvSpPr>
        <p:spPr bwMode="auto">
          <a:xfrm rot="21027837">
            <a:off x="8036850" y="5623465"/>
            <a:ext cx="1756148" cy="432027"/>
          </a:xfrm>
          <a:prstGeom prst="curvedUpArrow">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Arrow: Curved Up 19">
            <a:extLst>
              <a:ext uri="{FF2B5EF4-FFF2-40B4-BE49-F238E27FC236}">
                <a16:creationId xmlns:a16="http://schemas.microsoft.com/office/drawing/2014/main" id="{8D0297C9-5420-450E-91DA-8DA29F5FD495}"/>
              </a:ext>
            </a:extLst>
          </p:cNvPr>
          <p:cNvSpPr/>
          <p:nvPr/>
        </p:nvSpPr>
        <p:spPr bwMode="auto">
          <a:xfrm rot="1547362">
            <a:off x="8402621" y="5561098"/>
            <a:ext cx="609600" cy="255820"/>
          </a:xfrm>
          <a:prstGeom prst="curvedUpArrow">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TextBox 15">
            <a:extLst>
              <a:ext uri="{FF2B5EF4-FFF2-40B4-BE49-F238E27FC236}">
                <a16:creationId xmlns:a16="http://schemas.microsoft.com/office/drawing/2014/main" id="{729410A2-08DE-467E-A329-EB365DE63F15}"/>
              </a:ext>
            </a:extLst>
          </p:cNvPr>
          <p:cNvSpPr txBox="1"/>
          <p:nvPr/>
        </p:nvSpPr>
        <p:spPr bwMode="auto">
          <a:xfrm>
            <a:off x="6764505" y="3499760"/>
            <a:ext cx="42058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Philadelphia Chromosome Translocation</a:t>
            </a:r>
            <a:r>
              <a:rPr lang="en-US" b="1" baseline="30000" dirty="0">
                <a:solidFill>
                  <a:schemeClr val="bg1"/>
                </a:solidFill>
                <a:latin typeface="Calibri" panose="020F0502020204030204" pitchFamily="34" charset="0"/>
              </a:rPr>
              <a:t>[3]</a:t>
            </a:r>
            <a:endParaRPr lang="en-US" b="1" dirty="0">
              <a:solidFill>
                <a:schemeClr val="bg1"/>
              </a:solidFill>
              <a:latin typeface="Calibri" panose="020F0502020204030204" pitchFamily="34" charset="0"/>
            </a:endParaRPr>
          </a:p>
        </p:txBody>
      </p:sp>
      <p:sp>
        <p:nvSpPr>
          <p:cNvPr id="24" name="Text Box 15">
            <a:extLst>
              <a:ext uri="{FF2B5EF4-FFF2-40B4-BE49-F238E27FC236}">
                <a16:creationId xmlns:a16="http://schemas.microsoft.com/office/drawing/2014/main" id="{301385B6-AC6F-40D2-A443-9B1771134BFB}"/>
              </a:ext>
            </a:extLst>
          </p:cNvPr>
          <p:cNvSpPr txBox="1">
            <a:spLocks noChangeArrowheads="1"/>
          </p:cNvSpPr>
          <p:nvPr/>
        </p:nvSpPr>
        <p:spPr bwMode="auto">
          <a:xfrm>
            <a:off x="412751" y="6019583"/>
            <a:ext cx="7827890"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Upper image from Vashi Donsk. </a:t>
            </a:r>
            <a:r>
              <a:rPr lang="en-US" altLang="en-US" sz="1200" b="0" spc="-10" dirty="0">
                <a:solidFill>
                  <a:schemeClr val="bg2"/>
                </a:solidFill>
                <a:latin typeface="Calibri" panose="020F0502020204030204" pitchFamily="34" charset="0"/>
              </a:rPr>
              <a:t>Permission is granted to copy, distribute and/or modify this image under the terms of the GNU Free Documentation License, Version 1.2, or any later version published by the Free Software Foundation. 1. </a:t>
            </a:r>
            <a:r>
              <a:rPr lang="da-DK" altLang="en-US" sz="1200" b="0" spc="-10" dirty="0">
                <a:solidFill>
                  <a:schemeClr val="bg2"/>
                </a:solidFill>
                <a:latin typeface="Calibri" panose="020F0502020204030204" pitchFamily="34" charset="0"/>
              </a:rPr>
              <a:t>Terwilliger. Blood Cancer J. 2017;7:e577. </a:t>
            </a:r>
            <a:r>
              <a:rPr lang="en-US" altLang="en-US" sz="1200" b="0" spc="-10" dirty="0">
                <a:solidFill>
                  <a:schemeClr val="bg2"/>
                </a:solidFill>
                <a:latin typeface="Calibri" panose="020F0502020204030204" pitchFamily="34" charset="0"/>
                <a:cs typeface="+mn-cs"/>
              </a:rPr>
              <a:t>2. Kantarjian. NEJM. 2016;375:740. </a:t>
            </a:r>
            <a:r>
              <a:rPr lang="da-DK" altLang="en-US" sz="1200" b="0" spc="-10" dirty="0">
                <a:solidFill>
                  <a:schemeClr val="bg2"/>
                </a:solidFill>
                <a:latin typeface="Calibri" panose="020F0502020204030204" pitchFamily="34" charset="0"/>
                <a:cs typeface="+mn-cs"/>
              </a:rPr>
              <a:t>3. </a:t>
            </a:r>
            <a:r>
              <a:rPr lang="en-US" altLang="en-US" sz="1200" b="0" spc="-10" dirty="0">
                <a:solidFill>
                  <a:schemeClr val="bg2"/>
                </a:solidFill>
                <a:latin typeface="Calibri" panose="020F0502020204030204" pitchFamily="34" charset="0"/>
                <a:cs typeface="+mn-cs"/>
              </a:rPr>
              <a:t>Mayo Clinic. How the Philadelphia chromosome forms. </a:t>
            </a:r>
          </a:p>
        </p:txBody>
      </p:sp>
      <p:grpSp>
        <p:nvGrpSpPr>
          <p:cNvPr id="7" name="Group 6">
            <a:extLst>
              <a:ext uri="{FF2B5EF4-FFF2-40B4-BE49-F238E27FC236}">
                <a16:creationId xmlns:a16="http://schemas.microsoft.com/office/drawing/2014/main" id="{6F0272E4-0892-47E8-BE3B-3E2146754343}"/>
              </a:ext>
            </a:extLst>
          </p:cNvPr>
          <p:cNvGrpSpPr/>
          <p:nvPr/>
        </p:nvGrpSpPr>
        <p:grpSpPr>
          <a:xfrm>
            <a:off x="7988920" y="4581307"/>
            <a:ext cx="205886" cy="430147"/>
            <a:chOff x="7988920" y="4581307"/>
            <a:chExt cx="205886" cy="430147"/>
          </a:xfrm>
        </p:grpSpPr>
        <p:sp>
          <p:nvSpPr>
            <p:cNvPr id="5" name="Flowchart: Delay 4">
              <a:extLst>
                <a:ext uri="{FF2B5EF4-FFF2-40B4-BE49-F238E27FC236}">
                  <a16:creationId xmlns:a16="http://schemas.microsoft.com/office/drawing/2014/main" id="{411491AB-83EE-47FB-BF46-3376CE4336FE}"/>
                </a:ext>
              </a:extLst>
            </p:cNvPr>
            <p:cNvSpPr/>
            <p:nvPr/>
          </p:nvSpPr>
          <p:spPr bwMode="auto">
            <a:xfrm rot="16200000">
              <a:off x="8019401" y="4550826"/>
              <a:ext cx="144924" cy="205885"/>
            </a:xfrm>
            <a:prstGeom prst="flowChartDelay">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Flowchart: Delay 20">
              <a:extLst>
                <a:ext uri="{FF2B5EF4-FFF2-40B4-BE49-F238E27FC236}">
                  <a16:creationId xmlns:a16="http://schemas.microsoft.com/office/drawing/2014/main" id="{62464CF0-32A6-4488-837E-85881EAE546B}"/>
                </a:ext>
              </a:extLst>
            </p:cNvPr>
            <p:cNvSpPr/>
            <p:nvPr/>
          </p:nvSpPr>
          <p:spPr bwMode="auto">
            <a:xfrm rot="5400000">
              <a:off x="8019401" y="4836049"/>
              <a:ext cx="144924" cy="205885"/>
            </a:xfrm>
            <a:prstGeom prst="flowChartDelay">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Rectangle 5">
              <a:extLst>
                <a:ext uri="{FF2B5EF4-FFF2-40B4-BE49-F238E27FC236}">
                  <a16:creationId xmlns:a16="http://schemas.microsoft.com/office/drawing/2014/main" id="{AD8E7054-050E-440D-AB9E-D8CFE83E2D57}"/>
                </a:ext>
              </a:extLst>
            </p:cNvPr>
            <p:cNvSpPr/>
            <p:nvPr/>
          </p:nvSpPr>
          <p:spPr bwMode="auto">
            <a:xfrm>
              <a:off x="7988920" y="4726231"/>
              <a:ext cx="205886" cy="192719"/>
            </a:xfrm>
            <a:prstGeom prst="rect">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 name="Group 21">
            <a:extLst>
              <a:ext uri="{FF2B5EF4-FFF2-40B4-BE49-F238E27FC236}">
                <a16:creationId xmlns:a16="http://schemas.microsoft.com/office/drawing/2014/main" id="{B48091F0-D61C-441F-ADF9-60ADB76AD188}"/>
              </a:ext>
            </a:extLst>
          </p:cNvPr>
          <p:cNvGrpSpPr/>
          <p:nvPr/>
        </p:nvGrpSpPr>
        <p:grpSpPr>
          <a:xfrm>
            <a:off x="9049249" y="4480325"/>
            <a:ext cx="205886" cy="430147"/>
            <a:chOff x="7988920" y="4581307"/>
            <a:chExt cx="205886" cy="430147"/>
          </a:xfrm>
        </p:grpSpPr>
        <p:sp>
          <p:nvSpPr>
            <p:cNvPr id="23" name="Flowchart: Delay 22">
              <a:extLst>
                <a:ext uri="{FF2B5EF4-FFF2-40B4-BE49-F238E27FC236}">
                  <a16:creationId xmlns:a16="http://schemas.microsoft.com/office/drawing/2014/main" id="{BC8804E2-2110-490C-82A7-5FBFBA25562E}"/>
                </a:ext>
              </a:extLst>
            </p:cNvPr>
            <p:cNvSpPr/>
            <p:nvPr/>
          </p:nvSpPr>
          <p:spPr bwMode="auto">
            <a:xfrm rot="16200000">
              <a:off x="8019401" y="4550826"/>
              <a:ext cx="144924" cy="205885"/>
            </a:xfrm>
            <a:prstGeom prst="flowChartDelay">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Flowchart: Delay 24">
              <a:extLst>
                <a:ext uri="{FF2B5EF4-FFF2-40B4-BE49-F238E27FC236}">
                  <a16:creationId xmlns:a16="http://schemas.microsoft.com/office/drawing/2014/main" id="{087098FE-EFA9-4BD6-BD44-363734B04F17}"/>
                </a:ext>
              </a:extLst>
            </p:cNvPr>
            <p:cNvSpPr/>
            <p:nvPr/>
          </p:nvSpPr>
          <p:spPr bwMode="auto">
            <a:xfrm rot="5400000">
              <a:off x="8019401" y="4836049"/>
              <a:ext cx="144924" cy="205885"/>
            </a:xfrm>
            <a:prstGeom prst="flowChartDelay">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3170E5DA-ECF5-4D95-9AFE-289E94B59858}"/>
                </a:ext>
              </a:extLst>
            </p:cNvPr>
            <p:cNvSpPr/>
            <p:nvPr/>
          </p:nvSpPr>
          <p:spPr bwMode="auto">
            <a:xfrm>
              <a:off x="7988920" y="4726231"/>
              <a:ext cx="205886" cy="192719"/>
            </a:xfrm>
            <a:prstGeom prst="rect">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8" name="Flowchart: Delay 27">
            <a:extLst>
              <a:ext uri="{FF2B5EF4-FFF2-40B4-BE49-F238E27FC236}">
                <a16:creationId xmlns:a16="http://schemas.microsoft.com/office/drawing/2014/main" id="{E2D1924A-B0A6-4F64-825B-867A846A4090}"/>
              </a:ext>
            </a:extLst>
          </p:cNvPr>
          <p:cNvSpPr/>
          <p:nvPr/>
        </p:nvSpPr>
        <p:spPr bwMode="auto">
          <a:xfrm rot="16200000">
            <a:off x="8018028" y="4969460"/>
            <a:ext cx="144924" cy="205885"/>
          </a:xfrm>
          <a:prstGeom prst="flowChartDelay">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Flowchart: Delay 28">
            <a:extLst>
              <a:ext uri="{FF2B5EF4-FFF2-40B4-BE49-F238E27FC236}">
                <a16:creationId xmlns:a16="http://schemas.microsoft.com/office/drawing/2014/main" id="{33BB5C33-D4B0-4D5E-83DC-E4A4AE4D4698}"/>
              </a:ext>
            </a:extLst>
          </p:cNvPr>
          <p:cNvSpPr/>
          <p:nvPr/>
        </p:nvSpPr>
        <p:spPr bwMode="auto">
          <a:xfrm rot="5400000">
            <a:off x="8018028" y="5552274"/>
            <a:ext cx="144924" cy="205885"/>
          </a:xfrm>
          <a:prstGeom prst="flowChartDelay">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DFA5FDDF-2AFE-4190-8F37-2C213E9071EC}"/>
              </a:ext>
            </a:extLst>
          </p:cNvPr>
          <p:cNvSpPr/>
          <p:nvPr/>
        </p:nvSpPr>
        <p:spPr bwMode="auto">
          <a:xfrm>
            <a:off x="7987547" y="5144865"/>
            <a:ext cx="205886" cy="409806"/>
          </a:xfrm>
          <a:prstGeom prst="rect">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A9B178C3-7A98-4C34-A0F5-B7123AB80A22}"/>
              </a:ext>
            </a:extLst>
          </p:cNvPr>
          <p:cNvSpPr/>
          <p:nvPr/>
        </p:nvSpPr>
        <p:spPr bwMode="auto">
          <a:xfrm>
            <a:off x="7987547" y="5554671"/>
            <a:ext cx="205886" cy="45719"/>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Flowchart: Delay 31">
            <a:extLst>
              <a:ext uri="{FF2B5EF4-FFF2-40B4-BE49-F238E27FC236}">
                <a16:creationId xmlns:a16="http://schemas.microsoft.com/office/drawing/2014/main" id="{A7B94211-15A4-4F7F-9231-97D6E203636E}"/>
              </a:ext>
            </a:extLst>
          </p:cNvPr>
          <p:cNvSpPr/>
          <p:nvPr/>
        </p:nvSpPr>
        <p:spPr bwMode="auto">
          <a:xfrm rot="16200000">
            <a:off x="9078867" y="4870326"/>
            <a:ext cx="144924" cy="205885"/>
          </a:xfrm>
          <a:prstGeom prst="flowChartDelay">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Flowchart: Delay 32">
            <a:extLst>
              <a:ext uri="{FF2B5EF4-FFF2-40B4-BE49-F238E27FC236}">
                <a16:creationId xmlns:a16="http://schemas.microsoft.com/office/drawing/2014/main" id="{8E38501D-A2B1-42A8-8731-AB76349CD20F}"/>
              </a:ext>
            </a:extLst>
          </p:cNvPr>
          <p:cNvSpPr/>
          <p:nvPr/>
        </p:nvSpPr>
        <p:spPr bwMode="auto">
          <a:xfrm rot="5400000">
            <a:off x="9078867" y="5608320"/>
            <a:ext cx="144924" cy="205885"/>
          </a:xfrm>
          <a:prstGeom prst="flowChartDelay">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1973EC1A-4F75-454E-A730-F89EAC5102B7}"/>
              </a:ext>
            </a:extLst>
          </p:cNvPr>
          <p:cNvSpPr/>
          <p:nvPr/>
        </p:nvSpPr>
        <p:spPr bwMode="auto">
          <a:xfrm>
            <a:off x="9048386" y="5045731"/>
            <a:ext cx="205886" cy="439296"/>
          </a:xfrm>
          <a:prstGeom prst="rect">
            <a:avLst/>
          </a:prstGeom>
          <a:solidFill>
            <a:schemeClr val="accent6">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96811424-5F23-4845-A0A6-B3231C1AC099}"/>
              </a:ext>
            </a:extLst>
          </p:cNvPr>
          <p:cNvSpPr/>
          <p:nvPr/>
        </p:nvSpPr>
        <p:spPr bwMode="auto">
          <a:xfrm>
            <a:off x="9048386" y="5484124"/>
            <a:ext cx="205886" cy="155235"/>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Flowchart: Delay 35">
            <a:extLst>
              <a:ext uri="{FF2B5EF4-FFF2-40B4-BE49-F238E27FC236}">
                <a16:creationId xmlns:a16="http://schemas.microsoft.com/office/drawing/2014/main" id="{8CC3E82D-A335-4C49-846A-309C6FD74487}"/>
              </a:ext>
            </a:extLst>
          </p:cNvPr>
          <p:cNvSpPr/>
          <p:nvPr/>
        </p:nvSpPr>
        <p:spPr bwMode="auto">
          <a:xfrm rot="5400000">
            <a:off x="8432583" y="5226130"/>
            <a:ext cx="144924" cy="205885"/>
          </a:xfrm>
          <a:prstGeom prst="flowChartDelay">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9CD5660A-C72F-4BA0-BE81-662513EF52CD}"/>
              </a:ext>
            </a:extLst>
          </p:cNvPr>
          <p:cNvSpPr/>
          <p:nvPr/>
        </p:nvSpPr>
        <p:spPr bwMode="auto">
          <a:xfrm>
            <a:off x="8402102" y="5101934"/>
            <a:ext cx="205886" cy="155235"/>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Flowchart: Delay 37">
            <a:extLst>
              <a:ext uri="{FF2B5EF4-FFF2-40B4-BE49-F238E27FC236}">
                <a16:creationId xmlns:a16="http://schemas.microsoft.com/office/drawing/2014/main" id="{85252F30-B0C4-47EF-BA0D-5488861E4337}"/>
              </a:ext>
            </a:extLst>
          </p:cNvPr>
          <p:cNvSpPr/>
          <p:nvPr/>
        </p:nvSpPr>
        <p:spPr bwMode="auto">
          <a:xfrm rot="16200000">
            <a:off x="8432583" y="4942788"/>
            <a:ext cx="144924" cy="205885"/>
          </a:xfrm>
          <a:prstGeom prst="flowChartDelay">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FA76436D-C19C-4FE1-ACA1-C3217BC5271B}"/>
              </a:ext>
            </a:extLst>
          </p:cNvPr>
          <p:cNvSpPr/>
          <p:nvPr/>
        </p:nvSpPr>
        <p:spPr bwMode="auto">
          <a:xfrm>
            <a:off x="8402102" y="5055763"/>
            <a:ext cx="205886" cy="4571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 name="Group 7">
            <a:extLst>
              <a:ext uri="{FF2B5EF4-FFF2-40B4-BE49-F238E27FC236}">
                <a16:creationId xmlns:a16="http://schemas.microsoft.com/office/drawing/2014/main" id="{C0EF2329-231D-4A3B-B929-DD3B51A7DAAB}"/>
              </a:ext>
            </a:extLst>
          </p:cNvPr>
          <p:cNvGrpSpPr/>
          <p:nvPr/>
        </p:nvGrpSpPr>
        <p:grpSpPr>
          <a:xfrm>
            <a:off x="9525010" y="5133093"/>
            <a:ext cx="205886" cy="296196"/>
            <a:chOff x="9599670" y="5142713"/>
            <a:chExt cx="205886" cy="296196"/>
          </a:xfrm>
        </p:grpSpPr>
        <p:sp>
          <p:nvSpPr>
            <p:cNvPr id="44" name="Flowchart: Delay 43">
              <a:extLst>
                <a:ext uri="{FF2B5EF4-FFF2-40B4-BE49-F238E27FC236}">
                  <a16:creationId xmlns:a16="http://schemas.microsoft.com/office/drawing/2014/main" id="{8B5B54B8-A45D-4AD8-B4EC-5669890F5721}"/>
                </a:ext>
              </a:extLst>
            </p:cNvPr>
            <p:cNvSpPr/>
            <p:nvPr/>
          </p:nvSpPr>
          <p:spPr bwMode="auto">
            <a:xfrm rot="16200000">
              <a:off x="9630151" y="5112232"/>
              <a:ext cx="144924" cy="205885"/>
            </a:xfrm>
            <a:prstGeom prst="flowChartDelay">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Flowchart: Delay 40">
              <a:extLst>
                <a:ext uri="{FF2B5EF4-FFF2-40B4-BE49-F238E27FC236}">
                  <a16:creationId xmlns:a16="http://schemas.microsoft.com/office/drawing/2014/main" id="{525BE50A-5EFE-4CBC-A375-00DBD0B4E880}"/>
                </a:ext>
              </a:extLst>
            </p:cNvPr>
            <p:cNvSpPr/>
            <p:nvPr/>
          </p:nvSpPr>
          <p:spPr bwMode="auto">
            <a:xfrm rot="5400000">
              <a:off x="9630151" y="5263504"/>
              <a:ext cx="144924" cy="205885"/>
            </a:xfrm>
            <a:prstGeom prst="flowChartDelay">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A8E2F730-64DA-419F-ADDB-CBC19118A2F3}"/>
                </a:ext>
              </a:extLst>
            </p:cNvPr>
            <p:cNvSpPr/>
            <p:nvPr/>
          </p:nvSpPr>
          <p:spPr bwMode="auto">
            <a:xfrm>
              <a:off x="9599670" y="5223595"/>
              <a:ext cx="205886" cy="4571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3AB5E471-5AC4-4F75-BCFD-664FFC7167D6}"/>
                </a:ext>
              </a:extLst>
            </p:cNvPr>
            <p:cNvSpPr/>
            <p:nvPr/>
          </p:nvSpPr>
          <p:spPr bwMode="auto">
            <a:xfrm>
              <a:off x="9599670" y="5265379"/>
              <a:ext cx="205886" cy="45719"/>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9" name="Freeform: Shape 48">
            <a:extLst>
              <a:ext uri="{FF2B5EF4-FFF2-40B4-BE49-F238E27FC236}">
                <a16:creationId xmlns:a16="http://schemas.microsoft.com/office/drawing/2014/main" id="{915CBEC2-4CFA-4383-9446-6C3BD404D560}"/>
              </a:ext>
            </a:extLst>
          </p:cNvPr>
          <p:cNvSpPr/>
          <p:nvPr/>
        </p:nvSpPr>
        <p:spPr bwMode="auto">
          <a:xfrm flipH="1">
            <a:off x="8413834" y="4810077"/>
            <a:ext cx="192687" cy="144924"/>
          </a:xfrm>
          <a:custGeom>
            <a:avLst/>
            <a:gdLst>
              <a:gd name="connsiteX0" fmla="*/ 192687 w 192687"/>
              <a:gd name="connsiteY0" fmla="*/ 0 h 144924"/>
              <a:gd name="connsiteX1" fmla="*/ 122269 w 192687"/>
              <a:gd name="connsiteY1" fmla="*/ 0 h 144924"/>
              <a:gd name="connsiteX2" fmla="*/ 70418 w 192687"/>
              <a:gd name="connsiteY2" fmla="*/ 0 h 144924"/>
              <a:gd name="connsiteX3" fmla="*/ 0 w 192687"/>
              <a:gd name="connsiteY3" fmla="*/ 0 h 144924"/>
              <a:gd name="connsiteX4" fmla="*/ 25828 w 192687"/>
              <a:gd name="connsiteY4" fmla="*/ 33988 h 144924"/>
              <a:gd name="connsiteX5" fmla="*/ 0 w 192687"/>
              <a:gd name="connsiteY5" fmla="*/ 72462 h 144924"/>
              <a:gd name="connsiteX6" fmla="*/ 62872 w 192687"/>
              <a:gd name="connsiteY6" fmla="*/ 139230 h 144924"/>
              <a:gd name="connsiteX7" fmla="*/ 70418 w 192687"/>
              <a:gd name="connsiteY7" fmla="*/ 140302 h 144924"/>
              <a:gd name="connsiteX8" fmla="*/ 70418 w 192687"/>
              <a:gd name="connsiteY8" fmla="*/ 140316 h 144924"/>
              <a:gd name="connsiteX9" fmla="*/ 89745 w 192687"/>
              <a:gd name="connsiteY9" fmla="*/ 144924 h 144924"/>
              <a:gd name="connsiteX10" fmla="*/ 96343 w 192687"/>
              <a:gd name="connsiteY10" fmla="*/ 143987 h 144924"/>
              <a:gd name="connsiteX11" fmla="*/ 102942 w 192687"/>
              <a:gd name="connsiteY11" fmla="*/ 144924 h 144924"/>
              <a:gd name="connsiteX12" fmla="*/ 122269 w 192687"/>
              <a:gd name="connsiteY12" fmla="*/ 140316 h 144924"/>
              <a:gd name="connsiteX13" fmla="*/ 122269 w 192687"/>
              <a:gd name="connsiteY13" fmla="*/ 140302 h 144924"/>
              <a:gd name="connsiteX14" fmla="*/ 129815 w 192687"/>
              <a:gd name="connsiteY14" fmla="*/ 139230 h 144924"/>
              <a:gd name="connsiteX15" fmla="*/ 192687 w 192687"/>
              <a:gd name="connsiteY15" fmla="*/ 72462 h 144924"/>
              <a:gd name="connsiteX16" fmla="*/ 166859 w 192687"/>
              <a:gd name="connsiteY16" fmla="*/ 33988 h 144924"/>
              <a:gd name="connsiteX17" fmla="*/ 192687 w 192687"/>
              <a:gd name="connsiteY17" fmla="*/ 0 h 144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2687" h="144924">
                <a:moveTo>
                  <a:pt x="192687" y="0"/>
                </a:moveTo>
                <a:lnTo>
                  <a:pt x="122269" y="0"/>
                </a:lnTo>
                <a:lnTo>
                  <a:pt x="70418" y="0"/>
                </a:lnTo>
                <a:lnTo>
                  <a:pt x="0" y="0"/>
                </a:lnTo>
                <a:cubicBezTo>
                  <a:pt x="4346" y="21989"/>
                  <a:pt x="25744" y="22665"/>
                  <a:pt x="25828" y="33988"/>
                </a:cubicBezTo>
                <a:cubicBezTo>
                  <a:pt x="17218" y="48951"/>
                  <a:pt x="82" y="53246"/>
                  <a:pt x="0" y="72462"/>
                </a:cubicBezTo>
                <a:cubicBezTo>
                  <a:pt x="0" y="102477"/>
                  <a:pt x="25925" y="128230"/>
                  <a:pt x="62872" y="139230"/>
                </a:cubicBezTo>
                <a:lnTo>
                  <a:pt x="70418" y="140302"/>
                </a:lnTo>
                <a:lnTo>
                  <a:pt x="70418" y="140316"/>
                </a:lnTo>
                <a:lnTo>
                  <a:pt x="89745" y="144924"/>
                </a:lnTo>
                <a:lnTo>
                  <a:pt x="96343" y="143987"/>
                </a:lnTo>
                <a:lnTo>
                  <a:pt x="102942" y="144924"/>
                </a:lnTo>
                <a:lnTo>
                  <a:pt x="122269" y="140316"/>
                </a:lnTo>
                <a:lnTo>
                  <a:pt x="122269" y="140302"/>
                </a:lnTo>
                <a:lnTo>
                  <a:pt x="129815" y="139230"/>
                </a:lnTo>
                <a:cubicBezTo>
                  <a:pt x="166762" y="128230"/>
                  <a:pt x="192687" y="102477"/>
                  <a:pt x="192687" y="72462"/>
                </a:cubicBezTo>
                <a:cubicBezTo>
                  <a:pt x="192605" y="53246"/>
                  <a:pt x="175469" y="48951"/>
                  <a:pt x="166859" y="33988"/>
                </a:cubicBezTo>
                <a:cubicBezTo>
                  <a:pt x="166943" y="22665"/>
                  <a:pt x="188341" y="21989"/>
                  <a:pt x="192687" y="0"/>
                </a:cubicBez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TextBox 50">
            <a:extLst>
              <a:ext uri="{FF2B5EF4-FFF2-40B4-BE49-F238E27FC236}">
                <a16:creationId xmlns:a16="http://schemas.microsoft.com/office/drawing/2014/main" id="{8542DC68-3634-4B3F-9077-83D22D501D61}"/>
              </a:ext>
            </a:extLst>
          </p:cNvPr>
          <p:cNvSpPr txBox="1"/>
          <p:nvPr/>
        </p:nvSpPr>
        <p:spPr bwMode="auto">
          <a:xfrm>
            <a:off x="7430588" y="3794474"/>
            <a:ext cx="1390290"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Bef>
                <a:spcPts val="0"/>
              </a:spcBef>
              <a:spcAft>
                <a:spcPct val="0"/>
              </a:spcAft>
              <a:buClrTx/>
              <a:buFontTx/>
              <a:buNone/>
            </a:pPr>
            <a:r>
              <a:rPr lang="en-US" sz="1400" b="0" dirty="0">
                <a:solidFill>
                  <a:schemeClr val="bg1"/>
                </a:solidFill>
                <a:latin typeface="Calibri" panose="020F0502020204030204" pitchFamily="34" charset="0"/>
              </a:rPr>
              <a:t>Normal chromosomes</a:t>
            </a:r>
          </a:p>
        </p:txBody>
      </p:sp>
      <p:sp>
        <p:nvSpPr>
          <p:cNvPr id="53" name="TextBox 52">
            <a:extLst>
              <a:ext uri="{FF2B5EF4-FFF2-40B4-BE49-F238E27FC236}">
                <a16:creationId xmlns:a16="http://schemas.microsoft.com/office/drawing/2014/main" id="{8FE6F952-42C7-4F07-AC8B-A5C15A6A6D4D}"/>
              </a:ext>
            </a:extLst>
          </p:cNvPr>
          <p:cNvSpPr txBox="1"/>
          <p:nvPr/>
        </p:nvSpPr>
        <p:spPr bwMode="auto">
          <a:xfrm>
            <a:off x="8721807" y="3788127"/>
            <a:ext cx="1390290"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Bef>
                <a:spcPts val="0"/>
              </a:spcBef>
              <a:spcAft>
                <a:spcPct val="0"/>
              </a:spcAft>
              <a:buClrTx/>
              <a:buFontTx/>
              <a:buNone/>
            </a:pPr>
            <a:r>
              <a:rPr lang="en-US" sz="1400" b="0" dirty="0">
                <a:solidFill>
                  <a:schemeClr val="bg1"/>
                </a:solidFill>
                <a:latin typeface="Calibri" panose="020F0502020204030204" pitchFamily="34" charset="0"/>
              </a:rPr>
              <a:t>Changed</a:t>
            </a:r>
          </a:p>
          <a:p>
            <a:pPr algn="ctr">
              <a:lnSpc>
                <a:spcPct val="80000"/>
              </a:lnSpc>
              <a:spcBef>
                <a:spcPts val="0"/>
              </a:spcBef>
              <a:spcAft>
                <a:spcPct val="0"/>
              </a:spcAft>
              <a:buClrTx/>
              <a:buFontTx/>
              <a:buNone/>
            </a:pPr>
            <a:r>
              <a:rPr lang="en-US" sz="1400" b="0" dirty="0">
                <a:solidFill>
                  <a:schemeClr val="bg1"/>
                </a:solidFill>
                <a:latin typeface="Calibri" panose="020F0502020204030204" pitchFamily="34" charset="0"/>
              </a:rPr>
              <a:t>chromosomes</a:t>
            </a:r>
          </a:p>
        </p:txBody>
      </p:sp>
      <p:sp>
        <p:nvSpPr>
          <p:cNvPr id="54" name="TextBox 53">
            <a:extLst>
              <a:ext uri="{FF2B5EF4-FFF2-40B4-BE49-F238E27FC236}">
                <a16:creationId xmlns:a16="http://schemas.microsoft.com/office/drawing/2014/main" id="{EF313D37-70E3-4BEC-BFE7-42A0CD963862}"/>
              </a:ext>
            </a:extLst>
          </p:cNvPr>
          <p:cNvSpPr txBox="1"/>
          <p:nvPr/>
        </p:nvSpPr>
        <p:spPr bwMode="auto">
          <a:xfrm>
            <a:off x="6652896" y="4615534"/>
            <a:ext cx="1390290"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Bef>
                <a:spcPts val="0"/>
              </a:spcBef>
              <a:spcAft>
                <a:spcPct val="0"/>
              </a:spcAft>
              <a:buClrTx/>
              <a:buFontTx/>
              <a:buNone/>
            </a:pPr>
            <a:r>
              <a:rPr lang="en-US" sz="1400" b="0" dirty="0">
                <a:solidFill>
                  <a:schemeClr val="bg1"/>
                </a:solidFill>
                <a:latin typeface="Calibri" panose="020F0502020204030204" pitchFamily="34" charset="0"/>
              </a:rPr>
              <a:t>Chromosome 9</a:t>
            </a:r>
          </a:p>
        </p:txBody>
      </p:sp>
      <p:sp>
        <p:nvSpPr>
          <p:cNvPr id="55" name="TextBox 54">
            <a:extLst>
              <a:ext uri="{FF2B5EF4-FFF2-40B4-BE49-F238E27FC236}">
                <a16:creationId xmlns:a16="http://schemas.microsoft.com/office/drawing/2014/main" id="{142B6C01-D6FD-4737-AD41-9F655FD97DC9}"/>
              </a:ext>
            </a:extLst>
          </p:cNvPr>
          <p:cNvSpPr txBox="1"/>
          <p:nvPr/>
        </p:nvSpPr>
        <p:spPr bwMode="auto">
          <a:xfrm>
            <a:off x="7413151" y="4270386"/>
            <a:ext cx="1390290"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Bef>
                <a:spcPts val="0"/>
              </a:spcBef>
              <a:spcAft>
                <a:spcPct val="0"/>
              </a:spcAft>
              <a:buClrTx/>
              <a:buFontTx/>
              <a:buNone/>
            </a:pPr>
            <a:r>
              <a:rPr lang="en-US" sz="1400" b="0" dirty="0">
                <a:solidFill>
                  <a:schemeClr val="bg1"/>
                </a:solidFill>
                <a:latin typeface="Calibri" panose="020F0502020204030204" pitchFamily="34" charset="0"/>
              </a:rPr>
              <a:t>Chromosome 22</a:t>
            </a:r>
          </a:p>
        </p:txBody>
      </p:sp>
      <p:sp>
        <p:nvSpPr>
          <p:cNvPr id="56" name="TextBox 55">
            <a:extLst>
              <a:ext uri="{FF2B5EF4-FFF2-40B4-BE49-F238E27FC236}">
                <a16:creationId xmlns:a16="http://schemas.microsoft.com/office/drawing/2014/main" id="{DA0D071F-6FBE-42DC-9153-4AFA07EE0EB0}"/>
              </a:ext>
            </a:extLst>
          </p:cNvPr>
          <p:cNvSpPr txBox="1"/>
          <p:nvPr/>
        </p:nvSpPr>
        <p:spPr bwMode="auto">
          <a:xfrm>
            <a:off x="9774509" y="4455275"/>
            <a:ext cx="1390290" cy="786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Bef>
                <a:spcPts val="0"/>
              </a:spcBef>
              <a:spcAft>
                <a:spcPct val="0"/>
              </a:spcAft>
              <a:buClrTx/>
              <a:buFontTx/>
              <a:buNone/>
            </a:pPr>
            <a:r>
              <a:rPr lang="en-US" sz="1400" b="0" dirty="0">
                <a:solidFill>
                  <a:schemeClr val="bg1"/>
                </a:solidFill>
                <a:latin typeface="Calibri" panose="020F0502020204030204" pitchFamily="34" charset="0"/>
              </a:rPr>
              <a:t>Changed chromosome 22</a:t>
            </a:r>
          </a:p>
          <a:p>
            <a:pPr algn="ctr">
              <a:lnSpc>
                <a:spcPct val="80000"/>
              </a:lnSpc>
              <a:spcBef>
                <a:spcPts val="0"/>
              </a:spcBef>
              <a:spcAft>
                <a:spcPct val="0"/>
              </a:spcAft>
              <a:buClrTx/>
              <a:buFontTx/>
              <a:buNone/>
            </a:pPr>
            <a:r>
              <a:rPr lang="en-US" sz="1400" dirty="0">
                <a:solidFill>
                  <a:schemeClr val="bg1"/>
                </a:solidFill>
                <a:latin typeface="Calibri" panose="020F0502020204030204" pitchFamily="34" charset="0"/>
              </a:rPr>
              <a:t>(Philadelphia chromosome)</a:t>
            </a:r>
            <a:endParaRPr lang="en-US" sz="1400" b="0" dirty="0">
              <a:solidFill>
                <a:schemeClr val="bg1"/>
              </a:solidFill>
              <a:latin typeface="Calibri" panose="020F0502020204030204" pitchFamily="34" charset="0"/>
            </a:endParaRPr>
          </a:p>
        </p:txBody>
      </p:sp>
      <p:sp>
        <p:nvSpPr>
          <p:cNvPr id="57" name="TextBox 56">
            <a:extLst>
              <a:ext uri="{FF2B5EF4-FFF2-40B4-BE49-F238E27FC236}">
                <a16:creationId xmlns:a16="http://schemas.microsoft.com/office/drawing/2014/main" id="{AD7A6FC6-F095-420E-B377-E23BCECEA904}"/>
              </a:ext>
            </a:extLst>
          </p:cNvPr>
          <p:cNvSpPr txBox="1"/>
          <p:nvPr/>
        </p:nvSpPr>
        <p:spPr bwMode="auto">
          <a:xfrm>
            <a:off x="8855997" y="4210573"/>
            <a:ext cx="207577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Bef>
                <a:spcPts val="0"/>
              </a:spcBef>
              <a:spcAft>
                <a:spcPct val="0"/>
              </a:spcAft>
              <a:buClrTx/>
              <a:buFontTx/>
              <a:buNone/>
            </a:pPr>
            <a:r>
              <a:rPr lang="en-US" sz="1400" b="0" dirty="0">
                <a:solidFill>
                  <a:schemeClr val="bg1"/>
                </a:solidFill>
                <a:latin typeface="Calibri" panose="020F0502020204030204" pitchFamily="34" charset="0"/>
              </a:rPr>
              <a:t>Changed </a:t>
            </a:r>
            <a:r>
              <a:rPr lang="en-US" sz="1400" dirty="0">
                <a:solidFill>
                  <a:schemeClr val="bg1"/>
                </a:solidFill>
                <a:latin typeface="Calibri" panose="020F0502020204030204" pitchFamily="34" charset="0"/>
              </a:rPr>
              <a:t>c</a:t>
            </a:r>
            <a:r>
              <a:rPr lang="en-US" sz="1400" b="0" dirty="0">
                <a:solidFill>
                  <a:schemeClr val="bg1"/>
                </a:solidFill>
                <a:latin typeface="Calibri" panose="020F0502020204030204" pitchFamily="34" charset="0"/>
              </a:rPr>
              <a:t>hromosome 9</a:t>
            </a:r>
          </a:p>
        </p:txBody>
      </p:sp>
      <p:cxnSp>
        <p:nvCxnSpPr>
          <p:cNvPr id="58" name="Straight Connector 57">
            <a:extLst>
              <a:ext uri="{FF2B5EF4-FFF2-40B4-BE49-F238E27FC236}">
                <a16:creationId xmlns:a16="http://schemas.microsoft.com/office/drawing/2014/main" id="{E201A13B-5DE9-4B1D-9D69-E443100B4131}"/>
              </a:ext>
            </a:extLst>
          </p:cNvPr>
          <p:cNvCxnSpPr/>
          <p:nvPr/>
        </p:nvCxnSpPr>
        <p:spPr bwMode="auto">
          <a:xfrm>
            <a:off x="7732610" y="4866529"/>
            <a:ext cx="218290" cy="43943"/>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413735A6-3C61-4DDA-B512-328F86A91646}"/>
              </a:ext>
            </a:extLst>
          </p:cNvPr>
          <p:cNvCxnSpPr/>
          <p:nvPr/>
        </p:nvCxnSpPr>
        <p:spPr bwMode="auto">
          <a:xfrm>
            <a:off x="8491085" y="4496530"/>
            <a:ext cx="0" cy="235559"/>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99B0FF0-299E-4C96-A3DE-5E404A62FDFE}"/>
              </a:ext>
            </a:extLst>
          </p:cNvPr>
          <p:cNvCxnSpPr>
            <a:cxnSpLocks/>
          </p:cNvCxnSpPr>
          <p:nvPr/>
        </p:nvCxnSpPr>
        <p:spPr bwMode="auto">
          <a:xfrm flipH="1">
            <a:off x="9286302" y="4454900"/>
            <a:ext cx="118787" cy="133519"/>
          </a:xfrm>
          <a:prstGeom prst="line">
            <a:avLst/>
          </a:prstGeom>
          <a:noFill/>
          <a:ln w="28575" cap="flat" cmpd="sng" algn="ctr">
            <a:solidFill>
              <a:schemeClr val="bg1"/>
            </a:solidFill>
            <a:prstDash val="solid"/>
            <a:round/>
            <a:headEnd type="none" w="med" len="med"/>
            <a:tailEnd type="none" w="med" len="med"/>
          </a:ln>
          <a:effectLst/>
        </p:spPr>
      </p:cxnSp>
      <p:cxnSp>
        <p:nvCxnSpPr>
          <p:cNvPr id="1024" name="Straight Connector 1023">
            <a:extLst>
              <a:ext uri="{FF2B5EF4-FFF2-40B4-BE49-F238E27FC236}">
                <a16:creationId xmlns:a16="http://schemas.microsoft.com/office/drawing/2014/main" id="{D85A88BA-CF06-4C4F-8457-3E99F42E5DDE}"/>
              </a:ext>
            </a:extLst>
          </p:cNvPr>
          <p:cNvCxnSpPr>
            <a:cxnSpLocks/>
          </p:cNvCxnSpPr>
          <p:nvPr/>
        </p:nvCxnSpPr>
        <p:spPr bwMode="auto">
          <a:xfrm flipH="1">
            <a:off x="9627954" y="4777860"/>
            <a:ext cx="213376" cy="175270"/>
          </a:xfrm>
          <a:prstGeom prst="line">
            <a:avLst/>
          </a:prstGeom>
          <a:noFill/>
          <a:ln w="28575" cap="flat" cmpd="sng" algn="ctr">
            <a:solidFill>
              <a:schemeClr val="bg1"/>
            </a:solidFill>
            <a:prstDash val="solid"/>
            <a:round/>
            <a:headEnd type="none" w="med" len="med"/>
            <a:tailEnd type="none" w="med" len="med"/>
          </a:ln>
          <a:effectLst/>
        </p:spPr>
      </p:cxnSp>
      <p:sp>
        <p:nvSpPr>
          <p:cNvPr id="70" name="Freeform: Shape 69">
            <a:extLst>
              <a:ext uri="{FF2B5EF4-FFF2-40B4-BE49-F238E27FC236}">
                <a16:creationId xmlns:a16="http://schemas.microsoft.com/office/drawing/2014/main" id="{41284651-C3B7-4A65-B09F-7DB94C31F4B8}"/>
              </a:ext>
            </a:extLst>
          </p:cNvPr>
          <p:cNvSpPr/>
          <p:nvPr/>
        </p:nvSpPr>
        <p:spPr bwMode="auto">
          <a:xfrm flipH="1">
            <a:off x="9527348" y="4972692"/>
            <a:ext cx="192687" cy="144924"/>
          </a:xfrm>
          <a:custGeom>
            <a:avLst/>
            <a:gdLst>
              <a:gd name="connsiteX0" fmla="*/ 192687 w 192687"/>
              <a:gd name="connsiteY0" fmla="*/ 0 h 144924"/>
              <a:gd name="connsiteX1" fmla="*/ 122269 w 192687"/>
              <a:gd name="connsiteY1" fmla="*/ 0 h 144924"/>
              <a:gd name="connsiteX2" fmla="*/ 70418 w 192687"/>
              <a:gd name="connsiteY2" fmla="*/ 0 h 144924"/>
              <a:gd name="connsiteX3" fmla="*/ 0 w 192687"/>
              <a:gd name="connsiteY3" fmla="*/ 0 h 144924"/>
              <a:gd name="connsiteX4" fmla="*/ 25828 w 192687"/>
              <a:gd name="connsiteY4" fmla="*/ 33988 h 144924"/>
              <a:gd name="connsiteX5" fmla="*/ 0 w 192687"/>
              <a:gd name="connsiteY5" fmla="*/ 72462 h 144924"/>
              <a:gd name="connsiteX6" fmla="*/ 62872 w 192687"/>
              <a:gd name="connsiteY6" fmla="*/ 139230 h 144924"/>
              <a:gd name="connsiteX7" fmla="*/ 70418 w 192687"/>
              <a:gd name="connsiteY7" fmla="*/ 140302 h 144924"/>
              <a:gd name="connsiteX8" fmla="*/ 70418 w 192687"/>
              <a:gd name="connsiteY8" fmla="*/ 140316 h 144924"/>
              <a:gd name="connsiteX9" fmla="*/ 89745 w 192687"/>
              <a:gd name="connsiteY9" fmla="*/ 144924 h 144924"/>
              <a:gd name="connsiteX10" fmla="*/ 96343 w 192687"/>
              <a:gd name="connsiteY10" fmla="*/ 143987 h 144924"/>
              <a:gd name="connsiteX11" fmla="*/ 102942 w 192687"/>
              <a:gd name="connsiteY11" fmla="*/ 144924 h 144924"/>
              <a:gd name="connsiteX12" fmla="*/ 122269 w 192687"/>
              <a:gd name="connsiteY12" fmla="*/ 140316 h 144924"/>
              <a:gd name="connsiteX13" fmla="*/ 122269 w 192687"/>
              <a:gd name="connsiteY13" fmla="*/ 140302 h 144924"/>
              <a:gd name="connsiteX14" fmla="*/ 129815 w 192687"/>
              <a:gd name="connsiteY14" fmla="*/ 139230 h 144924"/>
              <a:gd name="connsiteX15" fmla="*/ 192687 w 192687"/>
              <a:gd name="connsiteY15" fmla="*/ 72462 h 144924"/>
              <a:gd name="connsiteX16" fmla="*/ 166859 w 192687"/>
              <a:gd name="connsiteY16" fmla="*/ 33988 h 144924"/>
              <a:gd name="connsiteX17" fmla="*/ 192687 w 192687"/>
              <a:gd name="connsiteY17" fmla="*/ 0 h 144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2687" h="144924">
                <a:moveTo>
                  <a:pt x="192687" y="0"/>
                </a:moveTo>
                <a:lnTo>
                  <a:pt x="122269" y="0"/>
                </a:lnTo>
                <a:lnTo>
                  <a:pt x="70418" y="0"/>
                </a:lnTo>
                <a:lnTo>
                  <a:pt x="0" y="0"/>
                </a:lnTo>
                <a:cubicBezTo>
                  <a:pt x="4346" y="21989"/>
                  <a:pt x="25744" y="22665"/>
                  <a:pt x="25828" y="33988"/>
                </a:cubicBezTo>
                <a:cubicBezTo>
                  <a:pt x="17218" y="48951"/>
                  <a:pt x="82" y="53246"/>
                  <a:pt x="0" y="72462"/>
                </a:cubicBezTo>
                <a:cubicBezTo>
                  <a:pt x="0" y="102477"/>
                  <a:pt x="25925" y="128230"/>
                  <a:pt x="62872" y="139230"/>
                </a:cubicBezTo>
                <a:lnTo>
                  <a:pt x="70418" y="140302"/>
                </a:lnTo>
                <a:lnTo>
                  <a:pt x="70418" y="140316"/>
                </a:lnTo>
                <a:lnTo>
                  <a:pt x="89745" y="144924"/>
                </a:lnTo>
                <a:lnTo>
                  <a:pt x="96343" y="143987"/>
                </a:lnTo>
                <a:lnTo>
                  <a:pt x="102942" y="144924"/>
                </a:lnTo>
                <a:lnTo>
                  <a:pt x="122269" y="140316"/>
                </a:lnTo>
                <a:lnTo>
                  <a:pt x="122269" y="140302"/>
                </a:lnTo>
                <a:lnTo>
                  <a:pt x="129815" y="139230"/>
                </a:lnTo>
                <a:cubicBezTo>
                  <a:pt x="166762" y="128230"/>
                  <a:pt x="192687" y="102477"/>
                  <a:pt x="192687" y="72462"/>
                </a:cubicBezTo>
                <a:cubicBezTo>
                  <a:pt x="192605" y="53246"/>
                  <a:pt x="175469" y="48951"/>
                  <a:pt x="166859" y="33988"/>
                </a:cubicBezTo>
                <a:cubicBezTo>
                  <a:pt x="166943" y="22665"/>
                  <a:pt x="188341" y="21989"/>
                  <a:pt x="192687" y="0"/>
                </a:cubicBez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78434-DE77-46ED-97D3-DCE451739BF6}"/>
              </a:ext>
            </a:extLst>
          </p:cNvPr>
          <p:cNvSpPr>
            <a:spLocks noGrp="1"/>
          </p:cNvSpPr>
          <p:nvPr>
            <p:ph type="title"/>
          </p:nvPr>
        </p:nvSpPr>
        <p:spPr/>
        <p:txBody>
          <a:bodyPr/>
          <a:lstStyle/>
          <a:p>
            <a:r>
              <a:rPr lang="en-US" dirty="0"/>
              <a:t>Risk Factors in Adult ALL</a:t>
            </a:r>
          </a:p>
        </p:txBody>
      </p:sp>
      <p:sp>
        <p:nvSpPr>
          <p:cNvPr id="3" name="Content Placeholder 2">
            <a:extLst>
              <a:ext uri="{FF2B5EF4-FFF2-40B4-BE49-F238E27FC236}">
                <a16:creationId xmlns:a16="http://schemas.microsoft.com/office/drawing/2014/main" id="{D129DC94-D243-4ACA-90DF-8A8961B6B674}"/>
              </a:ext>
            </a:extLst>
          </p:cNvPr>
          <p:cNvSpPr>
            <a:spLocks noGrp="1"/>
          </p:cNvSpPr>
          <p:nvPr>
            <p:ph idx="1"/>
          </p:nvPr>
        </p:nvSpPr>
        <p:spPr/>
        <p:txBody>
          <a:bodyPr/>
          <a:lstStyle/>
          <a:p>
            <a:r>
              <a:rPr lang="en-US" sz="2600" dirty="0"/>
              <a:t>&gt; 30 yrs of age</a:t>
            </a:r>
          </a:p>
          <a:p>
            <a:r>
              <a:rPr lang="en-US" sz="2600" dirty="0"/>
              <a:t>WBC count &gt; 30K in B-cell ALL, &gt; 100K in T-cell ALL</a:t>
            </a:r>
          </a:p>
          <a:p>
            <a:r>
              <a:rPr lang="en-US" sz="2600" dirty="0"/>
              <a:t>Ph positive: t(9;22), </a:t>
            </a:r>
            <a:r>
              <a:rPr lang="en-US" sz="2600" i="1" dirty="0"/>
              <a:t>BCR-ABL</a:t>
            </a:r>
            <a:r>
              <a:rPr lang="en-US" sz="2600" dirty="0"/>
              <a:t> translocation</a:t>
            </a:r>
          </a:p>
          <a:p>
            <a:r>
              <a:rPr lang="en-US" sz="2600" dirty="0"/>
              <a:t>Ph-like lesions</a:t>
            </a:r>
          </a:p>
          <a:p>
            <a:r>
              <a:rPr lang="en-US" sz="2600" dirty="0"/>
              <a:t>Other chromosomal aberrations</a:t>
            </a:r>
          </a:p>
          <a:p>
            <a:pPr lvl="1"/>
            <a:r>
              <a:rPr lang="en-US" sz="2400" dirty="0"/>
              <a:t>t(4;11), 11q23+, </a:t>
            </a:r>
            <a:r>
              <a:rPr lang="en-US" sz="2400" i="1" dirty="0"/>
              <a:t>MLL</a:t>
            </a:r>
            <a:r>
              <a:rPr lang="en-US" sz="2400" dirty="0"/>
              <a:t> rearrangement</a:t>
            </a:r>
          </a:p>
          <a:p>
            <a:pPr lvl="1"/>
            <a:r>
              <a:rPr lang="en-US" sz="2400" dirty="0"/>
              <a:t>Hypodiploidy (≤ 44 chromosomes)</a:t>
            </a:r>
          </a:p>
          <a:p>
            <a:r>
              <a:rPr lang="en-US" sz="2600" dirty="0"/>
              <a:t>CNS involvement </a:t>
            </a:r>
          </a:p>
          <a:p>
            <a:r>
              <a:rPr lang="en-US" sz="2600" dirty="0"/>
              <a:t>MRD positive (&gt; 10</a:t>
            </a:r>
            <a:r>
              <a:rPr lang="en-US" sz="2600" baseline="30000" dirty="0"/>
              <a:t>-4</a:t>
            </a:r>
            <a:r>
              <a:rPr lang="en-US" sz="2600" dirty="0"/>
              <a:t> or 0.01%) after induction</a:t>
            </a:r>
          </a:p>
        </p:txBody>
      </p:sp>
      <p:grpSp>
        <p:nvGrpSpPr>
          <p:cNvPr id="4" name="Group 7">
            <a:extLst>
              <a:ext uri="{FF2B5EF4-FFF2-40B4-BE49-F238E27FC236}">
                <a16:creationId xmlns:a16="http://schemas.microsoft.com/office/drawing/2014/main" id="{47F881FA-E703-44FA-90AC-CF79F92F0996}"/>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CBC5EA78-1BD0-4202-9C04-C2598FF4472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16C1B546-7041-4D66-8132-32EC81B114B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667492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Freeform: Shape 334">
            <a:extLst>
              <a:ext uri="{FF2B5EF4-FFF2-40B4-BE49-F238E27FC236}">
                <a16:creationId xmlns:a16="http://schemas.microsoft.com/office/drawing/2014/main" id="{3629429A-E83C-41FB-8D33-4973430FD39D}"/>
              </a:ext>
            </a:extLst>
          </p:cNvPr>
          <p:cNvSpPr/>
          <p:nvPr/>
        </p:nvSpPr>
        <p:spPr bwMode="auto">
          <a:xfrm>
            <a:off x="7243763" y="2257425"/>
            <a:ext cx="4110037" cy="2719388"/>
          </a:xfrm>
          <a:custGeom>
            <a:avLst/>
            <a:gdLst>
              <a:gd name="connsiteX0" fmla="*/ 4110037 w 4110037"/>
              <a:gd name="connsiteY0" fmla="*/ 2719388 h 2719388"/>
              <a:gd name="connsiteX1" fmla="*/ 3214687 w 4110037"/>
              <a:gd name="connsiteY1" fmla="*/ 2719388 h 2719388"/>
              <a:gd name="connsiteX2" fmla="*/ 3219450 w 4110037"/>
              <a:gd name="connsiteY2" fmla="*/ 2667000 h 2719388"/>
              <a:gd name="connsiteX3" fmla="*/ 3219450 w 4110037"/>
              <a:gd name="connsiteY3" fmla="*/ 2538413 h 2719388"/>
              <a:gd name="connsiteX4" fmla="*/ 2352675 w 4110037"/>
              <a:gd name="connsiteY4" fmla="*/ 2538413 h 2719388"/>
              <a:gd name="connsiteX5" fmla="*/ 2352675 w 4110037"/>
              <a:gd name="connsiteY5" fmla="*/ 2352675 h 2719388"/>
              <a:gd name="connsiteX6" fmla="*/ 814387 w 4110037"/>
              <a:gd name="connsiteY6" fmla="*/ 2352675 h 2719388"/>
              <a:gd name="connsiteX7" fmla="*/ 814387 w 4110037"/>
              <a:gd name="connsiteY7" fmla="*/ 2305050 h 2719388"/>
              <a:gd name="connsiteX8" fmla="*/ 719137 w 4110037"/>
              <a:gd name="connsiteY8" fmla="*/ 2305050 h 2719388"/>
              <a:gd name="connsiteX9" fmla="*/ 719137 w 4110037"/>
              <a:gd name="connsiteY9" fmla="*/ 2090738 h 2719388"/>
              <a:gd name="connsiteX10" fmla="*/ 719137 w 4110037"/>
              <a:gd name="connsiteY10" fmla="*/ 2090738 h 2719388"/>
              <a:gd name="connsiteX11" fmla="*/ 676275 w 4110037"/>
              <a:gd name="connsiteY11" fmla="*/ 2090738 h 2719388"/>
              <a:gd name="connsiteX12" fmla="*/ 676275 w 4110037"/>
              <a:gd name="connsiteY12" fmla="*/ 2005013 h 2719388"/>
              <a:gd name="connsiteX13" fmla="*/ 590550 w 4110037"/>
              <a:gd name="connsiteY13" fmla="*/ 2005013 h 2719388"/>
              <a:gd name="connsiteX14" fmla="*/ 590550 w 4110037"/>
              <a:gd name="connsiteY14" fmla="*/ 1919288 h 2719388"/>
              <a:gd name="connsiteX15" fmla="*/ 538162 w 4110037"/>
              <a:gd name="connsiteY15" fmla="*/ 1919288 h 2719388"/>
              <a:gd name="connsiteX16" fmla="*/ 538162 w 4110037"/>
              <a:gd name="connsiteY16" fmla="*/ 1804988 h 2719388"/>
              <a:gd name="connsiteX17" fmla="*/ 452437 w 4110037"/>
              <a:gd name="connsiteY17" fmla="*/ 1804988 h 2719388"/>
              <a:gd name="connsiteX18" fmla="*/ 452437 w 4110037"/>
              <a:gd name="connsiteY18" fmla="*/ 1728788 h 2719388"/>
              <a:gd name="connsiteX19" fmla="*/ 395287 w 4110037"/>
              <a:gd name="connsiteY19" fmla="*/ 1728788 h 2719388"/>
              <a:gd name="connsiteX20" fmla="*/ 395287 w 4110037"/>
              <a:gd name="connsiteY20" fmla="*/ 1647825 h 2719388"/>
              <a:gd name="connsiteX21" fmla="*/ 342900 w 4110037"/>
              <a:gd name="connsiteY21" fmla="*/ 1647825 h 2719388"/>
              <a:gd name="connsiteX22" fmla="*/ 342900 w 4110037"/>
              <a:gd name="connsiteY22" fmla="*/ 1576388 h 2719388"/>
              <a:gd name="connsiteX23" fmla="*/ 342900 w 4110037"/>
              <a:gd name="connsiteY23" fmla="*/ 1576388 h 2719388"/>
              <a:gd name="connsiteX24" fmla="*/ 342900 w 4110037"/>
              <a:gd name="connsiteY24" fmla="*/ 1519238 h 2719388"/>
              <a:gd name="connsiteX25" fmla="*/ 271462 w 4110037"/>
              <a:gd name="connsiteY25" fmla="*/ 1519238 h 2719388"/>
              <a:gd name="connsiteX26" fmla="*/ 271462 w 4110037"/>
              <a:gd name="connsiteY26" fmla="*/ 1452563 h 2719388"/>
              <a:gd name="connsiteX27" fmla="*/ 271462 w 4110037"/>
              <a:gd name="connsiteY27" fmla="*/ 1452563 h 2719388"/>
              <a:gd name="connsiteX28" fmla="*/ 252412 w 4110037"/>
              <a:gd name="connsiteY28" fmla="*/ 1452563 h 2719388"/>
              <a:gd name="connsiteX29" fmla="*/ 252412 w 4110037"/>
              <a:gd name="connsiteY29" fmla="*/ 1323975 h 2719388"/>
              <a:gd name="connsiteX30" fmla="*/ 209550 w 4110037"/>
              <a:gd name="connsiteY30" fmla="*/ 1323975 h 2719388"/>
              <a:gd name="connsiteX31" fmla="*/ 209550 w 4110037"/>
              <a:gd name="connsiteY31" fmla="*/ 971550 h 2719388"/>
              <a:gd name="connsiteX32" fmla="*/ 109537 w 4110037"/>
              <a:gd name="connsiteY32" fmla="*/ 971550 h 2719388"/>
              <a:gd name="connsiteX33" fmla="*/ 109537 w 4110037"/>
              <a:gd name="connsiteY33" fmla="*/ 871538 h 2719388"/>
              <a:gd name="connsiteX34" fmla="*/ 47625 w 4110037"/>
              <a:gd name="connsiteY34" fmla="*/ 871538 h 2719388"/>
              <a:gd name="connsiteX35" fmla="*/ 47625 w 4110037"/>
              <a:gd name="connsiteY35" fmla="*/ 700088 h 2719388"/>
              <a:gd name="connsiteX36" fmla="*/ 0 w 4110037"/>
              <a:gd name="connsiteY36" fmla="*/ 700088 h 2719388"/>
              <a:gd name="connsiteX37" fmla="*/ 0 w 4110037"/>
              <a:gd name="connsiteY37" fmla="*/ 604838 h 2719388"/>
              <a:gd name="connsiteX38" fmla="*/ 0 w 4110037"/>
              <a:gd name="connsiteY38" fmla="*/ 0 h 271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110037" h="2719388">
                <a:moveTo>
                  <a:pt x="4110037" y="2719388"/>
                </a:moveTo>
                <a:lnTo>
                  <a:pt x="3214687" y="2719388"/>
                </a:lnTo>
                <a:lnTo>
                  <a:pt x="3219450" y="2667000"/>
                </a:lnTo>
                <a:lnTo>
                  <a:pt x="3219450" y="2538413"/>
                </a:lnTo>
                <a:lnTo>
                  <a:pt x="2352675" y="2538413"/>
                </a:lnTo>
                <a:lnTo>
                  <a:pt x="2352675" y="2352675"/>
                </a:lnTo>
                <a:lnTo>
                  <a:pt x="814387" y="2352675"/>
                </a:lnTo>
                <a:lnTo>
                  <a:pt x="814387" y="2305050"/>
                </a:lnTo>
                <a:lnTo>
                  <a:pt x="719137" y="2305050"/>
                </a:lnTo>
                <a:lnTo>
                  <a:pt x="719137" y="2090738"/>
                </a:lnTo>
                <a:lnTo>
                  <a:pt x="719137" y="2090738"/>
                </a:lnTo>
                <a:lnTo>
                  <a:pt x="676275" y="2090738"/>
                </a:lnTo>
                <a:lnTo>
                  <a:pt x="676275" y="2005013"/>
                </a:lnTo>
                <a:lnTo>
                  <a:pt x="590550" y="2005013"/>
                </a:lnTo>
                <a:lnTo>
                  <a:pt x="590550" y="1919288"/>
                </a:lnTo>
                <a:lnTo>
                  <a:pt x="538162" y="1919288"/>
                </a:lnTo>
                <a:lnTo>
                  <a:pt x="538162" y="1804988"/>
                </a:lnTo>
                <a:lnTo>
                  <a:pt x="452437" y="1804988"/>
                </a:lnTo>
                <a:lnTo>
                  <a:pt x="452437" y="1728788"/>
                </a:lnTo>
                <a:lnTo>
                  <a:pt x="395287" y="1728788"/>
                </a:lnTo>
                <a:lnTo>
                  <a:pt x="395287" y="1647825"/>
                </a:lnTo>
                <a:lnTo>
                  <a:pt x="342900" y="1647825"/>
                </a:lnTo>
                <a:lnTo>
                  <a:pt x="342900" y="1576388"/>
                </a:lnTo>
                <a:lnTo>
                  <a:pt x="342900" y="1576388"/>
                </a:lnTo>
                <a:lnTo>
                  <a:pt x="342900" y="1519238"/>
                </a:lnTo>
                <a:lnTo>
                  <a:pt x="271462" y="1519238"/>
                </a:lnTo>
                <a:lnTo>
                  <a:pt x="271462" y="1452563"/>
                </a:lnTo>
                <a:lnTo>
                  <a:pt x="271462" y="1452563"/>
                </a:lnTo>
                <a:lnTo>
                  <a:pt x="252412" y="1452563"/>
                </a:lnTo>
                <a:lnTo>
                  <a:pt x="252412" y="1323975"/>
                </a:lnTo>
                <a:lnTo>
                  <a:pt x="209550" y="1323975"/>
                </a:lnTo>
                <a:lnTo>
                  <a:pt x="209550" y="971550"/>
                </a:lnTo>
                <a:lnTo>
                  <a:pt x="109537" y="971550"/>
                </a:lnTo>
                <a:lnTo>
                  <a:pt x="109537" y="871538"/>
                </a:lnTo>
                <a:lnTo>
                  <a:pt x="47625" y="871538"/>
                </a:lnTo>
                <a:lnTo>
                  <a:pt x="47625" y="700088"/>
                </a:lnTo>
                <a:lnTo>
                  <a:pt x="0" y="700088"/>
                </a:lnTo>
                <a:lnTo>
                  <a:pt x="0" y="604838"/>
                </a:lnTo>
                <a:lnTo>
                  <a:pt x="0" y="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33" name="Freeform: Shape 332">
            <a:extLst>
              <a:ext uri="{FF2B5EF4-FFF2-40B4-BE49-F238E27FC236}">
                <a16:creationId xmlns:a16="http://schemas.microsoft.com/office/drawing/2014/main" id="{80EF3F3E-F616-4C33-9BB2-D963655CBC83}"/>
              </a:ext>
            </a:extLst>
          </p:cNvPr>
          <p:cNvSpPr/>
          <p:nvPr/>
        </p:nvSpPr>
        <p:spPr bwMode="auto">
          <a:xfrm>
            <a:off x="7262812" y="2324100"/>
            <a:ext cx="2928938" cy="2681288"/>
          </a:xfrm>
          <a:custGeom>
            <a:avLst/>
            <a:gdLst>
              <a:gd name="connsiteX0" fmla="*/ 2928938 w 2928938"/>
              <a:gd name="connsiteY0" fmla="*/ 2681288 h 2681288"/>
              <a:gd name="connsiteX1" fmla="*/ 1995488 w 2928938"/>
              <a:gd name="connsiteY1" fmla="*/ 2681288 h 2681288"/>
              <a:gd name="connsiteX2" fmla="*/ 1995488 w 2928938"/>
              <a:gd name="connsiteY2" fmla="*/ 2343150 h 2681288"/>
              <a:gd name="connsiteX3" fmla="*/ 1309688 w 2928938"/>
              <a:gd name="connsiteY3" fmla="*/ 2343150 h 2681288"/>
              <a:gd name="connsiteX4" fmla="*/ 1309688 w 2928938"/>
              <a:gd name="connsiteY4" fmla="*/ 2185988 h 2681288"/>
              <a:gd name="connsiteX5" fmla="*/ 1000126 w 2928938"/>
              <a:gd name="connsiteY5" fmla="*/ 2185988 h 2681288"/>
              <a:gd name="connsiteX6" fmla="*/ 1000126 w 2928938"/>
              <a:gd name="connsiteY6" fmla="*/ 2043113 h 2681288"/>
              <a:gd name="connsiteX7" fmla="*/ 623888 w 2928938"/>
              <a:gd name="connsiteY7" fmla="*/ 2043113 h 2681288"/>
              <a:gd name="connsiteX8" fmla="*/ 623888 w 2928938"/>
              <a:gd name="connsiteY8" fmla="*/ 1933575 h 2681288"/>
              <a:gd name="connsiteX9" fmla="*/ 481013 w 2928938"/>
              <a:gd name="connsiteY9" fmla="*/ 1933575 h 2681288"/>
              <a:gd name="connsiteX10" fmla="*/ 481013 w 2928938"/>
              <a:gd name="connsiteY10" fmla="*/ 1833563 h 2681288"/>
              <a:gd name="connsiteX11" fmla="*/ 433388 w 2928938"/>
              <a:gd name="connsiteY11" fmla="*/ 1833563 h 2681288"/>
              <a:gd name="connsiteX12" fmla="*/ 433388 w 2928938"/>
              <a:gd name="connsiteY12" fmla="*/ 1619250 h 2681288"/>
              <a:gd name="connsiteX13" fmla="*/ 390526 w 2928938"/>
              <a:gd name="connsiteY13" fmla="*/ 1619250 h 2681288"/>
              <a:gd name="connsiteX14" fmla="*/ 390526 w 2928938"/>
              <a:gd name="connsiteY14" fmla="*/ 1490663 h 2681288"/>
              <a:gd name="connsiteX15" fmla="*/ 323851 w 2928938"/>
              <a:gd name="connsiteY15" fmla="*/ 1490663 h 2681288"/>
              <a:gd name="connsiteX16" fmla="*/ 323851 w 2928938"/>
              <a:gd name="connsiteY16" fmla="*/ 1395413 h 2681288"/>
              <a:gd name="connsiteX17" fmla="*/ 280988 w 2928938"/>
              <a:gd name="connsiteY17" fmla="*/ 1395413 h 2681288"/>
              <a:gd name="connsiteX18" fmla="*/ 280988 w 2928938"/>
              <a:gd name="connsiteY18" fmla="*/ 1262063 h 2681288"/>
              <a:gd name="connsiteX19" fmla="*/ 223838 w 2928938"/>
              <a:gd name="connsiteY19" fmla="*/ 1262063 h 2681288"/>
              <a:gd name="connsiteX20" fmla="*/ 223838 w 2928938"/>
              <a:gd name="connsiteY20" fmla="*/ 1166813 h 2681288"/>
              <a:gd name="connsiteX21" fmla="*/ 195263 w 2928938"/>
              <a:gd name="connsiteY21" fmla="*/ 1166813 h 2681288"/>
              <a:gd name="connsiteX22" fmla="*/ 195263 w 2928938"/>
              <a:gd name="connsiteY22" fmla="*/ 1052513 h 2681288"/>
              <a:gd name="connsiteX23" fmla="*/ 147638 w 2928938"/>
              <a:gd name="connsiteY23" fmla="*/ 1052513 h 2681288"/>
              <a:gd name="connsiteX24" fmla="*/ 147638 w 2928938"/>
              <a:gd name="connsiteY24" fmla="*/ 938213 h 2681288"/>
              <a:gd name="connsiteX25" fmla="*/ 142876 w 2928938"/>
              <a:gd name="connsiteY25" fmla="*/ 933451 h 2681288"/>
              <a:gd name="connsiteX26" fmla="*/ 142876 w 2928938"/>
              <a:gd name="connsiteY26" fmla="*/ 638175 h 2681288"/>
              <a:gd name="connsiteX27" fmla="*/ 109538 w 2928938"/>
              <a:gd name="connsiteY27" fmla="*/ 638175 h 2681288"/>
              <a:gd name="connsiteX28" fmla="*/ 109538 w 2928938"/>
              <a:gd name="connsiteY28" fmla="*/ 447675 h 2681288"/>
              <a:gd name="connsiteX29" fmla="*/ 4763 w 2928938"/>
              <a:gd name="connsiteY29" fmla="*/ 447675 h 2681288"/>
              <a:gd name="connsiteX30" fmla="*/ 4763 w 2928938"/>
              <a:gd name="connsiteY30" fmla="*/ 261938 h 2681288"/>
              <a:gd name="connsiteX31" fmla="*/ 0 w 2928938"/>
              <a:gd name="connsiteY31" fmla="*/ 257175 h 2681288"/>
              <a:gd name="connsiteX32" fmla="*/ 0 w 2928938"/>
              <a:gd name="connsiteY32" fmla="*/ 0 h 2681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928938" h="2681288">
                <a:moveTo>
                  <a:pt x="2928938" y="2681288"/>
                </a:moveTo>
                <a:lnTo>
                  <a:pt x="1995488" y="2681288"/>
                </a:lnTo>
                <a:lnTo>
                  <a:pt x="1995488" y="2343150"/>
                </a:lnTo>
                <a:lnTo>
                  <a:pt x="1309688" y="2343150"/>
                </a:lnTo>
                <a:lnTo>
                  <a:pt x="1309688" y="2185988"/>
                </a:lnTo>
                <a:lnTo>
                  <a:pt x="1000126" y="2185988"/>
                </a:lnTo>
                <a:lnTo>
                  <a:pt x="1000126" y="2043113"/>
                </a:lnTo>
                <a:lnTo>
                  <a:pt x="623888" y="2043113"/>
                </a:lnTo>
                <a:lnTo>
                  <a:pt x="623888" y="1933575"/>
                </a:lnTo>
                <a:lnTo>
                  <a:pt x="481013" y="1933575"/>
                </a:lnTo>
                <a:lnTo>
                  <a:pt x="481013" y="1833563"/>
                </a:lnTo>
                <a:lnTo>
                  <a:pt x="433388" y="1833563"/>
                </a:lnTo>
                <a:lnTo>
                  <a:pt x="433388" y="1619250"/>
                </a:lnTo>
                <a:lnTo>
                  <a:pt x="390526" y="1619250"/>
                </a:lnTo>
                <a:lnTo>
                  <a:pt x="390526" y="1490663"/>
                </a:lnTo>
                <a:lnTo>
                  <a:pt x="323851" y="1490663"/>
                </a:lnTo>
                <a:lnTo>
                  <a:pt x="323851" y="1395413"/>
                </a:lnTo>
                <a:lnTo>
                  <a:pt x="280988" y="1395413"/>
                </a:lnTo>
                <a:lnTo>
                  <a:pt x="280988" y="1262063"/>
                </a:lnTo>
                <a:lnTo>
                  <a:pt x="223838" y="1262063"/>
                </a:lnTo>
                <a:lnTo>
                  <a:pt x="223838" y="1166813"/>
                </a:lnTo>
                <a:lnTo>
                  <a:pt x="195263" y="1166813"/>
                </a:lnTo>
                <a:lnTo>
                  <a:pt x="195263" y="1052513"/>
                </a:lnTo>
                <a:lnTo>
                  <a:pt x="147638" y="1052513"/>
                </a:lnTo>
                <a:lnTo>
                  <a:pt x="147638" y="938213"/>
                </a:lnTo>
                <a:lnTo>
                  <a:pt x="142876" y="933451"/>
                </a:lnTo>
                <a:lnTo>
                  <a:pt x="142876" y="638175"/>
                </a:lnTo>
                <a:lnTo>
                  <a:pt x="109538" y="638175"/>
                </a:lnTo>
                <a:lnTo>
                  <a:pt x="109538" y="447675"/>
                </a:lnTo>
                <a:lnTo>
                  <a:pt x="4763" y="447675"/>
                </a:lnTo>
                <a:lnTo>
                  <a:pt x="4763" y="261938"/>
                </a:lnTo>
                <a:lnTo>
                  <a:pt x="0" y="257175"/>
                </a:lnTo>
                <a:lnTo>
                  <a:pt x="0" y="0"/>
                </a:lnTo>
              </a:path>
            </a:pathLst>
          </a:custGeom>
          <a:noFill/>
          <a:ln w="28575">
            <a:solidFill>
              <a:schemeClr val="tx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32" name="Freeform: Shape 331">
            <a:extLst>
              <a:ext uri="{FF2B5EF4-FFF2-40B4-BE49-F238E27FC236}">
                <a16:creationId xmlns:a16="http://schemas.microsoft.com/office/drawing/2014/main" id="{16D54DD5-6CBF-4824-AE48-D4FEBE0102E3}"/>
              </a:ext>
            </a:extLst>
          </p:cNvPr>
          <p:cNvSpPr/>
          <p:nvPr/>
        </p:nvSpPr>
        <p:spPr bwMode="auto">
          <a:xfrm>
            <a:off x="7281863" y="2390775"/>
            <a:ext cx="3695700" cy="2124075"/>
          </a:xfrm>
          <a:custGeom>
            <a:avLst/>
            <a:gdLst>
              <a:gd name="connsiteX0" fmla="*/ 3695700 w 3695700"/>
              <a:gd name="connsiteY0" fmla="*/ 2124075 h 2124075"/>
              <a:gd name="connsiteX1" fmla="*/ 1881187 w 3695700"/>
              <a:gd name="connsiteY1" fmla="*/ 2124075 h 2124075"/>
              <a:gd name="connsiteX2" fmla="*/ 1881187 w 3695700"/>
              <a:gd name="connsiteY2" fmla="*/ 2014538 h 2124075"/>
              <a:gd name="connsiteX3" fmla="*/ 1195387 w 3695700"/>
              <a:gd name="connsiteY3" fmla="*/ 2014538 h 2124075"/>
              <a:gd name="connsiteX4" fmla="*/ 1195387 w 3695700"/>
              <a:gd name="connsiteY4" fmla="*/ 1933575 h 2124075"/>
              <a:gd name="connsiteX5" fmla="*/ 1052512 w 3695700"/>
              <a:gd name="connsiteY5" fmla="*/ 1933575 h 2124075"/>
              <a:gd name="connsiteX6" fmla="*/ 1052512 w 3695700"/>
              <a:gd name="connsiteY6" fmla="*/ 1847850 h 2124075"/>
              <a:gd name="connsiteX7" fmla="*/ 1028700 w 3695700"/>
              <a:gd name="connsiteY7" fmla="*/ 1847850 h 2124075"/>
              <a:gd name="connsiteX8" fmla="*/ 1028700 w 3695700"/>
              <a:gd name="connsiteY8" fmla="*/ 1776413 h 2124075"/>
              <a:gd name="connsiteX9" fmla="*/ 909637 w 3695700"/>
              <a:gd name="connsiteY9" fmla="*/ 1776413 h 2124075"/>
              <a:gd name="connsiteX10" fmla="*/ 909637 w 3695700"/>
              <a:gd name="connsiteY10" fmla="*/ 1695450 h 2124075"/>
              <a:gd name="connsiteX11" fmla="*/ 847725 w 3695700"/>
              <a:gd name="connsiteY11" fmla="*/ 1695450 h 2124075"/>
              <a:gd name="connsiteX12" fmla="*/ 847725 w 3695700"/>
              <a:gd name="connsiteY12" fmla="*/ 1609725 h 2124075"/>
              <a:gd name="connsiteX13" fmla="*/ 714375 w 3695700"/>
              <a:gd name="connsiteY13" fmla="*/ 1609725 h 2124075"/>
              <a:gd name="connsiteX14" fmla="*/ 714375 w 3695700"/>
              <a:gd name="connsiteY14" fmla="*/ 1395413 h 2124075"/>
              <a:gd name="connsiteX15" fmla="*/ 647700 w 3695700"/>
              <a:gd name="connsiteY15" fmla="*/ 1395413 h 2124075"/>
              <a:gd name="connsiteX16" fmla="*/ 647700 w 3695700"/>
              <a:gd name="connsiteY16" fmla="*/ 1300163 h 2124075"/>
              <a:gd name="connsiteX17" fmla="*/ 628650 w 3695700"/>
              <a:gd name="connsiteY17" fmla="*/ 1300163 h 2124075"/>
              <a:gd name="connsiteX18" fmla="*/ 628650 w 3695700"/>
              <a:gd name="connsiteY18" fmla="*/ 1233488 h 2124075"/>
              <a:gd name="connsiteX19" fmla="*/ 595312 w 3695700"/>
              <a:gd name="connsiteY19" fmla="*/ 1233488 h 2124075"/>
              <a:gd name="connsiteX20" fmla="*/ 595312 w 3695700"/>
              <a:gd name="connsiteY20" fmla="*/ 1138238 h 2124075"/>
              <a:gd name="connsiteX21" fmla="*/ 500062 w 3695700"/>
              <a:gd name="connsiteY21" fmla="*/ 1138238 h 2124075"/>
              <a:gd name="connsiteX22" fmla="*/ 500062 w 3695700"/>
              <a:gd name="connsiteY22" fmla="*/ 1066800 h 2124075"/>
              <a:gd name="connsiteX23" fmla="*/ 471487 w 3695700"/>
              <a:gd name="connsiteY23" fmla="*/ 1066800 h 2124075"/>
              <a:gd name="connsiteX24" fmla="*/ 471487 w 3695700"/>
              <a:gd name="connsiteY24" fmla="*/ 1009650 h 2124075"/>
              <a:gd name="connsiteX25" fmla="*/ 400050 w 3695700"/>
              <a:gd name="connsiteY25" fmla="*/ 1009650 h 2124075"/>
              <a:gd name="connsiteX26" fmla="*/ 400050 w 3695700"/>
              <a:gd name="connsiteY26" fmla="*/ 923925 h 2124075"/>
              <a:gd name="connsiteX27" fmla="*/ 361950 w 3695700"/>
              <a:gd name="connsiteY27" fmla="*/ 923925 h 2124075"/>
              <a:gd name="connsiteX28" fmla="*/ 361950 w 3695700"/>
              <a:gd name="connsiteY28" fmla="*/ 866775 h 2124075"/>
              <a:gd name="connsiteX29" fmla="*/ 347663 w 3695700"/>
              <a:gd name="connsiteY29" fmla="*/ 852488 h 2124075"/>
              <a:gd name="connsiteX30" fmla="*/ 347663 w 3695700"/>
              <a:gd name="connsiteY30" fmla="*/ 647700 h 2124075"/>
              <a:gd name="connsiteX31" fmla="*/ 238125 w 3695700"/>
              <a:gd name="connsiteY31" fmla="*/ 647700 h 2124075"/>
              <a:gd name="connsiteX32" fmla="*/ 238125 w 3695700"/>
              <a:gd name="connsiteY32" fmla="*/ 528638 h 2124075"/>
              <a:gd name="connsiteX33" fmla="*/ 200025 w 3695700"/>
              <a:gd name="connsiteY33" fmla="*/ 528638 h 2124075"/>
              <a:gd name="connsiteX34" fmla="*/ 200025 w 3695700"/>
              <a:gd name="connsiteY34" fmla="*/ 390525 h 2124075"/>
              <a:gd name="connsiteX35" fmla="*/ 142875 w 3695700"/>
              <a:gd name="connsiteY35" fmla="*/ 390525 h 2124075"/>
              <a:gd name="connsiteX36" fmla="*/ 119062 w 3695700"/>
              <a:gd name="connsiteY36" fmla="*/ 333375 h 2124075"/>
              <a:gd name="connsiteX37" fmla="*/ 119062 w 3695700"/>
              <a:gd name="connsiteY37" fmla="*/ 171450 h 2124075"/>
              <a:gd name="connsiteX38" fmla="*/ 52387 w 3695700"/>
              <a:gd name="connsiteY38" fmla="*/ 171450 h 2124075"/>
              <a:gd name="connsiteX39" fmla="*/ 52387 w 3695700"/>
              <a:gd name="connsiteY39" fmla="*/ 109538 h 2124075"/>
              <a:gd name="connsiteX40" fmla="*/ 0 w 3695700"/>
              <a:gd name="connsiteY40" fmla="*/ 109538 h 2124075"/>
              <a:gd name="connsiteX41" fmla="*/ 0 w 3695700"/>
              <a:gd name="connsiteY41" fmla="*/ 0 h 212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695700" h="2124075">
                <a:moveTo>
                  <a:pt x="3695700" y="2124075"/>
                </a:moveTo>
                <a:lnTo>
                  <a:pt x="1881187" y="2124075"/>
                </a:lnTo>
                <a:lnTo>
                  <a:pt x="1881187" y="2014538"/>
                </a:lnTo>
                <a:lnTo>
                  <a:pt x="1195387" y="2014538"/>
                </a:lnTo>
                <a:lnTo>
                  <a:pt x="1195387" y="1933575"/>
                </a:lnTo>
                <a:lnTo>
                  <a:pt x="1052512" y="1933575"/>
                </a:lnTo>
                <a:lnTo>
                  <a:pt x="1052512" y="1847850"/>
                </a:lnTo>
                <a:lnTo>
                  <a:pt x="1028700" y="1847850"/>
                </a:lnTo>
                <a:lnTo>
                  <a:pt x="1028700" y="1776413"/>
                </a:lnTo>
                <a:lnTo>
                  <a:pt x="909637" y="1776413"/>
                </a:lnTo>
                <a:lnTo>
                  <a:pt x="909637" y="1695450"/>
                </a:lnTo>
                <a:lnTo>
                  <a:pt x="847725" y="1695450"/>
                </a:lnTo>
                <a:lnTo>
                  <a:pt x="847725" y="1609725"/>
                </a:lnTo>
                <a:lnTo>
                  <a:pt x="714375" y="1609725"/>
                </a:lnTo>
                <a:lnTo>
                  <a:pt x="714375" y="1395413"/>
                </a:lnTo>
                <a:lnTo>
                  <a:pt x="647700" y="1395413"/>
                </a:lnTo>
                <a:lnTo>
                  <a:pt x="647700" y="1300163"/>
                </a:lnTo>
                <a:lnTo>
                  <a:pt x="628650" y="1300163"/>
                </a:lnTo>
                <a:lnTo>
                  <a:pt x="628650" y="1233488"/>
                </a:lnTo>
                <a:lnTo>
                  <a:pt x="595312" y="1233488"/>
                </a:lnTo>
                <a:lnTo>
                  <a:pt x="595312" y="1138238"/>
                </a:lnTo>
                <a:lnTo>
                  <a:pt x="500062" y="1138238"/>
                </a:lnTo>
                <a:lnTo>
                  <a:pt x="500062" y="1066800"/>
                </a:lnTo>
                <a:lnTo>
                  <a:pt x="471487" y="1066800"/>
                </a:lnTo>
                <a:lnTo>
                  <a:pt x="471487" y="1009650"/>
                </a:lnTo>
                <a:lnTo>
                  <a:pt x="400050" y="1009650"/>
                </a:lnTo>
                <a:lnTo>
                  <a:pt x="400050" y="923925"/>
                </a:lnTo>
                <a:lnTo>
                  <a:pt x="361950" y="923925"/>
                </a:lnTo>
                <a:lnTo>
                  <a:pt x="361950" y="866775"/>
                </a:lnTo>
                <a:lnTo>
                  <a:pt x="347663" y="852488"/>
                </a:lnTo>
                <a:lnTo>
                  <a:pt x="347663" y="647700"/>
                </a:lnTo>
                <a:lnTo>
                  <a:pt x="238125" y="647700"/>
                </a:lnTo>
                <a:lnTo>
                  <a:pt x="238125" y="528638"/>
                </a:lnTo>
                <a:lnTo>
                  <a:pt x="200025" y="528638"/>
                </a:lnTo>
                <a:lnTo>
                  <a:pt x="200025" y="390525"/>
                </a:lnTo>
                <a:lnTo>
                  <a:pt x="142875" y="390525"/>
                </a:lnTo>
                <a:lnTo>
                  <a:pt x="119062" y="333375"/>
                </a:lnTo>
                <a:lnTo>
                  <a:pt x="119062" y="171450"/>
                </a:lnTo>
                <a:lnTo>
                  <a:pt x="52387" y="171450"/>
                </a:lnTo>
                <a:lnTo>
                  <a:pt x="52387" y="109538"/>
                </a:lnTo>
                <a:lnTo>
                  <a:pt x="0" y="109538"/>
                </a:lnTo>
                <a:lnTo>
                  <a:pt x="0" y="0"/>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29" name="Freeform: Shape 328">
            <a:extLst>
              <a:ext uri="{FF2B5EF4-FFF2-40B4-BE49-F238E27FC236}">
                <a16:creationId xmlns:a16="http://schemas.microsoft.com/office/drawing/2014/main" id="{FCAE6977-F711-4B48-A64B-DC34C1ED980B}"/>
              </a:ext>
            </a:extLst>
          </p:cNvPr>
          <p:cNvSpPr/>
          <p:nvPr/>
        </p:nvSpPr>
        <p:spPr bwMode="auto">
          <a:xfrm>
            <a:off x="7243763" y="2295525"/>
            <a:ext cx="4195762" cy="2390775"/>
          </a:xfrm>
          <a:custGeom>
            <a:avLst/>
            <a:gdLst>
              <a:gd name="connsiteX0" fmla="*/ 4195762 w 4195762"/>
              <a:gd name="connsiteY0" fmla="*/ 2390775 h 2390775"/>
              <a:gd name="connsiteX1" fmla="*/ 1852612 w 4195762"/>
              <a:gd name="connsiteY1" fmla="*/ 2390775 h 2390775"/>
              <a:gd name="connsiteX2" fmla="*/ 1852612 w 4195762"/>
              <a:gd name="connsiteY2" fmla="*/ 2233613 h 2390775"/>
              <a:gd name="connsiteX3" fmla="*/ 1638300 w 4195762"/>
              <a:gd name="connsiteY3" fmla="*/ 2233613 h 2390775"/>
              <a:gd name="connsiteX4" fmla="*/ 1638300 w 4195762"/>
              <a:gd name="connsiteY4" fmla="*/ 2057400 h 2390775"/>
              <a:gd name="connsiteX5" fmla="*/ 1423987 w 4195762"/>
              <a:gd name="connsiteY5" fmla="*/ 2057400 h 2390775"/>
              <a:gd name="connsiteX6" fmla="*/ 1423987 w 4195762"/>
              <a:gd name="connsiteY6" fmla="*/ 1924050 h 2390775"/>
              <a:gd name="connsiteX7" fmla="*/ 1147762 w 4195762"/>
              <a:gd name="connsiteY7" fmla="*/ 1924050 h 2390775"/>
              <a:gd name="connsiteX8" fmla="*/ 1147762 w 4195762"/>
              <a:gd name="connsiteY8" fmla="*/ 1785938 h 2390775"/>
              <a:gd name="connsiteX9" fmla="*/ 962025 w 4195762"/>
              <a:gd name="connsiteY9" fmla="*/ 1785938 h 2390775"/>
              <a:gd name="connsiteX10" fmla="*/ 962025 w 4195762"/>
              <a:gd name="connsiteY10" fmla="*/ 1638300 h 2390775"/>
              <a:gd name="connsiteX11" fmla="*/ 928687 w 4195762"/>
              <a:gd name="connsiteY11" fmla="*/ 1638300 h 2390775"/>
              <a:gd name="connsiteX12" fmla="*/ 928687 w 4195762"/>
              <a:gd name="connsiteY12" fmla="*/ 1423988 h 2390775"/>
              <a:gd name="connsiteX13" fmla="*/ 804862 w 4195762"/>
              <a:gd name="connsiteY13" fmla="*/ 1423988 h 2390775"/>
              <a:gd name="connsiteX14" fmla="*/ 804862 w 4195762"/>
              <a:gd name="connsiteY14" fmla="*/ 1285875 h 2390775"/>
              <a:gd name="connsiteX15" fmla="*/ 466725 w 4195762"/>
              <a:gd name="connsiteY15" fmla="*/ 1285875 h 2390775"/>
              <a:gd name="connsiteX16" fmla="*/ 466725 w 4195762"/>
              <a:gd name="connsiteY16" fmla="*/ 1157288 h 2390775"/>
              <a:gd name="connsiteX17" fmla="*/ 361950 w 4195762"/>
              <a:gd name="connsiteY17" fmla="*/ 1157288 h 2390775"/>
              <a:gd name="connsiteX18" fmla="*/ 361950 w 4195762"/>
              <a:gd name="connsiteY18" fmla="*/ 1042988 h 2390775"/>
              <a:gd name="connsiteX19" fmla="*/ 280987 w 4195762"/>
              <a:gd name="connsiteY19" fmla="*/ 1042988 h 2390775"/>
              <a:gd name="connsiteX20" fmla="*/ 280987 w 4195762"/>
              <a:gd name="connsiteY20" fmla="*/ 919163 h 2390775"/>
              <a:gd name="connsiteX21" fmla="*/ 185737 w 4195762"/>
              <a:gd name="connsiteY21" fmla="*/ 919163 h 2390775"/>
              <a:gd name="connsiteX22" fmla="*/ 185737 w 4195762"/>
              <a:gd name="connsiteY22" fmla="*/ 733425 h 2390775"/>
              <a:gd name="connsiteX23" fmla="*/ 152400 w 4195762"/>
              <a:gd name="connsiteY23" fmla="*/ 733425 h 2390775"/>
              <a:gd name="connsiteX24" fmla="*/ 152400 w 4195762"/>
              <a:gd name="connsiteY24" fmla="*/ 342900 h 2390775"/>
              <a:gd name="connsiteX25" fmla="*/ 119062 w 4195762"/>
              <a:gd name="connsiteY25" fmla="*/ 342900 h 2390775"/>
              <a:gd name="connsiteX26" fmla="*/ 119062 w 4195762"/>
              <a:gd name="connsiteY26" fmla="*/ 180975 h 2390775"/>
              <a:gd name="connsiteX27" fmla="*/ 90487 w 4195762"/>
              <a:gd name="connsiteY27" fmla="*/ 180975 h 2390775"/>
              <a:gd name="connsiteX28" fmla="*/ 90487 w 4195762"/>
              <a:gd name="connsiteY28" fmla="*/ 123825 h 2390775"/>
              <a:gd name="connsiteX29" fmla="*/ 42862 w 4195762"/>
              <a:gd name="connsiteY29" fmla="*/ 123825 h 2390775"/>
              <a:gd name="connsiteX30" fmla="*/ 42862 w 4195762"/>
              <a:gd name="connsiteY30" fmla="*/ 66675 h 2390775"/>
              <a:gd name="connsiteX31" fmla="*/ 0 w 4195762"/>
              <a:gd name="connsiteY31" fmla="*/ 66675 h 2390775"/>
              <a:gd name="connsiteX32" fmla="*/ 0 w 4195762"/>
              <a:gd name="connsiteY32" fmla="*/ 0 h 239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95762" h="2390775">
                <a:moveTo>
                  <a:pt x="4195762" y="2390775"/>
                </a:moveTo>
                <a:lnTo>
                  <a:pt x="1852612" y="2390775"/>
                </a:lnTo>
                <a:lnTo>
                  <a:pt x="1852612" y="2233613"/>
                </a:lnTo>
                <a:lnTo>
                  <a:pt x="1638300" y="2233613"/>
                </a:lnTo>
                <a:lnTo>
                  <a:pt x="1638300" y="2057400"/>
                </a:lnTo>
                <a:lnTo>
                  <a:pt x="1423987" y="2057400"/>
                </a:lnTo>
                <a:lnTo>
                  <a:pt x="1423987" y="1924050"/>
                </a:lnTo>
                <a:lnTo>
                  <a:pt x="1147762" y="1924050"/>
                </a:lnTo>
                <a:lnTo>
                  <a:pt x="1147762" y="1785938"/>
                </a:lnTo>
                <a:lnTo>
                  <a:pt x="962025" y="1785938"/>
                </a:lnTo>
                <a:lnTo>
                  <a:pt x="962025" y="1638300"/>
                </a:lnTo>
                <a:lnTo>
                  <a:pt x="928687" y="1638300"/>
                </a:lnTo>
                <a:lnTo>
                  <a:pt x="928687" y="1423988"/>
                </a:lnTo>
                <a:lnTo>
                  <a:pt x="804862" y="1423988"/>
                </a:lnTo>
                <a:lnTo>
                  <a:pt x="804862" y="1285875"/>
                </a:lnTo>
                <a:lnTo>
                  <a:pt x="466725" y="1285875"/>
                </a:lnTo>
                <a:lnTo>
                  <a:pt x="466725" y="1157288"/>
                </a:lnTo>
                <a:lnTo>
                  <a:pt x="361950" y="1157288"/>
                </a:lnTo>
                <a:lnTo>
                  <a:pt x="361950" y="1042988"/>
                </a:lnTo>
                <a:lnTo>
                  <a:pt x="280987" y="1042988"/>
                </a:lnTo>
                <a:lnTo>
                  <a:pt x="280987" y="919163"/>
                </a:lnTo>
                <a:lnTo>
                  <a:pt x="185737" y="919163"/>
                </a:lnTo>
                <a:lnTo>
                  <a:pt x="185737" y="733425"/>
                </a:lnTo>
                <a:lnTo>
                  <a:pt x="152400" y="733425"/>
                </a:lnTo>
                <a:lnTo>
                  <a:pt x="152400" y="342900"/>
                </a:lnTo>
                <a:lnTo>
                  <a:pt x="119062" y="342900"/>
                </a:lnTo>
                <a:lnTo>
                  <a:pt x="119062" y="180975"/>
                </a:lnTo>
                <a:lnTo>
                  <a:pt x="90487" y="180975"/>
                </a:lnTo>
                <a:lnTo>
                  <a:pt x="90487" y="123825"/>
                </a:lnTo>
                <a:lnTo>
                  <a:pt x="42862" y="123825"/>
                </a:lnTo>
                <a:lnTo>
                  <a:pt x="42862" y="66675"/>
                </a:lnTo>
                <a:lnTo>
                  <a:pt x="0" y="66675"/>
                </a:lnTo>
                <a:lnTo>
                  <a:pt x="0" y="0"/>
                </a:lnTo>
              </a:path>
            </a:pathLst>
          </a:custGeom>
          <a:noFill/>
          <a:ln w="28575">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28" name="Freeform: Shape 327">
            <a:extLst>
              <a:ext uri="{FF2B5EF4-FFF2-40B4-BE49-F238E27FC236}">
                <a16:creationId xmlns:a16="http://schemas.microsoft.com/office/drawing/2014/main" id="{97E5A485-369D-4635-B794-B81C41E8B721}"/>
              </a:ext>
            </a:extLst>
          </p:cNvPr>
          <p:cNvSpPr/>
          <p:nvPr/>
        </p:nvSpPr>
        <p:spPr bwMode="auto">
          <a:xfrm>
            <a:off x="7258050" y="2276475"/>
            <a:ext cx="4200525" cy="2014538"/>
          </a:xfrm>
          <a:custGeom>
            <a:avLst/>
            <a:gdLst>
              <a:gd name="connsiteX0" fmla="*/ 4200525 w 4200525"/>
              <a:gd name="connsiteY0" fmla="*/ 2014538 h 2014538"/>
              <a:gd name="connsiteX1" fmla="*/ 1366838 w 4200525"/>
              <a:gd name="connsiteY1" fmla="*/ 2014538 h 2014538"/>
              <a:gd name="connsiteX2" fmla="*/ 1366838 w 4200525"/>
              <a:gd name="connsiteY2" fmla="*/ 1866900 h 2014538"/>
              <a:gd name="connsiteX3" fmla="*/ 1104900 w 4200525"/>
              <a:gd name="connsiteY3" fmla="*/ 1866900 h 2014538"/>
              <a:gd name="connsiteX4" fmla="*/ 1104900 w 4200525"/>
              <a:gd name="connsiteY4" fmla="*/ 1771650 h 2014538"/>
              <a:gd name="connsiteX5" fmla="*/ 1047750 w 4200525"/>
              <a:gd name="connsiteY5" fmla="*/ 1771650 h 2014538"/>
              <a:gd name="connsiteX6" fmla="*/ 1047750 w 4200525"/>
              <a:gd name="connsiteY6" fmla="*/ 1695450 h 2014538"/>
              <a:gd name="connsiteX7" fmla="*/ 976313 w 4200525"/>
              <a:gd name="connsiteY7" fmla="*/ 1695450 h 2014538"/>
              <a:gd name="connsiteX8" fmla="*/ 976313 w 4200525"/>
              <a:gd name="connsiteY8" fmla="*/ 1590675 h 2014538"/>
              <a:gd name="connsiteX9" fmla="*/ 881063 w 4200525"/>
              <a:gd name="connsiteY9" fmla="*/ 1590675 h 2014538"/>
              <a:gd name="connsiteX10" fmla="*/ 881063 w 4200525"/>
              <a:gd name="connsiteY10" fmla="*/ 1504950 h 2014538"/>
              <a:gd name="connsiteX11" fmla="*/ 809625 w 4200525"/>
              <a:gd name="connsiteY11" fmla="*/ 1504950 h 2014538"/>
              <a:gd name="connsiteX12" fmla="*/ 809625 w 4200525"/>
              <a:gd name="connsiteY12" fmla="*/ 1409700 h 2014538"/>
              <a:gd name="connsiteX13" fmla="*/ 738188 w 4200525"/>
              <a:gd name="connsiteY13" fmla="*/ 1409700 h 2014538"/>
              <a:gd name="connsiteX14" fmla="*/ 738188 w 4200525"/>
              <a:gd name="connsiteY14" fmla="*/ 1333500 h 2014538"/>
              <a:gd name="connsiteX15" fmla="*/ 685800 w 4200525"/>
              <a:gd name="connsiteY15" fmla="*/ 1333500 h 2014538"/>
              <a:gd name="connsiteX16" fmla="*/ 685800 w 4200525"/>
              <a:gd name="connsiteY16" fmla="*/ 1252538 h 2014538"/>
              <a:gd name="connsiteX17" fmla="*/ 414338 w 4200525"/>
              <a:gd name="connsiteY17" fmla="*/ 1252538 h 2014538"/>
              <a:gd name="connsiteX18" fmla="*/ 419100 w 4200525"/>
              <a:gd name="connsiteY18" fmla="*/ 1195388 h 2014538"/>
              <a:gd name="connsiteX19" fmla="*/ 419100 w 4200525"/>
              <a:gd name="connsiteY19" fmla="*/ 1081088 h 2014538"/>
              <a:gd name="connsiteX20" fmla="*/ 338138 w 4200525"/>
              <a:gd name="connsiteY20" fmla="*/ 1081088 h 2014538"/>
              <a:gd name="connsiteX21" fmla="*/ 338138 w 4200525"/>
              <a:gd name="connsiteY21" fmla="*/ 1033463 h 2014538"/>
              <a:gd name="connsiteX22" fmla="*/ 300038 w 4200525"/>
              <a:gd name="connsiteY22" fmla="*/ 1033463 h 2014538"/>
              <a:gd name="connsiteX23" fmla="*/ 300038 w 4200525"/>
              <a:gd name="connsiteY23" fmla="*/ 923925 h 2014538"/>
              <a:gd name="connsiteX24" fmla="*/ 242888 w 4200525"/>
              <a:gd name="connsiteY24" fmla="*/ 923925 h 2014538"/>
              <a:gd name="connsiteX25" fmla="*/ 242888 w 4200525"/>
              <a:gd name="connsiteY25" fmla="*/ 700088 h 2014538"/>
              <a:gd name="connsiteX26" fmla="*/ 190500 w 4200525"/>
              <a:gd name="connsiteY26" fmla="*/ 700088 h 2014538"/>
              <a:gd name="connsiteX27" fmla="*/ 185738 w 4200525"/>
              <a:gd name="connsiteY27" fmla="*/ 647700 h 2014538"/>
              <a:gd name="connsiteX28" fmla="*/ 185738 w 4200525"/>
              <a:gd name="connsiteY28" fmla="*/ 423863 h 2014538"/>
              <a:gd name="connsiteX29" fmla="*/ 142875 w 4200525"/>
              <a:gd name="connsiteY29" fmla="*/ 423863 h 2014538"/>
              <a:gd name="connsiteX30" fmla="*/ 142875 w 4200525"/>
              <a:gd name="connsiteY30" fmla="*/ 371475 h 2014538"/>
              <a:gd name="connsiteX31" fmla="*/ 119063 w 4200525"/>
              <a:gd name="connsiteY31" fmla="*/ 371475 h 2014538"/>
              <a:gd name="connsiteX32" fmla="*/ 128588 w 4200525"/>
              <a:gd name="connsiteY32" fmla="*/ 323850 h 2014538"/>
              <a:gd name="connsiteX33" fmla="*/ 138113 w 4200525"/>
              <a:gd name="connsiteY33" fmla="*/ 295275 h 2014538"/>
              <a:gd name="connsiteX34" fmla="*/ 142875 w 4200525"/>
              <a:gd name="connsiteY34" fmla="*/ 280988 h 2014538"/>
              <a:gd name="connsiteX35" fmla="*/ 147638 w 4200525"/>
              <a:gd name="connsiteY35" fmla="*/ 195263 h 2014538"/>
              <a:gd name="connsiteX36" fmla="*/ 147638 w 4200525"/>
              <a:gd name="connsiteY36" fmla="*/ 195263 h 2014538"/>
              <a:gd name="connsiteX37" fmla="*/ 57150 w 4200525"/>
              <a:gd name="connsiteY37" fmla="*/ 195263 h 2014538"/>
              <a:gd name="connsiteX38" fmla="*/ 57150 w 4200525"/>
              <a:gd name="connsiteY38" fmla="*/ 119063 h 2014538"/>
              <a:gd name="connsiteX39" fmla="*/ 0 w 4200525"/>
              <a:gd name="connsiteY39" fmla="*/ 119063 h 2014538"/>
              <a:gd name="connsiteX40" fmla="*/ 0 w 4200525"/>
              <a:gd name="connsiteY40" fmla="*/ 0 h 2014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00525" h="2014538">
                <a:moveTo>
                  <a:pt x="4200525" y="2014538"/>
                </a:moveTo>
                <a:lnTo>
                  <a:pt x="1366838" y="2014538"/>
                </a:lnTo>
                <a:lnTo>
                  <a:pt x="1366838" y="1866900"/>
                </a:lnTo>
                <a:lnTo>
                  <a:pt x="1104900" y="1866900"/>
                </a:lnTo>
                <a:lnTo>
                  <a:pt x="1104900" y="1771650"/>
                </a:lnTo>
                <a:lnTo>
                  <a:pt x="1047750" y="1771650"/>
                </a:lnTo>
                <a:lnTo>
                  <a:pt x="1047750" y="1695450"/>
                </a:lnTo>
                <a:lnTo>
                  <a:pt x="976313" y="1695450"/>
                </a:lnTo>
                <a:lnTo>
                  <a:pt x="976313" y="1590675"/>
                </a:lnTo>
                <a:lnTo>
                  <a:pt x="881063" y="1590675"/>
                </a:lnTo>
                <a:lnTo>
                  <a:pt x="881063" y="1504950"/>
                </a:lnTo>
                <a:lnTo>
                  <a:pt x="809625" y="1504950"/>
                </a:lnTo>
                <a:lnTo>
                  <a:pt x="809625" y="1409700"/>
                </a:lnTo>
                <a:lnTo>
                  <a:pt x="738188" y="1409700"/>
                </a:lnTo>
                <a:lnTo>
                  <a:pt x="738188" y="1333500"/>
                </a:lnTo>
                <a:lnTo>
                  <a:pt x="685800" y="1333500"/>
                </a:lnTo>
                <a:lnTo>
                  <a:pt x="685800" y="1252538"/>
                </a:lnTo>
                <a:lnTo>
                  <a:pt x="414338" y="1252538"/>
                </a:lnTo>
                <a:lnTo>
                  <a:pt x="419100" y="1195388"/>
                </a:lnTo>
                <a:lnTo>
                  <a:pt x="419100" y="1081088"/>
                </a:lnTo>
                <a:lnTo>
                  <a:pt x="338138" y="1081088"/>
                </a:lnTo>
                <a:lnTo>
                  <a:pt x="338138" y="1033463"/>
                </a:lnTo>
                <a:lnTo>
                  <a:pt x="300038" y="1033463"/>
                </a:lnTo>
                <a:lnTo>
                  <a:pt x="300038" y="923925"/>
                </a:lnTo>
                <a:lnTo>
                  <a:pt x="242888" y="923925"/>
                </a:lnTo>
                <a:lnTo>
                  <a:pt x="242888" y="700088"/>
                </a:lnTo>
                <a:lnTo>
                  <a:pt x="190500" y="700088"/>
                </a:lnTo>
                <a:cubicBezTo>
                  <a:pt x="185387" y="654069"/>
                  <a:pt x="185738" y="671601"/>
                  <a:pt x="185738" y="647700"/>
                </a:cubicBezTo>
                <a:lnTo>
                  <a:pt x="185738" y="423863"/>
                </a:lnTo>
                <a:lnTo>
                  <a:pt x="142875" y="423863"/>
                </a:lnTo>
                <a:lnTo>
                  <a:pt x="142875" y="371475"/>
                </a:lnTo>
                <a:lnTo>
                  <a:pt x="119063" y="371475"/>
                </a:lnTo>
                <a:cubicBezTo>
                  <a:pt x="122238" y="355600"/>
                  <a:pt x="124661" y="339556"/>
                  <a:pt x="128588" y="323850"/>
                </a:cubicBezTo>
                <a:cubicBezTo>
                  <a:pt x="131023" y="314110"/>
                  <a:pt x="134938" y="304800"/>
                  <a:pt x="138113" y="295275"/>
                </a:cubicBezTo>
                <a:lnTo>
                  <a:pt x="142875" y="280988"/>
                </a:lnTo>
                <a:cubicBezTo>
                  <a:pt x="148090" y="207979"/>
                  <a:pt x="147638" y="236595"/>
                  <a:pt x="147638" y="195263"/>
                </a:cubicBezTo>
                <a:lnTo>
                  <a:pt x="147638" y="195263"/>
                </a:lnTo>
                <a:lnTo>
                  <a:pt x="57150" y="195263"/>
                </a:lnTo>
                <a:lnTo>
                  <a:pt x="57150" y="119063"/>
                </a:lnTo>
                <a:lnTo>
                  <a:pt x="0" y="119063"/>
                </a:lnTo>
                <a:lnTo>
                  <a:pt x="0"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257" name="Group 256">
            <a:extLst>
              <a:ext uri="{FF2B5EF4-FFF2-40B4-BE49-F238E27FC236}">
                <a16:creationId xmlns:a16="http://schemas.microsoft.com/office/drawing/2014/main" id="{21806844-4AAB-4EE0-A04C-C4F00653318B}"/>
              </a:ext>
            </a:extLst>
          </p:cNvPr>
          <p:cNvGrpSpPr/>
          <p:nvPr/>
        </p:nvGrpSpPr>
        <p:grpSpPr>
          <a:xfrm>
            <a:off x="2469831" y="3634227"/>
            <a:ext cx="2269893" cy="401056"/>
            <a:chOff x="2469831" y="3634227"/>
            <a:chExt cx="2269893" cy="401056"/>
          </a:xfrm>
        </p:grpSpPr>
        <p:grpSp>
          <p:nvGrpSpPr>
            <p:cNvPr id="209" name="Group 208">
              <a:extLst>
                <a:ext uri="{FF2B5EF4-FFF2-40B4-BE49-F238E27FC236}">
                  <a16:creationId xmlns:a16="http://schemas.microsoft.com/office/drawing/2014/main" id="{54FAF180-04A2-4130-8684-CD0558AC1303}"/>
                </a:ext>
              </a:extLst>
            </p:cNvPr>
            <p:cNvGrpSpPr/>
            <p:nvPr/>
          </p:nvGrpSpPr>
          <p:grpSpPr>
            <a:xfrm>
              <a:off x="4633589" y="3634227"/>
              <a:ext cx="106135" cy="99431"/>
              <a:chOff x="2662236" y="4610100"/>
              <a:chExt cx="106135" cy="99431"/>
            </a:xfrm>
          </p:grpSpPr>
          <p:cxnSp>
            <p:nvCxnSpPr>
              <p:cNvPr id="210" name="Straight Connector 209">
                <a:extLst>
                  <a:ext uri="{FF2B5EF4-FFF2-40B4-BE49-F238E27FC236}">
                    <a16:creationId xmlns:a16="http://schemas.microsoft.com/office/drawing/2014/main" id="{5ACD99E7-CF69-4788-B3C5-DEF780E10938}"/>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F7D4229F-F361-4101-99E8-B7207026CFCD}"/>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B4D2D65E-F825-402C-8417-D672355A7378}"/>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3138E25A-47E5-44C3-9062-5A7E496B8190}"/>
                </a:ext>
              </a:extLst>
            </p:cNvPr>
            <p:cNvGrpSpPr/>
            <p:nvPr/>
          </p:nvGrpSpPr>
          <p:grpSpPr>
            <a:xfrm>
              <a:off x="4094252" y="3768572"/>
              <a:ext cx="106135" cy="99431"/>
              <a:chOff x="2662236" y="4610100"/>
              <a:chExt cx="106135" cy="99431"/>
            </a:xfrm>
          </p:grpSpPr>
          <p:cxnSp>
            <p:nvCxnSpPr>
              <p:cNvPr id="214" name="Straight Connector 213">
                <a:extLst>
                  <a:ext uri="{FF2B5EF4-FFF2-40B4-BE49-F238E27FC236}">
                    <a16:creationId xmlns:a16="http://schemas.microsoft.com/office/drawing/2014/main" id="{EEBE766F-E7FC-49D5-BDFE-09CA8C4C03A1}"/>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587D56B2-310A-4FF7-BB9B-809AC588C318}"/>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41CF4063-0023-482F-A496-664B438C21F4}"/>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9A299E25-4C40-4B00-AF20-A6D80738294B}"/>
                </a:ext>
              </a:extLst>
            </p:cNvPr>
            <p:cNvGrpSpPr/>
            <p:nvPr/>
          </p:nvGrpSpPr>
          <p:grpSpPr>
            <a:xfrm>
              <a:off x="3549055" y="3872867"/>
              <a:ext cx="106135" cy="99431"/>
              <a:chOff x="2662236" y="4610100"/>
              <a:chExt cx="106135" cy="99431"/>
            </a:xfrm>
          </p:grpSpPr>
          <p:cxnSp>
            <p:nvCxnSpPr>
              <p:cNvPr id="218" name="Straight Connector 217">
                <a:extLst>
                  <a:ext uri="{FF2B5EF4-FFF2-40B4-BE49-F238E27FC236}">
                    <a16:creationId xmlns:a16="http://schemas.microsoft.com/office/drawing/2014/main" id="{F54D5349-11A1-4154-952D-4D6769EB835F}"/>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A753711E-14C1-4675-97DB-064F9993EABB}"/>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A0BBB061-26F3-4E36-BBFC-987B25964650}"/>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5FFF7B55-0238-4EA8-9081-9BF3CF08D99A}"/>
                </a:ext>
              </a:extLst>
            </p:cNvPr>
            <p:cNvGrpSpPr/>
            <p:nvPr/>
          </p:nvGrpSpPr>
          <p:grpSpPr>
            <a:xfrm>
              <a:off x="3001750" y="3917789"/>
              <a:ext cx="106135" cy="99431"/>
              <a:chOff x="2662236" y="4610100"/>
              <a:chExt cx="106135" cy="99431"/>
            </a:xfrm>
          </p:grpSpPr>
          <p:cxnSp>
            <p:nvCxnSpPr>
              <p:cNvPr id="222" name="Straight Connector 221">
                <a:extLst>
                  <a:ext uri="{FF2B5EF4-FFF2-40B4-BE49-F238E27FC236}">
                    <a16:creationId xmlns:a16="http://schemas.microsoft.com/office/drawing/2014/main" id="{F7FD6B8D-B91A-47B5-8CFD-CE57AF8551BC}"/>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466C1624-3502-4FB7-8106-79F2BED0A1CA}"/>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A4780B07-1E96-4083-BCF4-A9D80D9EE342}"/>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FA6454FE-25DE-4B03-9558-A4C70946C817}"/>
                </a:ext>
              </a:extLst>
            </p:cNvPr>
            <p:cNvGrpSpPr/>
            <p:nvPr/>
          </p:nvGrpSpPr>
          <p:grpSpPr>
            <a:xfrm>
              <a:off x="2469831" y="3935852"/>
              <a:ext cx="106135" cy="99431"/>
              <a:chOff x="2662236" y="4610100"/>
              <a:chExt cx="106135" cy="99431"/>
            </a:xfrm>
          </p:grpSpPr>
          <p:cxnSp>
            <p:nvCxnSpPr>
              <p:cNvPr id="226" name="Straight Connector 225">
                <a:extLst>
                  <a:ext uri="{FF2B5EF4-FFF2-40B4-BE49-F238E27FC236}">
                    <a16:creationId xmlns:a16="http://schemas.microsoft.com/office/drawing/2014/main" id="{14FC7169-D78A-495B-9B06-55834AFB74A8}"/>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1DE253CE-625C-4008-B4C7-EA2312430A07}"/>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EF5F52BF-71C3-42CB-A2F6-F1C066687EF5}"/>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grpSp>
        <p:nvGrpSpPr>
          <p:cNvPr id="256" name="Group 255">
            <a:extLst>
              <a:ext uri="{FF2B5EF4-FFF2-40B4-BE49-F238E27FC236}">
                <a16:creationId xmlns:a16="http://schemas.microsoft.com/office/drawing/2014/main" id="{057AEDAD-F9B0-44CF-A75D-0507AAD7F645}"/>
              </a:ext>
            </a:extLst>
          </p:cNvPr>
          <p:cNvGrpSpPr/>
          <p:nvPr/>
        </p:nvGrpSpPr>
        <p:grpSpPr>
          <a:xfrm>
            <a:off x="1359147" y="3828350"/>
            <a:ext cx="3374285" cy="834901"/>
            <a:chOff x="1359147" y="3828350"/>
            <a:chExt cx="3374285" cy="834901"/>
          </a:xfrm>
        </p:grpSpPr>
        <p:grpSp>
          <p:nvGrpSpPr>
            <p:cNvPr id="205" name="Group 204">
              <a:extLst>
                <a:ext uri="{FF2B5EF4-FFF2-40B4-BE49-F238E27FC236}">
                  <a16:creationId xmlns:a16="http://schemas.microsoft.com/office/drawing/2014/main" id="{C55374CF-A635-4169-9E1C-D906E69B128C}"/>
                </a:ext>
              </a:extLst>
            </p:cNvPr>
            <p:cNvGrpSpPr/>
            <p:nvPr/>
          </p:nvGrpSpPr>
          <p:grpSpPr>
            <a:xfrm>
              <a:off x="1359147" y="4563820"/>
              <a:ext cx="106135" cy="99431"/>
              <a:chOff x="2662236" y="4610100"/>
              <a:chExt cx="106135" cy="99431"/>
            </a:xfrm>
          </p:grpSpPr>
          <p:cxnSp>
            <p:nvCxnSpPr>
              <p:cNvPr id="206" name="Straight Connector 205">
                <a:extLst>
                  <a:ext uri="{FF2B5EF4-FFF2-40B4-BE49-F238E27FC236}">
                    <a16:creationId xmlns:a16="http://schemas.microsoft.com/office/drawing/2014/main" id="{ED9AAFDB-34E6-4EBF-985D-71AC17CB3EDF}"/>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CABC96D7-ACD3-4FB5-ACBE-B8B6B02D9812}"/>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E74015D2-C3FF-439E-86E2-C815AA39E626}"/>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EBEB90FD-4608-4A84-9CBD-6D16CC5B6DD0}"/>
                </a:ext>
              </a:extLst>
            </p:cNvPr>
            <p:cNvGrpSpPr/>
            <p:nvPr/>
          </p:nvGrpSpPr>
          <p:grpSpPr>
            <a:xfrm>
              <a:off x="1925280" y="4391494"/>
              <a:ext cx="106135" cy="99431"/>
              <a:chOff x="2662236" y="4610100"/>
              <a:chExt cx="106135" cy="99431"/>
            </a:xfrm>
          </p:grpSpPr>
          <p:cxnSp>
            <p:nvCxnSpPr>
              <p:cNvPr id="230" name="Straight Connector 229">
                <a:extLst>
                  <a:ext uri="{FF2B5EF4-FFF2-40B4-BE49-F238E27FC236}">
                    <a16:creationId xmlns:a16="http://schemas.microsoft.com/office/drawing/2014/main" id="{CF87AB31-8ADE-483B-9EA1-39B0B57F0606}"/>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F21E0B31-250E-4D2D-99B0-4C7AABB2311E}"/>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6941AA8F-5966-4FE8-9077-766CCFF1F189}"/>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784FED22-C9A6-46B7-BC29-127919321326}"/>
                </a:ext>
              </a:extLst>
            </p:cNvPr>
            <p:cNvGrpSpPr/>
            <p:nvPr/>
          </p:nvGrpSpPr>
          <p:grpSpPr>
            <a:xfrm>
              <a:off x="4627297" y="3828350"/>
              <a:ext cx="106135" cy="206933"/>
              <a:chOff x="2662236" y="4610100"/>
              <a:chExt cx="106135" cy="206933"/>
            </a:xfrm>
          </p:grpSpPr>
          <p:cxnSp>
            <p:nvCxnSpPr>
              <p:cNvPr id="234" name="Straight Connector 233">
                <a:extLst>
                  <a:ext uri="{FF2B5EF4-FFF2-40B4-BE49-F238E27FC236}">
                    <a16:creationId xmlns:a16="http://schemas.microsoft.com/office/drawing/2014/main" id="{8FB4EF27-A8F8-4804-902C-86DA9F481F54}"/>
                  </a:ext>
                </a:extLst>
              </p:cNvPr>
              <p:cNvCxnSpPr>
                <a:cxnSpLocks/>
              </p:cNvCxnSpPr>
              <p:nvPr/>
            </p:nvCxnSpPr>
            <p:spPr bwMode="auto">
              <a:xfrm>
                <a:off x="2715303" y="4613051"/>
                <a:ext cx="0" cy="203982"/>
              </a:xfrm>
              <a:prstGeom prst="line">
                <a:avLst/>
              </a:prstGeom>
              <a:noFill/>
              <a:ln w="12700"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5C882429-0FD9-4A48-9473-ED4E0D982295}"/>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BD7D0F45-F301-4D4B-865D-DD0AF56DEB9B}"/>
                  </a:ext>
                </a:extLst>
              </p:cNvPr>
              <p:cNvCxnSpPr/>
              <p:nvPr/>
            </p:nvCxnSpPr>
            <p:spPr bwMode="auto">
              <a:xfrm>
                <a:off x="2662236" y="4817033"/>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54B2B0FC-C8AC-4C9C-8DB5-A24374D47651}"/>
                </a:ext>
              </a:extLst>
            </p:cNvPr>
            <p:cNvGrpSpPr/>
            <p:nvPr/>
          </p:nvGrpSpPr>
          <p:grpSpPr>
            <a:xfrm>
              <a:off x="2456446" y="4177710"/>
              <a:ext cx="106135" cy="184914"/>
              <a:chOff x="2662236" y="4524617"/>
              <a:chExt cx="106135" cy="184914"/>
            </a:xfrm>
          </p:grpSpPr>
          <p:cxnSp>
            <p:nvCxnSpPr>
              <p:cNvPr id="238" name="Straight Connector 237">
                <a:extLst>
                  <a:ext uri="{FF2B5EF4-FFF2-40B4-BE49-F238E27FC236}">
                    <a16:creationId xmlns:a16="http://schemas.microsoft.com/office/drawing/2014/main" id="{52B6E0E6-217D-4F56-81EA-28C6084BDD48}"/>
                  </a:ext>
                </a:extLst>
              </p:cNvPr>
              <p:cNvCxnSpPr>
                <a:cxnSpLocks/>
              </p:cNvCxnSpPr>
              <p:nvPr/>
            </p:nvCxnSpPr>
            <p:spPr bwMode="auto">
              <a:xfrm>
                <a:off x="2715303" y="4524617"/>
                <a:ext cx="0" cy="180152"/>
              </a:xfrm>
              <a:prstGeom prst="line">
                <a:avLst/>
              </a:prstGeom>
              <a:noFill/>
              <a:ln w="12700"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4363E73A-96DA-49D8-944B-3D62C8C82048}"/>
                  </a:ext>
                </a:extLst>
              </p:cNvPr>
              <p:cNvCxnSpPr/>
              <p:nvPr/>
            </p:nvCxnSpPr>
            <p:spPr bwMode="auto">
              <a:xfrm>
                <a:off x="2662236" y="452838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2F7588E4-E34C-4772-89A0-E8CA7BADD395}"/>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C2C124A3-6C79-4C43-8846-4C399CD9C4C4}"/>
                </a:ext>
              </a:extLst>
            </p:cNvPr>
            <p:cNvGrpSpPr/>
            <p:nvPr/>
          </p:nvGrpSpPr>
          <p:grpSpPr>
            <a:xfrm>
              <a:off x="4102544" y="3934587"/>
              <a:ext cx="106135" cy="184975"/>
              <a:chOff x="2662236" y="4610100"/>
              <a:chExt cx="106135" cy="184975"/>
            </a:xfrm>
          </p:grpSpPr>
          <p:cxnSp>
            <p:nvCxnSpPr>
              <p:cNvPr id="242" name="Straight Connector 241">
                <a:extLst>
                  <a:ext uri="{FF2B5EF4-FFF2-40B4-BE49-F238E27FC236}">
                    <a16:creationId xmlns:a16="http://schemas.microsoft.com/office/drawing/2014/main" id="{B54E204A-94E9-4838-BE98-FFD4BAB08C03}"/>
                  </a:ext>
                </a:extLst>
              </p:cNvPr>
              <p:cNvCxnSpPr>
                <a:cxnSpLocks/>
              </p:cNvCxnSpPr>
              <p:nvPr/>
            </p:nvCxnSpPr>
            <p:spPr bwMode="auto">
              <a:xfrm>
                <a:off x="2715303" y="4613051"/>
                <a:ext cx="0" cy="174881"/>
              </a:xfrm>
              <a:prstGeom prst="line">
                <a:avLst/>
              </a:prstGeom>
              <a:noFill/>
              <a:ln w="12700"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E88F1A69-CE4F-4875-85D8-D6D72AF7C6A1}"/>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F4D7CA77-513B-4B35-B029-E9792694A099}"/>
                  </a:ext>
                </a:extLst>
              </p:cNvPr>
              <p:cNvCxnSpPr/>
              <p:nvPr/>
            </p:nvCxnSpPr>
            <p:spPr bwMode="auto">
              <a:xfrm>
                <a:off x="2662236" y="4795075"/>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A63CCE15-38A5-4A3D-B20D-260998DBEBE2}"/>
                </a:ext>
              </a:extLst>
            </p:cNvPr>
            <p:cNvGrpSpPr/>
            <p:nvPr/>
          </p:nvGrpSpPr>
          <p:grpSpPr>
            <a:xfrm>
              <a:off x="3009164" y="4082418"/>
              <a:ext cx="106135" cy="184914"/>
              <a:chOff x="2662236" y="4524617"/>
              <a:chExt cx="106135" cy="184914"/>
            </a:xfrm>
          </p:grpSpPr>
          <p:cxnSp>
            <p:nvCxnSpPr>
              <p:cNvPr id="249" name="Straight Connector 248">
                <a:extLst>
                  <a:ext uri="{FF2B5EF4-FFF2-40B4-BE49-F238E27FC236}">
                    <a16:creationId xmlns:a16="http://schemas.microsoft.com/office/drawing/2014/main" id="{9275D4A2-4042-4A3B-A202-D69295440586}"/>
                  </a:ext>
                </a:extLst>
              </p:cNvPr>
              <p:cNvCxnSpPr>
                <a:cxnSpLocks/>
              </p:cNvCxnSpPr>
              <p:nvPr/>
            </p:nvCxnSpPr>
            <p:spPr bwMode="auto">
              <a:xfrm>
                <a:off x="2715303" y="4524617"/>
                <a:ext cx="0" cy="180152"/>
              </a:xfrm>
              <a:prstGeom prst="line">
                <a:avLst/>
              </a:prstGeom>
              <a:noFill/>
              <a:ln w="12700"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C780997E-45E3-4CD4-87D7-4A6F8459907C}"/>
                  </a:ext>
                </a:extLst>
              </p:cNvPr>
              <p:cNvCxnSpPr/>
              <p:nvPr/>
            </p:nvCxnSpPr>
            <p:spPr bwMode="auto">
              <a:xfrm>
                <a:off x="2662236" y="452838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370D4531-7A08-4B54-8F4E-3EA3200658CA}"/>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935E88CE-7BCC-47E5-9AB8-F2A483E99A79}"/>
                </a:ext>
              </a:extLst>
            </p:cNvPr>
            <p:cNvGrpSpPr/>
            <p:nvPr/>
          </p:nvGrpSpPr>
          <p:grpSpPr>
            <a:xfrm>
              <a:off x="3542233" y="4006219"/>
              <a:ext cx="106135" cy="184914"/>
              <a:chOff x="2662236" y="4524617"/>
              <a:chExt cx="106135" cy="184914"/>
            </a:xfrm>
          </p:grpSpPr>
          <p:cxnSp>
            <p:nvCxnSpPr>
              <p:cNvPr id="253" name="Straight Connector 252">
                <a:extLst>
                  <a:ext uri="{FF2B5EF4-FFF2-40B4-BE49-F238E27FC236}">
                    <a16:creationId xmlns:a16="http://schemas.microsoft.com/office/drawing/2014/main" id="{D4E3D315-B035-4A73-B250-81670301FFCD}"/>
                  </a:ext>
                </a:extLst>
              </p:cNvPr>
              <p:cNvCxnSpPr>
                <a:cxnSpLocks/>
              </p:cNvCxnSpPr>
              <p:nvPr/>
            </p:nvCxnSpPr>
            <p:spPr bwMode="auto">
              <a:xfrm>
                <a:off x="2715303" y="4524617"/>
                <a:ext cx="0" cy="180152"/>
              </a:xfrm>
              <a:prstGeom prst="line">
                <a:avLst/>
              </a:prstGeom>
              <a:noFill/>
              <a:ln w="12700"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EDCC0A95-F3D5-403E-A025-F0B806B578D7}"/>
                  </a:ext>
                </a:extLst>
              </p:cNvPr>
              <p:cNvCxnSpPr/>
              <p:nvPr/>
            </p:nvCxnSpPr>
            <p:spPr bwMode="auto">
              <a:xfrm>
                <a:off x="2662236" y="452838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893025FE-40A8-46FF-9FC0-E010103647BC}"/>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grpSp>
        <p:nvGrpSpPr>
          <p:cNvPr id="204" name="Group 203">
            <a:extLst>
              <a:ext uri="{FF2B5EF4-FFF2-40B4-BE49-F238E27FC236}">
                <a16:creationId xmlns:a16="http://schemas.microsoft.com/office/drawing/2014/main" id="{544BFD9C-6A97-4F74-A05A-EA7FAB93D261}"/>
              </a:ext>
            </a:extLst>
          </p:cNvPr>
          <p:cNvGrpSpPr/>
          <p:nvPr/>
        </p:nvGrpSpPr>
        <p:grpSpPr>
          <a:xfrm>
            <a:off x="1361394" y="3035918"/>
            <a:ext cx="3372315" cy="857135"/>
            <a:chOff x="1361394" y="3035918"/>
            <a:chExt cx="3372315" cy="857135"/>
          </a:xfrm>
        </p:grpSpPr>
        <p:grpSp>
          <p:nvGrpSpPr>
            <p:cNvPr id="176" name="Group 175">
              <a:extLst>
                <a:ext uri="{FF2B5EF4-FFF2-40B4-BE49-F238E27FC236}">
                  <a16:creationId xmlns:a16="http://schemas.microsoft.com/office/drawing/2014/main" id="{55FC4996-3CCC-40DA-8190-5137AF1B5760}"/>
                </a:ext>
              </a:extLst>
            </p:cNvPr>
            <p:cNvGrpSpPr/>
            <p:nvPr/>
          </p:nvGrpSpPr>
          <p:grpSpPr>
            <a:xfrm>
              <a:off x="1361394" y="3793622"/>
              <a:ext cx="106135" cy="99431"/>
              <a:chOff x="2662236" y="4610100"/>
              <a:chExt cx="106135" cy="99431"/>
            </a:xfrm>
          </p:grpSpPr>
          <p:cxnSp>
            <p:nvCxnSpPr>
              <p:cNvPr id="177" name="Straight Connector 176">
                <a:extLst>
                  <a:ext uri="{FF2B5EF4-FFF2-40B4-BE49-F238E27FC236}">
                    <a16:creationId xmlns:a16="http://schemas.microsoft.com/office/drawing/2014/main" id="{86E0BD56-16F8-4D13-902B-E018716375B9}"/>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618E9813-22BF-482A-AA28-EC139D374E6A}"/>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67A1AEB2-DB5A-4094-8D5B-A891C652B607}"/>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EC483BF2-318D-4AE8-B981-ECF0B8628EF1}"/>
                </a:ext>
              </a:extLst>
            </p:cNvPr>
            <p:cNvGrpSpPr/>
            <p:nvPr/>
          </p:nvGrpSpPr>
          <p:grpSpPr>
            <a:xfrm>
              <a:off x="2460644" y="3502448"/>
              <a:ext cx="106135" cy="99431"/>
              <a:chOff x="2662236" y="4610100"/>
              <a:chExt cx="106135" cy="99431"/>
            </a:xfrm>
          </p:grpSpPr>
          <p:cxnSp>
            <p:nvCxnSpPr>
              <p:cNvPr id="181" name="Straight Connector 180">
                <a:extLst>
                  <a:ext uri="{FF2B5EF4-FFF2-40B4-BE49-F238E27FC236}">
                    <a16:creationId xmlns:a16="http://schemas.microsoft.com/office/drawing/2014/main" id="{3E6986F1-A83C-4EEA-9396-933D09352882}"/>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AC0B8219-0BEE-4823-A287-86BC330345B3}"/>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916B8FA2-2055-4E05-A2B7-F9ACEDBA42B5}"/>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F8A9D505-B9CB-4576-898B-26A28EC9F00B}"/>
                </a:ext>
              </a:extLst>
            </p:cNvPr>
            <p:cNvGrpSpPr/>
            <p:nvPr/>
          </p:nvGrpSpPr>
          <p:grpSpPr>
            <a:xfrm>
              <a:off x="3009164" y="3369973"/>
              <a:ext cx="106135" cy="99431"/>
              <a:chOff x="2662236" y="4610100"/>
              <a:chExt cx="106135" cy="99431"/>
            </a:xfrm>
          </p:grpSpPr>
          <p:cxnSp>
            <p:nvCxnSpPr>
              <p:cNvPr id="185" name="Straight Connector 184">
                <a:extLst>
                  <a:ext uri="{FF2B5EF4-FFF2-40B4-BE49-F238E27FC236}">
                    <a16:creationId xmlns:a16="http://schemas.microsoft.com/office/drawing/2014/main" id="{25484593-E913-408A-A61F-78E19F4EFEBC}"/>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D32BAC90-1325-49ED-AAF2-7C22D9C3CC70}"/>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5975199E-7424-4997-B519-4A5F833590A8}"/>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F3382FAC-B4C7-440A-A41C-1531AFE421AB}"/>
                </a:ext>
              </a:extLst>
            </p:cNvPr>
            <p:cNvGrpSpPr/>
            <p:nvPr/>
          </p:nvGrpSpPr>
          <p:grpSpPr>
            <a:xfrm>
              <a:off x="3546288" y="3241547"/>
              <a:ext cx="106135" cy="99431"/>
              <a:chOff x="2662236" y="4610100"/>
              <a:chExt cx="106135" cy="99431"/>
            </a:xfrm>
          </p:grpSpPr>
          <p:cxnSp>
            <p:nvCxnSpPr>
              <p:cNvPr id="189" name="Straight Connector 188">
                <a:extLst>
                  <a:ext uri="{FF2B5EF4-FFF2-40B4-BE49-F238E27FC236}">
                    <a16:creationId xmlns:a16="http://schemas.microsoft.com/office/drawing/2014/main" id="{89440014-7DD6-45F3-AD8F-73F85549893C}"/>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D7D09CA7-1546-42A0-BACD-EC094BE739F2}"/>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86CC789E-EEC3-4205-83DE-FAD7196F95BF}"/>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AF81F861-4007-427D-830E-FF449724F4FD}"/>
                </a:ext>
              </a:extLst>
            </p:cNvPr>
            <p:cNvGrpSpPr/>
            <p:nvPr/>
          </p:nvGrpSpPr>
          <p:grpSpPr>
            <a:xfrm>
              <a:off x="4118326" y="3135339"/>
              <a:ext cx="106135" cy="99431"/>
              <a:chOff x="2662236" y="4610100"/>
              <a:chExt cx="106135" cy="99431"/>
            </a:xfrm>
          </p:grpSpPr>
          <p:cxnSp>
            <p:nvCxnSpPr>
              <p:cNvPr id="193" name="Straight Connector 192">
                <a:extLst>
                  <a:ext uri="{FF2B5EF4-FFF2-40B4-BE49-F238E27FC236}">
                    <a16:creationId xmlns:a16="http://schemas.microsoft.com/office/drawing/2014/main" id="{B31DB2BF-2223-4D36-811A-87B34B0EE7A3}"/>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D20CC8DA-D9B9-460B-964C-AABFF2991E46}"/>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2E337DDE-390F-4079-AD48-C17485023E63}"/>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26B0A99C-D2D6-4F80-804F-FAFF8E8FAADE}"/>
                </a:ext>
              </a:extLst>
            </p:cNvPr>
            <p:cNvGrpSpPr/>
            <p:nvPr/>
          </p:nvGrpSpPr>
          <p:grpSpPr>
            <a:xfrm>
              <a:off x="4627574" y="3035918"/>
              <a:ext cx="106135" cy="99431"/>
              <a:chOff x="2662236" y="4610100"/>
              <a:chExt cx="106135" cy="99431"/>
            </a:xfrm>
          </p:grpSpPr>
          <p:cxnSp>
            <p:nvCxnSpPr>
              <p:cNvPr id="197" name="Straight Connector 196">
                <a:extLst>
                  <a:ext uri="{FF2B5EF4-FFF2-40B4-BE49-F238E27FC236}">
                    <a16:creationId xmlns:a16="http://schemas.microsoft.com/office/drawing/2014/main" id="{80EF14CF-FFA1-491F-9609-8874E9EB7FBB}"/>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AC4A2F7A-38D9-4619-8ACB-25F7EB0623A4}"/>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4D2AC4F2-33FF-49EE-9E8D-15842DA135D1}"/>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5941F865-9DEB-49B9-BD7F-3D558C8CACD3}"/>
                </a:ext>
              </a:extLst>
            </p:cNvPr>
            <p:cNvGrpSpPr/>
            <p:nvPr/>
          </p:nvGrpSpPr>
          <p:grpSpPr>
            <a:xfrm>
              <a:off x="1907980" y="3645896"/>
              <a:ext cx="106135" cy="99431"/>
              <a:chOff x="2662236" y="4610100"/>
              <a:chExt cx="106135" cy="99431"/>
            </a:xfrm>
          </p:grpSpPr>
          <p:cxnSp>
            <p:nvCxnSpPr>
              <p:cNvPr id="201" name="Straight Connector 200">
                <a:extLst>
                  <a:ext uri="{FF2B5EF4-FFF2-40B4-BE49-F238E27FC236}">
                    <a16:creationId xmlns:a16="http://schemas.microsoft.com/office/drawing/2014/main" id="{6D2490C5-3831-4FAD-9F99-EEA2FDB5CFE6}"/>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6EC69161-5516-4CEE-A4F1-2FDC6FDDD77A}"/>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8B635A81-D435-4547-A3D0-FA009968F569}"/>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grpSp>
        <p:nvGrpSpPr>
          <p:cNvPr id="175" name="Group 174">
            <a:extLst>
              <a:ext uri="{FF2B5EF4-FFF2-40B4-BE49-F238E27FC236}">
                <a16:creationId xmlns:a16="http://schemas.microsoft.com/office/drawing/2014/main" id="{9B43F4C0-FE03-4BD8-BB6B-0CA1F8D15988}"/>
              </a:ext>
            </a:extLst>
          </p:cNvPr>
          <p:cNvGrpSpPr/>
          <p:nvPr/>
        </p:nvGrpSpPr>
        <p:grpSpPr>
          <a:xfrm>
            <a:off x="1352182" y="2782248"/>
            <a:ext cx="3377349" cy="800433"/>
            <a:chOff x="1352182" y="2782248"/>
            <a:chExt cx="3377349" cy="800433"/>
          </a:xfrm>
        </p:grpSpPr>
        <p:grpSp>
          <p:nvGrpSpPr>
            <p:cNvPr id="147" name="Group 146">
              <a:extLst>
                <a:ext uri="{FF2B5EF4-FFF2-40B4-BE49-F238E27FC236}">
                  <a16:creationId xmlns:a16="http://schemas.microsoft.com/office/drawing/2014/main" id="{62A46A8E-5D6C-48C7-B8A7-E29C0D1E7824}"/>
                </a:ext>
              </a:extLst>
            </p:cNvPr>
            <p:cNvGrpSpPr/>
            <p:nvPr/>
          </p:nvGrpSpPr>
          <p:grpSpPr>
            <a:xfrm>
              <a:off x="1352182" y="3483250"/>
              <a:ext cx="106135" cy="99431"/>
              <a:chOff x="2662236" y="4610100"/>
              <a:chExt cx="106135" cy="99431"/>
            </a:xfrm>
          </p:grpSpPr>
          <p:cxnSp>
            <p:nvCxnSpPr>
              <p:cNvPr id="148" name="Straight Connector 147">
                <a:extLst>
                  <a:ext uri="{FF2B5EF4-FFF2-40B4-BE49-F238E27FC236}">
                    <a16:creationId xmlns:a16="http://schemas.microsoft.com/office/drawing/2014/main" id="{BECF312F-6B68-4D38-812D-09D90237C269}"/>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DF77A570-5964-483D-B8FB-BA53C26EF8D0}"/>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3147C324-281D-4B88-803B-61CFD7D6C2F7}"/>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1044C784-8CA9-476A-84B8-62B6C8570C05}"/>
                </a:ext>
              </a:extLst>
            </p:cNvPr>
            <p:cNvGrpSpPr/>
            <p:nvPr/>
          </p:nvGrpSpPr>
          <p:grpSpPr>
            <a:xfrm>
              <a:off x="1916907" y="3321652"/>
              <a:ext cx="106135" cy="99431"/>
              <a:chOff x="2662236" y="4610100"/>
              <a:chExt cx="106135" cy="99431"/>
            </a:xfrm>
          </p:grpSpPr>
          <p:cxnSp>
            <p:nvCxnSpPr>
              <p:cNvPr id="152" name="Straight Connector 151">
                <a:extLst>
                  <a:ext uri="{FF2B5EF4-FFF2-40B4-BE49-F238E27FC236}">
                    <a16:creationId xmlns:a16="http://schemas.microsoft.com/office/drawing/2014/main" id="{698EA473-C5EC-460E-8F25-5C824DA25C9D}"/>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8E21BF75-CDA3-46C5-AF26-12795D75BDE6}"/>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C0D2581B-6121-42A1-9E14-1F7E6EA31599}"/>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AA177467-2317-434B-AFE0-5255740FCA0E}"/>
                </a:ext>
              </a:extLst>
            </p:cNvPr>
            <p:cNvGrpSpPr/>
            <p:nvPr/>
          </p:nvGrpSpPr>
          <p:grpSpPr>
            <a:xfrm>
              <a:off x="2463205" y="3179945"/>
              <a:ext cx="106135" cy="99431"/>
              <a:chOff x="2662236" y="4610100"/>
              <a:chExt cx="106135" cy="99431"/>
            </a:xfrm>
          </p:grpSpPr>
          <p:cxnSp>
            <p:nvCxnSpPr>
              <p:cNvPr id="156" name="Straight Connector 155">
                <a:extLst>
                  <a:ext uri="{FF2B5EF4-FFF2-40B4-BE49-F238E27FC236}">
                    <a16:creationId xmlns:a16="http://schemas.microsoft.com/office/drawing/2014/main" id="{00FABEC3-A72E-42D2-9DF3-422409165CBF}"/>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8A3D8B9C-27A2-493B-A7C4-A8E91DD1DF8F}"/>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A758147C-0CD9-44D3-9693-A48BCF75E850}"/>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704C5A0D-9A57-47E9-A3CC-15A03EAF49B0}"/>
                </a:ext>
              </a:extLst>
            </p:cNvPr>
            <p:cNvGrpSpPr/>
            <p:nvPr/>
          </p:nvGrpSpPr>
          <p:grpSpPr>
            <a:xfrm>
              <a:off x="3019081" y="3050470"/>
              <a:ext cx="106135" cy="99431"/>
              <a:chOff x="2662236" y="4610100"/>
              <a:chExt cx="106135" cy="99431"/>
            </a:xfrm>
          </p:grpSpPr>
          <p:cxnSp>
            <p:nvCxnSpPr>
              <p:cNvPr id="160" name="Straight Connector 159">
                <a:extLst>
                  <a:ext uri="{FF2B5EF4-FFF2-40B4-BE49-F238E27FC236}">
                    <a16:creationId xmlns:a16="http://schemas.microsoft.com/office/drawing/2014/main" id="{361E747D-E4D5-40D9-BA8A-1E56E5459F12}"/>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D1EF922F-68FE-491D-BD2A-77543C8307BB}"/>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0693F1DF-B1FB-454A-A526-6CDD328778FA}"/>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10B2E017-8ED4-4F98-8C53-D5BB7D73F3BF}"/>
                </a:ext>
              </a:extLst>
            </p:cNvPr>
            <p:cNvGrpSpPr/>
            <p:nvPr/>
          </p:nvGrpSpPr>
          <p:grpSpPr>
            <a:xfrm>
              <a:off x="3546288" y="2958806"/>
              <a:ext cx="106135" cy="99431"/>
              <a:chOff x="2662236" y="4610100"/>
              <a:chExt cx="106135" cy="99431"/>
            </a:xfrm>
          </p:grpSpPr>
          <p:cxnSp>
            <p:nvCxnSpPr>
              <p:cNvPr id="164" name="Straight Connector 163">
                <a:extLst>
                  <a:ext uri="{FF2B5EF4-FFF2-40B4-BE49-F238E27FC236}">
                    <a16:creationId xmlns:a16="http://schemas.microsoft.com/office/drawing/2014/main" id="{5A68FBC7-0560-4FD0-8686-7CC6035E8136}"/>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34ADA2E3-921F-4362-9D92-7FC83F547EC8}"/>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4D9C5B99-E969-4B13-ACCD-539E233FBF03}"/>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7DCBD3FD-81B3-4B5D-8D2C-503E5907F717}"/>
                </a:ext>
              </a:extLst>
            </p:cNvPr>
            <p:cNvGrpSpPr/>
            <p:nvPr/>
          </p:nvGrpSpPr>
          <p:grpSpPr>
            <a:xfrm>
              <a:off x="4113738" y="2865023"/>
              <a:ext cx="106135" cy="99431"/>
              <a:chOff x="2662236" y="4610100"/>
              <a:chExt cx="106135" cy="99431"/>
            </a:xfrm>
          </p:grpSpPr>
          <p:cxnSp>
            <p:nvCxnSpPr>
              <p:cNvPr id="168" name="Straight Connector 167">
                <a:extLst>
                  <a:ext uri="{FF2B5EF4-FFF2-40B4-BE49-F238E27FC236}">
                    <a16:creationId xmlns:a16="http://schemas.microsoft.com/office/drawing/2014/main" id="{F901F393-899E-4238-BC12-AA4009438565}"/>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8E8FE9AF-8A80-45E0-8BB7-1E2B80713BC8}"/>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969B7595-EC9B-4525-95E4-7A58BEA594D0}"/>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099EFFDE-EC59-4B4B-B551-4B78707A35F7}"/>
                </a:ext>
              </a:extLst>
            </p:cNvPr>
            <p:cNvGrpSpPr/>
            <p:nvPr/>
          </p:nvGrpSpPr>
          <p:grpSpPr>
            <a:xfrm>
              <a:off x="4623396" y="2782248"/>
              <a:ext cx="106135" cy="99431"/>
              <a:chOff x="2662236" y="4610100"/>
              <a:chExt cx="106135" cy="99431"/>
            </a:xfrm>
          </p:grpSpPr>
          <p:cxnSp>
            <p:nvCxnSpPr>
              <p:cNvPr id="172" name="Straight Connector 171">
                <a:extLst>
                  <a:ext uri="{FF2B5EF4-FFF2-40B4-BE49-F238E27FC236}">
                    <a16:creationId xmlns:a16="http://schemas.microsoft.com/office/drawing/2014/main" id="{81D21ADB-E9C1-4207-A02E-50F543099451}"/>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6F18D472-C938-4AEE-8577-633C68477F79}"/>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8F036DF2-6BA2-4CBB-9928-7237D9D7D239}"/>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grpSp>
        <p:nvGrpSpPr>
          <p:cNvPr id="146" name="Group 145">
            <a:extLst>
              <a:ext uri="{FF2B5EF4-FFF2-40B4-BE49-F238E27FC236}">
                <a16:creationId xmlns:a16="http://schemas.microsoft.com/office/drawing/2014/main" id="{B8BA1D4B-A388-44C6-9D99-C1FAB09AEBAE}"/>
              </a:ext>
            </a:extLst>
          </p:cNvPr>
          <p:cNvGrpSpPr/>
          <p:nvPr/>
        </p:nvGrpSpPr>
        <p:grpSpPr>
          <a:xfrm>
            <a:off x="1361394" y="2657491"/>
            <a:ext cx="3382736" cy="700768"/>
            <a:chOff x="1361394" y="2657491"/>
            <a:chExt cx="3382736" cy="700768"/>
          </a:xfrm>
        </p:grpSpPr>
        <p:grpSp>
          <p:nvGrpSpPr>
            <p:cNvPr id="121" name="Group 120">
              <a:extLst>
                <a:ext uri="{FF2B5EF4-FFF2-40B4-BE49-F238E27FC236}">
                  <a16:creationId xmlns:a16="http://schemas.microsoft.com/office/drawing/2014/main" id="{79F86F99-1AF6-4041-8D88-471E7115BA89}"/>
                </a:ext>
              </a:extLst>
            </p:cNvPr>
            <p:cNvGrpSpPr/>
            <p:nvPr/>
          </p:nvGrpSpPr>
          <p:grpSpPr>
            <a:xfrm>
              <a:off x="1361394" y="3258828"/>
              <a:ext cx="106135" cy="99431"/>
              <a:chOff x="2662236" y="4610100"/>
              <a:chExt cx="106135" cy="99431"/>
            </a:xfrm>
          </p:grpSpPr>
          <p:cxnSp>
            <p:nvCxnSpPr>
              <p:cNvPr id="117" name="Straight Connector 116">
                <a:extLst>
                  <a:ext uri="{FF2B5EF4-FFF2-40B4-BE49-F238E27FC236}">
                    <a16:creationId xmlns:a16="http://schemas.microsoft.com/office/drawing/2014/main" id="{985335AE-3634-4B85-B795-7B08F29282DB}"/>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726C367-4B59-472A-9B96-974CF4B67416}"/>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1AA0680-B214-4CF7-82F0-76510716B5DD}"/>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C9DF3F94-E68B-402E-8D80-FCC356583D29}"/>
                </a:ext>
              </a:extLst>
            </p:cNvPr>
            <p:cNvGrpSpPr/>
            <p:nvPr/>
          </p:nvGrpSpPr>
          <p:grpSpPr>
            <a:xfrm>
              <a:off x="2457036" y="3001759"/>
              <a:ext cx="106135" cy="99431"/>
              <a:chOff x="2662236" y="4610100"/>
              <a:chExt cx="106135" cy="99431"/>
            </a:xfrm>
          </p:grpSpPr>
          <p:cxnSp>
            <p:nvCxnSpPr>
              <p:cNvPr id="123" name="Straight Connector 122">
                <a:extLst>
                  <a:ext uri="{FF2B5EF4-FFF2-40B4-BE49-F238E27FC236}">
                    <a16:creationId xmlns:a16="http://schemas.microsoft.com/office/drawing/2014/main" id="{FA0DC5BF-475C-4B84-9739-2AADFF70D8A5}"/>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0BF2B002-9849-42BE-93C5-30183666A340}"/>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C8C78C68-3068-4B18-B191-C079533B6FD9}"/>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EE1B945E-51C6-44F4-AF63-996908DBA940}"/>
                </a:ext>
              </a:extLst>
            </p:cNvPr>
            <p:cNvGrpSpPr/>
            <p:nvPr/>
          </p:nvGrpSpPr>
          <p:grpSpPr>
            <a:xfrm>
              <a:off x="3005906" y="2891921"/>
              <a:ext cx="106135" cy="99431"/>
              <a:chOff x="2662236" y="4610100"/>
              <a:chExt cx="106135" cy="99431"/>
            </a:xfrm>
          </p:grpSpPr>
          <p:cxnSp>
            <p:nvCxnSpPr>
              <p:cNvPr id="127" name="Straight Connector 126">
                <a:extLst>
                  <a:ext uri="{FF2B5EF4-FFF2-40B4-BE49-F238E27FC236}">
                    <a16:creationId xmlns:a16="http://schemas.microsoft.com/office/drawing/2014/main" id="{FCEA3CC5-A71A-410F-A8FC-A3709CD329BD}"/>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A1088D88-4219-4E00-9F3B-B74EBDAB80CE}"/>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83C38A8-EE7C-41F1-96B4-EF76C52C8FB8}"/>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5D008706-5A43-4693-9BBF-A7B8A9046415}"/>
                </a:ext>
              </a:extLst>
            </p:cNvPr>
            <p:cNvGrpSpPr/>
            <p:nvPr/>
          </p:nvGrpSpPr>
          <p:grpSpPr>
            <a:xfrm>
              <a:off x="3542233" y="2801706"/>
              <a:ext cx="106135" cy="99431"/>
              <a:chOff x="2662236" y="4610100"/>
              <a:chExt cx="106135" cy="99431"/>
            </a:xfrm>
          </p:grpSpPr>
          <p:cxnSp>
            <p:nvCxnSpPr>
              <p:cNvPr id="131" name="Straight Connector 130">
                <a:extLst>
                  <a:ext uri="{FF2B5EF4-FFF2-40B4-BE49-F238E27FC236}">
                    <a16:creationId xmlns:a16="http://schemas.microsoft.com/office/drawing/2014/main" id="{F834C3CB-E480-4CCB-BD6A-A79FF510B94E}"/>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8C1DBED7-290D-4ED0-A779-FF02C344A767}"/>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D3C84899-D83A-4DF2-964E-F1C8E090E834}"/>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9DF48599-29E7-44DF-8F46-CF02D8CB4343}"/>
                </a:ext>
              </a:extLst>
            </p:cNvPr>
            <p:cNvGrpSpPr/>
            <p:nvPr/>
          </p:nvGrpSpPr>
          <p:grpSpPr>
            <a:xfrm>
              <a:off x="4100651" y="2729866"/>
              <a:ext cx="106135" cy="99431"/>
              <a:chOff x="2662236" y="4610100"/>
              <a:chExt cx="106135" cy="99431"/>
            </a:xfrm>
          </p:grpSpPr>
          <p:cxnSp>
            <p:nvCxnSpPr>
              <p:cNvPr id="135" name="Straight Connector 134">
                <a:extLst>
                  <a:ext uri="{FF2B5EF4-FFF2-40B4-BE49-F238E27FC236}">
                    <a16:creationId xmlns:a16="http://schemas.microsoft.com/office/drawing/2014/main" id="{6736D59A-8DFF-46FF-A9DD-1F5592D6D923}"/>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6F162810-1624-42CF-BBEF-FF89EC4C54E4}"/>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C9342B78-BEB3-49BA-8F7A-16EEFF8F8342}"/>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A33FC5D8-448C-4D5A-8CCA-9B26F3AE80B7}"/>
                </a:ext>
              </a:extLst>
            </p:cNvPr>
            <p:cNvGrpSpPr/>
            <p:nvPr/>
          </p:nvGrpSpPr>
          <p:grpSpPr>
            <a:xfrm>
              <a:off x="1907570" y="3120615"/>
              <a:ext cx="106135" cy="99431"/>
              <a:chOff x="2662236" y="4610100"/>
              <a:chExt cx="106135" cy="99431"/>
            </a:xfrm>
          </p:grpSpPr>
          <p:cxnSp>
            <p:nvCxnSpPr>
              <p:cNvPr id="139" name="Straight Connector 138">
                <a:extLst>
                  <a:ext uri="{FF2B5EF4-FFF2-40B4-BE49-F238E27FC236}">
                    <a16:creationId xmlns:a16="http://schemas.microsoft.com/office/drawing/2014/main" id="{D4605B9F-CEF6-4E34-9FF8-26297CCA6EA0}"/>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3099DC84-A0FD-4AE8-B780-0635E5809795}"/>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518EEB4F-82D7-4CDC-A6BE-671881BF21C2}"/>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55FDC035-BF0F-49E0-AAA8-4B6A9BD50627}"/>
                </a:ext>
              </a:extLst>
            </p:cNvPr>
            <p:cNvGrpSpPr/>
            <p:nvPr/>
          </p:nvGrpSpPr>
          <p:grpSpPr>
            <a:xfrm>
              <a:off x="4637995" y="2657491"/>
              <a:ext cx="106135" cy="99431"/>
              <a:chOff x="2662236" y="4610100"/>
              <a:chExt cx="106135" cy="99431"/>
            </a:xfrm>
          </p:grpSpPr>
          <p:cxnSp>
            <p:nvCxnSpPr>
              <p:cNvPr id="143" name="Straight Connector 142">
                <a:extLst>
                  <a:ext uri="{FF2B5EF4-FFF2-40B4-BE49-F238E27FC236}">
                    <a16:creationId xmlns:a16="http://schemas.microsoft.com/office/drawing/2014/main" id="{66DB024D-6D44-4472-82C6-E65C79A4EDC2}"/>
                  </a:ext>
                </a:extLst>
              </p:cNvPr>
              <p:cNvCxnSpPr/>
              <p:nvPr/>
            </p:nvCxnSpPr>
            <p:spPr bwMode="auto">
              <a:xfrm>
                <a:off x="2715303" y="4613051"/>
                <a:ext cx="0" cy="91718"/>
              </a:xfrm>
              <a:prstGeom prst="line">
                <a:avLst/>
              </a:prstGeom>
              <a:noFill/>
              <a:ln w="12700"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0F31EF4D-7D6E-457F-A891-916A33209BBD}"/>
                  </a:ext>
                </a:extLst>
              </p:cNvPr>
              <p:cNvCxnSpPr/>
              <p:nvPr/>
            </p:nvCxnSpPr>
            <p:spPr bwMode="auto">
              <a:xfrm>
                <a:off x="2662236" y="4610100"/>
                <a:ext cx="106135" cy="0"/>
              </a:xfrm>
              <a:prstGeom prst="line">
                <a:avLst/>
              </a:prstGeom>
              <a:noFill/>
              <a:ln w="12700"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5165F7A8-90F3-43FA-8D64-71DAF779A8A9}"/>
                  </a:ext>
                </a:extLst>
              </p:cNvPr>
              <p:cNvCxnSpPr/>
              <p:nvPr/>
            </p:nvCxnSpPr>
            <p:spPr bwMode="auto">
              <a:xfrm>
                <a:off x="2662236" y="4709531"/>
                <a:ext cx="106135" cy="0"/>
              </a:xfrm>
              <a:prstGeom prst="line">
                <a:avLst/>
              </a:prstGeom>
              <a:noFill/>
              <a:ln w="12700" cap="flat" cmpd="sng" algn="ctr">
                <a:solidFill>
                  <a:schemeClr val="bg1"/>
                </a:solidFill>
                <a:prstDash val="solid"/>
                <a:round/>
                <a:headEnd type="none" w="med" len="med"/>
                <a:tailEnd type="none" w="med" len="med"/>
              </a:ln>
              <a:effectLst/>
            </p:spPr>
          </p:cxnSp>
        </p:grpSp>
      </p:grpSp>
      <p:sp>
        <p:nvSpPr>
          <p:cNvPr id="3" name="Title 2"/>
          <p:cNvSpPr>
            <a:spLocks noGrp="1"/>
          </p:cNvSpPr>
          <p:nvPr>
            <p:ph type="title"/>
          </p:nvPr>
        </p:nvSpPr>
        <p:spPr/>
        <p:txBody>
          <a:bodyPr/>
          <a:lstStyle/>
          <a:p>
            <a:r>
              <a:rPr lang="en-US" dirty="0"/>
              <a:t>ALL Cure Rates Decrease With Age</a:t>
            </a:r>
          </a:p>
        </p:txBody>
      </p:sp>
      <p:sp>
        <p:nvSpPr>
          <p:cNvPr id="18" name="TextBox 17">
            <a:extLst>
              <a:ext uri="{FF2B5EF4-FFF2-40B4-BE49-F238E27FC236}">
                <a16:creationId xmlns:a16="http://schemas.microsoft.com/office/drawing/2014/main" id="{C8D95C1F-4054-409A-9226-D156DA30366E}"/>
              </a:ext>
            </a:extLst>
          </p:cNvPr>
          <p:cNvSpPr txBox="1"/>
          <p:nvPr/>
        </p:nvSpPr>
        <p:spPr bwMode="auto">
          <a:xfrm>
            <a:off x="1047042" y="1510730"/>
            <a:ext cx="40896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Estimated Proportion of Infants, Children, Adolescents, and Young Adults Cured of ALL in Europe, 1982-2002</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[1]</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 name="Text Box 15">
            <a:extLst>
              <a:ext uri="{FF2B5EF4-FFF2-40B4-BE49-F238E27FC236}">
                <a16:creationId xmlns:a16="http://schemas.microsoft.com/office/drawing/2014/main" id="{F62390F9-3245-4239-AD18-8B98BA11C682}"/>
              </a:ext>
            </a:extLst>
          </p:cNvPr>
          <p:cNvSpPr txBox="1">
            <a:spLocks noChangeArrowheads="1"/>
          </p:cNvSpPr>
          <p:nvPr/>
        </p:nvSpPr>
        <p:spPr bwMode="auto">
          <a:xfrm>
            <a:off x="412751" y="636063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Gatta G. Haematologica. 2013;98:744. 2. Juliusson G. Cancer. 2011;117:4238. </a:t>
            </a:r>
          </a:p>
        </p:txBody>
      </p:sp>
      <p:grpSp>
        <p:nvGrpSpPr>
          <p:cNvPr id="20" name="Group 7">
            <a:extLst>
              <a:ext uri="{FF2B5EF4-FFF2-40B4-BE49-F238E27FC236}">
                <a16:creationId xmlns:a16="http://schemas.microsoft.com/office/drawing/2014/main" id="{2EB12B75-80AB-48C7-B783-1E8345B0684A}"/>
              </a:ext>
            </a:extLst>
          </p:cNvPr>
          <p:cNvGrpSpPr>
            <a:grpSpLocks/>
          </p:cNvGrpSpPr>
          <p:nvPr/>
        </p:nvGrpSpPr>
        <p:grpSpPr bwMode="auto">
          <a:xfrm>
            <a:off x="9389569" y="6216652"/>
            <a:ext cx="2488502" cy="447822"/>
            <a:chOff x="9527309" y="3551529"/>
            <a:chExt cx="2488502" cy="448324"/>
          </a:xfrm>
        </p:grpSpPr>
        <p:pic>
          <p:nvPicPr>
            <p:cNvPr id="21" name="Picture 9">
              <a:extLst>
                <a:ext uri="{FF2B5EF4-FFF2-40B4-BE49-F238E27FC236}">
                  <a16:creationId xmlns:a16="http://schemas.microsoft.com/office/drawing/2014/main" id="{976D7AC4-FB8E-42B0-8FF5-3E334D7F644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2" name="Rectangle 8">
              <a:extLst>
                <a:ext uri="{FF2B5EF4-FFF2-40B4-BE49-F238E27FC236}">
                  <a16:creationId xmlns:a16="http://schemas.microsoft.com/office/drawing/2014/main" id="{083F1E6D-D371-4EE5-AFED-72A7793B79E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4" name="TextBox 23">
            <a:extLst>
              <a:ext uri="{FF2B5EF4-FFF2-40B4-BE49-F238E27FC236}">
                <a16:creationId xmlns:a16="http://schemas.microsoft.com/office/drawing/2014/main" id="{3D334F9E-B6A7-496D-9ECC-4A5CD224565E}"/>
              </a:ext>
            </a:extLst>
          </p:cNvPr>
          <p:cNvSpPr txBox="1"/>
          <p:nvPr/>
        </p:nvSpPr>
        <p:spPr bwMode="auto">
          <a:xfrm>
            <a:off x="6761280" y="1510730"/>
            <a:ext cx="50464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From Diagnosis by Age in Sweden, 1997-2006</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4" name="Straight Connector 3">
            <a:extLst>
              <a:ext uri="{FF2B5EF4-FFF2-40B4-BE49-F238E27FC236}">
                <a16:creationId xmlns:a16="http://schemas.microsoft.com/office/drawing/2014/main" id="{48ADA93B-D338-4CE0-A98B-57CC2AD17C97}"/>
              </a:ext>
            </a:extLst>
          </p:cNvPr>
          <p:cNvCxnSpPr/>
          <p:nvPr/>
        </p:nvCxnSpPr>
        <p:spPr bwMode="auto">
          <a:xfrm>
            <a:off x="1152525" y="5399169"/>
            <a:ext cx="3824288"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DCCF360B-E7E6-412F-93DF-C9AB218AADB5}"/>
              </a:ext>
            </a:extLst>
          </p:cNvPr>
          <p:cNvCxnSpPr/>
          <p:nvPr/>
        </p:nvCxnSpPr>
        <p:spPr bwMode="auto">
          <a:xfrm flipV="1">
            <a:off x="1152525" y="2403557"/>
            <a:ext cx="0" cy="2995612"/>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5D3AEB93-714B-4C8D-ABA9-A2ECAF2F7C91}"/>
              </a:ext>
            </a:extLst>
          </p:cNvPr>
          <p:cNvCxnSpPr/>
          <p:nvPr/>
        </p:nvCxnSpPr>
        <p:spPr bwMode="auto">
          <a:xfrm>
            <a:off x="1152525" y="5399169"/>
            <a:ext cx="0" cy="66675"/>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5C2C1D4-8F89-4810-B36E-E70EA0CDD497}"/>
              </a:ext>
            </a:extLst>
          </p:cNvPr>
          <p:cNvCxnSpPr/>
          <p:nvPr/>
        </p:nvCxnSpPr>
        <p:spPr bwMode="auto">
          <a:xfrm>
            <a:off x="1697491" y="5399169"/>
            <a:ext cx="0" cy="6667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40901B6-E550-4064-8F04-D948FC5E9F22}"/>
              </a:ext>
            </a:extLst>
          </p:cNvPr>
          <p:cNvCxnSpPr/>
          <p:nvPr/>
        </p:nvCxnSpPr>
        <p:spPr bwMode="auto">
          <a:xfrm>
            <a:off x="2242457" y="5399169"/>
            <a:ext cx="0" cy="6667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152CC49-3A42-441B-9E38-5FD596C6104B}"/>
              </a:ext>
            </a:extLst>
          </p:cNvPr>
          <p:cNvCxnSpPr/>
          <p:nvPr/>
        </p:nvCxnSpPr>
        <p:spPr bwMode="auto">
          <a:xfrm>
            <a:off x="2787423" y="5399169"/>
            <a:ext cx="0" cy="6667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0C4D7E9-D14E-475D-938F-C60FFF3F800B}"/>
              </a:ext>
            </a:extLst>
          </p:cNvPr>
          <p:cNvCxnSpPr/>
          <p:nvPr/>
        </p:nvCxnSpPr>
        <p:spPr bwMode="auto">
          <a:xfrm>
            <a:off x="3332389" y="5399169"/>
            <a:ext cx="0" cy="6667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CAAABD0-4CDC-4078-A8AC-6D63F54A7A30}"/>
              </a:ext>
            </a:extLst>
          </p:cNvPr>
          <p:cNvCxnSpPr/>
          <p:nvPr/>
        </p:nvCxnSpPr>
        <p:spPr bwMode="auto">
          <a:xfrm>
            <a:off x="3877355" y="5399169"/>
            <a:ext cx="0" cy="66675"/>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27D95FB-4699-44F0-B8FC-B08E05BB9D3A}"/>
              </a:ext>
            </a:extLst>
          </p:cNvPr>
          <p:cNvCxnSpPr/>
          <p:nvPr/>
        </p:nvCxnSpPr>
        <p:spPr bwMode="auto">
          <a:xfrm>
            <a:off x="4422321" y="5399169"/>
            <a:ext cx="0" cy="66675"/>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CEAB5F1-22AD-4A61-93C5-EE5399441FB5}"/>
              </a:ext>
            </a:extLst>
          </p:cNvPr>
          <p:cNvCxnSpPr/>
          <p:nvPr/>
        </p:nvCxnSpPr>
        <p:spPr bwMode="auto">
          <a:xfrm>
            <a:off x="4967287" y="5399169"/>
            <a:ext cx="0" cy="66675"/>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9134F2CB-6ADB-440F-BE01-8986AB40262E}"/>
              </a:ext>
            </a:extLst>
          </p:cNvPr>
          <p:cNvCxnSpPr/>
          <p:nvPr/>
        </p:nvCxnSpPr>
        <p:spPr bwMode="auto">
          <a:xfrm flipH="1">
            <a:off x="1095375" y="24083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E89DBB7-A9C7-476C-8D25-F9D206D6B52F}"/>
              </a:ext>
            </a:extLst>
          </p:cNvPr>
          <p:cNvCxnSpPr/>
          <p:nvPr/>
        </p:nvCxnSpPr>
        <p:spPr bwMode="auto">
          <a:xfrm flipH="1">
            <a:off x="1095375" y="27074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0C705D1D-499F-4ABD-99B6-95334F120647}"/>
              </a:ext>
            </a:extLst>
          </p:cNvPr>
          <p:cNvCxnSpPr/>
          <p:nvPr/>
        </p:nvCxnSpPr>
        <p:spPr bwMode="auto">
          <a:xfrm flipH="1">
            <a:off x="1095375" y="30064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7711E9B-A7A3-4B33-BB43-91C354681DBC}"/>
              </a:ext>
            </a:extLst>
          </p:cNvPr>
          <p:cNvCxnSpPr/>
          <p:nvPr/>
        </p:nvCxnSpPr>
        <p:spPr bwMode="auto">
          <a:xfrm flipH="1">
            <a:off x="1095375" y="33055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EBF8259-77CC-417D-AF57-95D3D268DBCA}"/>
              </a:ext>
            </a:extLst>
          </p:cNvPr>
          <p:cNvCxnSpPr/>
          <p:nvPr/>
        </p:nvCxnSpPr>
        <p:spPr bwMode="auto">
          <a:xfrm flipH="1">
            <a:off x="1095375" y="36046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12F7720-56D7-4048-80DC-6C1B0EB1665A}"/>
              </a:ext>
            </a:extLst>
          </p:cNvPr>
          <p:cNvCxnSpPr/>
          <p:nvPr/>
        </p:nvCxnSpPr>
        <p:spPr bwMode="auto">
          <a:xfrm flipH="1">
            <a:off x="1095375" y="39037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6F825B8-FC23-4513-A44C-EA2FC053262E}"/>
              </a:ext>
            </a:extLst>
          </p:cNvPr>
          <p:cNvCxnSpPr/>
          <p:nvPr/>
        </p:nvCxnSpPr>
        <p:spPr bwMode="auto">
          <a:xfrm flipH="1">
            <a:off x="1095375" y="42028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FE402DC-E540-4BED-AC41-28E1C62C8D7A}"/>
              </a:ext>
            </a:extLst>
          </p:cNvPr>
          <p:cNvCxnSpPr/>
          <p:nvPr/>
        </p:nvCxnSpPr>
        <p:spPr bwMode="auto">
          <a:xfrm flipH="1">
            <a:off x="1095375" y="45019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4E66A96-070F-439D-95C4-5F4CB0CC07AA}"/>
              </a:ext>
            </a:extLst>
          </p:cNvPr>
          <p:cNvCxnSpPr/>
          <p:nvPr/>
        </p:nvCxnSpPr>
        <p:spPr bwMode="auto">
          <a:xfrm flipH="1">
            <a:off x="1095375" y="48010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732EB08-A77C-47CE-9836-F1284BCB304D}"/>
              </a:ext>
            </a:extLst>
          </p:cNvPr>
          <p:cNvCxnSpPr/>
          <p:nvPr/>
        </p:nvCxnSpPr>
        <p:spPr bwMode="auto">
          <a:xfrm flipH="1">
            <a:off x="1095375" y="51000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5449ACA-F1DF-46E6-BB5F-DDF7CB5BFABA}"/>
              </a:ext>
            </a:extLst>
          </p:cNvPr>
          <p:cNvCxnSpPr/>
          <p:nvPr/>
        </p:nvCxnSpPr>
        <p:spPr bwMode="auto">
          <a:xfrm flipH="1">
            <a:off x="1095375" y="5399169"/>
            <a:ext cx="64008" cy="0"/>
          </a:xfrm>
          <a:prstGeom prst="line">
            <a:avLst/>
          </a:prstGeom>
          <a:noFill/>
          <a:ln w="28575" cap="flat" cmpd="sng" algn="ctr">
            <a:solidFill>
              <a:schemeClr val="bg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798A4E88-D9BA-453F-8D06-6BEA15AE3678}"/>
              </a:ext>
            </a:extLst>
          </p:cNvPr>
          <p:cNvSpPr txBox="1"/>
          <p:nvPr/>
        </p:nvSpPr>
        <p:spPr bwMode="auto">
          <a:xfrm>
            <a:off x="532702" y="2233152"/>
            <a:ext cx="600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42" name="TextBox 41">
            <a:extLst>
              <a:ext uri="{FF2B5EF4-FFF2-40B4-BE49-F238E27FC236}">
                <a16:creationId xmlns:a16="http://schemas.microsoft.com/office/drawing/2014/main" id="{1660856C-276F-48F9-8A07-FD30C025783E}"/>
              </a:ext>
            </a:extLst>
          </p:cNvPr>
          <p:cNvSpPr txBox="1"/>
          <p:nvPr/>
        </p:nvSpPr>
        <p:spPr bwMode="auto">
          <a:xfrm>
            <a:off x="532702" y="2530709"/>
            <a:ext cx="600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a:t>
            </a:r>
          </a:p>
        </p:txBody>
      </p:sp>
      <p:sp>
        <p:nvSpPr>
          <p:cNvPr id="43" name="TextBox 42">
            <a:extLst>
              <a:ext uri="{FF2B5EF4-FFF2-40B4-BE49-F238E27FC236}">
                <a16:creationId xmlns:a16="http://schemas.microsoft.com/office/drawing/2014/main" id="{86B5D347-67BD-49A9-A4DC-18E8FDB34ED6}"/>
              </a:ext>
            </a:extLst>
          </p:cNvPr>
          <p:cNvSpPr txBox="1"/>
          <p:nvPr/>
        </p:nvSpPr>
        <p:spPr bwMode="auto">
          <a:xfrm>
            <a:off x="532702" y="2828266"/>
            <a:ext cx="600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4" name="TextBox 43">
            <a:extLst>
              <a:ext uri="{FF2B5EF4-FFF2-40B4-BE49-F238E27FC236}">
                <a16:creationId xmlns:a16="http://schemas.microsoft.com/office/drawing/2014/main" id="{1FFA05DF-4703-4320-994E-7DE972AAB6E3}"/>
              </a:ext>
            </a:extLst>
          </p:cNvPr>
          <p:cNvSpPr txBox="1"/>
          <p:nvPr/>
        </p:nvSpPr>
        <p:spPr bwMode="auto">
          <a:xfrm>
            <a:off x="532702" y="3125823"/>
            <a:ext cx="600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a:t>
            </a:r>
          </a:p>
        </p:txBody>
      </p:sp>
      <p:sp>
        <p:nvSpPr>
          <p:cNvPr id="45" name="TextBox 44">
            <a:extLst>
              <a:ext uri="{FF2B5EF4-FFF2-40B4-BE49-F238E27FC236}">
                <a16:creationId xmlns:a16="http://schemas.microsoft.com/office/drawing/2014/main" id="{BC9B3693-C8ED-47F7-ACCD-94C434195BB8}"/>
              </a:ext>
            </a:extLst>
          </p:cNvPr>
          <p:cNvSpPr txBox="1"/>
          <p:nvPr/>
        </p:nvSpPr>
        <p:spPr bwMode="auto">
          <a:xfrm>
            <a:off x="532702" y="3423380"/>
            <a:ext cx="600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6" name="TextBox 45">
            <a:extLst>
              <a:ext uri="{FF2B5EF4-FFF2-40B4-BE49-F238E27FC236}">
                <a16:creationId xmlns:a16="http://schemas.microsoft.com/office/drawing/2014/main" id="{6676B4C7-EBA9-4D91-B393-823DF4D7A740}"/>
              </a:ext>
            </a:extLst>
          </p:cNvPr>
          <p:cNvSpPr txBox="1"/>
          <p:nvPr/>
        </p:nvSpPr>
        <p:spPr bwMode="auto">
          <a:xfrm>
            <a:off x="532702" y="3720937"/>
            <a:ext cx="600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47" name="TextBox 46">
            <a:extLst>
              <a:ext uri="{FF2B5EF4-FFF2-40B4-BE49-F238E27FC236}">
                <a16:creationId xmlns:a16="http://schemas.microsoft.com/office/drawing/2014/main" id="{18D01160-D3F9-48FE-9E5D-B706D2DFB67B}"/>
              </a:ext>
            </a:extLst>
          </p:cNvPr>
          <p:cNvSpPr txBox="1"/>
          <p:nvPr/>
        </p:nvSpPr>
        <p:spPr bwMode="auto">
          <a:xfrm>
            <a:off x="532702" y="4018494"/>
            <a:ext cx="600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8" name="TextBox 47">
            <a:extLst>
              <a:ext uri="{FF2B5EF4-FFF2-40B4-BE49-F238E27FC236}">
                <a16:creationId xmlns:a16="http://schemas.microsoft.com/office/drawing/2014/main" id="{E5C0180B-5B71-4A4C-8328-56D7FE8122BA}"/>
              </a:ext>
            </a:extLst>
          </p:cNvPr>
          <p:cNvSpPr txBox="1"/>
          <p:nvPr/>
        </p:nvSpPr>
        <p:spPr bwMode="auto">
          <a:xfrm>
            <a:off x="532702" y="4316051"/>
            <a:ext cx="600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49" name="TextBox 48">
            <a:extLst>
              <a:ext uri="{FF2B5EF4-FFF2-40B4-BE49-F238E27FC236}">
                <a16:creationId xmlns:a16="http://schemas.microsoft.com/office/drawing/2014/main" id="{27675CFC-C6F3-40B9-988C-E1F0B922D56A}"/>
              </a:ext>
            </a:extLst>
          </p:cNvPr>
          <p:cNvSpPr txBox="1"/>
          <p:nvPr/>
        </p:nvSpPr>
        <p:spPr bwMode="auto">
          <a:xfrm>
            <a:off x="532702" y="4613608"/>
            <a:ext cx="600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0" name="TextBox 49">
            <a:extLst>
              <a:ext uri="{FF2B5EF4-FFF2-40B4-BE49-F238E27FC236}">
                <a16:creationId xmlns:a16="http://schemas.microsoft.com/office/drawing/2014/main" id="{2495AF08-1269-42C8-B348-0E1BD09629E5}"/>
              </a:ext>
            </a:extLst>
          </p:cNvPr>
          <p:cNvSpPr txBox="1"/>
          <p:nvPr/>
        </p:nvSpPr>
        <p:spPr bwMode="auto">
          <a:xfrm>
            <a:off x="532702" y="4911165"/>
            <a:ext cx="600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1" name="TextBox 50">
            <a:extLst>
              <a:ext uri="{FF2B5EF4-FFF2-40B4-BE49-F238E27FC236}">
                <a16:creationId xmlns:a16="http://schemas.microsoft.com/office/drawing/2014/main" id="{5379D778-7868-4441-AD35-B7A83E89F774}"/>
              </a:ext>
            </a:extLst>
          </p:cNvPr>
          <p:cNvSpPr txBox="1"/>
          <p:nvPr/>
        </p:nvSpPr>
        <p:spPr bwMode="auto">
          <a:xfrm>
            <a:off x="532702" y="5208724"/>
            <a:ext cx="600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2" name="TextBox 51">
            <a:extLst>
              <a:ext uri="{FF2B5EF4-FFF2-40B4-BE49-F238E27FC236}">
                <a16:creationId xmlns:a16="http://schemas.microsoft.com/office/drawing/2014/main" id="{D8139DC8-62BF-487D-8178-6D2140B54D74}"/>
              </a:ext>
            </a:extLst>
          </p:cNvPr>
          <p:cNvSpPr txBox="1"/>
          <p:nvPr/>
        </p:nvSpPr>
        <p:spPr bwMode="auto">
          <a:xfrm rot="16200000">
            <a:off x="-1064941" y="3746219"/>
            <a:ext cx="32825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Proportion of Cured Cases (%)</a:t>
            </a:r>
          </a:p>
        </p:txBody>
      </p:sp>
      <p:sp>
        <p:nvSpPr>
          <p:cNvPr id="53" name="TextBox 52">
            <a:extLst>
              <a:ext uri="{FF2B5EF4-FFF2-40B4-BE49-F238E27FC236}">
                <a16:creationId xmlns:a16="http://schemas.microsoft.com/office/drawing/2014/main" id="{F750B6F2-2DB4-4062-8A78-1A11BA128E54}"/>
              </a:ext>
            </a:extLst>
          </p:cNvPr>
          <p:cNvSpPr txBox="1"/>
          <p:nvPr/>
        </p:nvSpPr>
        <p:spPr bwMode="auto">
          <a:xfrm>
            <a:off x="1159383" y="5792386"/>
            <a:ext cx="38078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Period of Diagnosis</a:t>
            </a:r>
          </a:p>
        </p:txBody>
      </p:sp>
      <p:sp>
        <p:nvSpPr>
          <p:cNvPr id="54" name="TextBox 53">
            <a:extLst>
              <a:ext uri="{FF2B5EF4-FFF2-40B4-BE49-F238E27FC236}">
                <a16:creationId xmlns:a16="http://schemas.microsoft.com/office/drawing/2014/main" id="{30649AFA-4258-49E0-9625-BE11C036DB3E}"/>
              </a:ext>
            </a:extLst>
          </p:cNvPr>
          <p:cNvSpPr txBox="1"/>
          <p:nvPr/>
        </p:nvSpPr>
        <p:spPr bwMode="auto">
          <a:xfrm>
            <a:off x="1087856" y="5426220"/>
            <a:ext cx="676316"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8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1982-1984</a:t>
            </a:r>
          </a:p>
        </p:txBody>
      </p:sp>
      <p:sp>
        <p:nvSpPr>
          <p:cNvPr id="55" name="TextBox 54">
            <a:extLst>
              <a:ext uri="{FF2B5EF4-FFF2-40B4-BE49-F238E27FC236}">
                <a16:creationId xmlns:a16="http://schemas.microsoft.com/office/drawing/2014/main" id="{6A252540-C0BA-4C5C-8C2A-3EDD526E5427}"/>
              </a:ext>
            </a:extLst>
          </p:cNvPr>
          <p:cNvSpPr txBox="1"/>
          <p:nvPr/>
        </p:nvSpPr>
        <p:spPr bwMode="auto">
          <a:xfrm>
            <a:off x="1633627" y="5426220"/>
            <a:ext cx="676316"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8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1985-1987</a:t>
            </a:r>
          </a:p>
        </p:txBody>
      </p:sp>
      <p:sp>
        <p:nvSpPr>
          <p:cNvPr id="56" name="TextBox 55">
            <a:extLst>
              <a:ext uri="{FF2B5EF4-FFF2-40B4-BE49-F238E27FC236}">
                <a16:creationId xmlns:a16="http://schemas.microsoft.com/office/drawing/2014/main" id="{25F3E0BC-7CEA-4702-9EDD-98683C9054AF}"/>
              </a:ext>
            </a:extLst>
          </p:cNvPr>
          <p:cNvSpPr txBox="1"/>
          <p:nvPr/>
        </p:nvSpPr>
        <p:spPr bwMode="auto">
          <a:xfrm>
            <a:off x="2179398" y="5426220"/>
            <a:ext cx="676316"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8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1988-1990</a:t>
            </a:r>
          </a:p>
        </p:txBody>
      </p:sp>
      <p:sp>
        <p:nvSpPr>
          <p:cNvPr id="57" name="TextBox 56">
            <a:extLst>
              <a:ext uri="{FF2B5EF4-FFF2-40B4-BE49-F238E27FC236}">
                <a16:creationId xmlns:a16="http://schemas.microsoft.com/office/drawing/2014/main" id="{69BFF9F4-ECFB-48E4-B30E-18DFC4A22905}"/>
              </a:ext>
            </a:extLst>
          </p:cNvPr>
          <p:cNvSpPr txBox="1"/>
          <p:nvPr/>
        </p:nvSpPr>
        <p:spPr bwMode="auto">
          <a:xfrm>
            <a:off x="2725169" y="5426220"/>
            <a:ext cx="676316"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8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1991-1993</a:t>
            </a:r>
          </a:p>
        </p:txBody>
      </p:sp>
      <p:sp>
        <p:nvSpPr>
          <p:cNvPr id="58" name="TextBox 57">
            <a:extLst>
              <a:ext uri="{FF2B5EF4-FFF2-40B4-BE49-F238E27FC236}">
                <a16:creationId xmlns:a16="http://schemas.microsoft.com/office/drawing/2014/main" id="{640092C4-6332-4026-9344-E57A5C51C3B9}"/>
              </a:ext>
            </a:extLst>
          </p:cNvPr>
          <p:cNvSpPr txBox="1"/>
          <p:nvPr/>
        </p:nvSpPr>
        <p:spPr bwMode="auto">
          <a:xfrm>
            <a:off x="3270940" y="5426220"/>
            <a:ext cx="676316"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8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1994-1996</a:t>
            </a:r>
          </a:p>
        </p:txBody>
      </p:sp>
      <p:sp>
        <p:nvSpPr>
          <p:cNvPr id="59" name="TextBox 58">
            <a:extLst>
              <a:ext uri="{FF2B5EF4-FFF2-40B4-BE49-F238E27FC236}">
                <a16:creationId xmlns:a16="http://schemas.microsoft.com/office/drawing/2014/main" id="{B5ED842A-DEBB-4FC9-8D33-4C7E4D399933}"/>
              </a:ext>
            </a:extLst>
          </p:cNvPr>
          <p:cNvSpPr txBox="1"/>
          <p:nvPr/>
        </p:nvSpPr>
        <p:spPr bwMode="auto">
          <a:xfrm>
            <a:off x="3816711" y="5426220"/>
            <a:ext cx="676316"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8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1997-1999</a:t>
            </a:r>
          </a:p>
        </p:txBody>
      </p:sp>
      <p:sp>
        <p:nvSpPr>
          <p:cNvPr id="60" name="TextBox 59">
            <a:extLst>
              <a:ext uri="{FF2B5EF4-FFF2-40B4-BE49-F238E27FC236}">
                <a16:creationId xmlns:a16="http://schemas.microsoft.com/office/drawing/2014/main" id="{4A9B4AE6-5F8C-43BC-BD1E-E20BD856FA8E}"/>
              </a:ext>
            </a:extLst>
          </p:cNvPr>
          <p:cNvSpPr txBox="1"/>
          <p:nvPr/>
        </p:nvSpPr>
        <p:spPr bwMode="auto">
          <a:xfrm>
            <a:off x="4362483" y="5426220"/>
            <a:ext cx="676316"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8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2000-2002</a:t>
            </a:r>
          </a:p>
        </p:txBody>
      </p:sp>
      <p:grpSp>
        <p:nvGrpSpPr>
          <p:cNvPr id="14" name="Group 13">
            <a:extLst>
              <a:ext uri="{FF2B5EF4-FFF2-40B4-BE49-F238E27FC236}">
                <a16:creationId xmlns:a16="http://schemas.microsoft.com/office/drawing/2014/main" id="{224537A3-DC0B-4784-8D99-DE02853DDEC1}"/>
              </a:ext>
            </a:extLst>
          </p:cNvPr>
          <p:cNvGrpSpPr/>
          <p:nvPr/>
        </p:nvGrpSpPr>
        <p:grpSpPr>
          <a:xfrm>
            <a:off x="4841574" y="3850331"/>
            <a:ext cx="1493498" cy="1569660"/>
            <a:chOff x="5044196" y="4911165"/>
            <a:chExt cx="1493498" cy="1569660"/>
          </a:xfrm>
        </p:grpSpPr>
        <p:sp>
          <p:nvSpPr>
            <p:cNvPr id="61" name="TextBox 60">
              <a:extLst>
                <a:ext uri="{FF2B5EF4-FFF2-40B4-BE49-F238E27FC236}">
                  <a16:creationId xmlns:a16="http://schemas.microsoft.com/office/drawing/2014/main" id="{701EA6F7-684D-465D-8C92-221D33416234}"/>
                </a:ext>
              </a:extLst>
            </p:cNvPr>
            <p:cNvSpPr txBox="1"/>
            <p:nvPr/>
          </p:nvSpPr>
          <p:spPr bwMode="auto">
            <a:xfrm>
              <a:off x="5188638" y="4911165"/>
              <a:ext cx="134905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 1 yr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 yrs</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5-9 yrs</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10-14 yrs</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15-19 yrs</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20-24 yrs</a:t>
              </a:r>
            </a:p>
          </p:txBody>
        </p:sp>
        <p:cxnSp>
          <p:nvCxnSpPr>
            <p:cNvPr id="13" name="Straight Connector 12">
              <a:extLst>
                <a:ext uri="{FF2B5EF4-FFF2-40B4-BE49-F238E27FC236}">
                  <a16:creationId xmlns:a16="http://schemas.microsoft.com/office/drawing/2014/main" id="{405A0C5A-ED7E-42C1-94C8-7DAFE4385E0C}"/>
                </a:ext>
              </a:extLst>
            </p:cNvPr>
            <p:cNvCxnSpPr/>
            <p:nvPr/>
          </p:nvCxnSpPr>
          <p:spPr bwMode="auto">
            <a:xfrm flipH="1">
              <a:off x="5044196" y="5076781"/>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2256EFB3-A252-4AA3-909A-62E310B08E6F}"/>
                </a:ext>
              </a:extLst>
            </p:cNvPr>
            <p:cNvCxnSpPr/>
            <p:nvPr/>
          </p:nvCxnSpPr>
          <p:spPr bwMode="auto">
            <a:xfrm flipH="1">
              <a:off x="5044196" y="5322724"/>
              <a:ext cx="182880" cy="0"/>
            </a:xfrm>
            <a:prstGeom prst="line">
              <a:avLst/>
            </a:prstGeom>
            <a:noFill/>
            <a:ln w="28575"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75E8218-7A53-40A4-95E2-B60CE1F10ABD}"/>
                </a:ext>
              </a:extLst>
            </p:cNvPr>
            <p:cNvCxnSpPr/>
            <p:nvPr/>
          </p:nvCxnSpPr>
          <p:spPr bwMode="auto">
            <a:xfrm flipH="1">
              <a:off x="5044196" y="5568667"/>
              <a:ext cx="182880" cy="0"/>
            </a:xfrm>
            <a:prstGeom prst="line">
              <a:avLst/>
            </a:prstGeom>
            <a:noFill/>
            <a:ln w="28575" cap="flat" cmpd="sng" algn="ctr">
              <a:solidFill>
                <a:schemeClr val="accent4"/>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BBDDB7A0-866C-4ECA-8C2F-E6FB0BE86D86}"/>
                </a:ext>
              </a:extLst>
            </p:cNvPr>
            <p:cNvCxnSpPr/>
            <p:nvPr/>
          </p:nvCxnSpPr>
          <p:spPr bwMode="auto">
            <a:xfrm flipH="1">
              <a:off x="5044196" y="5814610"/>
              <a:ext cx="182880" cy="0"/>
            </a:xfrm>
            <a:prstGeom prst="line">
              <a:avLst/>
            </a:prstGeom>
            <a:noFill/>
            <a:ln w="28575" cap="flat" cmpd="sng" algn="ctr">
              <a:solidFill>
                <a:schemeClr val="accent5"/>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C60DE1F5-8FE7-4E78-86CC-61906AB8CC43}"/>
                </a:ext>
              </a:extLst>
            </p:cNvPr>
            <p:cNvCxnSpPr/>
            <p:nvPr/>
          </p:nvCxnSpPr>
          <p:spPr bwMode="auto">
            <a:xfrm flipH="1">
              <a:off x="5044196" y="6060553"/>
              <a:ext cx="182880" cy="0"/>
            </a:xfrm>
            <a:prstGeom prst="line">
              <a:avLst/>
            </a:prstGeom>
            <a:noFill/>
            <a:ln w="28575" cap="flat" cmpd="sng" algn="ctr">
              <a:solidFill>
                <a:schemeClr val="accent6"/>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D20AF3B3-3BFD-4F7F-9449-1F016421C510}"/>
                </a:ext>
              </a:extLst>
            </p:cNvPr>
            <p:cNvCxnSpPr/>
            <p:nvPr/>
          </p:nvCxnSpPr>
          <p:spPr bwMode="auto">
            <a:xfrm flipH="1">
              <a:off x="5044196" y="6306496"/>
              <a:ext cx="182880" cy="0"/>
            </a:xfrm>
            <a:prstGeom prst="line">
              <a:avLst/>
            </a:prstGeom>
            <a:noFill/>
            <a:ln w="28575" cap="flat" cmpd="sng" algn="ctr">
              <a:solidFill>
                <a:schemeClr val="tx2"/>
              </a:solidFill>
              <a:prstDash val="solid"/>
              <a:round/>
              <a:headEnd type="none" w="med" len="med"/>
              <a:tailEnd type="none" w="med" len="med"/>
            </a:ln>
            <a:effectLst/>
          </p:spPr>
        </p:cxnSp>
      </p:grpSp>
      <p:sp>
        <p:nvSpPr>
          <p:cNvPr id="15" name="Freeform: Shape 14">
            <a:extLst>
              <a:ext uri="{FF2B5EF4-FFF2-40B4-BE49-F238E27FC236}">
                <a16:creationId xmlns:a16="http://schemas.microsoft.com/office/drawing/2014/main" id="{54D22C8C-BDA1-49CB-AE2C-3A11164822A6}"/>
              </a:ext>
            </a:extLst>
          </p:cNvPr>
          <p:cNvSpPr/>
          <p:nvPr/>
        </p:nvSpPr>
        <p:spPr bwMode="auto">
          <a:xfrm>
            <a:off x="1419225" y="2709863"/>
            <a:ext cx="3286125" cy="600075"/>
          </a:xfrm>
          <a:custGeom>
            <a:avLst/>
            <a:gdLst>
              <a:gd name="connsiteX0" fmla="*/ 0 w 3286125"/>
              <a:gd name="connsiteY0" fmla="*/ 600075 h 600075"/>
              <a:gd name="connsiteX1" fmla="*/ 557213 w 3286125"/>
              <a:gd name="connsiteY1" fmla="*/ 452437 h 600075"/>
              <a:gd name="connsiteX2" fmla="*/ 1100138 w 3286125"/>
              <a:gd name="connsiteY2" fmla="*/ 338137 h 600075"/>
              <a:gd name="connsiteX3" fmla="*/ 1643063 w 3286125"/>
              <a:gd name="connsiteY3" fmla="*/ 228600 h 600075"/>
              <a:gd name="connsiteX4" fmla="*/ 2195513 w 3286125"/>
              <a:gd name="connsiteY4" fmla="*/ 133350 h 600075"/>
              <a:gd name="connsiteX5" fmla="*/ 2733675 w 3286125"/>
              <a:gd name="connsiteY5" fmla="*/ 61912 h 600075"/>
              <a:gd name="connsiteX6" fmla="*/ 3286125 w 3286125"/>
              <a:gd name="connsiteY6" fmla="*/ 0 h 60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86125" h="600075">
                <a:moveTo>
                  <a:pt x="0" y="600075"/>
                </a:moveTo>
                <a:lnTo>
                  <a:pt x="557213" y="452437"/>
                </a:lnTo>
                <a:lnTo>
                  <a:pt x="1100138" y="338137"/>
                </a:lnTo>
                <a:lnTo>
                  <a:pt x="1643063" y="228600"/>
                </a:lnTo>
                <a:lnTo>
                  <a:pt x="2195513" y="133350"/>
                </a:lnTo>
                <a:lnTo>
                  <a:pt x="2733675" y="61912"/>
                </a:lnTo>
                <a:lnTo>
                  <a:pt x="3286125"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6" name="Freeform: Shape 15">
            <a:extLst>
              <a:ext uri="{FF2B5EF4-FFF2-40B4-BE49-F238E27FC236}">
                <a16:creationId xmlns:a16="http://schemas.microsoft.com/office/drawing/2014/main" id="{AA514EC9-5843-4AD8-90B6-2355DEBB9575}"/>
              </a:ext>
            </a:extLst>
          </p:cNvPr>
          <p:cNvSpPr/>
          <p:nvPr/>
        </p:nvSpPr>
        <p:spPr bwMode="auto">
          <a:xfrm>
            <a:off x="1419225" y="2843213"/>
            <a:ext cx="3271838" cy="685800"/>
          </a:xfrm>
          <a:custGeom>
            <a:avLst/>
            <a:gdLst>
              <a:gd name="connsiteX0" fmla="*/ 0 w 3271838"/>
              <a:gd name="connsiteY0" fmla="*/ 685800 h 685800"/>
              <a:gd name="connsiteX1" fmla="*/ 542925 w 3271838"/>
              <a:gd name="connsiteY1" fmla="*/ 519112 h 685800"/>
              <a:gd name="connsiteX2" fmla="*/ 1114425 w 3271838"/>
              <a:gd name="connsiteY2" fmla="*/ 390525 h 685800"/>
              <a:gd name="connsiteX3" fmla="*/ 1638300 w 3271838"/>
              <a:gd name="connsiteY3" fmla="*/ 271462 h 685800"/>
              <a:gd name="connsiteX4" fmla="*/ 2195513 w 3271838"/>
              <a:gd name="connsiteY4" fmla="*/ 161925 h 685800"/>
              <a:gd name="connsiteX5" fmla="*/ 2733675 w 3271838"/>
              <a:gd name="connsiteY5" fmla="*/ 71437 h 685800"/>
              <a:gd name="connsiteX6" fmla="*/ 3271838 w 3271838"/>
              <a:gd name="connsiteY6"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1838" h="685800">
                <a:moveTo>
                  <a:pt x="0" y="685800"/>
                </a:moveTo>
                <a:lnTo>
                  <a:pt x="542925" y="519112"/>
                </a:lnTo>
                <a:lnTo>
                  <a:pt x="1114425" y="390525"/>
                </a:lnTo>
                <a:lnTo>
                  <a:pt x="1638300" y="271462"/>
                </a:lnTo>
                <a:lnTo>
                  <a:pt x="2195513" y="161925"/>
                </a:lnTo>
                <a:lnTo>
                  <a:pt x="2733675" y="71437"/>
                </a:lnTo>
                <a:lnTo>
                  <a:pt x="3271838"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7" name="Freeform: Shape 66">
            <a:extLst>
              <a:ext uri="{FF2B5EF4-FFF2-40B4-BE49-F238E27FC236}">
                <a16:creationId xmlns:a16="http://schemas.microsoft.com/office/drawing/2014/main" id="{9CA702E4-29EC-4C34-B8F2-EF6F61C023DF}"/>
              </a:ext>
            </a:extLst>
          </p:cNvPr>
          <p:cNvSpPr/>
          <p:nvPr/>
        </p:nvSpPr>
        <p:spPr bwMode="auto">
          <a:xfrm>
            <a:off x="1414463" y="3081338"/>
            <a:ext cx="3286125" cy="762000"/>
          </a:xfrm>
          <a:custGeom>
            <a:avLst/>
            <a:gdLst>
              <a:gd name="connsiteX0" fmla="*/ 0 w 3286125"/>
              <a:gd name="connsiteY0" fmla="*/ 762000 h 762000"/>
              <a:gd name="connsiteX1" fmla="*/ 547687 w 3286125"/>
              <a:gd name="connsiteY1" fmla="*/ 614362 h 762000"/>
              <a:gd name="connsiteX2" fmla="*/ 1090612 w 3286125"/>
              <a:gd name="connsiteY2" fmla="*/ 471487 h 762000"/>
              <a:gd name="connsiteX3" fmla="*/ 1643062 w 3286125"/>
              <a:gd name="connsiteY3" fmla="*/ 338137 h 762000"/>
              <a:gd name="connsiteX4" fmla="*/ 2190750 w 3286125"/>
              <a:gd name="connsiteY4" fmla="*/ 204787 h 762000"/>
              <a:gd name="connsiteX5" fmla="*/ 2724150 w 3286125"/>
              <a:gd name="connsiteY5" fmla="*/ 104775 h 762000"/>
              <a:gd name="connsiteX6" fmla="*/ 3286125 w 3286125"/>
              <a:gd name="connsiteY6" fmla="*/ 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86125" h="762000">
                <a:moveTo>
                  <a:pt x="0" y="762000"/>
                </a:moveTo>
                <a:lnTo>
                  <a:pt x="547687" y="614362"/>
                </a:lnTo>
                <a:lnTo>
                  <a:pt x="1090612" y="471487"/>
                </a:lnTo>
                <a:lnTo>
                  <a:pt x="1643062" y="338137"/>
                </a:lnTo>
                <a:lnTo>
                  <a:pt x="2190750" y="204787"/>
                </a:lnTo>
                <a:lnTo>
                  <a:pt x="2724150" y="104775"/>
                </a:lnTo>
                <a:lnTo>
                  <a:pt x="3286125" y="0"/>
                </a:lnTo>
              </a:path>
            </a:pathLst>
          </a:custGeom>
          <a:noFill/>
          <a:ln w="28575">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8" name="Freeform: Shape 67">
            <a:extLst>
              <a:ext uri="{FF2B5EF4-FFF2-40B4-BE49-F238E27FC236}">
                <a16:creationId xmlns:a16="http://schemas.microsoft.com/office/drawing/2014/main" id="{295FB495-E5C8-484B-8329-250BA6ABFD0B}"/>
              </a:ext>
            </a:extLst>
          </p:cNvPr>
          <p:cNvSpPr/>
          <p:nvPr/>
        </p:nvSpPr>
        <p:spPr bwMode="auto">
          <a:xfrm>
            <a:off x="1404938" y="3667125"/>
            <a:ext cx="3300412" cy="942975"/>
          </a:xfrm>
          <a:custGeom>
            <a:avLst/>
            <a:gdLst>
              <a:gd name="connsiteX0" fmla="*/ 0 w 3300412"/>
              <a:gd name="connsiteY0" fmla="*/ 942975 h 942975"/>
              <a:gd name="connsiteX1" fmla="*/ 561975 w 3300412"/>
              <a:gd name="connsiteY1" fmla="*/ 781050 h 942975"/>
              <a:gd name="connsiteX2" fmla="*/ 1114425 w 3300412"/>
              <a:gd name="connsiteY2" fmla="*/ 614363 h 942975"/>
              <a:gd name="connsiteX3" fmla="*/ 1657350 w 3300412"/>
              <a:gd name="connsiteY3" fmla="*/ 471488 h 942975"/>
              <a:gd name="connsiteX4" fmla="*/ 2205037 w 3300412"/>
              <a:gd name="connsiteY4" fmla="*/ 295275 h 942975"/>
              <a:gd name="connsiteX5" fmla="*/ 2733675 w 3300412"/>
              <a:gd name="connsiteY5" fmla="*/ 161925 h 942975"/>
              <a:gd name="connsiteX6" fmla="*/ 3300412 w 3300412"/>
              <a:gd name="connsiteY6" fmla="*/ 0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00412" h="942975">
                <a:moveTo>
                  <a:pt x="0" y="942975"/>
                </a:moveTo>
                <a:lnTo>
                  <a:pt x="561975" y="781050"/>
                </a:lnTo>
                <a:lnTo>
                  <a:pt x="1114425" y="614363"/>
                </a:lnTo>
                <a:lnTo>
                  <a:pt x="1657350" y="471488"/>
                </a:lnTo>
                <a:lnTo>
                  <a:pt x="2205037" y="295275"/>
                </a:lnTo>
                <a:lnTo>
                  <a:pt x="2733675" y="161925"/>
                </a:lnTo>
                <a:lnTo>
                  <a:pt x="3300412"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9" name="Freeform: Shape 68">
            <a:extLst>
              <a:ext uri="{FF2B5EF4-FFF2-40B4-BE49-F238E27FC236}">
                <a16:creationId xmlns:a16="http://schemas.microsoft.com/office/drawing/2014/main" id="{DBAF67C2-FC70-42E0-AF18-56C5EFF0F6C2}"/>
              </a:ext>
            </a:extLst>
          </p:cNvPr>
          <p:cNvSpPr/>
          <p:nvPr/>
        </p:nvSpPr>
        <p:spPr bwMode="auto">
          <a:xfrm>
            <a:off x="2514600" y="3943350"/>
            <a:ext cx="2181225" cy="338138"/>
          </a:xfrm>
          <a:custGeom>
            <a:avLst/>
            <a:gdLst>
              <a:gd name="connsiteX0" fmla="*/ 2181225 w 2181225"/>
              <a:gd name="connsiteY0" fmla="*/ 0 h 338138"/>
              <a:gd name="connsiteX1" fmla="*/ 1624013 w 2181225"/>
              <a:gd name="connsiteY1" fmla="*/ 85725 h 338138"/>
              <a:gd name="connsiteX2" fmla="*/ 1081088 w 2181225"/>
              <a:gd name="connsiteY2" fmla="*/ 171450 h 338138"/>
              <a:gd name="connsiteX3" fmla="*/ 538163 w 2181225"/>
              <a:gd name="connsiteY3" fmla="*/ 252413 h 338138"/>
              <a:gd name="connsiteX4" fmla="*/ 0 w 2181225"/>
              <a:gd name="connsiteY4" fmla="*/ 338138 h 338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1225" h="338138">
                <a:moveTo>
                  <a:pt x="2181225" y="0"/>
                </a:moveTo>
                <a:lnTo>
                  <a:pt x="1624013" y="85725"/>
                </a:lnTo>
                <a:lnTo>
                  <a:pt x="1081088" y="171450"/>
                </a:lnTo>
                <a:lnTo>
                  <a:pt x="538163" y="252413"/>
                </a:lnTo>
                <a:lnTo>
                  <a:pt x="0" y="338138"/>
                </a:lnTo>
              </a:path>
            </a:pathLst>
          </a:custGeom>
          <a:noFill/>
          <a:ln w="28575">
            <a:solidFill>
              <a:schemeClr val="tx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0" name="Freeform: Shape 69">
            <a:extLst>
              <a:ext uri="{FF2B5EF4-FFF2-40B4-BE49-F238E27FC236}">
                <a16:creationId xmlns:a16="http://schemas.microsoft.com/office/drawing/2014/main" id="{865C6EBA-035A-483E-814E-03D8E8DF2486}"/>
              </a:ext>
            </a:extLst>
          </p:cNvPr>
          <p:cNvSpPr/>
          <p:nvPr/>
        </p:nvSpPr>
        <p:spPr bwMode="auto">
          <a:xfrm>
            <a:off x="2505075" y="3862388"/>
            <a:ext cx="2176463" cy="123825"/>
          </a:xfrm>
          <a:custGeom>
            <a:avLst/>
            <a:gdLst>
              <a:gd name="connsiteX0" fmla="*/ 0 w 2176463"/>
              <a:gd name="connsiteY0" fmla="*/ 123825 h 123825"/>
              <a:gd name="connsiteX1" fmla="*/ 561975 w 2176463"/>
              <a:gd name="connsiteY1" fmla="*/ 95250 h 123825"/>
              <a:gd name="connsiteX2" fmla="*/ 1095375 w 2176463"/>
              <a:gd name="connsiteY2" fmla="*/ 61912 h 123825"/>
              <a:gd name="connsiteX3" fmla="*/ 1647825 w 2176463"/>
              <a:gd name="connsiteY3" fmla="*/ 28575 h 123825"/>
              <a:gd name="connsiteX4" fmla="*/ 2176463 w 2176463"/>
              <a:gd name="connsiteY4" fmla="*/ 0 h 123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6463" h="123825">
                <a:moveTo>
                  <a:pt x="0" y="123825"/>
                </a:moveTo>
                <a:lnTo>
                  <a:pt x="561975" y="95250"/>
                </a:lnTo>
                <a:lnTo>
                  <a:pt x="1095375" y="61912"/>
                </a:lnTo>
                <a:lnTo>
                  <a:pt x="1647825" y="28575"/>
                </a:lnTo>
                <a:lnTo>
                  <a:pt x="2176463" y="0"/>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78" name="Group 77">
            <a:extLst>
              <a:ext uri="{FF2B5EF4-FFF2-40B4-BE49-F238E27FC236}">
                <a16:creationId xmlns:a16="http://schemas.microsoft.com/office/drawing/2014/main" id="{D93E8E1A-A463-4765-87DA-9FA558885EF0}"/>
              </a:ext>
            </a:extLst>
          </p:cNvPr>
          <p:cNvGrpSpPr/>
          <p:nvPr/>
        </p:nvGrpSpPr>
        <p:grpSpPr>
          <a:xfrm>
            <a:off x="1370144" y="3645503"/>
            <a:ext cx="3348855" cy="1008328"/>
            <a:chOff x="1370144" y="3645503"/>
            <a:chExt cx="3348855" cy="1008328"/>
          </a:xfrm>
        </p:grpSpPr>
        <p:sp>
          <p:nvSpPr>
            <p:cNvPr id="71" name="Oval 70">
              <a:extLst>
                <a:ext uri="{FF2B5EF4-FFF2-40B4-BE49-F238E27FC236}">
                  <a16:creationId xmlns:a16="http://schemas.microsoft.com/office/drawing/2014/main" id="{CB824AED-C373-4740-8A54-71BD40B17FB5}"/>
                </a:ext>
              </a:extLst>
            </p:cNvPr>
            <p:cNvSpPr/>
            <p:nvPr/>
          </p:nvSpPr>
          <p:spPr bwMode="auto">
            <a:xfrm>
              <a:off x="1370144" y="4580679"/>
              <a:ext cx="73152" cy="73152"/>
            </a:xfrm>
            <a:prstGeom prst="ellipse">
              <a:avLst/>
            </a:prstGeom>
            <a:solidFill>
              <a:schemeClr val="accent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2" name="Oval 71">
              <a:extLst>
                <a:ext uri="{FF2B5EF4-FFF2-40B4-BE49-F238E27FC236}">
                  <a16:creationId xmlns:a16="http://schemas.microsoft.com/office/drawing/2014/main" id="{6ABD7820-42BF-41AC-BA82-B32A1F705691}"/>
                </a:ext>
              </a:extLst>
            </p:cNvPr>
            <p:cNvSpPr/>
            <p:nvPr/>
          </p:nvSpPr>
          <p:spPr bwMode="auto">
            <a:xfrm>
              <a:off x="1931019" y="4418346"/>
              <a:ext cx="73152" cy="73152"/>
            </a:xfrm>
            <a:prstGeom prst="ellipse">
              <a:avLst/>
            </a:prstGeom>
            <a:solidFill>
              <a:schemeClr val="accent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3" name="Oval 72">
              <a:extLst>
                <a:ext uri="{FF2B5EF4-FFF2-40B4-BE49-F238E27FC236}">
                  <a16:creationId xmlns:a16="http://schemas.microsoft.com/office/drawing/2014/main" id="{A985055C-DED3-43D5-9940-2AEC072C3AC8}"/>
                </a:ext>
              </a:extLst>
            </p:cNvPr>
            <p:cNvSpPr/>
            <p:nvPr/>
          </p:nvSpPr>
          <p:spPr bwMode="auto">
            <a:xfrm>
              <a:off x="2473835" y="4245485"/>
              <a:ext cx="73152" cy="73152"/>
            </a:xfrm>
            <a:prstGeom prst="ellipse">
              <a:avLst/>
            </a:prstGeom>
            <a:solidFill>
              <a:schemeClr val="accent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4" name="Oval 73">
              <a:extLst>
                <a:ext uri="{FF2B5EF4-FFF2-40B4-BE49-F238E27FC236}">
                  <a16:creationId xmlns:a16="http://schemas.microsoft.com/office/drawing/2014/main" id="{F8074CDB-F5C3-4637-B816-159F1CEBCB6B}"/>
                </a:ext>
              </a:extLst>
            </p:cNvPr>
            <p:cNvSpPr/>
            <p:nvPr/>
          </p:nvSpPr>
          <p:spPr bwMode="auto">
            <a:xfrm>
              <a:off x="3023761" y="4104558"/>
              <a:ext cx="73152" cy="73152"/>
            </a:xfrm>
            <a:prstGeom prst="ellipse">
              <a:avLst/>
            </a:prstGeom>
            <a:solidFill>
              <a:schemeClr val="accent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5" name="Oval 74">
              <a:extLst>
                <a:ext uri="{FF2B5EF4-FFF2-40B4-BE49-F238E27FC236}">
                  <a16:creationId xmlns:a16="http://schemas.microsoft.com/office/drawing/2014/main" id="{AC2B3CDD-2898-48C1-9EA0-6AA6F16990D8}"/>
                </a:ext>
              </a:extLst>
            </p:cNvPr>
            <p:cNvSpPr/>
            <p:nvPr/>
          </p:nvSpPr>
          <p:spPr bwMode="auto">
            <a:xfrm>
              <a:off x="3569209" y="3935040"/>
              <a:ext cx="73152" cy="73152"/>
            </a:xfrm>
            <a:prstGeom prst="ellipse">
              <a:avLst/>
            </a:prstGeom>
            <a:solidFill>
              <a:schemeClr val="accent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6" name="Oval 75">
              <a:extLst>
                <a:ext uri="{FF2B5EF4-FFF2-40B4-BE49-F238E27FC236}">
                  <a16:creationId xmlns:a16="http://schemas.microsoft.com/office/drawing/2014/main" id="{40810F6C-9179-433F-9E5A-EBE28F3365DB}"/>
                </a:ext>
              </a:extLst>
            </p:cNvPr>
            <p:cNvSpPr/>
            <p:nvPr/>
          </p:nvSpPr>
          <p:spPr bwMode="auto">
            <a:xfrm>
              <a:off x="4114103" y="3790953"/>
              <a:ext cx="73152" cy="73152"/>
            </a:xfrm>
            <a:prstGeom prst="ellipse">
              <a:avLst/>
            </a:prstGeom>
            <a:solidFill>
              <a:schemeClr val="accent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7" name="Oval 76">
              <a:extLst>
                <a:ext uri="{FF2B5EF4-FFF2-40B4-BE49-F238E27FC236}">
                  <a16:creationId xmlns:a16="http://schemas.microsoft.com/office/drawing/2014/main" id="{73439CF1-B4C6-4E81-BF44-8BB22958B6B0}"/>
                </a:ext>
              </a:extLst>
            </p:cNvPr>
            <p:cNvSpPr/>
            <p:nvPr/>
          </p:nvSpPr>
          <p:spPr bwMode="auto">
            <a:xfrm>
              <a:off x="4645847" y="3645503"/>
              <a:ext cx="73152" cy="73152"/>
            </a:xfrm>
            <a:prstGeom prst="ellipse">
              <a:avLst/>
            </a:prstGeom>
            <a:solidFill>
              <a:schemeClr val="accent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85" name="Group 84">
            <a:extLst>
              <a:ext uri="{FF2B5EF4-FFF2-40B4-BE49-F238E27FC236}">
                <a16:creationId xmlns:a16="http://schemas.microsoft.com/office/drawing/2014/main" id="{AA1EA146-FD88-49CC-81F0-BE462A35B50C}"/>
              </a:ext>
            </a:extLst>
          </p:cNvPr>
          <p:cNvGrpSpPr/>
          <p:nvPr/>
        </p:nvGrpSpPr>
        <p:grpSpPr>
          <a:xfrm>
            <a:off x="2500951" y="3906378"/>
            <a:ext cx="2218048" cy="411686"/>
            <a:chOff x="2500951" y="3906378"/>
            <a:chExt cx="2218048" cy="411686"/>
          </a:xfrm>
        </p:grpSpPr>
        <p:sp>
          <p:nvSpPr>
            <p:cNvPr id="80" name="Oval 79">
              <a:extLst>
                <a:ext uri="{FF2B5EF4-FFF2-40B4-BE49-F238E27FC236}">
                  <a16:creationId xmlns:a16="http://schemas.microsoft.com/office/drawing/2014/main" id="{917FE700-2740-4E56-80B7-4963CA0CAA36}"/>
                </a:ext>
              </a:extLst>
            </p:cNvPr>
            <p:cNvSpPr/>
            <p:nvPr/>
          </p:nvSpPr>
          <p:spPr bwMode="auto">
            <a:xfrm>
              <a:off x="4645847" y="3906378"/>
              <a:ext cx="73152" cy="73152"/>
            </a:xfrm>
            <a:prstGeom prst="ellipse">
              <a:avLst/>
            </a:prstGeom>
            <a:solidFill>
              <a:schemeClr val="tx2"/>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1" name="Oval 80">
              <a:extLst>
                <a:ext uri="{FF2B5EF4-FFF2-40B4-BE49-F238E27FC236}">
                  <a16:creationId xmlns:a16="http://schemas.microsoft.com/office/drawing/2014/main" id="{8BCC73D2-4697-4800-B9B0-50B280FB422F}"/>
                </a:ext>
              </a:extLst>
            </p:cNvPr>
            <p:cNvSpPr/>
            <p:nvPr/>
          </p:nvSpPr>
          <p:spPr bwMode="auto">
            <a:xfrm>
              <a:off x="2500951" y="4244912"/>
              <a:ext cx="73152" cy="73152"/>
            </a:xfrm>
            <a:prstGeom prst="ellipse">
              <a:avLst/>
            </a:prstGeom>
            <a:solidFill>
              <a:schemeClr val="tx2"/>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2" name="Oval 81">
              <a:extLst>
                <a:ext uri="{FF2B5EF4-FFF2-40B4-BE49-F238E27FC236}">
                  <a16:creationId xmlns:a16="http://schemas.microsoft.com/office/drawing/2014/main" id="{73B625E9-AC4F-42A6-AD71-8B242F5526BA}"/>
                </a:ext>
              </a:extLst>
            </p:cNvPr>
            <p:cNvSpPr/>
            <p:nvPr/>
          </p:nvSpPr>
          <p:spPr bwMode="auto">
            <a:xfrm>
              <a:off x="3023761" y="4163949"/>
              <a:ext cx="73152" cy="73152"/>
            </a:xfrm>
            <a:prstGeom prst="ellipse">
              <a:avLst/>
            </a:prstGeom>
            <a:solidFill>
              <a:schemeClr val="tx2"/>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3" name="Oval 82">
              <a:extLst>
                <a:ext uri="{FF2B5EF4-FFF2-40B4-BE49-F238E27FC236}">
                  <a16:creationId xmlns:a16="http://schemas.microsoft.com/office/drawing/2014/main" id="{E58416E5-C99F-4424-950A-AF295A3E86B0}"/>
                </a:ext>
              </a:extLst>
            </p:cNvPr>
            <p:cNvSpPr/>
            <p:nvPr/>
          </p:nvSpPr>
          <p:spPr bwMode="auto">
            <a:xfrm>
              <a:off x="3569209" y="4082986"/>
              <a:ext cx="73152" cy="73152"/>
            </a:xfrm>
            <a:prstGeom prst="ellipse">
              <a:avLst/>
            </a:prstGeom>
            <a:solidFill>
              <a:schemeClr val="tx2"/>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4" name="Oval 83">
              <a:extLst>
                <a:ext uri="{FF2B5EF4-FFF2-40B4-BE49-F238E27FC236}">
                  <a16:creationId xmlns:a16="http://schemas.microsoft.com/office/drawing/2014/main" id="{9DF03E22-49D0-48AA-9166-ED1511C212C8}"/>
                </a:ext>
              </a:extLst>
            </p:cNvPr>
            <p:cNvSpPr/>
            <p:nvPr/>
          </p:nvSpPr>
          <p:spPr bwMode="auto">
            <a:xfrm>
              <a:off x="4115847" y="3992403"/>
              <a:ext cx="73152" cy="73152"/>
            </a:xfrm>
            <a:prstGeom prst="ellipse">
              <a:avLst/>
            </a:prstGeom>
            <a:solidFill>
              <a:schemeClr val="tx2"/>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91" name="Group 90">
            <a:extLst>
              <a:ext uri="{FF2B5EF4-FFF2-40B4-BE49-F238E27FC236}">
                <a16:creationId xmlns:a16="http://schemas.microsoft.com/office/drawing/2014/main" id="{1CB3E1B5-9456-47CC-9BAC-65E6E5DCAF28}"/>
              </a:ext>
            </a:extLst>
          </p:cNvPr>
          <p:cNvGrpSpPr/>
          <p:nvPr/>
        </p:nvGrpSpPr>
        <p:grpSpPr>
          <a:xfrm>
            <a:off x="2491425" y="3823388"/>
            <a:ext cx="2225793" cy="196065"/>
            <a:chOff x="2491425" y="3823388"/>
            <a:chExt cx="2225793" cy="196065"/>
          </a:xfrm>
        </p:grpSpPr>
        <p:sp>
          <p:nvSpPr>
            <p:cNvPr id="86" name="Oval 85">
              <a:extLst>
                <a:ext uri="{FF2B5EF4-FFF2-40B4-BE49-F238E27FC236}">
                  <a16:creationId xmlns:a16="http://schemas.microsoft.com/office/drawing/2014/main" id="{30572FEA-DE06-4FF8-B92F-AAEADD1130F4}"/>
                </a:ext>
              </a:extLst>
            </p:cNvPr>
            <p:cNvSpPr/>
            <p:nvPr/>
          </p:nvSpPr>
          <p:spPr bwMode="auto">
            <a:xfrm>
              <a:off x="2491425" y="3946301"/>
              <a:ext cx="73152" cy="73152"/>
            </a:xfrm>
            <a:prstGeom prst="ellipse">
              <a:avLst/>
            </a:prstGeom>
            <a:solidFill>
              <a:schemeClr val="accent6"/>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7" name="Oval 86">
              <a:extLst>
                <a:ext uri="{FF2B5EF4-FFF2-40B4-BE49-F238E27FC236}">
                  <a16:creationId xmlns:a16="http://schemas.microsoft.com/office/drawing/2014/main" id="{2057A12D-5205-460A-9D8A-CA8C91B7A8FD}"/>
                </a:ext>
              </a:extLst>
            </p:cNvPr>
            <p:cNvSpPr/>
            <p:nvPr/>
          </p:nvSpPr>
          <p:spPr bwMode="auto">
            <a:xfrm>
              <a:off x="3025214" y="3923344"/>
              <a:ext cx="73152" cy="73152"/>
            </a:xfrm>
            <a:prstGeom prst="ellipse">
              <a:avLst/>
            </a:prstGeom>
            <a:solidFill>
              <a:schemeClr val="accent6"/>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8" name="Oval 87">
              <a:extLst>
                <a:ext uri="{FF2B5EF4-FFF2-40B4-BE49-F238E27FC236}">
                  <a16:creationId xmlns:a16="http://schemas.microsoft.com/office/drawing/2014/main" id="{076B68E6-3D0F-4D6C-B02D-D12749F4F16C}"/>
                </a:ext>
              </a:extLst>
            </p:cNvPr>
            <p:cNvSpPr/>
            <p:nvPr/>
          </p:nvSpPr>
          <p:spPr bwMode="auto">
            <a:xfrm>
              <a:off x="3571852" y="3894009"/>
              <a:ext cx="73152" cy="73152"/>
            </a:xfrm>
            <a:prstGeom prst="ellipse">
              <a:avLst/>
            </a:prstGeom>
            <a:solidFill>
              <a:schemeClr val="accent6"/>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9" name="Oval 88">
              <a:extLst>
                <a:ext uri="{FF2B5EF4-FFF2-40B4-BE49-F238E27FC236}">
                  <a16:creationId xmlns:a16="http://schemas.microsoft.com/office/drawing/2014/main" id="{E8A0F80B-CBF6-4757-B3D6-983559A279AC}"/>
                </a:ext>
              </a:extLst>
            </p:cNvPr>
            <p:cNvSpPr/>
            <p:nvPr/>
          </p:nvSpPr>
          <p:spPr bwMode="auto">
            <a:xfrm>
              <a:off x="4116165" y="3851243"/>
              <a:ext cx="73152" cy="73152"/>
            </a:xfrm>
            <a:prstGeom prst="ellipse">
              <a:avLst/>
            </a:prstGeom>
            <a:solidFill>
              <a:schemeClr val="accent6"/>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0" name="Oval 89">
              <a:extLst>
                <a:ext uri="{FF2B5EF4-FFF2-40B4-BE49-F238E27FC236}">
                  <a16:creationId xmlns:a16="http://schemas.microsoft.com/office/drawing/2014/main" id="{5D21B162-4A49-4C11-BA73-FECE14CC452A}"/>
                </a:ext>
              </a:extLst>
            </p:cNvPr>
            <p:cNvSpPr/>
            <p:nvPr/>
          </p:nvSpPr>
          <p:spPr bwMode="auto">
            <a:xfrm>
              <a:off x="4644066" y="3823388"/>
              <a:ext cx="73152" cy="73152"/>
            </a:xfrm>
            <a:prstGeom prst="ellipse">
              <a:avLst/>
            </a:prstGeom>
            <a:solidFill>
              <a:schemeClr val="accent6"/>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99" name="Group 98">
            <a:extLst>
              <a:ext uri="{FF2B5EF4-FFF2-40B4-BE49-F238E27FC236}">
                <a16:creationId xmlns:a16="http://schemas.microsoft.com/office/drawing/2014/main" id="{D260ACB7-26CB-47E6-98DE-75BE3EA62B61}"/>
              </a:ext>
            </a:extLst>
          </p:cNvPr>
          <p:cNvGrpSpPr/>
          <p:nvPr/>
        </p:nvGrpSpPr>
        <p:grpSpPr>
          <a:xfrm>
            <a:off x="1379960" y="3049353"/>
            <a:ext cx="3335710" cy="834749"/>
            <a:chOff x="1379960" y="3049353"/>
            <a:chExt cx="3335710" cy="834749"/>
          </a:xfrm>
        </p:grpSpPr>
        <p:sp>
          <p:nvSpPr>
            <p:cNvPr id="92" name="Oval 91">
              <a:extLst>
                <a:ext uri="{FF2B5EF4-FFF2-40B4-BE49-F238E27FC236}">
                  <a16:creationId xmlns:a16="http://schemas.microsoft.com/office/drawing/2014/main" id="{E6F7AC23-15C9-4BC5-A8EC-06311D654CA2}"/>
                </a:ext>
              </a:extLst>
            </p:cNvPr>
            <p:cNvSpPr/>
            <p:nvPr/>
          </p:nvSpPr>
          <p:spPr bwMode="auto">
            <a:xfrm>
              <a:off x="1379960" y="3810950"/>
              <a:ext cx="73152" cy="73152"/>
            </a:xfrm>
            <a:prstGeom prst="ellipse">
              <a:avLst/>
            </a:prstGeom>
            <a:solidFill>
              <a:schemeClr val="accent5"/>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3" name="Oval 92">
              <a:extLst>
                <a:ext uri="{FF2B5EF4-FFF2-40B4-BE49-F238E27FC236}">
                  <a16:creationId xmlns:a16="http://schemas.microsoft.com/office/drawing/2014/main" id="{3FEE3AE8-7FA0-4F6B-9186-03D2D893830E}"/>
                </a:ext>
              </a:extLst>
            </p:cNvPr>
            <p:cNvSpPr/>
            <p:nvPr/>
          </p:nvSpPr>
          <p:spPr bwMode="auto">
            <a:xfrm>
              <a:off x="2480736" y="3515343"/>
              <a:ext cx="73152" cy="73152"/>
            </a:xfrm>
            <a:prstGeom prst="ellipse">
              <a:avLst/>
            </a:prstGeom>
            <a:solidFill>
              <a:schemeClr val="accent5"/>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4" name="Oval 93">
              <a:extLst>
                <a:ext uri="{FF2B5EF4-FFF2-40B4-BE49-F238E27FC236}">
                  <a16:creationId xmlns:a16="http://schemas.microsoft.com/office/drawing/2014/main" id="{F6AC34DD-B480-4813-BA1E-A75F67855A65}"/>
                </a:ext>
              </a:extLst>
            </p:cNvPr>
            <p:cNvSpPr/>
            <p:nvPr/>
          </p:nvSpPr>
          <p:spPr bwMode="auto">
            <a:xfrm>
              <a:off x="3023486" y="3376611"/>
              <a:ext cx="73152" cy="73152"/>
            </a:xfrm>
            <a:prstGeom prst="ellipse">
              <a:avLst/>
            </a:prstGeom>
            <a:solidFill>
              <a:schemeClr val="accent5"/>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5" name="Oval 94">
              <a:extLst>
                <a:ext uri="{FF2B5EF4-FFF2-40B4-BE49-F238E27FC236}">
                  <a16:creationId xmlns:a16="http://schemas.microsoft.com/office/drawing/2014/main" id="{96C476C2-A551-4EA9-9768-367DFE0EFB7E}"/>
                </a:ext>
              </a:extLst>
            </p:cNvPr>
            <p:cNvSpPr/>
            <p:nvPr/>
          </p:nvSpPr>
          <p:spPr bwMode="auto">
            <a:xfrm>
              <a:off x="3569040" y="3258550"/>
              <a:ext cx="73152" cy="73152"/>
            </a:xfrm>
            <a:prstGeom prst="ellipse">
              <a:avLst/>
            </a:prstGeom>
            <a:solidFill>
              <a:schemeClr val="accent5"/>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6" name="Oval 95">
              <a:extLst>
                <a:ext uri="{FF2B5EF4-FFF2-40B4-BE49-F238E27FC236}">
                  <a16:creationId xmlns:a16="http://schemas.microsoft.com/office/drawing/2014/main" id="{7E3203FF-4713-4801-A152-FEB3C6614374}"/>
                </a:ext>
              </a:extLst>
            </p:cNvPr>
            <p:cNvSpPr/>
            <p:nvPr/>
          </p:nvSpPr>
          <p:spPr bwMode="auto">
            <a:xfrm>
              <a:off x="4131627" y="3149537"/>
              <a:ext cx="73152" cy="73152"/>
            </a:xfrm>
            <a:prstGeom prst="ellipse">
              <a:avLst/>
            </a:prstGeom>
            <a:solidFill>
              <a:schemeClr val="accent5"/>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7" name="Oval 96">
              <a:extLst>
                <a:ext uri="{FF2B5EF4-FFF2-40B4-BE49-F238E27FC236}">
                  <a16:creationId xmlns:a16="http://schemas.microsoft.com/office/drawing/2014/main" id="{5D7CA913-ECD4-45E9-8F65-CE62558FD112}"/>
                </a:ext>
              </a:extLst>
            </p:cNvPr>
            <p:cNvSpPr/>
            <p:nvPr/>
          </p:nvSpPr>
          <p:spPr bwMode="auto">
            <a:xfrm>
              <a:off x="1921911" y="3658741"/>
              <a:ext cx="73152" cy="73152"/>
            </a:xfrm>
            <a:prstGeom prst="ellipse">
              <a:avLst/>
            </a:prstGeom>
            <a:solidFill>
              <a:schemeClr val="accent5"/>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8" name="Oval 97">
              <a:extLst>
                <a:ext uri="{FF2B5EF4-FFF2-40B4-BE49-F238E27FC236}">
                  <a16:creationId xmlns:a16="http://schemas.microsoft.com/office/drawing/2014/main" id="{6FF57E46-A572-4E5B-A38E-35CE0C514361}"/>
                </a:ext>
              </a:extLst>
            </p:cNvPr>
            <p:cNvSpPr/>
            <p:nvPr/>
          </p:nvSpPr>
          <p:spPr bwMode="auto">
            <a:xfrm>
              <a:off x="4642518" y="3049353"/>
              <a:ext cx="73152" cy="73152"/>
            </a:xfrm>
            <a:prstGeom prst="ellipse">
              <a:avLst/>
            </a:prstGeom>
            <a:solidFill>
              <a:schemeClr val="accent5"/>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107" name="Group 106">
            <a:extLst>
              <a:ext uri="{FF2B5EF4-FFF2-40B4-BE49-F238E27FC236}">
                <a16:creationId xmlns:a16="http://schemas.microsoft.com/office/drawing/2014/main" id="{9159F144-6639-4CB7-8268-2868770A2C85}"/>
              </a:ext>
            </a:extLst>
          </p:cNvPr>
          <p:cNvGrpSpPr/>
          <p:nvPr/>
        </p:nvGrpSpPr>
        <p:grpSpPr>
          <a:xfrm>
            <a:off x="1368673" y="2801915"/>
            <a:ext cx="3346202" cy="768717"/>
            <a:chOff x="1368673" y="2801915"/>
            <a:chExt cx="3346202" cy="768717"/>
          </a:xfrm>
        </p:grpSpPr>
        <p:sp>
          <p:nvSpPr>
            <p:cNvPr id="100" name="Oval 99">
              <a:extLst>
                <a:ext uri="{FF2B5EF4-FFF2-40B4-BE49-F238E27FC236}">
                  <a16:creationId xmlns:a16="http://schemas.microsoft.com/office/drawing/2014/main" id="{796E2442-059B-4FEE-A0B3-AAE80EFD648A}"/>
                </a:ext>
              </a:extLst>
            </p:cNvPr>
            <p:cNvSpPr/>
            <p:nvPr/>
          </p:nvSpPr>
          <p:spPr bwMode="auto">
            <a:xfrm>
              <a:off x="1368673" y="3497480"/>
              <a:ext cx="73152" cy="73152"/>
            </a:xfrm>
            <a:prstGeom prst="ellipse">
              <a:avLst/>
            </a:prstGeom>
            <a:solidFill>
              <a:schemeClr val="accent4"/>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1" name="Oval 100">
              <a:extLst>
                <a:ext uri="{FF2B5EF4-FFF2-40B4-BE49-F238E27FC236}">
                  <a16:creationId xmlns:a16="http://schemas.microsoft.com/office/drawing/2014/main" id="{689D308C-ACBA-4BE0-B181-1480E43D3BFC}"/>
                </a:ext>
              </a:extLst>
            </p:cNvPr>
            <p:cNvSpPr/>
            <p:nvPr/>
          </p:nvSpPr>
          <p:spPr bwMode="auto">
            <a:xfrm>
              <a:off x="2483426" y="3201016"/>
              <a:ext cx="73152" cy="73152"/>
            </a:xfrm>
            <a:prstGeom prst="ellipse">
              <a:avLst/>
            </a:prstGeom>
            <a:solidFill>
              <a:schemeClr val="accent4"/>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2" name="Oval 101">
              <a:extLst>
                <a:ext uri="{FF2B5EF4-FFF2-40B4-BE49-F238E27FC236}">
                  <a16:creationId xmlns:a16="http://schemas.microsoft.com/office/drawing/2014/main" id="{BF1456E4-1121-4771-9800-B9C42B025001}"/>
                </a:ext>
              </a:extLst>
            </p:cNvPr>
            <p:cNvSpPr/>
            <p:nvPr/>
          </p:nvSpPr>
          <p:spPr bwMode="auto">
            <a:xfrm>
              <a:off x="3034856" y="3068247"/>
              <a:ext cx="73152" cy="73152"/>
            </a:xfrm>
            <a:prstGeom prst="ellipse">
              <a:avLst/>
            </a:prstGeom>
            <a:solidFill>
              <a:schemeClr val="accent4"/>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3" name="Oval 102">
              <a:extLst>
                <a:ext uri="{FF2B5EF4-FFF2-40B4-BE49-F238E27FC236}">
                  <a16:creationId xmlns:a16="http://schemas.microsoft.com/office/drawing/2014/main" id="{FB87B674-AC08-4406-894D-680337576423}"/>
                </a:ext>
              </a:extLst>
            </p:cNvPr>
            <p:cNvSpPr/>
            <p:nvPr/>
          </p:nvSpPr>
          <p:spPr bwMode="auto">
            <a:xfrm>
              <a:off x="3569040" y="2971239"/>
              <a:ext cx="73152" cy="73152"/>
            </a:xfrm>
            <a:prstGeom prst="ellipse">
              <a:avLst/>
            </a:prstGeom>
            <a:solidFill>
              <a:schemeClr val="accent4"/>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4" name="Oval 103">
              <a:extLst>
                <a:ext uri="{FF2B5EF4-FFF2-40B4-BE49-F238E27FC236}">
                  <a16:creationId xmlns:a16="http://schemas.microsoft.com/office/drawing/2014/main" id="{3EA0F32C-C4A4-42B7-A165-D53B4370BE95}"/>
                </a:ext>
              </a:extLst>
            </p:cNvPr>
            <p:cNvSpPr/>
            <p:nvPr/>
          </p:nvSpPr>
          <p:spPr bwMode="auto">
            <a:xfrm>
              <a:off x="4131627" y="2877544"/>
              <a:ext cx="73152" cy="73152"/>
            </a:xfrm>
            <a:prstGeom prst="ellipse">
              <a:avLst/>
            </a:prstGeom>
            <a:solidFill>
              <a:schemeClr val="accent4"/>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5" name="Oval 104">
              <a:extLst>
                <a:ext uri="{FF2B5EF4-FFF2-40B4-BE49-F238E27FC236}">
                  <a16:creationId xmlns:a16="http://schemas.microsoft.com/office/drawing/2014/main" id="{824EA834-B83A-434E-8255-08219EB75EAA}"/>
                </a:ext>
              </a:extLst>
            </p:cNvPr>
            <p:cNvSpPr/>
            <p:nvPr/>
          </p:nvSpPr>
          <p:spPr bwMode="auto">
            <a:xfrm>
              <a:off x="1937972" y="3330985"/>
              <a:ext cx="73152" cy="73152"/>
            </a:xfrm>
            <a:prstGeom prst="ellipse">
              <a:avLst/>
            </a:prstGeom>
            <a:solidFill>
              <a:schemeClr val="accent4"/>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6" name="Oval 105">
              <a:extLst>
                <a:ext uri="{FF2B5EF4-FFF2-40B4-BE49-F238E27FC236}">
                  <a16:creationId xmlns:a16="http://schemas.microsoft.com/office/drawing/2014/main" id="{B2D67A40-0C42-426D-BE16-8A0A24633AA6}"/>
                </a:ext>
              </a:extLst>
            </p:cNvPr>
            <p:cNvSpPr/>
            <p:nvPr/>
          </p:nvSpPr>
          <p:spPr bwMode="auto">
            <a:xfrm>
              <a:off x="4641723" y="2801915"/>
              <a:ext cx="73152" cy="73152"/>
            </a:xfrm>
            <a:prstGeom prst="ellipse">
              <a:avLst/>
            </a:prstGeom>
            <a:solidFill>
              <a:schemeClr val="accent4"/>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115" name="Group 114">
            <a:extLst>
              <a:ext uri="{FF2B5EF4-FFF2-40B4-BE49-F238E27FC236}">
                <a16:creationId xmlns:a16="http://schemas.microsoft.com/office/drawing/2014/main" id="{0B9B6991-CBC7-459E-939D-8EA8BCD4E3C2}"/>
              </a:ext>
            </a:extLst>
          </p:cNvPr>
          <p:cNvGrpSpPr/>
          <p:nvPr/>
        </p:nvGrpSpPr>
        <p:grpSpPr>
          <a:xfrm>
            <a:off x="1374230" y="2674680"/>
            <a:ext cx="3354934" cy="668595"/>
            <a:chOff x="1374230" y="2674680"/>
            <a:chExt cx="3354934" cy="668595"/>
          </a:xfrm>
        </p:grpSpPr>
        <p:sp>
          <p:nvSpPr>
            <p:cNvPr id="108" name="Oval 107">
              <a:extLst>
                <a:ext uri="{FF2B5EF4-FFF2-40B4-BE49-F238E27FC236}">
                  <a16:creationId xmlns:a16="http://schemas.microsoft.com/office/drawing/2014/main" id="{7BEBF725-B63B-40E7-8CC2-5D6F31B6BB0D}"/>
                </a:ext>
              </a:extLst>
            </p:cNvPr>
            <p:cNvSpPr/>
            <p:nvPr/>
          </p:nvSpPr>
          <p:spPr bwMode="auto">
            <a:xfrm>
              <a:off x="1374230" y="3270123"/>
              <a:ext cx="73152" cy="73152"/>
            </a:xfrm>
            <a:prstGeom prst="ellipse">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9" name="Oval 108">
              <a:extLst>
                <a:ext uri="{FF2B5EF4-FFF2-40B4-BE49-F238E27FC236}">
                  <a16:creationId xmlns:a16="http://schemas.microsoft.com/office/drawing/2014/main" id="{E378414E-2379-4DC7-8223-F1D927330CFC}"/>
                </a:ext>
              </a:extLst>
            </p:cNvPr>
            <p:cNvSpPr/>
            <p:nvPr/>
          </p:nvSpPr>
          <p:spPr bwMode="auto">
            <a:xfrm>
              <a:off x="1925061" y="3130005"/>
              <a:ext cx="73152" cy="73152"/>
            </a:xfrm>
            <a:prstGeom prst="ellipse">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0" name="Oval 109">
              <a:extLst>
                <a:ext uri="{FF2B5EF4-FFF2-40B4-BE49-F238E27FC236}">
                  <a16:creationId xmlns:a16="http://schemas.microsoft.com/office/drawing/2014/main" id="{7AB70099-3FAA-4A90-A50D-D8E103A4B919}"/>
                </a:ext>
              </a:extLst>
            </p:cNvPr>
            <p:cNvSpPr/>
            <p:nvPr/>
          </p:nvSpPr>
          <p:spPr bwMode="auto">
            <a:xfrm>
              <a:off x="2478664" y="3018610"/>
              <a:ext cx="73152" cy="73152"/>
            </a:xfrm>
            <a:prstGeom prst="ellipse">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1" name="Oval 110">
              <a:extLst>
                <a:ext uri="{FF2B5EF4-FFF2-40B4-BE49-F238E27FC236}">
                  <a16:creationId xmlns:a16="http://schemas.microsoft.com/office/drawing/2014/main" id="{438A9A8E-8C4E-4715-872A-BA03D9A74568}"/>
                </a:ext>
              </a:extLst>
            </p:cNvPr>
            <p:cNvSpPr/>
            <p:nvPr/>
          </p:nvSpPr>
          <p:spPr bwMode="auto">
            <a:xfrm>
              <a:off x="3018690" y="2908925"/>
              <a:ext cx="73152" cy="73152"/>
            </a:xfrm>
            <a:prstGeom prst="ellipse">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2" name="Oval 111">
              <a:extLst>
                <a:ext uri="{FF2B5EF4-FFF2-40B4-BE49-F238E27FC236}">
                  <a16:creationId xmlns:a16="http://schemas.microsoft.com/office/drawing/2014/main" id="{157283A8-6350-467B-A72B-FE66154F702B}"/>
                </a:ext>
              </a:extLst>
            </p:cNvPr>
            <p:cNvSpPr/>
            <p:nvPr/>
          </p:nvSpPr>
          <p:spPr bwMode="auto">
            <a:xfrm>
              <a:off x="3564324" y="2816306"/>
              <a:ext cx="73152" cy="73152"/>
            </a:xfrm>
            <a:prstGeom prst="ellipse">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3" name="Oval 112">
              <a:extLst>
                <a:ext uri="{FF2B5EF4-FFF2-40B4-BE49-F238E27FC236}">
                  <a16:creationId xmlns:a16="http://schemas.microsoft.com/office/drawing/2014/main" id="{04A4B55B-1769-4872-BF1C-D8D63725C38A}"/>
                </a:ext>
              </a:extLst>
            </p:cNvPr>
            <p:cNvSpPr/>
            <p:nvPr/>
          </p:nvSpPr>
          <p:spPr bwMode="auto">
            <a:xfrm>
              <a:off x="4656012" y="2674680"/>
              <a:ext cx="73152" cy="73152"/>
            </a:xfrm>
            <a:prstGeom prst="ellipse">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4" name="Oval 113">
              <a:extLst>
                <a:ext uri="{FF2B5EF4-FFF2-40B4-BE49-F238E27FC236}">
                  <a16:creationId xmlns:a16="http://schemas.microsoft.com/office/drawing/2014/main" id="{9A34340C-8082-45AB-988B-4E5A571F8722}"/>
                </a:ext>
              </a:extLst>
            </p:cNvPr>
            <p:cNvSpPr/>
            <p:nvPr/>
          </p:nvSpPr>
          <p:spPr bwMode="auto">
            <a:xfrm>
              <a:off x="4114103" y="2739944"/>
              <a:ext cx="73152" cy="73152"/>
            </a:xfrm>
            <a:prstGeom prst="ellipse">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cxnSp>
        <p:nvCxnSpPr>
          <p:cNvPr id="259" name="Straight Connector 258">
            <a:extLst>
              <a:ext uri="{FF2B5EF4-FFF2-40B4-BE49-F238E27FC236}">
                <a16:creationId xmlns:a16="http://schemas.microsoft.com/office/drawing/2014/main" id="{9CEC70AF-62C6-4AAD-95FB-F13C51C52390}"/>
              </a:ext>
            </a:extLst>
          </p:cNvPr>
          <p:cNvCxnSpPr>
            <a:cxnSpLocks/>
          </p:cNvCxnSpPr>
          <p:nvPr/>
        </p:nvCxnSpPr>
        <p:spPr bwMode="auto">
          <a:xfrm>
            <a:off x="7222244" y="5352033"/>
            <a:ext cx="4471194" cy="0"/>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9DFFA774-C8F4-4FE1-A5A1-DF8A8016FA8F}"/>
              </a:ext>
            </a:extLst>
          </p:cNvPr>
          <p:cNvCxnSpPr/>
          <p:nvPr/>
        </p:nvCxnSpPr>
        <p:spPr bwMode="auto">
          <a:xfrm flipV="1">
            <a:off x="7207164" y="2195513"/>
            <a:ext cx="0" cy="3172092"/>
          </a:xfrm>
          <a:prstGeom prst="line">
            <a:avLst/>
          </a:prstGeom>
          <a:noFill/>
          <a:ln w="2857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52DC89BD-A303-41E3-9F2F-0537E647DF3E}"/>
              </a:ext>
            </a:extLst>
          </p:cNvPr>
          <p:cNvCxnSpPr/>
          <p:nvPr/>
        </p:nvCxnSpPr>
        <p:spPr bwMode="auto">
          <a:xfrm flipH="1">
            <a:off x="7140489" y="22098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D2E4E2E6-643A-4F77-94C2-2E76A1DDA653}"/>
              </a:ext>
            </a:extLst>
          </p:cNvPr>
          <p:cNvCxnSpPr/>
          <p:nvPr/>
        </p:nvCxnSpPr>
        <p:spPr bwMode="auto">
          <a:xfrm flipH="1">
            <a:off x="7140489" y="25235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77ABFFD7-8425-4C56-973D-CE0AACD74D79}"/>
              </a:ext>
            </a:extLst>
          </p:cNvPr>
          <p:cNvCxnSpPr/>
          <p:nvPr/>
        </p:nvCxnSpPr>
        <p:spPr bwMode="auto">
          <a:xfrm flipH="1">
            <a:off x="7140489" y="28372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4907EBD2-B69A-4FD0-9A0C-B2E6ABAF4C05}"/>
              </a:ext>
            </a:extLst>
          </p:cNvPr>
          <p:cNvCxnSpPr/>
          <p:nvPr/>
        </p:nvCxnSpPr>
        <p:spPr bwMode="auto">
          <a:xfrm flipH="1">
            <a:off x="7140489" y="31510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8DEF03F1-5BCC-4022-9D5B-C5C0319DE39F}"/>
              </a:ext>
            </a:extLst>
          </p:cNvPr>
          <p:cNvCxnSpPr/>
          <p:nvPr/>
        </p:nvCxnSpPr>
        <p:spPr bwMode="auto">
          <a:xfrm flipH="1">
            <a:off x="7140489" y="34647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F58637D4-70FF-4B14-BF62-ED47A0B51584}"/>
              </a:ext>
            </a:extLst>
          </p:cNvPr>
          <p:cNvCxnSpPr/>
          <p:nvPr/>
        </p:nvCxnSpPr>
        <p:spPr bwMode="auto">
          <a:xfrm flipH="1">
            <a:off x="7140489" y="37785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8912CCD0-26BF-4F30-B596-14059CF8E69E}"/>
              </a:ext>
            </a:extLst>
          </p:cNvPr>
          <p:cNvCxnSpPr/>
          <p:nvPr/>
        </p:nvCxnSpPr>
        <p:spPr bwMode="auto">
          <a:xfrm flipH="1">
            <a:off x="7140489" y="40922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EA581AAB-DE91-4586-A730-8BA027F58317}"/>
              </a:ext>
            </a:extLst>
          </p:cNvPr>
          <p:cNvCxnSpPr/>
          <p:nvPr/>
        </p:nvCxnSpPr>
        <p:spPr bwMode="auto">
          <a:xfrm flipH="1">
            <a:off x="7140489" y="440603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5BE507D5-519B-4DBC-862B-DEFDEE1E9C20}"/>
              </a:ext>
            </a:extLst>
          </p:cNvPr>
          <p:cNvCxnSpPr/>
          <p:nvPr/>
        </p:nvCxnSpPr>
        <p:spPr bwMode="auto">
          <a:xfrm flipH="1">
            <a:off x="7140489" y="47197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80836B86-EEAE-415C-B5FC-A43C43C3C8EC}"/>
              </a:ext>
            </a:extLst>
          </p:cNvPr>
          <p:cNvCxnSpPr/>
          <p:nvPr/>
        </p:nvCxnSpPr>
        <p:spPr bwMode="auto">
          <a:xfrm flipH="1">
            <a:off x="7140489" y="50335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9FF04288-858B-4CD0-98BF-08599329CE12}"/>
              </a:ext>
            </a:extLst>
          </p:cNvPr>
          <p:cNvCxnSpPr/>
          <p:nvPr/>
        </p:nvCxnSpPr>
        <p:spPr bwMode="auto">
          <a:xfrm flipH="1">
            <a:off x="7140489" y="53472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9B51A632-359F-4D65-A58A-0B17B690A83A}"/>
              </a:ext>
            </a:extLst>
          </p:cNvPr>
          <p:cNvCxnSpPr/>
          <p:nvPr/>
        </p:nvCxnSpPr>
        <p:spPr bwMode="auto">
          <a:xfrm>
            <a:off x="7204497" y="53472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D823E633-EEDB-4C12-AC5A-610F57820119}"/>
              </a:ext>
            </a:extLst>
          </p:cNvPr>
          <p:cNvCxnSpPr/>
          <p:nvPr/>
        </p:nvCxnSpPr>
        <p:spPr bwMode="auto">
          <a:xfrm>
            <a:off x="7548701" y="53472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A39A83EC-7383-4939-82FE-AE8478B35C2D}"/>
              </a:ext>
            </a:extLst>
          </p:cNvPr>
          <p:cNvCxnSpPr/>
          <p:nvPr/>
        </p:nvCxnSpPr>
        <p:spPr bwMode="auto">
          <a:xfrm>
            <a:off x="7892905" y="53472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ECEAE7CF-4A24-4D30-BA8E-5DF3EA760A7F}"/>
              </a:ext>
            </a:extLst>
          </p:cNvPr>
          <p:cNvCxnSpPr/>
          <p:nvPr/>
        </p:nvCxnSpPr>
        <p:spPr bwMode="auto">
          <a:xfrm>
            <a:off x="8237109" y="53472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479A7417-B697-48A5-B7FE-21372635579B}"/>
              </a:ext>
            </a:extLst>
          </p:cNvPr>
          <p:cNvCxnSpPr/>
          <p:nvPr/>
        </p:nvCxnSpPr>
        <p:spPr bwMode="auto">
          <a:xfrm>
            <a:off x="8581313" y="53472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A3999361-343E-44A2-9EF9-05FCE4761455}"/>
              </a:ext>
            </a:extLst>
          </p:cNvPr>
          <p:cNvCxnSpPr/>
          <p:nvPr/>
        </p:nvCxnSpPr>
        <p:spPr bwMode="auto">
          <a:xfrm>
            <a:off x="8925517" y="53472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7D2D3339-BA9B-49C0-A7A2-F786D7C3FA7C}"/>
              </a:ext>
            </a:extLst>
          </p:cNvPr>
          <p:cNvCxnSpPr/>
          <p:nvPr/>
        </p:nvCxnSpPr>
        <p:spPr bwMode="auto">
          <a:xfrm>
            <a:off x="9269721" y="53472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A92FFC6A-75BF-4A13-855B-9873FBC41DC3}"/>
              </a:ext>
            </a:extLst>
          </p:cNvPr>
          <p:cNvCxnSpPr/>
          <p:nvPr/>
        </p:nvCxnSpPr>
        <p:spPr bwMode="auto">
          <a:xfrm>
            <a:off x="9613925" y="53472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27045C9D-0F2B-4791-8B32-CEE7CEBD0EBF}"/>
              </a:ext>
            </a:extLst>
          </p:cNvPr>
          <p:cNvCxnSpPr/>
          <p:nvPr/>
        </p:nvCxnSpPr>
        <p:spPr bwMode="auto">
          <a:xfrm>
            <a:off x="9958129" y="53472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ECCA2730-BBE1-40E2-955D-9DDA1435067B}"/>
              </a:ext>
            </a:extLst>
          </p:cNvPr>
          <p:cNvCxnSpPr/>
          <p:nvPr/>
        </p:nvCxnSpPr>
        <p:spPr bwMode="auto">
          <a:xfrm>
            <a:off x="10302333" y="53472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58E154B0-A514-401B-9E6C-D65DB55275CE}"/>
              </a:ext>
            </a:extLst>
          </p:cNvPr>
          <p:cNvCxnSpPr/>
          <p:nvPr/>
        </p:nvCxnSpPr>
        <p:spPr bwMode="auto">
          <a:xfrm>
            <a:off x="10646537" y="53472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E2066536-B6DC-4979-B106-A0ED13E459CB}"/>
              </a:ext>
            </a:extLst>
          </p:cNvPr>
          <p:cNvCxnSpPr/>
          <p:nvPr/>
        </p:nvCxnSpPr>
        <p:spPr bwMode="auto">
          <a:xfrm>
            <a:off x="10990741" y="53472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C98CF905-3C43-4C41-B2BB-331B7147DC82}"/>
              </a:ext>
            </a:extLst>
          </p:cNvPr>
          <p:cNvCxnSpPr/>
          <p:nvPr/>
        </p:nvCxnSpPr>
        <p:spPr bwMode="auto">
          <a:xfrm>
            <a:off x="11334945" y="53472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3E49C0F3-5718-4E07-990F-C8AFFC19D03B}"/>
              </a:ext>
            </a:extLst>
          </p:cNvPr>
          <p:cNvCxnSpPr/>
          <p:nvPr/>
        </p:nvCxnSpPr>
        <p:spPr bwMode="auto">
          <a:xfrm>
            <a:off x="11679149" y="5347270"/>
            <a:ext cx="0" cy="64008"/>
          </a:xfrm>
          <a:prstGeom prst="line">
            <a:avLst/>
          </a:prstGeom>
          <a:noFill/>
          <a:ln w="28575" cap="flat" cmpd="sng" algn="ctr">
            <a:solidFill>
              <a:schemeClr val="bg1"/>
            </a:solidFill>
            <a:prstDash val="solid"/>
            <a:round/>
            <a:headEnd type="none" w="med" len="med"/>
            <a:tailEnd type="none" w="med" len="med"/>
          </a:ln>
          <a:effectLst/>
        </p:spPr>
      </p:cxnSp>
      <p:sp>
        <p:nvSpPr>
          <p:cNvPr id="290" name="TextBox 289">
            <a:extLst>
              <a:ext uri="{FF2B5EF4-FFF2-40B4-BE49-F238E27FC236}">
                <a16:creationId xmlns:a16="http://schemas.microsoft.com/office/drawing/2014/main" id="{C4B73D39-24CB-4471-93B5-AB15AEEC5737}"/>
              </a:ext>
            </a:extLst>
          </p:cNvPr>
          <p:cNvSpPr txBox="1"/>
          <p:nvPr/>
        </p:nvSpPr>
        <p:spPr bwMode="auto">
          <a:xfrm>
            <a:off x="7222244" y="5638398"/>
            <a:ext cx="44711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Yrs From Diagnosis</a:t>
            </a:r>
          </a:p>
        </p:txBody>
      </p:sp>
      <p:sp>
        <p:nvSpPr>
          <p:cNvPr id="291" name="TextBox 290">
            <a:extLst>
              <a:ext uri="{FF2B5EF4-FFF2-40B4-BE49-F238E27FC236}">
                <a16:creationId xmlns:a16="http://schemas.microsoft.com/office/drawing/2014/main" id="{A407E09A-2949-4899-8A47-0C9FB8067C9C}"/>
              </a:ext>
            </a:extLst>
          </p:cNvPr>
          <p:cNvSpPr txBox="1"/>
          <p:nvPr/>
        </p:nvSpPr>
        <p:spPr bwMode="auto">
          <a:xfrm rot="16200000">
            <a:off x="4622998" y="3627513"/>
            <a:ext cx="3652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Cumulative Proportion Surviving (%)</a:t>
            </a:r>
          </a:p>
        </p:txBody>
      </p:sp>
      <p:sp>
        <p:nvSpPr>
          <p:cNvPr id="292" name="TextBox 291">
            <a:extLst>
              <a:ext uri="{FF2B5EF4-FFF2-40B4-BE49-F238E27FC236}">
                <a16:creationId xmlns:a16="http://schemas.microsoft.com/office/drawing/2014/main" id="{52C023B2-324F-4A45-9EDF-B82F680A6215}"/>
              </a:ext>
            </a:extLst>
          </p:cNvPr>
          <p:cNvSpPr txBox="1"/>
          <p:nvPr/>
        </p:nvSpPr>
        <p:spPr bwMode="auto">
          <a:xfrm>
            <a:off x="6422064" y="2034971"/>
            <a:ext cx="8095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93" name="TextBox 292">
            <a:extLst>
              <a:ext uri="{FF2B5EF4-FFF2-40B4-BE49-F238E27FC236}">
                <a16:creationId xmlns:a16="http://schemas.microsoft.com/office/drawing/2014/main" id="{9183F752-7632-4B6E-92F5-8DB0733AE477}"/>
              </a:ext>
            </a:extLst>
          </p:cNvPr>
          <p:cNvSpPr txBox="1"/>
          <p:nvPr/>
        </p:nvSpPr>
        <p:spPr bwMode="auto">
          <a:xfrm>
            <a:off x="6422064" y="2347759"/>
            <a:ext cx="8095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a:t>
            </a:r>
          </a:p>
        </p:txBody>
      </p:sp>
      <p:sp>
        <p:nvSpPr>
          <p:cNvPr id="294" name="TextBox 293">
            <a:extLst>
              <a:ext uri="{FF2B5EF4-FFF2-40B4-BE49-F238E27FC236}">
                <a16:creationId xmlns:a16="http://schemas.microsoft.com/office/drawing/2014/main" id="{1DE27B72-7EB6-4161-883B-4FF23FA29ED7}"/>
              </a:ext>
            </a:extLst>
          </p:cNvPr>
          <p:cNvSpPr txBox="1"/>
          <p:nvPr/>
        </p:nvSpPr>
        <p:spPr bwMode="auto">
          <a:xfrm>
            <a:off x="6422064" y="2660547"/>
            <a:ext cx="8095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95" name="TextBox 294">
            <a:extLst>
              <a:ext uri="{FF2B5EF4-FFF2-40B4-BE49-F238E27FC236}">
                <a16:creationId xmlns:a16="http://schemas.microsoft.com/office/drawing/2014/main" id="{83695E33-A442-44D6-84A6-F2630C105A81}"/>
              </a:ext>
            </a:extLst>
          </p:cNvPr>
          <p:cNvSpPr txBox="1"/>
          <p:nvPr/>
        </p:nvSpPr>
        <p:spPr bwMode="auto">
          <a:xfrm>
            <a:off x="6422064" y="2973335"/>
            <a:ext cx="8095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a:t>
            </a:r>
          </a:p>
        </p:txBody>
      </p:sp>
      <p:sp>
        <p:nvSpPr>
          <p:cNvPr id="296" name="TextBox 295">
            <a:extLst>
              <a:ext uri="{FF2B5EF4-FFF2-40B4-BE49-F238E27FC236}">
                <a16:creationId xmlns:a16="http://schemas.microsoft.com/office/drawing/2014/main" id="{26A2E5AD-C191-4CDC-9EDD-AFED149A0447}"/>
              </a:ext>
            </a:extLst>
          </p:cNvPr>
          <p:cNvSpPr txBox="1"/>
          <p:nvPr/>
        </p:nvSpPr>
        <p:spPr bwMode="auto">
          <a:xfrm>
            <a:off x="6422064" y="3286123"/>
            <a:ext cx="8095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97" name="TextBox 296">
            <a:extLst>
              <a:ext uri="{FF2B5EF4-FFF2-40B4-BE49-F238E27FC236}">
                <a16:creationId xmlns:a16="http://schemas.microsoft.com/office/drawing/2014/main" id="{3A6D6D4A-5A5D-45CE-AA2B-7566A8E9E2FE}"/>
              </a:ext>
            </a:extLst>
          </p:cNvPr>
          <p:cNvSpPr txBox="1"/>
          <p:nvPr/>
        </p:nvSpPr>
        <p:spPr bwMode="auto">
          <a:xfrm>
            <a:off x="6422064" y="3598911"/>
            <a:ext cx="8095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298" name="TextBox 297">
            <a:extLst>
              <a:ext uri="{FF2B5EF4-FFF2-40B4-BE49-F238E27FC236}">
                <a16:creationId xmlns:a16="http://schemas.microsoft.com/office/drawing/2014/main" id="{728B026B-A1E4-4415-8E29-68A6BB4C2CDE}"/>
              </a:ext>
            </a:extLst>
          </p:cNvPr>
          <p:cNvSpPr txBox="1"/>
          <p:nvPr/>
        </p:nvSpPr>
        <p:spPr bwMode="auto">
          <a:xfrm>
            <a:off x="6422064" y="3911699"/>
            <a:ext cx="8095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99" name="TextBox 298">
            <a:extLst>
              <a:ext uri="{FF2B5EF4-FFF2-40B4-BE49-F238E27FC236}">
                <a16:creationId xmlns:a16="http://schemas.microsoft.com/office/drawing/2014/main" id="{23DCFDB4-2FF8-465B-B56B-5B3743E98DB3}"/>
              </a:ext>
            </a:extLst>
          </p:cNvPr>
          <p:cNvSpPr txBox="1"/>
          <p:nvPr/>
        </p:nvSpPr>
        <p:spPr bwMode="auto">
          <a:xfrm>
            <a:off x="6422064" y="4224487"/>
            <a:ext cx="8095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300" name="TextBox 299">
            <a:extLst>
              <a:ext uri="{FF2B5EF4-FFF2-40B4-BE49-F238E27FC236}">
                <a16:creationId xmlns:a16="http://schemas.microsoft.com/office/drawing/2014/main" id="{F010AC48-16F7-4AAE-9D2C-747A9B531F89}"/>
              </a:ext>
            </a:extLst>
          </p:cNvPr>
          <p:cNvSpPr txBox="1"/>
          <p:nvPr/>
        </p:nvSpPr>
        <p:spPr bwMode="auto">
          <a:xfrm>
            <a:off x="6422064" y="4537275"/>
            <a:ext cx="8095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01" name="TextBox 300">
            <a:extLst>
              <a:ext uri="{FF2B5EF4-FFF2-40B4-BE49-F238E27FC236}">
                <a16:creationId xmlns:a16="http://schemas.microsoft.com/office/drawing/2014/main" id="{FD8789FF-8DED-4073-AB02-99802C5309C6}"/>
              </a:ext>
            </a:extLst>
          </p:cNvPr>
          <p:cNvSpPr txBox="1"/>
          <p:nvPr/>
        </p:nvSpPr>
        <p:spPr bwMode="auto">
          <a:xfrm>
            <a:off x="6422064" y="4850063"/>
            <a:ext cx="8095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02" name="TextBox 301">
            <a:extLst>
              <a:ext uri="{FF2B5EF4-FFF2-40B4-BE49-F238E27FC236}">
                <a16:creationId xmlns:a16="http://schemas.microsoft.com/office/drawing/2014/main" id="{107EB768-2F10-44D5-9817-3ACC436616B5}"/>
              </a:ext>
            </a:extLst>
          </p:cNvPr>
          <p:cNvSpPr txBox="1"/>
          <p:nvPr/>
        </p:nvSpPr>
        <p:spPr bwMode="auto">
          <a:xfrm>
            <a:off x="6422064" y="5162851"/>
            <a:ext cx="8095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03" name="TextBox 302">
            <a:extLst>
              <a:ext uri="{FF2B5EF4-FFF2-40B4-BE49-F238E27FC236}">
                <a16:creationId xmlns:a16="http://schemas.microsoft.com/office/drawing/2014/main" id="{8D87B13F-065D-434F-89D7-BEF980DAFFD2}"/>
              </a:ext>
            </a:extLst>
          </p:cNvPr>
          <p:cNvSpPr txBox="1"/>
          <p:nvPr/>
        </p:nvSpPr>
        <p:spPr bwMode="auto">
          <a:xfrm>
            <a:off x="11426449" y="5354979"/>
            <a:ext cx="508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304" name="TextBox 303">
            <a:extLst>
              <a:ext uri="{FF2B5EF4-FFF2-40B4-BE49-F238E27FC236}">
                <a16:creationId xmlns:a16="http://schemas.microsoft.com/office/drawing/2014/main" id="{B4E9C86E-3138-4522-8E6B-25F968ED101B}"/>
              </a:ext>
            </a:extLst>
          </p:cNvPr>
          <p:cNvSpPr txBox="1"/>
          <p:nvPr/>
        </p:nvSpPr>
        <p:spPr bwMode="auto">
          <a:xfrm>
            <a:off x="6950308" y="5354979"/>
            <a:ext cx="508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05" name="TextBox 304">
            <a:extLst>
              <a:ext uri="{FF2B5EF4-FFF2-40B4-BE49-F238E27FC236}">
                <a16:creationId xmlns:a16="http://schemas.microsoft.com/office/drawing/2014/main" id="{44F3EF9E-8CE5-4960-B0EA-352C872EB618}"/>
              </a:ext>
            </a:extLst>
          </p:cNvPr>
          <p:cNvSpPr txBox="1"/>
          <p:nvPr/>
        </p:nvSpPr>
        <p:spPr bwMode="auto">
          <a:xfrm>
            <a:off x="7294627" y="5354979"/>
            <a:ext cx="508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306" name="TextBox 305">
            <a:extLst>
              <a:ext uri="{FF2B5EF4-FFF2-40B4-BE49-F238E27FC236}">
                <a16:creationId xmlns:a16="http://schemas.microsoft.com/office/drawing/2014/main" id="{E6A2BCF4-28CF-479F-BEAB-27540E83AD13}"/>
              </a:ext>
            </a:extLst>
          </p:cNvPr>
          <p:cNvSpPr txBox="1"/>
          <p:nvPr/>
        </p:nvSpPr>
        <p:spPr bwMode="auto">
          <a:xfrm>
            <a:off x="7638946" y="5354979"/>
            <a:ext cx="508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307" name="TextBox 306">
            <a:extLst>
              <a:ext uri="{FF2B5EF4-FFF2-40B4-BE49-F238E27FC236}">
                <a16:creationId xmlns:a16="http://schemas.microsoft.com/office/drawing/2014/main" id="{3BDB99B8-7EEB-4F3F-BEDB-3CE9281D5386}"/>
              </a:ext>
            </a:extLst>
          </p:cNvPr>
          <p:cNvSpPr txBox="1"/>
          <p:nvPr/>
        </p:nvSpPr>
        <p:spPr bwMode="auto">
          <a:xfrm>
            <a:off x="7983265" y="5354979"/>
            <a:ext cx="508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308" name="TextBox 307">
            <a:extLst>
              <a:ext uri="{FF2B5EF4-FFF2-40B4-BE49-F238E27FC236}">
                <a16:creationId xmlns:a16="http://schemas.microsoft.com/office/drawing/2014/main" id="{D73D2AE3-97C0-4C68-9E9E-4F980820EAC6}"/>
              </a:ext>
            </a:extLst>
          </p:cNvPr>
          <p:cNvSpPr txBox="1"/>
          <p:nvPr/>
        </p:nvSpPr>
        <p:spPr bwMode="auto">
          <a:xfrm>
            <a:off x="8327584" y="5354979"/>
            <a:ext cx="508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309" name="TextBox 308">
            <a:extLst>
              <a:ext uri="{FF2B5EF4-FFF2-40B4-BE49-F238E27FC236}">
                <a16:creationId xmlns:a16="http://schemas.microsoft.com/office/drawing/2014/main" id="{F8CD6CE0-A677-451D-AE37-5BA67D6E26ED}"/>
              </a:ext>
            </a:extLst>
          </p:cNvPr>
          <p:cNvSpPr txBox="1"/>
          <p:nvPr/>
        </p:nvSpPr>
        <p:spPr bwMode="auto">
          <a:xfrm>
            <a:off x="8671903" y="5354979"/>
            <a:ext cx="508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310" name="TextBox 309">
            <a:extLst>
              <a:ext uri="{FF2B5EF4-FFF2-40B4-BE49-F238E27FC236}">
                <a16:creationId xmlns:a16="http://schemas.microsoft.com/office/drawing/2014/main" id="{A1292581-AFCE-496B-9560-27EC122D9324}"/>
              </a:ext>
            </a:extLst>
          </p:cNvPr>
          <p:cNvSpPr txBox="1"/>
          <p:nvPr/>
        </p:nvSpPr>
        <p:spPr bwMode="auto">
          <a:xfrm>
            <a:off x="9016222" y="5354979"/>
            <a:ext cx="508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311" name="TextBox 310">
            <a:extLst>
              <a:ext uri="{FF2B5EF4-FFF2-40B4-BE49-F238E27FC236}">
                <a16:creationId xmlns:a16="http://schemas.microsoft.com/office/drawing/2014/main" id="{86D36C9B-22CF-4E1F-A8DD-2A9B11E8A390}"/>
              </a:ext>
            </a:extLst>
          </p:cNvPr>
          <p:cNvSpPr txBox="1"/>
          <p:nvPr/>
        </p:nvSpPr>
        <p:spPr bwMode="auto">
          <a:xfrm>
            <a:off x="9360541" y="5354979"/>
            <a:ext cx="508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312" name="TextBox 311">
            <a:extLst>
              <a:ext uri="{FF2B5EF4-FFF2-40B4-BE49-F238E27FC236}">
                <a16:creationId xmlns:a16="http://schemas.microsoft.com/office/drawing/2014/main" id="{BEFCDE2A-58F7-46B4-9407-100E7E58BDE8}"/>
              </a:ext>
            </a:extLst>
          </p:cNvPr>
          <p:cNvSpPr txBox="1"/>
          <p:nvPr/>
        </p:nvSpPr>
        <p:spPr bwMode="auto">
          <a:xfrm>
            <a:off x="9704860" y="5354979"/>
            <a:ext cx="508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313" name="TextBox 312">
            <a:extLst>
              <a:ext uri="{FF2B5EF4-FFF2-40B4-BE49-F238E27FC236}">
                <a16:creationId xmlns:a16="http://schemas.microsoft.com/office/drawing/2014/main" id="{FE253C54-4008-4AD0-AB7C-700F865F6A5C}"/>
              </a:ext>
            </a:extLst>
          </p:cNvPr>
          <p:cNvSpPr txBox="1"/>
          <p:nvPr/>
        </p:nvSpPr>
        <p:spPr bwMode="auto">
          <a:xfrm>
            <a:off x="10049179" y="5354979"/>
            <a:ext cx="508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314" name="TextBox 313">
            <a:extLst>
              <a:ext uri="{FF2B5EF4-FFF2-40B4-BE49-F238E27FC236}">
                <a16:creationId xmlns:a16="http://schemas.microsoft.com/office/drawing/2014/main" id="{F7B793DB-1640-4A71-A07F-EC441C85087B}"/>
              </a:ext>
            </a:extLst>
          </p:cNvPr>
          <p:cNvSpPr txBox="1"/>
          <p:nvPr/>
        </p:nvSpPr>
        <p:spPr bwMode="auto">
          <a:xfrm>
            <a:off x="10393498" y="5354979"/>
            <a:ext cx="508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15" name="TextBox 314">
            <a:extLst>
              <a:ext uri="{FF2B5EF4-FFF2-40B4-BE49-F238E27FC236}">
                <a16:creationId xmlns:a16="http://schemas.microsoft.com/office/drawing/2014/main" id="{AE7C562C-9B10-4D19-B64F-0E136AE5C826}"/>
              </a:ext>
            </a:extLst>
          </p:cNvPr>
          <p:cNvSpPr txBox="1"/>
          <p:nvPr/>
        </p:nvSpPr>
        <p:spPr bwMode="auto">
          <a:xfrm>
            <a:off x="10737817" y="5354979"/>
            <a:ext cx="508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316" name="TextBox 315">
            <a:extLst>
              <a:ext uri="{FF2B5EF4-FFF2-40B4-BE49-F238E27FC236}">
                <a16:creationId xmlns:a16="http://schemas.microsoft.com/office/drawing/2014/main" id="{6F1CC123-8BF6-4DE9-913B-A28EFFF41FE2}"/>
              </a:ext>
            </a:extLst>
          </p:cNvPr>
          <p:cNvSpPr txBox="1"/>
          <p:nvPr/>
        </p:nvSpPr>
        <p:spPr bwMode="auto">
          <a:xfrm>
            <a:off x="11082136" y="5354979"/>
            <a:ext cx="508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17" name="TextBox 316">
            <a:extLst>
              <a:ext uri="{FF2B5EF4-FFF2-40B4-BE49-F238E27FC236}">
                <a16:creationId xmlns:a16="http://schemas.microsoft.com/office/drawing/2014/main" id="{64E89E15-B14A-49DC-8260-2E1B8BCF437D}"/>
              </a:ext>
            </a:extLst>
          </p:cNvPr>
          <p:cNvSpPr txBox="1"/>
          <p:nvPr/>
        </p:nvSpPr>
        <p:spPr bwMode="auto">
          <a:xfrm>
            <a:off x="10120758" y="1837950"/>
            <a:ext cx="1552830" cy="1476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8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16-29 yrs, n = 81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30-39 yrs, n = 60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40-44 yrs, n = 36</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45-49 yrs, n = 25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50-54 yrs, n = 45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55-59 yrs, n = 29</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60-64 yrs, n = 44</a:t>
            </a:r>
          </a:p>
        </p:txBody>
      </p:sp>
      <p:cxnSp>
        <p:nvCxnSpPr>
          <p:cNvPr id="319" name="Straight Connector 318">
            <a:extLst>
              <a:ext uri="{FF2B5EF4-FFF2-40B4-BE49-F238E27FC236}">
                <a16:creationId xmlns:a16="http://schemas.microsoft.com/office/drawing/2014/main" id="{6D6DA46C-EA5C-4235-8D75-5120EC4BD062}"/>
              </a:ext>
            </a:extLst>
          </p:cNvPr>
          <p:cNvCxnSpPr/>
          <p:nvPr/>
        </p:nvCxnSpPr>
        <p:spPr bwMode="auto">
          <a:xfrm flipH="1">
            <a:off x="9958129" y="1985963"/>
            <a:ext cx="209809" cy="0"/>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29ED9AB8-F264-4AAB-9B0A-5E27887CEC82}"/>
              </a:ext>
            </a:extLst>
          </p:cNvPr>
          <p:cNvCxnSpPr/>
          <p:nvPr/>
        </p:nvCxnSpPr>
        <p:spPr bwMode="auto">
          <a:xfrm flipH="1">
            <a:off x="9958129" y="2176597"/>
            <a:ext cx="209809" cy="0"/>
          </a:xfrm>
          <a:prstGeom prst="line">
            <a:avLst/>
          </a:prstGeom>
          <a:noFill/>
          <a:ln w="28575"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0C8B1DC3-59AA-46E6-B847-6BEEEE72BA66}"/>
              </a:ext>
            </a:extLst>
          </p:cNvPr>
          <p:cNvCxnSpPr/>
          <p:nvPr/>
        </p:nvCxnSpPr>
        <p:spPr bwMode="auto">
          <a:xfrm flipH="1">
            <a:off x="9958129" y="2367231"/>
            <a:ext cx="209809" cy="0"/>
          </a:xfrm>
          <a:prstGeom prst="line">
            <a:avLst/>
          </a:prstGeom>
          <a:noFill/>
          <a:ln w="28575" cap="flat" cmpd="sng" algn="ctr">
            <a:solidFill>
              <a:schemeClr val="accent4"/>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67C86CE7-C489-47F2-871F-A8550A551A12}"/>
              </a:ext>
            </a:extLst>
          </p:cNvPr>
          <p:cNvCxnSpPr/>
          <p:nvPr/>
        </p:nvCxnSpPr>
        <p:spPr bwMode="auto">
          <a:xfrm flipH="1">
            <a:off x="9958129" y="2557865"/>
            <a:ext cx="209809" cy="0"/>
          </a:xfrm>
          <a:prstGeom prst="line">
            <a:avLst/>
          </a:prstGeom>
          <a:noFill/>
          <a:ln w="28575" cap="flat" cmpd="sng" algn="ctr">
            <a:solidFill>
              <a:schemeClr val="accent5"/>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A7B97115-DCF7-4F56-B8C4-24D5C774672F}"/>
              </a:ext>
            </a:extLst>
          </p:cNvPr>
          <p:cNvCxnSpPr/>
          <p:nvPr/>
        </p:nvCxnSpPr>
        <p:spPr bwMode="auto">
          <a:xfrm flipH="1">
            <a:off x="9958129" y="2748499"/>
            <a:ext cx="209809" cy="0"/>
          </a:xfrm>
          <a:prstGeom prst="line">
            <a:avLst/>
          </a:prstGeom>
          <a:noFill/>
          <a:ln w="28575" cap="flat" cmpd="sng" algn="ctr">
            <a:solidFill>
              <a:schemeClr val="accent6"/>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41B736B7-71B9-447F-88FC-DE06C2B44693}"/>
              </a:ext>
            </a:extLst>
          </p:cNvPr>
          <p:cNvCxnSpPr/>
          <p:nvPr/>
        </p:nvCxnSpPr>
        <p:spPr bwMode="auto">
          <a:xfrm flipH="1">
            <a:off x="9958129" y="2939133"/>
            <a:ext cx="209809" cy="0"/>
          </a:xfrm>
          <a:prstGeom prst="line">
            <a:avLst/>
          </a:prstGeom>
          <a:noFill/>
          <a:ln w="28575" cap="flat" cmpd="sng" algn="ctr">
            <a:solidFill>
              <a:schemeClr val="tx2"/>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A3DE8751-9653-444B-B12E-6EC7E163B072}"/>
              </a:ext>
            </a:extLst>
          </p:cNvPr>
          <p:cNvCxnSpPr/>
          <p:nvPr/>
        </p:nvCxnSpPr>
        <p:spPr bwMode="auto">
          <a:xfrm flipH="1">
            <a:off x="9958129" y="3129765"/>
            <a:ext cx="209809" cy="0"/>
          </a:xfrm>
          <a:prstGeom prst="line">
            <a:avLst/>
          </a:prstGeom>
          <a:noFill/>
          <a:ln w="28575" cap="flat" cmpd="sng" algn="ctr">
            <a:solidFill>
              <a:schemeClr val="accent2"/>
            </a:solidFill>
            <a:prstDash val="solid"/>
            <a:round/>
            <a:headEnd type="none" w="med" len="med"/>
            <a:tailEnd type="none" w="med" len="med"/>
          </a:ln>
          <a:effectLst/>
        </p:spPr>
      </p:cxnSp>
      <p:sp>
        <p:nvSpPr>
          <p:cNvPr id="326" name="Freeform: Shape 325">
            <a:extLst>
              <a:ext uri="{FF2B5EF4-FFF2-40B4-BE49-F238E27FC236}">
                <a16:creationId xmlns:a16="http://schemas.microsoft.com/office/drawing/2014/main" id="{704CE963-651E-4A61-9A3A-328C493DD6CE}"/>
              </a:ext>
            </a:extLst>
          </p:cNvPr>
          <p:cNvSpPr/>
          <p:nvPr/>
        </p:nvSpPr>
        <p:spPr bwMode="auto">
          <a:xfrm>
            <a:off x="7239000" y="2238375"/>
            <a:ext cx="4076700" cy="1128713"/>
          </a:xfrm>
          <a:custGeom>
            <a:avLst/>
            <a:gdLst>
              <a:gd name="connsiteX0" fmla="*/ 4076700 w 4076700"/>
              <a:gd name="connsiteY0" fmla="*/ 1128713 h 1128713"/>
              <a:gd name="connsiteX1" fmla="*/ 1719263 w 4076700"/>
              <a:gd name="connsiteY1" fmla="*/ 1128713 h 1128713"/>
              <a:gd name="connsiteX2" fmla="*/ 1719263 w 4076700"/>
              <a:gd name="connsiteY2" fmla="*/ 1081088 h 1128713"/>
              <a:gd name="connsiteX3" fmla="*/ 1700213 w 4076700"/>
              <a:gd name="connsiteY3" fmla="*/ 1081088 h 1128713"/>
              <a:gd name="connsiteX4" fmla="*/ 1700213 w 4076700"/>
              <a:gd name="connsiteY4" fmla="*/ 1023938 h 1128713"/>
              <a:gd name="connsiteX5" fmla="*/ 1300163 w 4076700"/>
              <a:gd name="connsiteY5" fmla="*/ 1023938 h 1128713"/>
              <a:gd name="connsiteX6" fmla="*/ 1300163 w 4076700"/>
              <a:gd name="connsiteY6" fmla="*/ 985838 h 1128713"/>
              <a:gd name="connsiteX7" fmla="*/ 1252538 w 4076700"/>
              <a:gd name="connsiteY7" fmla="*/ 985838 h 1128713"/>
              <a:gd name="connsiteX8" fmla="*/ 1252538 w 4076700"/>
              <a:gd name="connsiteY8" fmla="*/ 942975 h 1128713"/>
              <a:gd name="connsiteX9" fmla="*/ 1228725 w 4076700"/>
              <a:gd name="connsiteY9" fmla="*/ 942975 h 1128713"/>
              <a:gd name="connsiteX10" fmla="*/ 1228725 w 4076700"/>
              <a:gd name="connsiteY10" fmla="*/ 890588 h 1128713"/>
              <a:gd name="connsiteX11" fmla="*/ 1100138 w 4076700"/>
              <a:gd name="connsiteY11" fmla="*/ 890588 h 1128713"/>
              <a:gd name="connsiteX12" fmla="*/ 1100138 w 4076700"/>
              <a:gd name="connsiteY12" fmla="*/ 833438 h 1128713"/>
              <a:gd name="connsiteX13" fmla="*/ 890588 w 4076700"/>
              <a:gd name="connsiteY13" fmla="*/ 833438 h 1128713"/>
              <a:gd name="connsiteX14" fmla="*/ 890588 w 4076700"/>
              <a:gd name="connsiteY14" fmla="*/ 790575 h 1128713"/>
              <a:gd name="connsiteX15" fmla="*/ 700088 w 4076700"/>
              <a:gd name="connsiteY15" fmla="*/ 790575 h 1128713"/>
              <a:gd name="connsiteX16" fmla="*/ 700088 w 4076700"/>
              <a:gd name="connsiteY16" fmla="*/ 738188 h 1128713"/>
              <a:gd name="connsiteX17" fmla="*/ 671513 w 4076700"/>
              <a:gd name="connsiteY17" fmla="*/ 738188 h 1128713"/>
              <a:gd name="connsiteX18" fmla="*/ 671513 w 4076700"/>
              <a:gd name="connsiteY18" fmla="*/ 709613 h 1128713"/>
              <a:gd name="connsiteX19" fmla="*/ 628650 w 4076700"/>
              <a:gd name="connsiteY19" fmla="*/ 709613 h 1128713"/>
              <a:gd name="connsiteX20" fmla="*/ 628650 w 4076700"/>
              <a:gd name="connsiteY20" fmla="*/ 561975 h 1128713"/>
              <a:gd name="connsiteX21" fmla="*/ 561975 w 4076700"/>
              <a:gd name="connsiteY21" fmla="*/ 561975 h 1128713"/>
              <a:gd name="connsiteX22" fmla="*/ 561975 w 4076700"/>
              <a:gd name="connsiteY22" fmla="*/ 523875 h 1128713"/>
              <a:gd name="connsiteX23" fmla="*/ 466725 w 4076700"/>
              <a:gd name="connsiteY23" fmla="*/ 523875 h 1128713"/>
              <a:gd name="connsiteX24" fmla="*/ 466725 w 4076700"/>
              <a:gd name="connsiteY24" fmla="*/ 471488 h 1128713"/>
              <a:gd name="connsiteX25" fmla="*/ 447675 w 4076700"/>
              <a:gd name="connsiteY25" fmla="*/ 471488 h 1128713"/>
              <a:gd name="connsiteX26" fmla="*/ 447675 w 4076700"/>
              <a:gd name="connsiteY26" fmla="*/ 428625 h 1128713"/>
              <a:gd name="connsiteX27" fmla="*/ 428625 w 4076700"/>
              <a:gd name="connsiteY27" fmla="*/ 428625 h 1128713"/>
              <a:gd name="connsiteX28" fmla="*/ 428625 w 4076700"/>
              <a:gd name="connsiteY28" fmla="*/ 395288 h 1128713"/>
              <a:gd name="connsiteX29" fmla="*/ 357188 w 4076700"/>
              <a:gd name="connsiteY29" fmla="*/ 395288 h 1128713"/>
              <a:gd name="connsiteX30" fmla="*/ 357188 w 4076700"/>
              <a:gd name="connsiteY30" fmla="*/ 357188 h 1128713"/>
              <a:gd name="connsiteX31" fmla="*/ 314325 w 4076700"/>
              <a:gd name="connsiteY31" fmla="*/ 357188 h 1128713"/>
              <a:gd name="connsiteX32" fmla="*/ 314325 w 4076700"/>
              <a:gd name="connsiteY32" fmla="*/ 309563 h 1128713"/>
              <a:gd name="connsiteX33" fmla="*/ 314325 w 4076700"/>
              <a:gd name="connsiteY33" fmla="*/ 200025 h 1128713"/>
              <a:gd name="connsiteX34" fmla="*/ 223838 w 4076700"/>
              <a:gd name="connsiteY34" fmla="*/ 200025 h 1128713"/>
              <a:gd name="connsiteX35" fmla="*/ 223838 w 4076700"/>
              <a:gd name="connsiteY35" fmla="*/ 133350 h 1128713"/>
              <a:gd name="connsiteX36" fmla="*/ 142875 w 4076700"/>
              <a:gd name="connsiteY36" fmla="*/ 133350 h 1128713"/>
              <a:gd name="connsiteX37" fmla="*/ 142875 w 4076700"/>
              <a:gd name="connsiteY37" fmla="*/ 100013 h 1128713"/>
              <a:gd name="connsiteX38" fmla="*/ 119063 w 4076700"/>
              <a:gd name="connsiteY38" fmla="*/ 100013 h 1128713"/>
              <a:gd name="connsiteX39" fmla="*/ 119063 w 4076700"/>
              <a:gd name="connsiteY39" fmla="*/ 47625 h 1128713"/>
              <a:gd name="connsiteX40" fmla="*/ 66675 w 4076700"/>
              <a:gd name="connsiteY40" fmla="*/ 47625 h 1128713"/>
              <a:gd name="connsiteX41" fmla="*/ 66675 w 4076700"/>
              <a:gd name="connsiteY41" fmla="*/ 0 h 1128713"/>
              <a:gd name="connsiteX42" fmla="*/ 0 w 4076700"/>
              <a:gd name="connsiteY42" fmla="*/ 0 h 112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76700" h="1128713">
                <a:moveTo>
                  <a:pt x="4076700" y="1128713"/>
                </a:moveTo>
                <a:lnTo>
                  <a:pt x="1719263" y="1128713"/>
                </a:lnTo>
                <a:lnTo>
                  <a:pt x="1719263" y="1081088"/>
                </a:lnTo>
                <a:lnTo>
                  <a:pt x="1700213" y="1081088"/>
                </a:lnTo>
                <a:lnTo>
                  <a:pt x="1700213" y="1023938"/>
                </a:lnTo>
                <a:lnTo>
                  <a:pt x="1300163" y="1023938"/>
                </a:lnTo>
                <a:lnTo>
                  <a:pt x="1300163" y="985838"/>
                </a:lnTo>
                <a:lnTo>
                  <a:pt x="1252538" y="985838"/>
                </a:lnTo>
                <a:lnTo>
                  <a:pt x="1252538" y="942975"/>
                </a:lnTo>
                <a:lnTo>
                  <a:pt x="1228725" y="942975"/>
                </a:lnTo>
                <a:lnTo>
                  <a:pt x="1228725" y="890588"/>
                </a:lnTo>
                <a:lnTo>
                  <a:pt x="1100138" y="890588"/>
                </a:lnTo>
                <a:lnTo>
                  <a:pt x="1100138" y="833438"/>
                </a:lnTo>
                <a:lnTo>
                  <a:pt x="890588" y="833438"/>
                </a:lnTo>
                <a:lnTo>
                  <a:pt x="890588" y="790575"/>
                </a:lnTo>
                <a:lnTo>
                  <a:pt x="700088" y="790575"/>
                </a:lnTo>
                <a:lnTo>
                  <a:pt x="700088" y="738188"/>
                </a:lnTo>
                <a:lnTo>
                  <a:pt x="671513" y="738188"/>
                </a:lnTo>
                <a:lnTo>
                  <a:pt x="671513" y="709613"/>
                </a:lnTo>
                <a:lnTo>
                  <a:pt x="628650" y="709613"/>
                </a:lnTo>
                <a:lnTo>
                  <a:pt x="628650" y="561975"/>
                </a:lnTo>
                <a:lnTo>
                  <a:pt x="561975" y="561975"/>
                </a:lnTo>
                <a:lnTo>
                  <a:pt x="561975" y="523875"/>
                </a:lnTo>
                <a:lnTo>
                  <a:pt x="466725" y="523875"/>
                </a:lnTo>
                <a:lnTo>
                  <a:pt x="466725" y="471488"/>
                </a:lnTo>
                <a:lnTo>
                  <a:pt x="447675" y="471488"/>
                </a:lnTo>
                <a:lnTo>
                  <a:pt x="447675" y="428625"/>
                </a:lnTo>
                <a:lnTo>
                  <a:pt x="428625" y="428625"/>
                </a:lnTo>
                <a:lnTo>
                  <a:pt x="428625" y="395288"/>
                </a:lnTo>
                <a:lnTo>
                  <a:pt x="357188" y="395288"/>
                </a:lnTo>
                <a:lnTo>
                  <a:pt x="357188" y="357188"/>
                </a:lnTo>
                <a:lnTo>
                  <a:pt x="314325" y="357188"/>
                </a:lnTo>
                <a:lnTo>
                  <a:pt x="314325" y="309563"/>
                </a:lnTo>
                <a:lnTo>
                  <a:pt x="314325" y="200025"/>
                </a:lnTo>
                <a:lnTo>
                  <a:pt x="223838" y="200025"/>
                </a:lnTo>
                <a:lnTo>
                  <a:pt x="223838" y="133350"/>
                </a:lnTo>
                <a:lnTo>
                  <a:pt x="142875" y="133350"/>
                </a:lnTo>
                <a:lnTo>
                  <a:pt x="142875" y="100013"/>
                </a:lnTo>
                <a:lnTo>
                  <a:pt x="119063" y="100013"/>
                </a:lnTo>
                <a:lnTo>
                  <a:pt x="119063" y="47625"/>
                </a:lnTo>
                <a:lnTo>
                  <a:pt x="66675" y="47625"/>
                </a:lnTo>
                <a:lnTo>
                  <a:pt x="6667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27" name="Freeform: Shape 326">
            <a:extLst>
              <a:ext uri="{FF2B5EF4-FFF2-40B4-BE49-F238E27FC236}">
                <a16:creationId xmlns:a16="http://schemas.microsoft.com/office/drawing/2014/main" id="{43BC807E-263B-42CC-B416-CEED0721ACA4}"/>
              </a:ext>
            </a:extLst>
          </p:cNvPr>
          <p:cNvSpPr/>
          <p:nvPr/>
        </p:nvSpPr>
        <p:spPr bwMode="auto">
          <a:xfrm>
            <a:off x="7239000" y="2247900"/>
            <a:ext cx="3209925" cy="2390775"/>
          </a:xfrm>
          <a:custGeom>
            <a:avLst/>
            <a:gdLst>
              <a:gd name="connsiteX0" fmla="*/ 3209925 w 3209925"/>
              <a:gd name="connsiteY0" fmla="*/ 2390775 h 2390775"/>
              <a:gd name="connsiteX1" fmla="*/ 2843213 w 3209925"/>
              <a:gd name="connsiteY1" fmla="*/ 2390775 h 2390775"/>
              <a:gd name="connsiteX2" fmla="*/ 2843213 w 3209925"/>
              <a:gd name="connsiteY2" fmla="*/ 2185988 h 2390775"/>
              <a:gd name="connsiteX3" fmla="*/ 2500313 w 3209925"/>
              <a:gd name="connsiteY3" fmla="*/ 2185988 h 2390775"/>
              <a:gd name="connsiteX4" fmla="*/ 2500313 w 3209925"/>
              <a:gd name="connsiteY4" fmla="*/ 1995488 h 2390775"/>
              <a:gd name="connsiteX5" fmla="*/ 1300163 w 3209925"/>
              <a:gd name="connsiteY5" fmla="*/ 1995488 h 2390775"/>
              <a:gd name="connsiteX6" fmla="*/ 1300163 w 3209925"/>
              <a:gd name="connsiteY6" fmla="*/ 1928813 h 2390775"/>
              <a:gd name="connsiteX7" fmla="*/ 795338 w 3209925"/>
              <a:gd name="connsiteY7" fmla="*/ 1928813 h 2390775"/>
              <a:gd name="connsiteX8" fmla="*/ 795338 w 3209925"/>
              <a:gd name="connsiteY8" fmla="*/ 1862138 h 2390775"/>
              <a:gd name="connsiteX9" fmla="*/ 762000 w 3209925"/>
              <a:gd name="connsiteY9" fmla="*/ 1862138 h 2390775"/>
              <a:gd name="connsiteX10" fmla="*/ 762000 w 3209925"/>
              <a:gd name="connsiteY10" fmla="*/ 1819275 h 2390775"/>
              <a:gd name="connsiteX11" fmla="*/ 666750 w 3209925"/>
              <a:gd name="connsiteY11" fmla="*/ 1819275 h 2390775"/>
              <a:gd name="connsiteX12" fmla="*/ 666750 w 3209925"/>
              <a:gd name="connsiteY12" fmla="*/ 1757363 h 2390775"/>
              <a:gd name="connsiteX13" fmla="*/ 642938 w 3209925"/>
              <a:gd name="connsiteY13" fmla="*/ 1757363 h 2390775"/>
              <a:gd name="connsiteX14" fmla="*/ 642938 w 3209925"/>
              <a:gd name="connsiteY14" fmla="*/ 1695450 h 2390775"/>
              <a:gd name="connsiteX15" fmla="*/ 604838 w 3209925"/>
              <a:gd name="connsiteY15" fmla="*/ 1695450 h 2390775"/>
              <a:gd name="connsiteX16" fmla="*/ 604838 w 3209925"/>
              <a:gd name="connsiteY16" fmla="*/ 1595438 h 2390775"/>
              <a:gd name="connsiteX17" fmla="*/ 571500 w 3209925"/>
              <a:gd name="connsiteY17" fmla="*/ 1595438 h 2390775"/>
              <a:gd name="connsiteX18" fmla="*/ 571500 w 3209925"/>
              <a:gd name="connsiteY18" fmla="*/ 1443038 h 2390775"/>
              <a:gd name="connsiteX19" fmla="*/ 509588 w 3209925"/>
              <a:gd name="connsiteY19" fmla="*/ 1443038 h 2390775"/>
              <a:gd name="connsiteX20" fmla="*/ 509588 w 3209925"/>
              <a:gd name="connsiteY20" fmla="*/ 1381125 h 2390775"/>
              <a:gd name="connsiteX21" fmla="*/ 466725 w 3209925"/>
              <a:gd name="connsiteY21" fmla="*/ 1381125 h 2390775"/>
              <a:gd name="connsiteX22" fmla="*/ 466725 w 3209925"/>
              <a:gd name="connsiteY22" fmla="*/ 1266825 h 2390775"/>
              <a:gd name="connsiteX23" fmla="*/ 423863 w 3209925"/>
              <a:gd name="connsiteY23" fmla="*/ 1266825 h 2390775"/>
              <a:gd name="connsiteX24" fmla="*/ 423863 w 3209925"/>
              <a:gd name="connsiteY24" fmla="*/ 1143000 h 2390775"/>
              <a:gd name="connsiteX25" fmla="*/ 352425 w 3209925"/>
              <a:gd name="connsiteY25" fmla="*/ 1143000 h 2390775"/>
              <a:gd name="connsiteX26" fmla="*/ 352425 w 3209925"/>
              <a:gd name="connsiteY26" fmla="*/ 757238 h 2390775"/>
              <a:gd name="connsiteX27" fmla="*/ 319088 w 3209925"/>
              <a:gd name="connsiteY27" fmla="*/ 757238 h 2390775"/>
              <a:gd name="connsiteX28" fmla="*/ 319088 w 3209925"/>
              <a:gd name="connsiteY28" fmla="*/ 700088 h 2390775"/>
              <a:gd name="connsiteX29" fmla="*/ 280988 w 3209925"/>
              <a:gd name="connsiteY29" fmla="*/ 700088 h 2390775"/>
              <a:gd name="connsiteX30" fmla="*/ 280988 w 3209925"/>
              <a:gd name="connsiteY30" fmla="*/ 590550 h 2390775"/>
              <a:gd name="connsiteX31" fmla="*/ 247650 w 3209925"/>
              <a:gd name="connsiteY31" fmla="*/ 590550 h 2390775"/>
              <a:gd name="connsiteX32" fmla="*/ 247650 w 3209925"/>
              <a:gd name="connsiteY32" fmla="*/ 514350 h 2390775"/>
              <a:gd name="connsiteX33" fmla="*/ 185738 w 3209925"/>
              <a:gd name="connsiteY33" fmla="*/ 514350 h 2390775"/>
              <a:gd name="connsiteX34" fmla="*/ 185738 w 3209925"/>
              <a:gd name="connsiteY34" fmla="*/ 247650 h 2390775"/>
              <a:gd name="connsiteX35" fmla="*/ 90488 w 3209925"/>
              <a:gd name="connsiteY35" fmla="*/ 247650 h 2390775"/>
              <a:gd name="connsiteX36" fmla="*/ 90488 w 3209925"/>
              <a:gd name="connsiteY36" fmla="*/ 180975 h 2390775"/>
              <a:gd name="connsiteX37" fmla="*/ 71438 w 3209925"/>
              <a:gd name="connsiteY37" fmla="*/ 180975 h 2390775"/>
              <a:gd name="connsiteX38" fmla="*/ 71438 w 3209925"/>
              <a:gd name="connsiteY38" fmla="*/ 119063 h 2390775"/>
              <a:gd name="connsiteX39" fmla="*/ 0 w 3209925"/>
              <a:gd name="connsiteY39" fmla="*/ 119063 h 2390775"/>
              <a:gd name="connsiteX40" fmla="*/ 0 w 3209925"/>
              <a:gd name="connsiteY40" fmla="*/ 0 h 239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09925" h="2390775">
                <a:moveTo>
                  <a:pt x="3209925" y="2390775"/>
                </a:moveTo>
                <a:lnTo>
                  <a:pt x="2843213" y="2390775"/>
                </a:lnTo>
                <a:lnTo>
                  <a:pt x="2843213" y="2185988"/>
                </a:lnTo>
                <a:lnTo>
                  <a:pt x="2500313" y="2185988"/>
                </a:lnTo>
                <a:lnTo>
                  <a:pt x="2500313" y="1995488"/>
                </a:lnTo>
                <a:lnTo>
                  <a:pt x="1300163" y="1995488"/>
                </a:lnTo>
                <a:lnTo>
                  <a:pt x="1300163" y="1928813"/>
                </a:lnTo>
                <a:lnTo>
                  <a:pt x="795338" y="1928813"/>
                </a:lnTo>
                <a:lnTo>
                  <a:pt x="795338" y="1862138"/>
                </a:lnTo>
                <a:lnTo>
                  <a:pt x="762000" y="1862138"/>
                </a:lnTo>
                <a:lnTo>
                  <a:pt x="762000" y="1819275"/>
                </a:lnTo>
                <a:lnTo>
                  <a:pt x="666750" y="1819275"/>
                </a:lnTo>
                <a:lnTo>
                  <a:pt x="666750" y="1757363"/>
                </a:lnTo>
                <a:lnTo>
                  <a:pt x="642938" y="1757363"/>
                </a:lnTo>
                <a:lnTo>
                  <a:pt x="642938" y="1695450"/>
                </a:lnTo>
                <a:lnTo>
                  <a:pt x="604838" y="1695450"/>
                </a:lnTo>
                <a:lnTo>
                  <a:pt x="604838" y="1595438"/>
                </a:lnTo>
                <a:lnTo>
                  <a:pt x="571500" y="1595438"/>
                </a:lnTo>
                <a:lnTo>
                  <a:pt x="571500" y="1443038"/>
                </a:lnTo>
                <a:lnTo>
                  <a:pt x="509588" y="1443038"/>
                </a:lnTo>
                <a:lnTo>
                  <a:pt x="509588" y="1381125"/>
                </a:lnTo>
                <a:lnTo>
                  <a:pt x="466725" y="1381125"/>
                </a:lnTo>
                <a:lnTo>
                  <a:pt x="466725" y="1266825"/>
                </a:lnTo>
                <a:lnTo>
                  <a:pt x="423863" y="1266825"/>
                </a:lnTo>
                <a:lnTo>
                  <a:pt x="423863" y="1143000"/>
                </a:lnTo>
                <a:lnTo>
                  <a:pt x="352425" y="1143000"/>
                </a:lnTo>
                <a:lnTo>
                  <a:pt x="352425" y="757238"/>
                </a:lnTo>
                <a:lnTo>
                  <a:pt x="319088" y="757238"/>
                </a:lnTo>
                <a:lnTo>
                  <a:pt x="319088" y="700088"/>
                </a:lnTo>
                <a:lnTo>
                  <a:pt x="280988" y="700088"/>
                </a:lnTo>
                <a:lnTo>
                  <a:pt x="280988" y="590550"/>
                </a:lnTo>
                <a:lnTo>
                  <a:pt x="247650" y="590550"/>
                </a:lnTo>
                <a:lnTo>
                  <a:pt x="247650" y="514350"/>
                </a:lnTo>
                <a:lnTo>
                  <a:pt x="185738" y="514350"/>
                </a:lnTo>
                <a:lnTo>
                  <a:pt x="185738" y="247650"/>
                </a:lnTo>
                <a:lnTo>
                  <a:pt x="90488" y="247650"/>
                </a:lnTo>
                <a:lnTo>
                  <a:pt x="90488" y="180975"/>
                </a:lnTo>
                <a:lnTo>
                  <a:pt x="71438" y="180975"/>
                </a:lnTo>
                <a:lnTo>
                  <a:pt x="71438" y="119063"/>
                </a:lnTo>
                <a:lnTo>
                  <a:pt x="0" y="119063"/>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662886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4170920B-3E81-492A-A8BB-646B41E4943D}"/>
              </a:ext>
            </a:extLst>
          </p:cNvPr>
          <p:cNvSpPr/>
          <p:nvPr/>
        </p:nvSpPr>
        <p:spPr bwMode="auto">
          <a:xfrm>
            <a:off x="1064079" y="2419350"/>
            <a:ext cx="4357007" cy="1997529"/>
          </a:xfrm>
          <a:custGeom>
            <a:avLst/>
            <a:gdLst>
              <a:gd name="connsiteX0" fmla="*/ 0 w 4357007"/>
              <a:gd name="connsiteY0" fmla="*/ 0 h 1997529"/>
              <a:gd name="connsiteX1" fmla="*/ 68035 w 4357007"/>
              <a:gd name="connsiteY1" fmla="*/ 0 h 1997529"/>
              <a:gd name="connsiteX2" fmla="*/ 68035 w 4357007"/>
              <a:gd name="connsiteY2" fmla="*/ 73479 h 1997529"/>
              <a:gd name="connsiteX3" fmla="*/ 89807 w 4357007"/>
              <a:gd name="connsiteY3" fmla="*/ 73479 h 1997529"/>
              <a:gd name="connsiteX4" fmla="*/ 89807 w 4357007"/>
              <a:gd name="connsiteY4" fmla="*/ 122464 h 1997529"/>
              <a:gd name="connsiteX5" fmla="*/ 119742 w 4357007"/>
              <a:gd name="connsiteY5" fmla="*/ 122464 h 1997529"/>
              <a:gd name="connsiteX6" fmla="*/ 119742 w 4357007"/>
              <a:gd name="connsiteY6" fmla="*/ 242207 h 1997529"/>
              <a:gd name="connsiteX7" fmla="*/ 133350 w 4357007"/>
              <a:gd name="connsiteY7" fmla="*/ 242207 h 1997529"/>
              <a:gd name="connsiteX8" fmla="*/ 133350 w 4357007"/>
              <a:gd name="connsiteY8" fmla="*/ 356507 h 1997529"/>
              <a:gd name="connsiteX9" fmla="*/ 171450 w 4357007"/>
              <a:gd name="connsiteY9" fmla="*/ 356507 h 1997529"/>
              <a:gd name="connsiteX10" fmla="*/ 171450 w 4357007"/>
              <a:gd name="connsiteY10" fmla="*/ 402771 h 1997529"/>
              <a:gd name="connsiteX11" fmla="*/ 201385 w 4357007"/>
              <a:gd name="connsiteY11" fmla="*/ 402771 h 1997529"/>
              <a:gd name="connsiteX12" fmla="*/ 201385 w 4357007"/>
              <a:gd name="connsiteY12" fmla="*/ 527957 h 1997529"/>
              <a:gd name="connsiteX13" fmla="*/ 236764 w 4357007"/>
              <a:gd name="connsiteY13" fmla="*/ 527957 h 1997529"/>
              <a:gd name="connsiteX14" fmla="*/ 236764 w 4357007"/>
              <a:gd name="connsiteY14" fmla="*/ 576943 h 1997529"/>
              <a:gd name="connsiteX15" fmla="*/ 283028 w 4357007"/>
              <a:gd name="connsiteY15" fmla="*/ 576943 h 1997529"/>
              <a:gd name="connsiteX16" fmla="*/ 283028 w 4357007"/>
              <a:gd name="connsiteY16" fmla="*/ 688521 h 1997529"/>
              <a:gd name="connsiteX17" fmla="*/ 304800 w 4357007"/>
              <a:gd name="connsiteY17" fmla="*/ 688521 h 1997529"/>
              <a:gd name="connsiteX18" fmla="*/ 304800 w 4357007"/>
              <a:gd name="connsiteY18" fmla="*/ 764721 h 1997529"/>
              <a:gd name="connsiteX19" fmla="*/ 351064 w 4357007"/>
              <a:gd name="connsiteY19" fmla="*/ 764721 h 1997529"/>
              <a:gd name="connsiteX20" fmla="*/ 351064 w 4357007"/>
              <a:gd name="connsiteY20" fmla="*/ 808264 h 1997529"/>
              <a:gd name="connsiteX21" fmla="*/ 370114 w 4357007"/>
              <a:gd name="connsiteY21" fmla="*/ 808264 h 1997529"/>
              <a:gd name="connsiteX22" fmla="*/ 370114 w 4357007"/>
              <a:gd name="connsiteY22" fmla="*/ 876300 h 1997529"/>
              <a:gd name="connsiteX23" fmla="*/ 370114 w 4357007"/>
              <a:gd name="connsiteY23" fmla="*/ 876300 h 1997529"/>
              <a:gd name="connsiteX24" fmla="*/ 389164 w 4357007"/>
              <a:gd name="connsiteY24" fmla="*/ 876300 h 1997529"/>
              <a:gd name="connsiteX25" fmla="*/ 389164 w 4357007"/>
              <a:gd name="connsiteY25" fmla="*/ 933450 h 1997529"/>
              <a:gd name="connsiteX26" fmla="*/ 413657 w 4357007"/>
              <a:gd name="connsiteY26" fmla="*/ 933450 h 1997529"/>
              <a:gd name="connsiteX27" fmla="*/ 413657 w 4357007"/>
              <a:gd name="connsiteY27" fmla="*/ 998764 h 1997529"/>
              <a:gd name="connsiteX28" fmla="*/ 449035 w 4357007"/>
              <a:gd name="connsiteY28" fmla="*/ 998764 h 1997529"/>
              <a:gd name="connsiteX29" fmla="*/ 449035 w 4357007"/>
              <a:gd name="connsiteY29" fmla="*/ 1055914 h 1997529"/>
              <a:gd name="connsiteX30" fmla="*/ 449035 w 4357007"/>
              <a:gd name="connsiteY30" fmla="*/ 1055914 h 1997529"/>
              <a:gd name="connsiteX31" fmla="*/ 473528 w 4357007"/>
              <a:gd name="connsiteY31" fmla="*/ 1055914 h 1997529"/>
              <a:gd name="connsiteX32" fmla="*/ 473528 w 4357007"/>
              <a:gd name="connsiteY32" fmla="*/ 1115786 h 1997529"/>
              <a:gd name="connsiteX33" fmla="*/ 506185 w 4357007"/>
              <a:gd name="connsiteY33" fmla="*/ 1115786 h 1997529"/>
              <a:gd name="connsiteX34" fmla="*/ 506185 w 4357007"/>
              <a:gd name="connsiteY34" fmla="*/ 1181100 h 1997529"/>
              <a:gd name="connsiteX35" fmla="*/ 549728 w 4357007"/>
              <a:gd name="connsiteY35" fmla="*/ 1181100 h 1997529"/>
              <a:gd name="connsiteX36" fmla="*/ 549728 w 4357007"/>
              <a:gd name="connsiteY36" fmla="*/ 1240971 h 1997529"/>
              <a:gd name="connsiteX37" fmla="*/ 593271 w 4357007"/>
              <a:gd name="connsiteY37" fmla="*/ 1240971 h 1997529"/>
              <a:gd name="connsiteX38" fmla="*/ 593271 w 4357007"/>
              <a:gd name="connsiteY38" fmla="*/ 1281793 h 1997529"/>
              <a:gd name="connsiteX39" fmla="*/ 620485 w 4357007"/>
              <a:gd name="connsiteY39" fmla="*/ 1281793 h 1997529"/>
              <a:gd name="connsiteX40" fmla="*/ 620485 w 4357007"/>
              <a:gd name="connsiteY40" fmla="*/ 1344386 h 1997529"/>
              <a:gd name="connsiteX41" fmla="*/ 636814 w 4357007"/>
              <a:gd name="connsiteY41" fmla="*/ 1344386 h 1997529"/>
              <a:gd name="connsiteX42" fmla="*/ 636814 w 4357007"/>
              <a:gd name="connsiteY42" fmla="*/ 1377043 h 1997529"/>
              <a:gd name="connsiteX43" fmla="*/ 685800 w 4357007"/>
              <a:gd name="connsiteY43" fmla="*/ 1377043 h 1997529"/>
              <a:gd name="connsiteX44" fmla="*/ 685800 w 4357007"/>
              <a:gd name="connsiteY44" fmla="*/ 1431471 h 1997529"/>
              <a:gd name="connsiteX45" fmla="*/ 685800 w 4357007"/>
              <a:gd name="connsiteY45" fmla="*/ 1431471 h 1997529"/>
              <a:gd name="connsiteX46" fmla="*/ 685800 w 4357007"/>
              <a:gd name="connsiteY46" fmla="*/ 1461407 h 1997529"/>
              <a:gd name="connsiteX47" fmla="*/ 737507 w 4357007"/>
              <a:gd name="connsiteY47" fmla="*/ 1461407 h 1997529"/>
              <a:gd name="connsiteX48" fmla="*/ 737507 w 4357007"/>
              <a:gd name="connsiteY48" fmla="*/ 1461407 h 1997529"/>
              <a:gd name="connsiteX49" fmla="*/ 737507 w 4357007"/>
              <a:gd name="connsiteY49" fmla="*/ 1485900 h 1997529"/>
              <a:gd name="connsiteX50" fmla="*/ 775607 w 4357007"/>
              <a:gd name="connsiteY50" fmla="*/ 1485900 h 1997529"/>
              <a:gd name="connsiteX51" fmla="*/ 775607 w 4357007"/>
              <a:gd name="connsiteY51" fmla="*/ 1521279 h 1997529"/>
              <a:gd name="connsiteX52" fmla="*/ 819150 w 4357007"/>
              <a:gd name="connsiteY52" fmla="*/ 1521279 h 1997529"/>
              <a:gd name="connsiteX53" fmla="*/ 819150 w 4357007"/>
              <a:gd name="connsiteY53" fmla="*/ 1553936 h 1997529"/>
              <a:gd name="connsiteX54" fmla="*/ 857250 w 4357007"/>
              <a:gd name="connsiteY54" fmla="*/ 1553936 h 1997529"/>
              <a:gd name="connsiteX55" fmla="*/ 857250 w 4357007"/>
              <a:gd name="connsiteY55" fmla="*/ 1592036 h 1997529"/>
              <a:gd name="connsiteX56" fmla="*/ 895350 w 4357007"/>
              <a:gd name="connsiteY56" fmla="*/ 1592036 h 1997529"/>
              <a:gd name="connsiteX57" fmla="*/ 895350 w 4357007"/>
              <a:gd name="connsiteY57" fmla="*/ 1619250 h 1997529"/>
              <a:gd name="connsiteX58" fmla="*/ 930728 w 4357007"/>
              <a:gd name="connsiteY58" fmla="*/ 1619250 h 1997529"/>
              <a:gd name="connsiteX59" fmla="*/ 930728 w 4357007"/>
              <a:gd name="connsiteY59" fmla="*/ 1643743 h 1997529"/>
              <a:gd name="connsiteX60" fmla="*/ 979714 w 4357007"/>
              <a:gd name="connsiteY60" fmla="*/ 1643743 h 1997529"/>
              <a:gd name="connsiteX61" fmla="*/ 979714 w 4357007"/>
              <a:gd name="connsiteY61" fmla="*/ 1676400 h 1997529"/>
              <a:gd name="connsiteX62" fmla="*/ 1012371 w 4357007"/>
              <a:gd name="connsiteY62" fmla="*/ 1676400 h 1997529"/>
              <a:gd name="connsiteX63" fmla="*/ 1012371 w 4357007"/>
              <a:gd name="connsiteY63" fmla="*/ 1692729 h 1997529"/>
              <a:gd name="connsiteX64" fmla="*/ 1069521 w 4357007"/>
              <a:gd name="connsiteY64" fmla="*/ 1692729 h 1997529"/>
              <a:gd name="connsiteX65" fmla="*/ 1069521 w 4357007"/>
              <a:gd name="connsiteY65" fmla="*/ 1692729 h 1997529"/>
              <a:gd name="connsiteX66" fmla="*/ 1132114 w 4357007"/>
              <a:gd name="connsiteY66" fmla="*/ 1692729 h 1997529"/>
              <a:gd name="connsiteX67" fmla="*/ 1132114 w 4357007"/>
              <a:gd name="connsiteY67" fmla="*/ 1736271 h 1997529"/>
              <a:gd name="connsiteX68" fmla="*/ 1170214 w 4357007"/>
              <a:gd name="connsiteY68" fmla="*/ 1736271 h 1997529"/>
              <a:gd name="connsiteX69" fmla="*/ 1170214 w 4357007"/>
              <a:gd name="connsiteY69" fmla="*/ 1763486 h 1997529"/>
              <a:gd name="connsiteX70" fmla="*/ 1303564 w 4357007"/>
              <a:gd name="connsiteY70" fmla="*/ 1763486 h 1997529"/>
              <a:gd name="connsiteX71" fmla="*/ 1303564 w 4357007"/>
              <a:gd name="connsiteY71" fmla="*/ 1793421 h 1997529"/>
              <a:gd name="connsiteX72" fmla="*/ 1406978 w 4357007"/>
              <a:gd name="connsiteY72" fmla="*/ 1793421 h 1997529"/>
              <a:gd name="connsiteX73" fmla="*/ 1406978 w 4357007"/>
              <a:gd name="connsiteY73" fmla="*/ 1823357 h 1997529"/>
              <a:gd name="connsiteX74" fmla="*/ 1611085 w 4357007"/>
              <a:gd name="connsiteY74" fmla="*/ 1823357 h 1997529"/>
              <a:gd name="connsiteX75" fmla="*/ 1611085 w 4357007"/>
              <a:gd name="connsiteY75" fmla="*/ 1850571 h 1997529"/>
              <a:gd name="connsiteX76" fmla="*/ 1649185 w 4357007"/>
              <a:gd name="connsiteY76" fmla="*/ 1850571 h 1997529"/>
              <a:gd name="connsiteX77" fmla="*/ 1649185 w 4357007"/>
              <a:gd name="connsiteY77" fmla="*/ 1866900 h 1997529"/>
              <a:gd name="connsiteX78" fmla="*/ 1793421 w 4357007"/>
              <a:gd name="connsiteY78" fmla="*/ 1866900 h 1997529"/>
              <a:gd name="connsiteX79" fmla="*/ 1793421 w 4357007"/>
              <a:gd name="connsiteY79" fmla="*/ 1894114 h 1997529"/>
              <a:gd name="connsiteX80" fmla="*/ 2005692 w 4357007"/>
              <a:gd name="connsiteY80" fmla="*/ 1894114 h 1997529"/>
              <a:gd name="connsiteX81" fmla="*/ 2005692 w 4357007"/>
              <a:gd name="connsiteY81" fmla="*/ 1907721 h 1997529"/>
              <a:gd name="connsiteX82" fmla="*/ 2201635 w 4357007"/>
              <a:gd name="connsiteY82" fmla="*/ 1907721 h 1997529"/>
              <a:gd name="connsiteX83" fmla="*/ 2201635 w 4357007"/>
              <a:gd name="connsiteY83" fmla="*/ 1918607 h 1997529"/>
              <a:gd name="connsiteX84" fmla="*/ 2408464 w 4357007"/>
              <a:gd name="connsiteY84" fmla="*/ 1918607 h 1997529"/>
              <a:gd name="connsiteX85" fmla="*/ 2408464 w 4357007"/>
              <a:gd name="connsiteY85" fmla="*/ 1934936 h 1997529"/>
              <a:gd name="connsiteX86" fmla="*/ 2805792 w 4357007"/>
              <a:gd name="connsiteY86" fmla="*/ 1934936 h 1997529"/>
              <a:gd name="connsiteX87" fmla="*/ 2805792 w 4357007"/>
              <a:gd name="connsiteY87" fmla="*/ 1959429 h 1997529"/>
              <a:gd name="connsiteX88" fmla="*/ 3477985 w 4357007"/>
              <a:gd name="connsiteY88" fmla="*/ 1959429 h 1997529"/>
              <a:gd name="connsiteX89" fmla="*/ 3480707 w 4357007"/>
              <a:gd name="connsiteY89" fmla="*/ 1962151 h 1997529"/>
              <a:gd name="connsiteX90" fmla="*/ 3894364 w 4357007"/>
              <a:gd name="connsiteY90" fmla="*/ 1962151 h 1997529"/>
              <a:gd name="connsiteX91" fmla="*/ 3894364 w 4357007"/>
              <a:gd name="connsiteY91" fmla="*/ 1997529 h 1997529"/>
              <a:gd name="connsiteX92" fmla="*/ 4357007 w 4357007"/>
              <a:gd name="connsiteY92" fmla="*/ 1997529 h 19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4357007" h="1997529">
                <a:moveTo>
                  <a:pt x="0" y="0"/>
                </a:moveTo>
                <a:lnTo>
                  <a:pt x="68035" y="0"/>
                </a:lnTo>
                <a:lnTo>
                  <a:pt x="68035" y="73479"/>
                </a:lnTo>
                <a:lnTo>
                  <a:pt x="89807" y="73479"/>
                </a:lnTo>
                <a:lnTo>
                  <a:pt x="89807" y="122464"/>
                </a:lnTo>
                <a:lnTo>
                  <a:pt x="119742" y="122464"/>
                </a:lnTo>
                <a:lnTo>
                  <a:pt x="119742" y="242207"/>
                </a:lnTo>
                <a:lnTo>
                  <a:pt x="133350" y="242207"/>
                </a:lnTo>
                <a:lnTo>
                  <a:pt x="133350" y="356507"/>
                </a:lnTo>
                <a:lnTo>
                  <a:pt x="171450" y="356507"/>
                </a:lnTo>
                <a:lnTo>
                  <a:pt x="171450" y="402771"/>
                </a:lnTo>
                <a:lnTo>
                  <a:pt x="201385" y="402771"/>
                </a:lnTo>
                <a:lnTo>
                  <a:pt x="201385" y="527957"/>
                </a:lnTo>
                <a:lnTo>
                  <a:pt x="236764" y="527957"/>
                </a:lnTo>
                <a:lnTo>
                  <a:pt x="236764" y="576943"/>
                </a:lnTo>
                <a:lnTo>
                  <a:pt x="283028" y="576943"/>
                </a:lnTo>
                <a:lnTo>
                  <a:pt x="283028" y="688521"/>
                </a:lnTo>
                <a:lnTo>
                  <a:pt x="304800" y="688521"/>
                </a:lnTo>
                <a:lnTo>
                  <a:pt x="304800" y="764721"/>
                </a:lnTo>
                <a:lnTo>
                  <a:pt x="351064" y="764721"/>
                </a:lnTo>
                <a:lnTo>
                  <a:pt x="351064" y="808264"/>
                </a:lnTo>
                <a:lnTo>
                  <a:pt x="370114" y="808264"/>
                </a:lnTo>
                <a:lnTo>
                  <a:pt x="370114" y="876300"/>
                </a:lnTo>
                <a:lnTo>
                  <a:pt x="370114" y="876300"/>
                </a:lnTo>
                <a:lnTo>
                  <a:pt x="389164" y="876300"/>
                </a:lnTo>
                <a:lnTo>
                  <a:pt x="389164" y="933450"/>
                </a:lnTo>
                <a:lnTo>
                  <a:pt x="413657" y="933450"/>
                </a:lnTo>
                <a:lnTo>
                  <a:pt x="413657" y="998764"/>
                </a:lnTo>
                <a:lnTo>
                  <a:pt x="449035" y="998764"/>
                </a:lnTo>
                <a:lnTo>
                  <a:pt x="449035" y="1055914"/>
                </a:lnTo>
                <a:lnTo>
                  <a:pt x="449035" y="1055914"/>
                </a:lnTo>
                <a:lnTo>
                  <a:pt x="473528" y="1055914"/>
                </a:lnTo>
                <a:lnTo>
                  <a:pt x="473528" y="1115786"/>
                </a:lnTo>
                <a:lnTo>
                  <a:pt x="506185" y="1115786"/>
                </a:lnTo>
                <a:lnTo>
                  <a:pt x="506185" y="1181100"/>
                </a:lnTo>
                <a:lnTo>
                  <a:pt x="549728" y="1181100"/>
                </a:lnTo>
                <a:lnTo>
                  <a:pt x="549728" y="1240971"/>
                </a:lnTo>
                <a:lnTo>
                  <a:pt x="593271" y="1240971"/>
                </a:lnTo>
                <a:lnTo>
                  <a:pt x="593271" y="1281793"/>
                </a:lnTo>
                <a:lnTo>
                  <a:pt x="620485" y="1281793"/>
                </a:lnTo>
                <a:lnTo>
                  <a:pt x="620485" y="1344386"/>
                </a:lnTo>
                <a:lnTo>
                  <a:pt x="636814" y="1344386"/>
                </a:lnTo>
                <a:lnTo>
                  <a:pt x="636814" y="1377043"/>
                </a:lnTo>
                <a:lnTo>
                  <a:pt x="685800" y="1377043"/>
                </a:lnTo>
                <a:lnTo>
                  <a:pt x="685800" y="1431471"/>
                </a:lnTo>
                <a:lnTo>
                  <a:pt x="685800" y="1431471"/>
                </a:lnTo>
                <a:lnTo>
                  <a:pt x="685800" y="1461407"/>
                </a:lnTo>
                <a:lnTo>
                  <a:pt x="737507" y="1461407"/>
                </a:lnTo>
                <a:lnTo>
                  <a:pt x="737507" y="1461407"/>
                </a:lnTo>
                <a:lnTo>
                  <a:pt x="737507" y="1485900"/>
                </a:lnTo>
                <a:lnTo>
                  <a:pt x="775607" y="1485900"/>
                </a:lnTo>
                <a:lnTo>
                  <a:pt x="775607" y="1521279"/>
                </a:lnTo>
                <a:lnTo>
                  <a:pt x="819150" y="1521279"/>
                </a:lnTo>
                <a:lnTo>
                  <a:pt x="819150" y="1553936"/>
                </a:lnTo>
                <a:lnTo>
                  <a:pt x="857250" y="1553936"/>
                </a:lnTo>
                <a:lnTo>
                  <a:pt x="857250" y="1592036"/>
                </a:lnTo>
                <a:lnTo>
                  <a:pt x="895350" y="1592036"/>
                </a:lnTo>
                <a:lnTo>
                  <a:pt x="895350" y="1619250"/>
                </a:lnTo>
                <a:lnTo>
                  <a:pt x="930728" y="1619250"/>
                </a:lnTo>
                <a:lnTo>
                  <a:pt x="930728" y="1643743"/>
                </a:lnTo>
                <a:lnTo>
                  <a:pt x="979714" y="1643743"/>
                </a:lnTo>
                <a:lnTo>
                  <a:pt x="979714" y="1676400"/>
                </a:lnTo>
                <a:lnTo>
                  <a:pt x="1012371" y="1676400"/>
                </a:lnTo>
                <a:lnTo>
                  <a:pt x="1012371" y="1692729"/>
                </a:lnTo>
                <a:lnTo>
                  <a:pt x="1069521" y="1692729"/>
                </a:lnTo>
                <a:lnTo>
                  <a:pt x="1069521" y="1692729"/>
                </a:lnTo>
                <a:lnTo>
                  <a:pt x="1132114" y="1692729"/>
                </a:lnTo>
                <a:lnTo>
                  <a:pt x="1132114" y="1736271"/>
                </a:lnTo>
                <a:lnTo>
                  <a:pt x="1170214" y="1736271"/>
                </a:lnTo>
                <a:lnTo>
                  <a:pt x="1170214" y="1763486"/>
                </a:lnTo>
                <a:lnTo>
                  <a:pt x="1303564" y="1763486"/>
                </a:lnTo>
                <a:lnTo>
                  <a:pt x="1303564" y="1793421"/>
                </a:lnTo>
                <a:lnTo>
                  <a:pt x="1406978" y="1793421"/>
                </a:lnTo>
                <a:lnTo>
                  <a:pt x="1406978" y="1823357"/>
                </a:lnTo>
                <a:lnTo>
                  <a:pt x="1611085" y="1823357"/>
                </a:lnTo>
                <a:lnTo>
                  <a:pt x="1611085" y="1850571"/>
                </a:lnTo>
                <a:lnTo>
                  <a:pt x="1649185" y="1850571"/>
                </a:lnTo>
                <a:lnTo>
                  <a:pt x="1649185" y="1866900"/>
                </a:lnTo>
                <a:lnTo>
                  <a:pt x="1793421" y="1866900"/>
                </a:lnTo>
                <a:lnTo>
                  <a:pt x="1793421" y="1894114"/>
                </a:lnTo>
                <a:lnTo>
                  <a:pt x="2005692" y="1894114"/>
                </a:lnTo>
                <a:lnTo>
                  <a:pt x="2005692" y="1907721"/>
                </a:lnTo>
                <a:lnTo>
                  <a:pt x="2201635" y="1907721"/>
                </a:lnTo>
                <a:lnTo>
                  <a:pt x="2201635" y="1918607"/>
                </a:lnTo>
                <a:lnTo>
                  <a:pt x="2408464" y="1918607"/>
                </a:lnTo>
                <a:lnTo>
                  <a:pt x="2408464" y="1934936"/>
                </a:lnTo>
                <a:lnTo>
                  <a:pt x="2805792" y="1934936"/>
                </a:lnTo>
                <a:lnTo>
                  <a:pt x="2805792" y="1959429"/>
                </a:lnTo>
                <a:lnTo>
                  <a:pt x="3477985" y="1959429"/>
                </a:lnTo>
                <a:lnTo>
                  <a:pt x="3480707" y="1962151"/>
                </a:lnTo>
                <a:lnTo>
                  <a:pt x="3894364" y="1962151"/>
                </a:lnTo>
                <a:lnTo>
                  <a:pt x="3894364" y="1997529"/>
                </a:lnTo>
                <a:lnTo>
                  <a:pt x="4357007" y="1997529"/>
                </a:lnTo>
              </a:path>
            </a:pathLst>
          </a:custGeom>
          <a:noFill/>
          <a:ln w="28575">
            <a:solidFill>
              <a:schemeClr val="accent3"/>
            </a:solidFill>
            <a:miter lim="800000"/>
            <a:headEnd/>
            <a:tailEnd/>
          </a:ln>
        </p:spPr>
        <p:txBody>
          <a:bodyPr rtlCol="0" anchor="ctr"/>
          <a:lstStyle/>
          <a:p>
            <a:pPr algn="ctr"/>
            <a:endParaRPr lang="en-US" dirty="0"/>
          </a:p>
        </p:txBody>
      </p:sp>
      <p:sp>
        <p:nvSpPr>
          <p:cNvPr id="11" name="Freeform: Shape 10">
            <a:extLst>
              <a:ext uri="{FF2B5EF4-FFF2-40B4-BE49-F238E27FC236}">
                <a16:creationId xmlns:a16="http://schemas.microsoft.com/office/drawing/2014/main" id="{0F6774C3-F204-4884-95C3-6299ABD6E548}"/>
              </a:ext>
            </a:extLst>
          </p:cNvPr>
          <p:cNvSpPr/>
          <p:nvPr/>
        </p:nvSpPr>
        <p:spPr bwMode="auto">
          <a:xfrm>
            <a:off x="1061357" y="2411186"/>
            <a:ext cx="4354286" cy="1891393"/>
          </a:xfrm>
          <a:custGeom>
            <a:avLst/>
            <a:gdLst>
              <a:gd name="connsiteX0" fmla="*/ 0 w 4354286"/>
              <a:gd name="connsiteY0" fmla="*/ 0 h 1891393"/>
              <a:gd name="connsiteX1" fmla="*/ 76200 w 4354286"/>
              <a:gd name="connsiteY1" fmla="*/ 0 h 1891393"/>
              <a:gd name="connsiteX2" fmla="*/ 76200 w 4354286"/>
              <a:gd name="connsiteY2" fmla="*/ 19050 h 1891393"/>
              <a:gd name="connsiteX3" fmla="*/ 100693 w 4354286"/>
              <a:gd name="connsiteY3" fmla="*/ 19050 h 1891393"/>
              <a:gd name="connsiteX4" fmla="*/ 100693 w 4354286"/>
              <a:gd name="connsiteY4" fmla="*/ 89807 h 1891393"/>
              <a:gd name="connsiteX5" fmla="*/ 111579 w 4354286"/>
              <a:gd name="connsiteY5" fmla="*/ 89807 h 1891393"/>
              <a:gd name="connsiteX6" fmla="*/ 111579 w 4354286"/>
              <a:gd name="connsiteY6" fmla="*/ 157843 h 1891393"/>
              <a:gd name="connsiteX7" fmla="*/ 146957 w 4354286"/>
              <a:gd name="connsiteY7" fmla="*/ 157843 h 1891393"/>
              <a:gd name="connsiteX8" fmla="*/ 146957 w 4354286"/>
              <a:gd name="connsiteY8" fmla="*/ 174171 h 1891393"/>
              <a:gd name="connsiteX9" fmla="*/ 174172 w 4354286"/>
              <a:gd name="connsiteY9" fmla="*/ 174171 h 1891393"/>
              <a:gd name="connsiteX10" fmla="*/ 174172 w 4354286"/>
              <a:gd name="connsiteY10" fmla="*/ 204107 h 1891393"/>
              <a:gd name="connsiteX11" fmla="*/ 185057 w 4354286"/>
              <a:gd name="connsiteY11" fmla="*/ 204107 h 1891393"/>
              <a:gd name="connsiteX12" fmla="*/ 185057 w 4354286"/>
              <a:gd name="connsiteY12" fmla="*/ 250371 h 1891393"/>
              <a:gd name="connsiteX13" fmla="*/ 209550 w 4354286"/>
              <a:gd name="connsiteY13" fmla="*/ 250371 h 1891393"/>
              <a:gd name="connsiteX14" fmla="*/ 209550 w 4354286"/>
              <a:gd name="connsiteY14" fmla="*/ 291193 h 1891393"/>
              <a:gd name="connsiteX15" fmla="*/ 231322 w 4354286"/>
              <a:gd name="connsiteY15" fmla="*/ 291193 h 1891393"/>
              <a:gd name="connsiteX16" fmla="*/ 231322 w 4354286"/>
              <a:gd name="connsiteY16" fmla="*/ 353785 h 1891393"/>
              <a:gd name="connsiteX17" fmla="*/ 263979 w 4354286"/>
              <a:gd name="connsiteY17" fmla="*/ 353785 h 1891393"/>
              <a:gd name="connsiteX18" fmla="*/ 263979 w 4354286"/>
              <a:gd name="connsiteY18" fmla="*/ 402771 h 1891393"/>
              <a:gd name="connsiteX19" fmla="*/ 304800 w 4354286"/>
              <a:gd name="connsiteY19" fmla="*/ 402771 h 1891393"/>
              <a:gd name="connsiteX20" fmla="*/ 304800 w 4354286"/>
              <a:gd name="connsiteY20" fmla="*/ 492578 h 1891393"/>
              <a:gd name="connsiteX21" fmla="*/ 332014 w 4354286"/>
              <a:gd name="connsiteY21" fmla="*/ 492578 h 1891393"/>
              <a:gd name="connsiteX22" fmla="*/ 332014 w 4354286"/>
              <a:gd name="connsiteY22" fmla="*/ 530678 h 1891393"/>
              <a:gd name="connsiteX23" fmla="*/ 345622 w 4354286"/>
              <a:gd name="connsiteY23" fmla="*/ 530678 h 1891393"/>
              <a:gd name="connsiteX24" fmla="*/ 345622 w 4354286"/>
              <a:gd name="connsiteY24" fmla="*/ 617764 h 1891393"/>
              <a:gd name="connsiteX25" fmla="*/ 370114 w 4354286"/>
              <a:gd name="connsiteY25" fmla="*/ 617764 h 1891393"/>
              <a:gd name="connsiteX26" fmla="*/ 370114 w 4354286"/>
              <a:gd name="connsiteY26" fmla="*/ 734785 h 1891393"/>
              <a:gd name="connsiteX27" fmla="*/ 413657 w 4354286"/>
              <a:gd name="connsiteY27" fmla="*/ 734785 h 1891393"/>
              <a:gd name="connsiteX28" fmla="*/ 413657 w 4354286"/>
              <a:gd name="connsiteY28" fmla="*/ 767443 h 1891393"/>
              <a:gd name="connsiteX29" fmla="*/ 432707 w 4354286"/>
              <a:gd name="connsiteY29" fmla="*/ 767443 h 1891393"/>
              <a:gd name="connsiteX30" fmla="*/ 432707 w 4354286"/>
              <a:gd name="connsiteY30" fmla="*/ 821871 h 1891393"/>
              <a:gd name="connsiteX31" fmla="*/ 476250 w 4354286"/>
              <a:gd name="connsiteY31" fmla="*/ 821871 h 1891393"/>
              <a:gd name="connsiteX32" fmla="*/ 476250 w 4354286"/>
              <a:gd name="connsiteY32" fmla="*/ 889907 h 1891393"/>
              <a:gd name="connsiteX33" fmla="*/ 498022 w 4354286"/>
              <a:gd name="connsiteY33" fmla="*/ 889907 h 1891393"/>
              <a:gd name="connsiteX34" fmla="*/ 498022 w 4354286"/>
              <a:gd name="connsiteY34" fmla="*/ 919843 h 1891393"/>
              <a:gd name="connsiteX35" fmla="*/ 536122 w 4354286"/>
              <a:gd name="connsiteY35" fmla="*/ 919843 h 1891393"/>
              <a:gd name="connsiteX36" fmla="*/ 536122 w 4354286"/>
              <a:gd name="connsiteY36" fmla="*/ 938893 h 1891393"/>
              <a:gd name="connsiteX37" fmla="*/ 555172 w 4354286"/>
              <a:gd name="connsiteY37" fmla="*/ 938893 h 1891393"/>
              <a:gd name="connsiteX38" fmla="*/ 555172 w 4354286"/>
              <a:gd name="connsiteY38" fmla="*/ 1012371 h 1891393"/>
              <a:gd name="connsiteX39" fmla="*/ 563336 w 4354286"/>
              <a:gd name="connsiteY39" fmla="*/ 1012371 h 1891393"/>
              <a:gd name="connsiteX40" fmla="*/ 563336 w 4354286"/>
              <a:gd name="connsiteY40" fmla="*/ 1039585 h 1891393"/>
              <a:gd name="connsiteX41" fmla="*/ 593272 w 4354286"/>
              <a:gd name="connsiteY41" fmla="*/ 1039585 h 1891393"/>
              <a:gd name="connsiteX42" fmla="*/ 593272 w 4354286"/>
              <a:gd name="connsiteY42" fmla="*/ 1053193 h 1891393"/>
              <a:gd name="connsiteX43" fmla="*/ 615043 w 4354286"/>
              <a:gd name="connsiteY43" fmla="*/ 1053193 h 1891393"/>
              <a:gd name="connsiteX44" fmla="*/ 615043 w 4354286"/>
              <a:gd name="connsiteY44" fmla="*/ 1096735 h 1891393"/>
              <a:gd name="connsiteX45" fmla="*/ 647700 w 4354286"/>
              <a:gd name="connsiteY45" fmla="*/ 1096735 h 1891393"/>
              <a:gd name="connsiteX46" fmla="*/ 647700 w 4354286"/>
              <a:gd name="connsiteY46" fmla="*/ 1115785 h 1891393"/>
              <a:gd name="connsiteX47" fmla="*/ 672193 w 4354286"/>
              <a:gd name="connsiteY47" fmla="*/ 1115785 h 1891393"/>
              <a:gd name="connsiteX48" fmla="*/ 672193 w 4354286"/>
              <a:gd name="connsiteY48" fmla="*/ 1153885 h 1891393"/>
              <a:gd name="connsiteX49" fmla="*/ 688522 w 4354286"/>
              <a:gd name="connsiteY49" fmla="*/ 1153885 h 1891393"/>
              <a:gd name="connsiteX50" fmla="*/ 688522 w 4354286"/>
              <a:gd name="connsiteY50" fmla="*/ 1194707 h 1891393"/>
              <a:gd name="connsiteX51" fmla="*/ 707572 w 4354286"/>
              <a:gd name="connsiteY51" fmla="*/ 1194707 h 1891393"/>
              <a:gd name="connsiteX52" fmla="*/ 707572 w 4354286"/>
              <a:gd name="connsiteY52" fmla="*/ 1240971 h 1891393"/>
              <a:gd name="connsiteX53" fmla="*/ 707572 w 4354286"/>
              <a:gd name="connsiteY53" fmla="*/ 1240971 h 1891393"/>
              <a:gd name="connsiteX54" fmla="*/ 729343 w 4354286"/>
              <a:gd name="connsiteY54" fmla="*/ 1262742 h 1891393"/>
              <a:gd name="connsiteX55" fmla="*/ 748394 w 4354286"/>
              <a:gd name="connsiteY55" fmla="*/ 1281793 h 1891393"/>
              <a:gd name="connsiteX56" fmla="*/ 748394 w 4354286"/>
              <a:gd name="connsiteY56" fmla="*/ 1322614 h 1891393"/>
              <a:gd name="connsiteX57" fmla="*/ 770164 w 4354286"/>
              <a:gd name="connsiteY57" fmla="*/ 1322614 h 1891393"/>
              <a:gd name="connsiteX58" fmla="*/ 770164 w 4354286"/>
              <a:gd name="connsiteY58" fmla="*/ 1360714 h 1891393"/>
              <a:gd name="connsiteX59" fmla="*/ 797379 w 4354286"/>
              <a:gd name="connsiteY59" fmla="*/ 1360714 h 1891393"/>
              <a:gd name="connsiteX60" fmla="*/ 797379 w 4354286"/>
              <a:gd name="connsiteY60" fmla="*/ 1404257 h 1891393"/>
              <a:gd name="connsiteX61" fmla="*/ 816429 w 4354286"/>
              <a:gd name="connsiteY61" fmla="*/ 1404257 h 1891393"/>
              <a:gd name="connsiteX62" fmla="*/ 816429 w 4354286"/>
              <a:gd name="connsiteY62" fmla="*/ 1431471 h 1891393"/>
              <a:gd name="connsiteX63" fmla="*/ 887186 w 4354286"/>
              <a:gd name="connsiteY63" fmla="*/ 1431471 h 1891393"/>
              <a:gd name="connsiteX64" fmla="*/ 887186 w 4354286"/>
              <a:gd name="connsiteY64" fmla="*/ 1450521 h 1891393"/>
              <a:gd name="connsiteX65" fmla="*/ 944336 w 4354286"/>
              <a:gd name="connsiteY65" fmla="*/ 1450521 h 1891393"/>
              <a:gd name="connsiteX66" fmla="*/ 944336 w 4354286"/>
              <a:gd name="connsiteY66" fmla="*/ 1472293 h 1891393"/>
              <a:gd name="connsiteX67" fmla="*/ 968829 w 4354286"/>
              <a:gd name="connsiteY67" fmla="*/ 1472293 h 1891393"/>
              <a:gd name="connsiteX68" fmla="*/ 968829 w 4354286"/>
              <a:gd name="connsiteY68" fmla="*/ 1496785 h 1891393"/>
              <a:gd name="connsiteX69" fmla="*/ 996043 w 4354286"/>
              <a:gd name="connsiteY69" fmla="*/ 1496785 h 1891393"/>
              <a:gd name="connsiteX70" fmla="*/ 996043 w 4354286"/>
              <a:gd name="connsiteY70" fmla="*/ 1529443 h 1891393"/>
              <a:gd name="connsiteX71" fmla="*/ 1023257 w 4354286"/>
              <a:gd name="connsiteY71" fmla="*/ 1529443 h 1891393"/>
              <a:gd name="connsiteX72" fmla="*/ 1023257 w 4354286"/>
              <a:gd name="connsiteY72" fmla="*/ 1575707 h 1891393"/>
              <a:gd name="connsiteX73" fmla="*/ 1053193 w 4354286"/>
              <a:gd name="connsiteY73" fmla="*/ 1575707 h 1891393"/>
              <a:gd name="connsiteX74" fmla="*/ 1053193 w 4354286"/>
              <a:gd name="connsiteY74" fmla="*/ 1583871 h 1891393"/>
              <a:gd name="connsiteX75" fmla="*/ 1099457 w 4354286"/>
              <a:gd name="connsiteY75" fmla="*/ 1583871 h 1891393"/>
              <a:gd name="connsiteX76" fmla="*/ 1099457 w 4354286"/>
              <a:gd name="connsiteY76" fmla="*/ 1632857 h 1891393"/>
              <a:gd name="connsiteX77" fmla="*/ 1134836 w 4354286"/>
              <a:gd name="connsiteY77" fmla="*/ 1632857 h 1891393"/>
              <a:gd name="connsiteX78" fmla="*/ 1134836 w 4354286"/>
              <a:gd name="connsiteY78" fmla="*/ 1654628 h 1891393"/>
              <a:gd name="connsiteX79" fmla="*/ 1208314 w 4354286"/>
              <a:gd name="connsiteY79" fmla="*/ 1654628 h 1891393"/>
              <a:gd name="connsiteX80" fmla="*/ 1208314 w 4354286"/>
              <a:gd name="connsiteY80" fmla="*/ 1679121 h 1891393"/>
              <a:gd name="connsiteX81" fmla="*/ 1281793 w 4354286"/>
              <a:gd name="connsiteY81" fmla="*/ 1679121 h 1891393"/>
              <a:gd name="connsiteX82" fmla="*/ 1281793 w 4354286"/>
              <a:gd name="connsiteY82" fmla="*/ 1719943 h 1891393"/>
              <a:gd name="connsiteX83" fmla="*/ 1303564 w 4354286"/>
              <a:gd name="connsiteY83" fmla="*/ 1719943 h 1891393"/>
              <a:gd name="connsiteX84" fmla="*/ 1303564 w 4354286"/>
              <a:gd name="connsiteY84" fmla="*/ 1749878 h 1891393"/>
              <a:gd name="connsiteX85" fmla="*/ 1355272 w 4354286"/>
              <a:gd name="connsiteY85" fmla="*/ 1749878 h 1891393"/>
              <a:gd name="connsiteX86" fmla="*/ 1355272 w 4354286"/>
              <a:gd name="connsiteY86" fmla="*/ 1766207 h 1891393"/>
              <a:gd name="connsiteX87" fmla="*/ 1635579 w 4354286"/>
              <a:gd name="connsiteY87" fmla="*/ 1766207 h 1891393"/>
              <a:gd name="connsiteX88" fmla="*/ 1635579 w 4354286"/>
              <a:gd name="connsiteY88" fmla="*/ 1801585 h 1891393"/>
              <a:gd name="connsiteX89" fmla="*/ 2081893 w 4354286"/>
              <a:gd name="connsiteY89" fmla="*/ 1801585 h 1891393"/>
              <a:gd name="connsiteX90" fmla="*/ 2081893 w 4354286"/>
              <a:gd name="connsiteY90" fmla="*/ 1828800 h 1891393"/>
              <a:gd name="connsiteX91" fmla="*/ 2569029 w 4354286"/>
              <a:gd name="connsiteY91" fmla="*/ 1828800 h 1891393"/>
              <a:gd name="connsiteX92" fmla="*/ 2569029 w 4354286"/>
              <a:gd name="connsiteY92" fmla="*/ 1842407 h 1891393"/>
              <a:gd name="connsiteX93" fmla="*/ 2813957 w 4354286"/>
              <a:gd name="connsiteY93" fmla="*/ 1842407 h 1891393"/>
              <a:gd name="connsiteX94" fmla="*/ 2813957 w 4354286"/>
              <a:gd name="connsiteY94" fmla="*/ 1872343 h 1891393"/>
              <a:gd name="connsiteX95" fmla="*/ 3570514 w 4354286"/>
              <a:gd name="connsiteY95" fmla="*/ 1872343 h 1891393"/>
              <a:gd name="connsiteX96" fmla="*/ 3570514 w 4354286"/>
              <a:gd name="connsiteY96" fmla="*/ 1891393 h 1891393"/>
              <a:gd name="connsiteX97" fmla="*/ 4354286 w 4354286"/>
              <a:gd name="connsiteY97" fmla="*/ 1891393 h 1891393"/>
              <a:gd name="connsiteX0" fmla="*/ 0 w 4354286"/>
              <a:gd name="connsiteY0" fmla="*/ 0 h 1891393"/>
              <a:gd name="connsiteX1" fmla="*/ 76200 w 4354286"/>
              <a:gd name="connsiteY1" fmla="*/ 0 h 1891393"/>
              <a:gd name="connsiteX2" fmla="*/ 76200 w 4354286"/>
              <a:gd name="connsiteY2" fmla="*/ 19050 h 1891393"/>
              <a:gd name="connsiteX3" fmla="*/ 100693 w 4354286"/>
              <a:gd name="connsiteY3" fmla="*/ 19050 h 1891393"/>
              <a:gd name="connsiteX4" fmla="*/ 100693 w 4354286"/>
              <a:gd name="connsiteY4" fmla="*/ 89807 h 1891393"/>
              <a:gd name="connsiteX5" fmla="*/ 111579 w 4354286"/>
              <a:gd name="connsiteY5" fmla="*/ 89807 h 1891393"/>
              <a:gd name="connsiteX6" fmla="*/ 111579 w 4354286"/>
              <a:gd name="connsiteY6" fmla="*/ 157843 h 1891393"/>
              <a:gd name="connsiteX7" fmla="*/ 146957 w 4354286"/>
              <a:gd name="connsiteY7" fmla="*/ 157843 h 1891393"/>
              <a:gd name="connsiteX8" fmla="*/ 146957 w 4354286"/>
              <a:gd name="connsiteY8" fmla="*/ 174171 h 1891393"/>
              <a:gd name="connsiteX9" fmla="*/ 174172 w 4354286"/>
              <a:gd name="connsiteY9" fmla="*/ 174171 h 1891393"/>
              <a:gd name="connsiteX10" fmla="*/ 174172 w 4354286"/>
              <a:gd name="connsiteY10" fmla="*/ 204107 h 1891393"/>
              <a:gd name="connsiteX11" fmla="*/ 185057 w 4354286"/>
              <a:gd name="connsiteY11" fmla="*/ 204107 h 1891393"/>
              <a:gd name="connsiteX12" fmla="*/ 185057 w 4354286"/>
              <a:gd name="connsiteY12" fmla="*/ 250371 h 1891393"/>
              <a:gd name="connsiteX13" fmla="*/ 209550 w 4354286"/>
              <a:gd name="connsiteY13" fmla="*/ 250371 h 1891393"/>
              <a:gd name="connsiteX14" fmla="*/ 209550 w 4354286"/>
              <a:gd name="connsiteY14" fmla="*/ 291193 h 1891393"/>
              <a:gd name="connsiteX15" fmla="*/ 231322 w 4354286"/>
              <a:gd name="connsiteY15" fmla="*/ 291193 h 1891393"/>
              <a:gd name="connsiteX16" fmla="*/ 231322 w 4354286"/>
              <a:gd name="connsiteY16" fmla="*/ 353785 h 1891393"/>
              <a:gd name="connsiteX17" fmla="*/ 263979 w 4354286"/>
              <a:gd name="connsiteY17" fmla="*/ 353785 h 1891393"/>
              <a:gd name="connsiteX18" fmla="*/ 263979 w 4354286"/>
              <a:gd name="connsiteY18" fmla="*/ 402771 h 1891393"/>
              <a:gd name="connsiteX19" fmla="*/ 304800 w 4354286"/>
              <a:gd name="connsiteY19" fmla="*/ 402771 h 1891393"/>
              <a:gd name="connsiteX20" fmla="*/ 304800 w 4354286"/>
              <a:gd name="connsiteY20" fmla="*/ 492578 h 1891393"/>
              <a:gd name="connsiteX21" fmla="*/ 332014 w 4354286"/>
              <a:gd name="connsiteY21" fmla="*/ 492578 h 1891393"/>
              <a:gd name="connsiteX22" fmla="*/ 332014 w 4354286"/>
              <a:gd name="connsiteY22" fmla="*/ 530678 h 1891393"/>
              <a:gd name="connsiteX23" fmla="*/ 345622 w 4354286"/>
              <a:gd name="connsiteY23" fmla="*/ 530678 h 1891393"/>
              <a:gd name="connsiteX24" fmla="*/ 345622 w 4354286"/>
              <a:gd name="connsiteY24" fmla="*/ 617764 h 1891393"/>
              <a:gd name="connsiteX25" fmla="*/ 370114 w 4354286"/>
              <a:gd name="connsiteY25" fmla="*/ 617764 h 1891393"/>
              <a:gd name="connsiteX26" fmla="*/ 370114 w 4354286"/>
              <a:gd name="connsiteY26" fmla="*/ 734785 h 1891393"/>
              <a:gd name="connsiteX27" fmla="*/ 413657 w 4354286"/>
              <a:gd name="connsiteY27" fmla="*/ 734785 h 1891393"/>
              <a:gd name="connsiteX28" fmla="*/ 413657 w 4354286"/>
              <a:gd name="connsiteY28" fmla="*/ 767443 h 1891393"/>
              <a:gd name="connsiteX29" fmla="*/ 432707 w 4354286"/>
              <a:gd name="connsiteY29" fmla="*/ 767443 h 1891393"/>
              <a:gd name="connsiteX30" fmla="*/ 432707 w 4354286"/>
              <a:gd name="connsiteY30" fmla="*/ 821871 h 1891393"/>
              <a:gd name="connsiteX31" fmla="*/ 476250 w 4354286"/>
              <a:gd name="connsiteY31" fmla="*/ 821871 h 1891393"/>
              <a:gd name="connsiteX32" fmla="*/ 476250 w 4354286"/>
              <a:gd name="connsiteY32" fmla="*/ 889907 h 1891393"/>
              <a:gd name="connsiteX33" fmla="*/ 498022 w 4354286"/>
              <a:gd name="connsiteY33" fmla="*/ 889907 h 1891393"/>
              <a:gd name="connsiteX34" fmla="*/ 498022 w 4354286"/>
              <a:gd name="connsiteY34" fmla="*/ 919843 h 1891393"/>
              <a:gd name="connsiteX35" fmla="*/ 536122 w 4354286"/>
              <a:gd name="connsiteY35" fmla="*/ 919843 h 1891393"/>
              <a:gd name="connsiteX36" fmla="*/ 536122 w 4354286"/>
              <a:gd name="connsiteY36" fmla="*/ 938893 h 1891393"/>
              <a:gd name="connsiteX37" fmla="*/ 555172 w 4354286"/>
              <a:gd name="connsiteY37" fmla="*/ 938893 h 1891393"/>
              <a:gd name="connsiteX38" fmla="*/ 555172 w 4354286"/>
              <a:gd name="connsiteY38" fmla="*/ 1012371 h 1891393"/>
              <a:gd name="connsiteX39" fmla="*/ 563336 w 4354286"/>
              <a:gd name="connsiteY39" fmla="*/ 1012371 h 1891393"/>
              <a:gd name="connsiteX40" fmla="*/ 563336 w 4354286"/>
              <a:gd name="connsiteY40" fmla="*/ 1039585 h 1891393"/>
              <a:gd name="connsiteX41" fmla="*/ 593272 w 4354286"/>
              <a:gd name="connsiteY41" fmla="*/ 1039585 h 1891393"/>
              <a:gd name="connsiteX42" fmla="*/ 593272 w 4354286"/>
              <a:gd name="connsiteY42" fmla="*/ 1053193 h 1891393"/>
              <a:gd name="connsiteX43" fmla="*/ 615043 w 4354286"/>
              <a:gd name="connsiteY43" fmla="*/ 1053193 h 1891393"/>
              <a:gd name="connsiteX44" fmla="*/ 615043 w 4354286"/>
              <a:gd name="connsiteY44" fmla="*/ 1096735 h 1891393"/>
              <a:gd name="connsiteX45" fmla="*/ 647700 w 4354286"/>
              <a:gd name="connsiteY45" fmla="*/ 1096735 h 1891393"/>
              <a:gd name="connsiteX46" fmla="*/ 647700 w 4354286"/>
              <a:gd name="connsiteY46" fmla="*/ 1115785 h 1891393"/>
              <a:gd name="connsiteX47" fmla="*/ 672193 w 4354286"/>
              <a:gd name="connsiteY47" fmla="*/ 1115785 h 1891393"/>
              <a:gd name="connsiteX48" fmla="*/ 672193 w 4354286"/>
              <a:gd name="connsiteY48" fmla="*/ 1153885 h 1891393"/>
              <a:gd name="connsiteX49" fmla="*/ 688522 w 4354286"/>
              <a:gd name="connsiteY49" fmla="*/ 1153885 h 1891393"/>
              <a:gd name="connsiteX50" fmla="*/ 688522 w 4354286"/>
              <a:gd name="connsiteY50" fmla="*/ 1194707 h 1891393"/>
              <a:gd name="connsiteX51" fmla="*/ 707572 w 4354286"/>
              <a:gd name="connsiteY51" fmla="*/ 1194707 h 1891393"/>
              <a:gd name="connsiteX52" fmla="*/ 707572 w 4354286"/>
              <a:gd name="connsiteY52" fmla="*/ 1240971 h 1891393"/>
              <a:gd name="connsiteX53" fmla="*/ 707572 w 4354286"/>
              <a:gd name="connsiteY53" fmla="*/ 1240971 h 1891393"/>
              <a:gd name="connsiteX54" fmla="*/ 710293 w 4354286"/>
              <a:gd name="connsiteY54" fmla="*/ 1279070 h 1891393"/>
              <a:gd name="connsiteX55" fmla="*/ 748394 w 4354286"/>
              <a:gd name="connsiteY55" fmla="*/ 1281793 h 1891393"/>
              <a:gd name="connsiteX56" fmla="*/ 748394 w 4354286"/>
              <a:gd name="connsiteY56" fmla="*/ 1322614 h 1891393"/>
              <a:gd name="connsiteX57" fmla="*/ 770164 w 4354286"/>
              <a:gd name="connsiteY57" fmla="*/ 1322614 h 1891393"/>
              <a:gd name="connsiteX58" fmla="*/ 770164 w 4354286"/>
              <a:gd name="connsiteY58" fmla="*/ 1360714 h 1891393"/>
              <a:gd name="connsiteX59" fmla="*/ 797379 w 4354286"/>
              <a:gd name="connsiteY59" fmla="*/ 1360714 h 1891393"/>
              <a:gd name="connsiteX60" fmla="*/ 797379 w 4354286"/>
              <a:gd name="connsiteY60" fmla="*/ 1404257 h 1891393"/>
              <a:gd name="connsiteX61" fmla="*/ 816429 w 4354286"/>
              <a:gd name="connsiteY61" fmla="*/ 1404257 h 1891393"/>
              <a:gd name="connsiteX62" fmla="*/ 816429 w 4354286"/>
              <a:gd name="connsiteY62" fmla="*/ 1431471 h 1891393"/>
              <a:gd name="connsiteX63" fmla="*/ 887186 w 4354286"/>
              <a:gd name="connsiteY63" fmla="*/ 1431471 h 1891393"/>
              <a:gd name="connsiteX64" fmla="*/ 887186 w 4354286"/>
              <a:gd name="connsiteY64" fmla="*/ 1450521 h 1891393"/>
              <a:gd name="connsiteX65" fmla="*/ 944336 w 4354286"/>
              <a:gd name="connsiteY65" fmla="*/ 1450521 h 1891393"/>
              <a:gd name="connsiteX66" fmla="*/ 944336 w 4354286"/>
              <a:gd name="connsiteY66" fmla="*/ 1472293 h 1891393"/>
              <a:gd name="connsiteX67" fmla="*/ 968829 w 4354286"/>
              <a:gd name="connsiteY67" fmla="*/ 1472293 h 1891393"/>
              <a:gd name="connsiteX68" fmla="*/ 968829 w 4354286"/>
              <a:gd name="connsiteY68" fmla="*/ 1496785 h 1891393"/>
              <a:gd name="connsiteX69" fmla="*/ 996043 w 4354286"/>
              <a:gd name="connsiteY69" fmla="*/ 1496785 h 1891393"/>
              <a:gd name="connsiteX70" fmla="*/ 996043 w 4354286"/>
              <a:gd name="connsiteY70" fmla="*/ 1529443 h 1891393"/>
              <a:gd name="connsiteX71" fmla="*/ 1023257 w 4354286"/>
              <a:gd name="connsiteY71" fmla="*/ 1529443 h 1891393"/>
              <a:gd name="connsiteX72" fmla="*/ 1023257 w 4354286"/>
              <a:gd name="connsiteY72" fmla="*/ 1575707 h 1891393"/>
              <a:gd name="connsiteX73" fmla="*/ 1053193 w 4354286"/>
              <a:gd name="connsiteY73" fmla="*/ 1575707 h 1891393"/>
              <a:gd name="connsiteX74" fmla="*/ 1053193 w 4354286"/>
              <a:gd name="connsiteY74" fmla="*/ 1583871 h 1891393"/>
              <a:gd name="connsiteX75" fmla="*/ 1099457 w 4354286"/>
              <a:gd name="connsiteY75" fmla="*/ 1583871 h 1891393"/>
              <a:gd name="connsiteX76" fmla="*/ 1099457 w 4354286"/>
              <a:gd name="connsiteY76" fmla="*/ 1632857 h 1891393"/>
              <a:gd name="connsiteX77" fmla="*/ 1134836 w 4354286"/>
              <a:gd name="connsiteY77" fmla="*/ 1632857 h 1891393"/>
              <a:gd name="connsiteX78" fmla="*/ 1134836 w 4354286"/>
              <a:gd name="connsiteY78" fmla="*/ 1654628 h 1891393"/>
              <a:gd name="connsiteX79" fmla="*/ 1208314 w 4354286"/>
              <a:gd name="connsiteY79" fmla="*/ 1654628 h 1891393"/>
              <a:gd name="connsiteX80" fmla="*/ 1208314 w 4354286"/>
              <a:gd name="connsiteY80" fmla="*/ 1679121 h 1891393"/>
              <a:gd name="connsiteX81" fmla="*/ 1281793 w 4354286"/>
              <a:gd name="connsiteY81" fmla="*/ 1679121 h 1891393"/>
              <a:gd name="connsiteX82" fmla="*/ 1281793 w 4354286"/>
              <a:gd name="connsiteY82" fmla="*/ 1719943 h 1891393"/>
              <a:gd name="connsiteX83" fmla="*/ 1303564 w 4354286"/>
              <a:gd name="connsiteY83" fmla="*/ 1719943 h 1891393"/>
              <a:gd name="connsiteX84" fmla="*/ 1303564 w 4354286"/>
              <a:gd name="connsiteY84" fmla="*/ 1749878 h 1891393"/>
              <a:gd name="connsiteX85" fmla="*/ 1355272 w 4354286"/>
              <a:gd name="connsiteY85" fmla="*/ 1749878 h 1891393"/>
              <a:gd name="connsiteX86" fmla="*/ 1355272 w 4354286"/>
              <a:gd name="connsiteY86" fmla="*/ 1766207 h 1891393"/>
              <a:gd name="connsiteX87" fmla="*/ 1635579 w 4354286"/>
              <a:gd name="connsiteY87" fmla="*/ 1766207 h 1891393"/>
              <a:gd name="connsiteX88" fmla="*/ 1635579 w 4354286"/>
              <a:gd name="connsiteY88" fmla="*/ 1801585 h 1891393"/>
              <a:gd name="connsiteX89" fmla="*/ 2081893 w 4354286"/>
              <a:gd name="connsiteY89" fmla="*/ 1801585 h 1891393"/>
              <a:gd name="connsiteX90" fmla="*/ 2081893 w 4354286"/>
              <a:gd name="connsiteY90" fmla="*/ 1828800 h 1891393"/>
              <a:gd name="connsiteX91" fmla="*/ 2569029 w 4354286"/>
              <a:gd name="connsiteY91" fmla="*/ 1828800 h 1891393"/>
              <a:gd name="connsiteX92" fmla="*/ 2569029 w 4354286"/>
              <a:gd name="connsiteY92" fmla="*/ 1842407 h 1891393"/>
              <a:gd name="connsiteX93" fmla="*/ 2813957 w 4354286"/>
              <a:gd name="connsiteY93" fmla="*/ 1842407 h 1891393"/>
              <a:gd name="connsiteX94" fmla="*/ 2813957 w 4354286"/>
              <a:gd name="connsiteY94" fmla="*/ 1872343 h 1891393"/>
              <a:gd name="connsiteX95" fmla="*/ 3570514 w 4354286"/>
              <a:gd name="connsiteY95" fmla="*/ 1872343 h 1891393"/>
              <a:gd name="connsiteX96" fmla="*/ 3570514 w 4354286"/>
              <a:gd name="connsiteY96" fmla="*/ 1891393 h 1891393"/>
              <a:gd name="connsiteX97" fmla="*/ 4354286 w 4354286"/>
              <a:gd name="connsiteY97" fmla="*/ 1891393 h 1891393"/>
              <a:gd name="connsiteX0" fmla="*/ 0 w 4354286"/>
              <a:gd name="connsiteY0" fmla="*/ 0 h 1891393"/>
              <a:gd name="connsiteX1" fmla="*/ 76200 w 4354286"/>
              <a:gd name="connsiteY1" fmla="*/ 0 h 1891393"/>
              <a:gd name="connsiteX2" fmla="*/ 76200 w 4354286"/>
              <a:gd name="connsiteY2" fmla="*/ 19050 h 1891393"/>
              <a:gd name="connsiteX3" fmla="*/ 100693 w 4354286"/>
              <a:gd name="connsiteY3" fmla="*/ 19050 h 1891393"/>
              <a:gd name="connsiteX4" fmla="*/ 100693 w 4354286"/>
              <a:gd name="connsiteY4" fmla="*/ 89807 h 1891393"/>
              <a:gd name="connsiteX5" fmla="*/ 111579 w 4354286"/>
              <a:gd name="connsiteY5" fmla="*/ 89807 h 1891393"/>
              <a:gd name="connsiteX6" fmla="*/ 111579 w 4354286"/>
              <a:gd name="connsiteY6" fmla="*/ 157843 h 1891393"/>
              <a:gd name="connsiteX7" fmla="*/ 146957 w 4354286"/>
              <a:gd name="connsiteY7" fmla="*/ 157843 h 1891393"/>
              <a:gd name="connsiteX8" fmla="*/ 146957 w 4354286"/>
              <a:gd name="connsiteY8" fmla="*/ 174171 h 1891393"/>
              <a:gd name="connsiteX9" fmla="*/ 174172 w 4354286"/>
              <a:gd name="connsiteY9" fmla="*/ 174171 h 1891393"/>
              <a:gd name="connsiteX10" fmla="*/ 174172 w 4354286"/>
              <a:gd name="connsiteY10" fmla="*/ 204107 h 1891393"/>
              <a:gd name="connsiteX11" fmla="*/ 185057 w 4354286"/>
              <a:gd name="connsiteY11" fmla="*/ 204107 h 1891393"/>
              <a:gd name="connsiteX12" fmla="*/ 185057 w 4354286"/>
              <a:gd name="connsiteY12" fmla="*/ 250371 h 1891393"/>
              <a:gd name="connsiteX13" fmla="*/ 209550 w 4354286"/>
              <a:gd name="connsiteY13" fmla="*/ 250371 h 1891393"/>
              <a:gd name="connsiteX14" fmla="*/ 209550 w 4354286"/>
              <a:gd name="connsiteY14" fmla="*/ 291193 h 1891393"/>
              <a:gd name="connsiteX15" fmla="*/ 231322 w 4354286"/>
              <a:gd name="connsiteY15" fmla="*/ 291193 h 1891393"/>
              <a:gd name="connsiteX16" fmla="*/ 231322 w 4354286"/>
              <a:gd name="connsiteY16" fmla="*/ 353785 h 1891393"/>
              <a:gd name="connsiteX17" fmla="*/ 263979 w 4354286"/>
              <a:gd name="connsiteY17" fmla="*/ 353785 h 1891393"/>
              <a:gd name="connsiteX18" fmla="*/ 263979 w 4354286"/>
              <a:gd name="connsiteY18" fmla="*/ 402771 h 1891393"/>
              <a:gd name="connsiteX19" fmla="*/ 304800 w 4354286"/>
              <a:gd name="connsiteY19" fmla="*/ 402771 h 1891393"/>
              <a:gd name="connsiteX20" fmla="*/ 304800 w 4354286"/>
              <a:gd name="connsiteY20" fmla="*/ 492578 h 1891393"/>
              <a:gd name="connsiteX21" fmla="*/ 332014 w 4354286"/>
              <a:gd name="connsiteY21" fmla="*/ 492578 h 1891393"/>
              <a:gd name="connsiteX22" fmla="*/ 332014 w 4354286"/>
              <a:gd name="connsiteY22" fmla="*/ 530678 h 1891393"/>
              <a:gd name="connsiteX23" fmla="*/ 345622 w 4354286"/>
              <a:gd name="connsiteY23" fmla="*/ 530678 h 1891393"/>
              <a:gd name="connsiteX24" fmla="*/ 345622 w 4354286"/>
              <a:gd name="connsiteY24" fmla="*/ 617764 h 1891393"/>
              <a:gd name="connsiteX25" fmla="*/ 370114 w 4354286"/>
              <a:gd name="connsiteY25" fmla="*/ 617764 h 1891393"/>
              <a:gd name="connsiteX26" fmla="*/ 370114 w 4354286"/>
              <a:gd name="connsiteY26" fmla="*/ 734785 h 1891393"/>
              <a:gd name="connsiteX27" fmla="*/ 413657 w 4354286"/>
              <a:gd name="connsiteY27" fmla="*/ 734785 h 1891393"/>
              <a:gd name="connsiteX28" fmla="*/ 413657 w 4354286"/>
              <a:gd name="connsiteY28" fmla="*/ 767443 h 1891393"/>
              <a:gd name="connsiteX29" fmla="*/ 432707 w 4354286"/>
              <a:gd name="connsiteY29" fmla="*/ 767443 h 1891393"/>
              <a:gd name="connsiteX30" fmla="*/ 432707 w 4354286"/>
              <a:gd name="connsiteY30" fmla="*/ 821871 h 1891393"/>
              <a:gd name="connsiteX31" fmla="*/ 476250 w 4354286"/>
              <a:gd name="connsiteY31" fmla="*/ 821871 h 1891393"/>
              <a:gd name="connsiteX32" fmla="*/ 476250 w 4354286"/>
              <a:gd name="connsiteY32" fmla="*/ 889907 h 1891393"/>
              <a:gd name="connsiteX33" fmla="*/ 498022 w 4354286"/>
              <a:gd name="connsiteY33" fmla="*/ 889907 h 1891393"/>
              <a:gd name="connsiteX34" fmla="*/ 498022 w 4354286"/>
              <a:gd name="connsiteY34" fmla="*/ 919843 h 1891393"/>
              <a:gd name="connsiteX35" fmla="*/ 536122 w 4354286"/>
              <a:gd name="connsiteY35" fmla="*/ 919843 h 1891393"/>
              <a:gd name="connsiteX36" fmla="*/ 536122 w 4354286"/>
              <a:gd name="connsiteY36" fmla="*/ 938893 h 1891393"/>
              <a:gd name="connsiteX37" fmla="*/ 555172 w 4354286"/>
              <a:gd name="connsiteY37" fmla="*/ 938893 h 1891393"/>
              <a:gd name="connsiteX38" fmla="*/ 555172 w 4354286"/>
              <a:gd name="connsiteY38" fmla="*/ 1012371 h 1891393"/>
              <a:gd name="connsiteX39" fmla="*/ 563336 w 4354286"/>
              <a:gd name="connsiteY39" fmla="*/ 1012371 h 1891393"/>
              <a:gd name="connsiteX40" fmla="*/ 563336 w 4354286"/>
              <a:gd name="connsiteY40" fmla="*/ 1039585 h 1891393"/>
              <a:gd name="connsiteX41" fmla="*/ 593272 w 4354286"/>
              <a:gd name="connsiteY41" fmla="*/ 1039585 h 1891393"/>
              <a:gd name="connsiteX42" fmla="*/ 593272 w 4354286"/>
              <a:gd name="connsiteY42" fmla="*/ 1053193 h 1891393"/>
              <a:gd name="connsiteX43" fmla="*/ 615043 w 4354286"/>
              <a:gd name="connsiteY43" fmla="*/ 1053193 h 1891393"/>
              <a:gd name="connsiteX44" fmla="*/ 615043 w 4354286"/>
              <a:gd name="connsiteY44" fmla="*/ 1096735 h 1891393"/>
              <a:gd name="connsiteX45" fmla="*/ 647700 w 4354286"/>
              <a:gd name="connsiteY45" fmla="*/ 1096735 h 1891393"/>
              <a:gd name="connsiteX46" fmla="*/ 647700 w 4354286"/>
              <a:gd name="connsiteY46" fmla="*/ 1115785 h 1891393"/>
              <a:gd name="connsiteX47" fmla="*/ 672193 w 4354286"/>
              <a:gd name="connsiteY47" fmla="*/ 1115785 h 1891393"/>
              <a:gd name="connsiteX48" fmla="*/ 672193 w 4354286"/>
              <a:gd name="connsiteY48" fmla="*/ 1153885 h 1891393"/>
              <a:gd name="connsiteX49" fmla="*/ 688522 w 4354286"/>
              <a:gd name="connsiteY49" fmla="*/ 1153885 h 1891393"/>
              <a:gd name="connsiteX50" fmla="*/ 688522 w 4354286"/>
              <a:gd name="connsiteY50" fmla="*/ 1194707 h 1891393"/>
              <a:gd name="connsiteX51" fmla="*/ 707572 w 4354286"/>
              <a:gd name="connsiteY51" fmla="*/ 1194707 h 1891393"/>
              <a:gd name="connsiteX52" fmla="*/ 707572 w 4354286"/>
              <a:gd name="connsiteY52" fmla="*/ 1240971 h 1891393"/>
              <a:gd name="connsiteX53" fmla="*/ 707572 w 4354286"/>
              <a:gd name="connsiteY53" fmla="*/ 1240971 h 1891393"/>
              <a:gd name="connsiteX54" fmla="*/ 707572 w 4354286"/>
              <a:gd name="connsiteY54" fmla="*/ 1279070 h 1891393"/>
              <a:gd name="connsiteX55" fmla="*/ 748394 w 4354286"/>
              <a:gd name="connsiteY55" fmla="*/ 1281793 h 1891393"/>
              <a:gd name="connsiteX56" fmla="*/ 748394 w 4354286"/>
              <a:gd name="connsiteY56" fmla="*/ 1322614 h 1891393"/>
              <a:gd name="connsiteX57" fmla="*/ 770164 w 4354286"/>
              <a:gd name="connsiteY57" fmla="*/ 1322614 h 1891393"/>
              <a:gd name="connsiteX58" fmla="*/ 770164 w 4354286"/>
              <a:gd name="connsiteY58" fmla="*/ 1360714 h 1891393"/>
              <a:gd name="connsiteX59" fmla="*/ 797379 w 4354286"/>
              <a:gd name="connsiteY59" fmla="*/ 1360714 h 1891393"/>
              <a:gd name="connsiteX60" fmla="*/ 797379 w 4354286"/>
              <a:gd name="connsiteY60" fmla="*/ 1404257 h 1891393"/>
              <a:gd name="connsiteX61" fmla="*/ 816429 w 4354286"/>
              <a:gd name="connsiteY61" fmla="*/ 1404257 h 1891393"/>
              <a:gd name="connsiteX62" fmla="*/ 816429 w 4354286"/>
              <a:gd name="connsiteY62" fmla="*/ 1431471 h 1891393"/>
              <a:gd name="connsiteX63" fmla="*/ 887186 w 4354286"/>
              <a:gd name="connsiteY63" fmla="*/ 1431471 h 1891393"/>
              <a:gd name="connsiteX64" fmla="*/ 887186 w 4354286"/>
              <a:gd name="connsiteY64" fmla="*/ 1450521 h 1891393"/>
              <a:gd name="connsiteX65" fmla="*/ 944336 w 4354286"/>
              <a:gd name="connsiteY65" fmla="*/ 1450521 h 1891393"/>
              <a:gd name="connsiteX66" fmla="*/ 944336 w 4354286"/>
              <a:gd name="connsiteY66" fmla="*/ 1472293 h 1891393"/>
              <a:gd name="connsiteX67" fmla="*/ 968829 w 4354286"/>
              <a:gd name="connsiteY67" fmla="*/ 1472293 h 1891393"/>
              <a:gd name="connsiteX68" fmla="*/ 968829 w 4354286"/>
              <a:gd name="connsiteY68" fmla="*/ 1496785 h 1891393"/>
              <a:gd name="connsiteX69" fmla="*/ 996043 w 4354286"/>
              <a:gd name="connsiteY69" fmla="*/ 1496785 h 1891393"/>
              <a:gd name="connsiteX70" fmla="*/ 996043 w 4354286"/>
              <a:gd name="connsiteY70" fmla="*/ 1529443 h 1891393"/>
              <a:gd name="connsiteX71" fmla="*/ 1023257 w 4354286"/>
              <a:gd name="connsiteY71" fmla="*/ 1529443 h 1891393"/>
              <a:gd name="connsiteX72" fmla="*/ 1023257 w 4354286"/>
              <a:gd name="connsiteY72" fmla="*/ 1575707 h 1891393"/>
              <a:gd name="connsiteX73" fmla="*/ 1053193 w 4354286"/>
              <a:gd name="connsiteY73" fmla="*/ 1575707 h 1891393"/>
              <a:gd name="connsiteX74" fmla="*/ 1053193 w 4354286"/>
              <a:gd name="connsiteY74" fmla="*/ 1583871 h 1891393"/>
              <a:gd name="connsiteX75" fmla="*/ 1099457 w 4354286"/>
              <a:gd name="connsiteY75" fmla="*/ 1583871 h 1891393"/>
              <a:gd name="connsiteX76" fmla="*/ 1099457 w 4354286"/>
              <a:gd name="connsiteY76" fmla="*/ 1632857 h 1891393"/>
              <a:gd name="connsiteX77" fmla="*/ 1134836 w 4354286"/>
              <a:gd name="connsiteY77" fmla="*/ 1632857 h 1891393"/>
              <a:gd name="connsiteX78" fmla="*/ 1134836 w 4354286"/>
              <a:gd name="connsiteY78" fmla="*/ 1654628 h 1891393"/>
              <a:gd name="connsiteX79" fmla="*/ 1208314 w 4354286"/>
              <a:gd name="connsiteY79" fmla="*/ 1654628 h 1891393"/>
              <a:gd name="connsiteX80" fmla="*/ 1208314 w 4354286"/>
              <a:gd name="connsiteY80" fmla="*/ 1679121 h 1891393"/>
              <a:gd name="connsiteX81" fmla="*/ 1281793 w 4354286"/>
              <a:gd name="connsiteY81" fmla="*/ 1679121 h 1891393"/>
              <a:gd name="connsiteX82" fmla="*/ 1281793 w 4354286"/>
              <a:gd name="connsiteY82" fmla="*/ 1719943 h 1891393"/>
              <a:gd name="connsiteX83" fmla="*/ 1303564 w 4354286"/>
              <a:gd name="connsiteY83" fmla="*/ 1719943 h 1891393"/>
              <a:gd name="connsiteX84" fmla="*/ 1303564 w 4354286"/>
              <a:gd name="connsiteY84" fmla="*/ 1749878 h 1891393"/>
              <a:gd name="connsiteX85" fmla="*/ 1355272 w 4354286"/>
              <a:gd name="connsiteY85" fmla="*/ 1749878 h 1891393"/>
              <a:gd name="connsiteX86" fmla="*/ 1355272 w 4354286"/>
              <a:gd name="connsiteY86" fmla="*/ 1766207 h 1891393"/>
              <a:gd name="connsiteX87" fmla="*/ 1635579 w 4354286"/>
              <a:gd name="connsiteY87" fmla="*/ 1766207 h 1891393"/>
              <a:gd name="connsiteX88" fmla="*/ 1635579 w 4354286"/>
              <a:gd name="connsiteY88" fmla="*/ 1801585 h 1891393"/>
              <a:gd name="connsiteX89" fmla="*/ 2081893 w 4354286"/>
              <a:gd name="connsiteY89" fmla="*/ 1801585 h 1891393"/>
              <a:gd name="connsiteX90" fmla="*/ 2081893 w 4354286"/>
              <a:gd name="connsiteY90" fmla="*/ 1828800 h 1891393"/>
              <a:gd name="connsiteX91" fmla="*/ 2569029 w 4354286"/>
              <a:gd name="connsiteY91" fmla="*/ 1828800 h 1891393"/>
              <a:gd name="connsiteX92" fmla="*/ 2569029 w 4354286"/>
              <a:gd name="connsiteY92" fmla="*/ 1842407 h 1891393"/>
              <a:gd name="connsiteX93" fmla="*/ 2813957 w 4354286"/>
              <a:gd name="connsiteY93" fmla="*/ 1842407 h 1891393"/>
              <a:gd name="connsiteX94" fmla="*/ 2813957 w 4354286"/>
              <a:gd name="connsiteY94" fmla="*/ 1872343 h 1891393"/>
              <a:gd name="connsiteX95" fmla="*/ 3570514 w 4354286"/>
              <a:gd name="connsiteY95" fmla="*/ 1872343 h 1891393"/>
              <a:gd name="connsiteX96" fmla="*/ 3570514 w 4354286"/>
              <a:gd name="connsiteY96" fmla="*/ 1891393 h 1891393"/>
              <a:gd name="connsiteX97" fmla="*/ 4354286 w 4354286"/>
              <a:gd name="connsiteY97" fmla="*/ 1891393 h 1891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4354286" h="1891393">
                <a:moveTo>
                  <a:pt x="0" y="0"/>
                </a:moveTo>
                <a:lnTo>
                  <a:pt x="76200" y="0"/>
                </a:lnTo>
                <a:lnTo>
                  <a:pt x="76200" y="19050"/>
                </a:lnTo>
                <a:lnTo>
                  <a:pt x="100693" y="19050"/>
                </a:lnTo>
                <a:lnTo>
                  <a:pt x="100693" y="89807"/>
                </a:lnTo>
                <a:lnTo>
                  <a:pt x="111579" y="89807"/>
                </a:lnTo>
                <a:lnTo>
                  <a:pt x="111579" y="157843"/>
                </a:lnTo>
                <a:lnTo>
                  <a:pt x="146957" y="157843"/>
                </a:lnTo>
                <a:lnTo>
                  <a:pt x="146957" y="174171"/>
                </a:lnTo>
                <a:lnTo>
                  <a:pt x="174172" y="174171"/>
                </a:lnTo>
                <a:lnTo>
                  <a:pt x="174172" y="204107"/>
                </a:lnTo>
                <a:lnTo>
                  <a:pt x="185057" y="204107"/>
                </a:lnTo>
                <a:lnTo>
                  <a:pt x="185057" y="250371"/>
                </a:lnTo>
                <a:lnTo>
                  <a:pt x="209550" y="250371"/>
                </a:lnTo>
                <a:lnTo>
                  <a:pt x="209550" y="291193"/>
                </a:lnTo>
                <a:lnTo>
                  <a:pt x="231322" y="291193"/>
                </a:lnTo>
                <a:lnTo>
                  <a:pt x="231322" y="353785"/>
                </a:lnTo>
                <a:lnTo>
                  <a:pt x="263979" y="353785"/>
                </a:lnTo>
                <a:lnTo>
                  <a:pt x="263979" y="402771"/>
                </a:lnTo>
                <a:lnTo>
                  <a:pt x="304800" y="402771"/>
                </a:lnTo>
                <a:lnTo>
                  <a:pt x="304800" y="492578"/>
                </a:lnTo>
                <a:lnTo>
                  <a:pt x="332014" y="492578"/>
                </a:lnTo>
                <a:lnTo>
                  <a:pt x="332014" y="530678"/>
                </a:lnTo>
                <a:lnTo>
                  <a:pt x="345622" y="530678"/>
                </a:lnTo>
                <a:lnTo>
                  <a:pt x="345622" y="617764"/>
                </a:lnTo>
                <a:lnTo>
                  <a:pt x="370114" y="617764"/>
                </a:lnTo>
                <a:lnTo>
                  <a:pt x="370114" y="734785"/>
                </a:lnTo>
                <a:lnTo>
                  <a:pt x="413657" y="734785"/>
                </a:lnTo>
                <a:lnTo>
                  <a:pt x="413657" y="767443"/>
                </a:lnTo>
                <a:lnTo>
                  <a:pt x="432707" y="767443"/>
                </a:lnTo>
                <a:lnTo>
                  <a:pt x="432707" y="821871"/>
                </a:lnTo>
                <a:lnTo>
                  <a:pt x="476250" y="821871"/>
                </a:lnTo>
                <a:lnTo>
                  <a:pt x="476250" y="889907"/>
                </a:lnTo>
                <a:lnTo>
                  <a:pt x="498022" y="889907"/>
                </a:lnTo>
                <a:lnTo>
                  <a:pt x="498022" y="919843"/>
                </a:lnTo>
                <a:lnTo>
                  <a:pt x="536122" y="919843"/>
                </a:lnTo>
                <a:lnTo>
                  <a:pt x="536122" y="938893"/>
                </a:lnTo>
                <a:lnTo>
                  <a:pt x="555172" y="938893"/>
                </a:lnTo>
                <a:lnTo>
                  <a:pt x="555172" y="1012371"/>
                </a:lnTo>
                <a:lnTo>
                  <a:pt x="563336" y="1012371"/>
                </a:lnTo>
                <a:lnTo>
                  <a:pt x="563336" y="1039585"/>
                </a:lnTo>
                <a:lnTo>
                  <a:pt x="593272" y="1039585"/>
                </a:lnTo>
                <a:lnTo>
                  <a:pt x="593272" y="1053193"/>
                </a:lnTo>
                <a:lnTo>
                  <a:pt x="615043" y="1053193"/>
                </a:lnTo>
                <a:lnTo>
                  <a:pt x="615043" y="1096735"/>
                </a:lnTo>
                <a:lnTo>
                  <a:pt x="647700" y="1096735"/>
                </a:lnTo>
                <a:lnTo>
                  <a:pt x="647700" y="1115785"/>
                </a:lnTo>
                <a:lnTo>
                  <a:pt x="672193" y="1115785"/>
                </a:lnTo>
                <a:lnTo>
                  <a:pt x="672193" y="1153885"/>
                </a:lnTo>
                <a:lnTo>
                  <a:pt x="688522" y="1153885"/>
                </a:lnTo>
                <a:lnTo>
                  <a:pt x="688522" y="1194707"/>
                </a:lnTo>
                <a:lnTo>
                  <a:pt x="707572" y="1194707"/>
                </a:lnTo>
                <a:lnTo>
                  <a:pt x="707572" y="1240971"/>
                </a:lnTo>
                <a:lnTo>
                  <a:pt x="707572" y="1240971"/>
                </a:lnTo>
                <a:cubicBezTo>
                  <a:pt x="707572" y="1247321"/>
                  <a:pt x="706665" y="1266370"/>
                  <a:pt x="707572" y="1279070"/>
                </a:cubicBezTo>
                <a:lnTo>
                  <a:pt x="748394" y="1281793"/>
                </a:lnTo>
                <a:lnTo>
                  <a:pt x="748394" y="1322614"/>
                </a:lnTo>
                <a:lnTo>
                  <a:pt x="770164" y="1322614"/>
                </a:lnTo>
                <a:lnTo>
                  <a:pt x="770164" y="1360714"/>
                </a:lnTo>
                <a:lnTo>
                  <a:pt x="797379" y="1360714"/>
                </a:lnTo>
                <a:lnTo>
                  <a:pt x="797379" y="1404257"/>
                </a:lnTo>
                <a:lnTo>
                  <a:pt x="816429" y="1404257"/>
                </a:lnTo>
                <a:lnTo>
                  <a:pt x="816429" y="1431471"/>
                </a:lnTo>
                <a:lnTo>
                  <a:pt x="887186" y="1431471"/>
                </a:lnTo>
                <a:lnTo>
                  <a:pt x="887186" y="1450521"/>
                </a:lnTo>
                <a:lnTo>
                  <a:pt x="944336" y="1450521"/>
                </a:lnTo>
                <a:lnTo>
                  <a:pt x="944336" y="1472293"/>
                </a:lnTo>
                <a:lnTo>
                  <a:pt x="968829" y="1472293"/>
                </a:lnTo>
                <a:lnTo>
                  <a:pt x="968829" y="1496785"/>
                </a:lnTo>
                <a:lnTo>
                  <a:pt x="996043" y="1496785"/>
                </a:lnTo>
                <a:lnTo>
                  <a:pt x="996043" y="1529443"/>
                </a:lnTo>
                <a:lnTo>
                  <a:pt x="1023257" y="1529443"/>
                </a:lnTo>
                <a:lnTo>
                  <a:pt x="1023257" y="1575707"/>
                </a:lnTo>
                <a:lnTo>
                  <a:pt x="1053193" y="1575707"/>
                </a:lnTo>
                <a:lnTo>
                  <a:pt x="1053193" y="1583871"/>
                </a:lnTo>
                <a:lnTo>
                  <a:pt x="1099457" y="1583871"/>
                </a:lnTo>
                <a:lnTo>
                  <a:pt x="1099457" y="1632857"/>
                </a:lnTo>
                <a:lnTo>
                  <a:pt x="1134836" y="1632857"/>
                </a:lnTo>
                <a:lnTo>
                  <a:pt x="1134836" y="1654628"/>
                </a:lnTo>
                <a:lnTo>
                  <a:pt x="1208314" y="1654628"/>
                </a:lnTo>
                <a:lnTo>
                  <a:pt x="1208314" y="1679121"/>
                </a:lnTo>
                <a:lnTo>
                  <a:pt x="1281793" y="1679121"/>
                </a:lnTo>
                <a:lnTo>
                  <a:pt x="1281793" y="1719943"/>
                </a:lnTo>
                <a:lnTo>
                  <a:pt x="1303564" y="1719943"/>
                </a:lnTo>
                <a:lnTo>
                  <a:pt x="1303564" y="1749878"/>
                </a:lnTo>
                <a:lnTo>
                  <a:pt x="1355272" y="1749878"/>
                </a:lnTo>
                <a:lnTo>
                  <a:pt x="1355272" y="1766207"/>
                </a:lnTo>
                <a:lnTo>
                  <a:pt x="1635579" y="1766207"/>
                </a:lnTo>
                <a:lnTo>
                  <a:pt x="1635579" y="1801585"/>
                </a:lnTo>
                <a:lnTo>
                  <a:pt x="2081893" y="1801585"/>
                </a:lnTo>
                <a:lnTo>
                  <a:pt x="2081893" y="1828800"/>
                </a:lnTo>
                <a:lnTo>
                  <a:pt x="2569029" y="1828800"/>
                </a:lnTo>
                <a:lnTo>
                  <a:pt x="2569029" y="1842407"/>
                </a:lnTo>
                <a:lnTo>
                  <a:pt x="2813957" y="1842407"/>
                </a:lnTo>
                <a:lnTo>
                  <a:pt x="2813957" y="1872343"/>
                </a:lnTo>
                <a:lnTo>
                  <a:pt x="3570514" y="1872343"/>
                </a:lnTo>
                <a:lnTo>
                  <a:pt x="3570514" y="1891393"/>
                </a:lnTo>
                <a:lnTo>
                  <a:pt x="4354286" y="1891393"/>
                </a:lnTo>
              </a:path>
            </a:pathLst>
          </a:custGeom>
          <a:noFill/>
          <a:ln w="28575">
            <a:solidFill>
              <a:schemeClr val="accent1"/>
            </a:solidFill>
            <a:miter lim="800000"/>
            <a:headEnd/>
            <a:tailEnd/>
          </a:ln>
        </p:spPr>
        <p:txBody>
          <a:bodyPr rtlCol="0" anchor="ctr"/>
          <a:lstStyle/>
          <a:p>
            <a:pPr algn="ctr"/>
            <a:endParaRPr lang="en-US" dirty="0"/>
          </a:p>
        </p:txBody>
      </p:sp>
      <p:sp>
        <p:nvSpPr>
          <p:cNvPr id="18" name="Freeform: Shape 17">
            <a:extLst>
              <a:ext uri="{FF2B5EF4-FFF2-40B4-BE49-F238E27FC236}">
                <a16:creationId xmlns:a16="http://schemas.microsoft.com/office/drawing/2014/main" id="{9D1E038E-ADFA-4345-BBC2-2E66092F852E}"/>
              </a:ext>
            </a:extLst>
          </p:cNvPr>
          <p:cNvSpPr/>
          <p:nvPr/>
        </p:nvSpPr>
        <p:spPr bwMode="auto">
          <a:xfrm>
            <a:off x="1077686" y="2405743"/>
            <a:ext cx="4337957" cy="2086831"/>
          </a:xfrm>
          <a:custGeom>
            <a:avLst/>
            <a:gdLst>
              <a:gd name="connsiteX0" fmla="*/ 0 w 4337957"/>
              <a:gd name="connsiteY0" fmla="*/ 0 h 2084614"/>
              <a:gd name="connsiteX1" fmla="*/ 0 w 4337957"/>
              <a:gd name="connsiteY1" fmla="*/ 62593 h 2084614"/>
              <a:gd name="connsiteX2" fmla="*/ 48985 w 4337957"/>
              <a:gd name="connsiteY2" fmla="*/ 62593 h 2084614"/>
              <a:gd name="connsiteX3" fmla="*/ 48985 w 4337957"/>
              <a:gd name="connsiteY3" fmla="*/ 127907 h 2084614"/>
              <a:gd name="connsiteX4" fmla="*/ 62593 w 4337957"/>
              <a:gd name="connsiteY4" fmla="*/ 127907 h 2084614"/>
              <a:gd name="connsiteX5" fmla="*/ 62593 w 4337957"/>
              <a:gd name="connsiteY5" fmla="*/ 234043 h 2084614"/>
              <a:gd name="connsiteX6" fmla="*/ 78921 w 4337957"/>
              <a:gd name="connsiteY6" fmla="*/ 234043 h 2084614"/>
              <a:gd name="connsiteX7" fmla="*/ 78921 w 4337957"/>
              <a:gd name="connsiteY7" fmla="*/ 386443 h 2084614"/>
              <a:gd name="connsiteX8" fmla="*/ 106135 w 4337957"/>
              <a:gd name="connsiteY8" fmla="*/ 386443 h 2084614"/>
              <a:gd name="connsiteX9" fmla="*/ 106135 w 4337957"/>
              <a:gd name="connsiteY9" fmla="*/ 547007 h 2084614"/>
              <a:gd name="connsiteX10" fmla="*/ 111578 w 4337957"/>
              <a:gd name="connsiteY10" fmla="*/ 547007 h 2084614"/>
              <a:gd name="connsiteX11" fmla="*/ 114300 w 4337957"/>
              <a:gd name="connsiteY11" fmla="*/ 547007 h 2084614"/>
              <a:gd name="connsiteX12" fmla="*/ 133350 w 4337957"/>
              <a:gd name="connsiteY12" fmla="*/ 547007 h 2084614"/>
              <a:gd name="connsiteX13" fmla="*/ 133350 w 4337957"/>
              <a:gd name="connsiteY13" fmla="*/ 604157 h 2084614"/>
              <a:gd name="connsiteX14" fmla="*/ 163285 w 4337957"/>
              <a:gd name="connsiteY14" fmla="*/ 604157 h 2084614"/>
              <a:gd name="connsiteX15" fmla="*/ 163285 w 4337957"/>
              <a:gd name="connsiteY15" fmla="*/ 721178 h 2084614"/>
              <a:gd name="connsiteX16" fmla="*/ 182335 w 4337957"/>
              <a:gd name="connsiteY16" fmla="*/ 721178 h 2084614"/>
              <a:gd name="connsiteX17" fmla="*/ 182335 w 4337957"/>
              <a:gd name="connsiteY17" fmla="*/ 917121 h 2084614"/>
              <a:gd name="connsiteX18" fmla="*/ 234043 w 4337957"/>
              <a:gd name="connsiteY18" fmla="*/ 917121 h 2084614"/>
              <a:gd name="connsiteX19" fmla="*/ 234043 w 4337957"/>
              <a:gd name="connsiteY19" fmla="*/ 1001486 h 2084614"/>
              <a:gd name="connsiteX20" fmla="*/ 234043 w 4337957"/>
              <a:gd name="connsiteY20" fmla="*/ 1001486 h 2084614"/>
              <a:gd name="connsiteX21" fmla="*/ 234043 w 4337957"/>
              <a:gd name="connsiteY21" fmla="*/ 1069521 h 2084614"/>
              <a:gd name="connsiteX22" fmla="*/ 269421 w 4337957"/>
              <a:gd name="connsiteY22" fmla="*/ 1069521 h 2084614"/>
              <a:gd name="connsiteX23" fmla="*/ 269421 w 4337957"/>
              <a:gd name="connsiteY23" fmla="*/ 1140278 h 2084614"/>
              <a:gd name="connsiteX24" fmla="*/ 285750 w 4337957"/>
              <a:gd name="connsiteY24" fmla="*/ 1140278 h 2084614"/>
              <a:gd name="connsiteX25" fmla="*/ 285750 w 4337957"/>
              <a:gd name="connsiteY25" fmla="*/ 1200150 h 2084614"/>
              <a:gd name="connsiteX26" fmla="*/ 307521 w 4337957"/>
              <a:gd name="connsiteY26" fmla="*/ 1200150 h 2084614"/>
              <a:gd name="connsiteX27" fmla="*/ 307521 w 4337957"/>
              <a:gd name="connsiteY27" fmla="*/ 1265464 h 2084614"/>
              <a:gd name="connsiteX28" fmla="*/ 332014 w 4337957"/>
              <a:gd name="connsiteY28" fmla="*/ 1265464 h 2084614"/>
              <a:gd name="connsiteX29" fmla="*/ 332014 w 4337957"/>
              <a:gd name="connsiteY29" fmla="*/ 1341664 h 2084614"/>
              <a:gd name="connsiteX30" fmla="*/ 389164 w 4337957"/>
              <a:gd name="connsiteY30" fmla="*/ 1341664 h 2084614"/>
              <a:gd name="connsiteX31" fmla="*/ 389164 w 4337957"/>
              <a:gd name="connsiteY31" fmla="*/ 1341664 h 2084614"/>
              <a:gd name="connsiteX32" fmla="*/ 413657 w 4337957"/>
              <a:gd name="connsiteY32" fmla="*/ 1366157 h 2084614"/>
              <a:gd name="connsiteX33" fmla="*/ 413657 w 4337957"/>
              <a:gd name="connsiteY33" fmla="*/ 1477736 h 2084614"/>
              <a:gd name="connsiteX34" fmla="*/ 451757 w 4337957"/>
              <a:gd name="connsiteY34" fmla="*/ 1477736 h 2084614"/>
              <a:gd name="connsiteX35" fmla="*/ 451757 w 4337957"/>
              <a:gd name="connsiteY35" fmla="*/ 1526721 h 2084614"/>
              <a:gd name="connsiteX36" fmla="*/ 481693 w 4337957"/>
              <a:gd name="connsiteY36" fmla="*/ 1526721 h 2084614"/>
              <a:gd name="connsiteX37" fmla="*/ 481693 w 4337957"/>
              <a:gd name="connsiteY37" fmla="*/ 1572986 h 2084614"/>
              <a:gd name="connsiteX38" fmla="*/ 557893 w 4337957"/>
              <a:gd name="connsiteY38" fmla="*/ 1572986 h 2084614"/>
              <a:gd name="connsiteX39" fmla="*/ 557893 w 4337957"/>
              <a:gd name="connsiteY39" fmla="*/ 1662793 h 2084614"/>
              <a:gd name="connsiteX40" fmla="*/ 598714 w 4337957"/>
              <a:gd name="connsiteY40" fmla="*/ 1662793 h 2084614"/>
              <a:gd name="connsiteX41" fmla="*/ 598714 w 4337957"/>
              <a:gd name="connsiteY41" fmla="*/ 1695450 h 2084614"/>
              <a:gd name="connsiteX42" fmla="*/ 631371 w 4337957"/>
              <a:gd name="connsiteY42" fmla="*/ 1695450 h 2084614"/>
              <a:gd name="connsiteX43" fmla="*/ 631371 w 4337957"/>
              <a:gd name="connsiteY43" fmla="*/ 1719943 h 2084614"/>
              <a:gd name="connsiteX44" fmla="*/ 658585 w 4337957"/>
              <a:gd name="connsiteY44" fmla="*/ 1719943 h 2084614"/>
              <a:gd name="connsiteX45" fmla="*/ 658585 w 4337957"/>
              <a:gd name="connsiteY45" fmla="*/ 1758043 h 2084614"/>
              <a:gd name="connsiteX46" fmla="*/ 699407 w 4337957"/>
              <a:gd name="connsiteY46" fmla="*/ 1758043 h 2084614"/>
              <a:gd name="connsiteX47" fmla="*/ 699407 w 4337957"/>
              <a:gd name="connsiteY47" fmla="*/ 1787978 h 2084614"/>
              <a:gd name="connsiteX48" fmla="*/ 751114 w 4337957"/>
              <a:gd name="connsiteY48" fmla="*/ 1787978 h 2084614"/>
              <a:gd name="connsiteX49" fmla="*/ 751114 w 4337957"/>
              <a:gd name="connsiteY49" fmla="*/ 1836964 h 2084614"/>
              <a:gd name="connsiteX50" fmla="*/ 830035 w 4337957"/>
              <a:gd name="connsiteY50" fmla="*/ 1836964 h 2084614"/>
              <a:gd name="connsiteX51" fmla="*/ 830035 w 4337957"/>
              <a:gd name="connsiteY51" fmla="*/ 1875064 h 2084614"/>
              <a:gd name="connsiteX52" fmla="*/ 887185 w 4337957"/>
              <a:gd name="connsiteY52" fmla="*/ 1875064 h 2084614"/>
              <a:gd name="connsiteX53" fmla="*/ 887185 w 4337957"/>
              <a:gd name="connsiteY53" fmla="*/ 1894114 h 2084614"/>
              <a:gd name="connsiteX54" fmla="*/ 1034143 w 4337957"/>
              <a:gd name="connsiteY54" fmla="*/ 1894114 h 2084614"/>
              <a:gd name="connsiteX55" fmla="*/ 1034143 w 4337957"/>
              <a:gd name="connsiteY55" fmla="*/ 1921328 h 2084614"/>
              <a:gd name="connsiteX56" fmla="*/ 1134835 w 4337957"/>
              <a:gd name="connsiteY56" fmla="*/ 1921328 h 2084614"/>
              <a:gd name="connsiteX57" fmla="*/ 1134835 w 4337957"/>
              <a:gd name="connsiteY57" fmla="*/ 1951264 h 2084614"/>
              <a:gd name="connsiteX58" fmla="*/ 1205593 w 4337957"/>
              <a:gd name="connsiteY58" fmla="*/ 1951264 h 2084614"/>
              <a:gd name="connsiteX59" fmla="*/ 1205593 w 4337957"/>
              <a:gd name="connsiteY59" fmla="*/ 1983921 h 2084614"/>
              <a:gd name="connsiteX60" fmla="*/ 1279071 w 4337957"/>
              <a:gd name="connsiteY60" fmla="*/ 1983921 h 2084614"/>
              <a:gd name="connsiteX61" fmla="*/ 1279071 w 4337957"/>
              <a:gd name="connsiteY61" fmla="*/ 2008414 h 2084614"/>
              <a:gd name="connsiteX62" fmla="*/ 1455964 w 4337957"/>
              <a:gd name="connsiteY62" fmla="*/ 2008414 h 2084614"/>
              <a:gd name="connsiteX63" fmla="*/ 1455964 w 4337957"/>
              <a:gd name="connsiteY63" fmla="*/ 2035628 h 2084614"/>
              <a:gd name="connsiteX64" fmla="*/ 1559378 w 4337957"/>
              <a:gd name="connsiteY64" fmla="*/ 2035628 h 2084614"/>
              <a:gd name="connsiteX65" fmla="*/ 1559378 w 4337957"/>
              <a:gd name="connsiteY65" fmla="*/ 2049236 h 2084614"/>
              <a:gd name="connsiteX66" fmla="*/ 1654628 w 4337957"/>
              <a:gd name="connsiteY66" fmla="*/ 2049236 h 2084614"/>
              <a:gd name="connsiteX67" fmla="*/ 1654628 w 4337957"/>
              <a:gd name="connsiteY67" fmla="*/ 2068286 h 2084614"/>
              <a:gd name="connsiteX68" fmla="*/ 2373085 w 4337957"/>
              <a:gd name="connsiteY68" fmla="*/ 2068286 h 2084614"/>
              <a:gd name="connsiteX69" fmla="*/ 2373085 w 4337957"/>
              <a:gd name="connsiteY69" fmla="*/ 2084614 h 2084614"/>
              <a:gd name="connsiteX70" fmla="*/ 4337957 w 4337957"/>
              <a:gd name="connsiteY70" fmla="*/ 2084614 h 2084614"/>
              <a:gd name="connsiteX0" fmla="*/ 0 w 4337957"/>
              <a:gd name="connsiteY0" fmla="*/ 0 h 2084614"/>
              <a:gd name="connsiteX1" fmla="*/ 0 w 4337957"/>
              <a:gd name="connsiteY1" fmla="*/ 62593 h 2084614"/>
              <a:gd name="connsiteX2" fmla="*/ 48985 w 4337957"/>
              <a:gd name="connsiteY2" fmla="*/ 62593 h 2084614"/>
              <a:gd name="connsiteX3" fmla="*/ 48985 w 4337957"/>
              <a:gd name="connsiteY3" fmla="*/ 127907 h 2084614"/>
              <a:gd name="connsiteX4" fmla="*/ 62593 w 4337957"/>
              <a:gd name="connsiteY4" fmla="*/ 127907 h 2084614"/>
              <a:gd name="connsiteX5" fmla="*/ 62593 w 4337957"/>
              <a:gd name="connsiteY5" fmla="*/ 234043 h 2084614"/>
              <a:gd name="connsiteX6" fmla="*/ 78921 w 4337957"/>
              <a:gd name="connsiteY6" fmla="*/ 234043 h 2084614"/>
              <a:gd name="connsiteX7" fmla="*/ 78921 w 4337957"/>
              <a:gd name="connsiteY7" fmla="*/ 386443 h 2084614"/>
              <a:gd name="connsiteX8" fmla="*/ 106135 w 4337957"/>
              <a:gd name="connsiteY8" fmla="*/ 386443 h 2084614"/>
              <a:gd name="connsiteX9" fmla="*/ 106135 w 4337957"/>
              <a:gd name="connsiteY9" fmla="*/ 547007 h 2084614"/>
              <a:gd name="connsiteX10" fmla="*/ 111578 w 4337957"/>
              <a:gd name="connsiteY10" fmla="*/ 547007 h 2084614"/>
              <a:gd name="connsiteX11" fmla="*/ 114300 w 4337957"/>
              <a:gd name="connsiteY11" fmla="*/ 547007 h 2084614"/>
              <a:gd name="connsiteX12" fmla="*/ 133350 w 4337957"/>
              <a:gd name="connsiteY12" fmla="*/ 547007 h 2084614"/>
              <a:gd name="connsiteX13" fmla="*/ 133350 w 4337957"/>
              <a:gd name="connsiteY13" fmla="*/ 604157 h 2084614"/>
              <a:gd name="connsiteX14" fmla="*/ 163285 w 4337957"/>
              <a:gd name="connsiteY14" fmla="*/ 604157 h 2084614"/>
              <a:gd name="connsiteX15" fmla="*/ 163285 w 4337957"/>
              <a:gd name="connsiteY15" fmla="*/ 721178 h 2084614"/>
              <a:gd name="connsiteX16" fmla="*/ 182335 w 4337957"/>
              <a:gd name="connsiteY16" fmla="*/ 721178 h 2084614"/>
              <a:gd name="connsiteX17" fmla="*/ 182335 w 4337957"/>
              <a:gd name="connsiteY17" fmla="*/ 917121 h 2084614"/>
              <a:gd name="connsiteX18" fmla="*/ 234043 w 4337957"/>
              <a:gd name="connsiteY18" fmla="*/ 917121 h 2084614"/>
              <a:gd name="connsiteX19" fmla="*/ 234043 w 4337957"/>
              <a:gd name="connsiteY19" fmla="*/ 1001486 h 2084614"/>
              <a:gd name="connsiteX20" fmla="*/ 234043 w 4337957"/>
              <a:gd name="connsiteY20" fmla="*/ 1001486 h 2084614"/>
              <a:gd name="connsiteX21" fmla="*/ 234043 w 4337957"/>
              <a:gd name="connsiteY21" fmla="*/ 1069521 h 2084614"/>
              <a:gd name="connsiteX22" fmla="*/ 269421 w 4337957"/>
              <a:gd name="connsiteY22" fmla="*/ 1069521 h 2084614"/>
              <a:gd name="connsiteX23" fmla="*/ 269421 w 4337957"/>
              <a:gd name="connsiteY23" fmla="*/ 1140278 h 2084614"/>
              <a:gd name="connsiteX24" fmla="*/ 285750 w 4337957"/>
              <a:gd name="connsiteY24" fmla="*/ 1140278 h 2084614"/>
              <a:gd name="connsiteX25" fmla="*/ 285750 w 4337957"/>
              <a:gd name="connsiteY25" fmla="*/ 1200150 h 2084614"/>
              <a:gd name="connsiteX26" fmla="*/ 307521 w 4337957"/>
              <a:gd name="connsiteY26" fmla="*/ 1200150 h 2084614"/>
              <a:gd name="connsiteX27" fmla="*/ 307521 w 4337957"/>
              <a:gd name="connsiteY27" fmla="*/ 1265464 h 2084614"/>
              <a:gd name="connsiteX28" fmla="*/ 332014 w 4337957"/>
              <a:gd name="connsiteY28" fmla="*/ 1265464 h 2084614"/>
              <a:gd name="connsiteX29" fmla="*/ 332014 w 4337957"/>
              <a:gd name="connsiteY29" fmla="*/ 1341664 h 2084614"/>
              <a:gd name="connsiteX30" fmla="*/ 389164 w 4337957"/>
              <a:gd name="connsiteY30" fmla="*/ 1341664 h 2084614"/>
              <a:gd name="connsiteX31" fmla="*/ 389164 w 4337957"/>
              <a:gd name="connsiteY31" fmla="*/ 1341664 h 2084614"/>
              <a:gd name="connsiteX32" fmla="*/ 413657 w 4337957"/>
              <a:gd name="connsiteY32" fmla="*/ 1366157 h 2084614"/>
              <a:gd name="connsiteX33" fmla="*/ 413657 w 4337957"/>
              <a:gd name="connsiteY33" fmla="*/ 1477736 h 2084614"/>
              <a:gd name="connsiteX34" fmla="*/ 451757 w 4337957"/>
              <a:gd name="connsiteY34" fmla="*/ 1477736 h 2084614"/>
              <a:gd name="connsiteX35" fmla="*/ 451757 w 4337957"/>
              <a:gd name="connsiteY35" fmla="*/ 1526721 h 2084614"/>
              <a:gd name="connsiteX36" fmla="*/ 481693 w 4337957"/>
              <a:gd name="connsiteY36" fmla="*/ 1526721 h 2084614"/>
              <a:gd name="connsiteX37" fmla="*/ 481693 w 4337957"/>
              <a:gd name="connsiteY37" fmla="*/ 1572986 h 2084614"/>
              <a:gd name="connsiteX38" fmla="*/ 557893 w 4337957"/>
              <a:gd name="connsiteY38" fmla="*/ 1572986 h 2084614"/>
              <a:gd name="connsiteX39" fmla="*/ 557893 w 4337957"/>
              <a:gd name="connsiteY39" fmla="*/ 1662793 h 2084614"/>
              <a:gd name="connsiteX40" fmla="*/ 598714 w 4337957"/>
              <a:gd name="connsiteY40" fmla="*/ 1662793 h 2084614"/>
              <a:gd name="connsiteX41" fmla="*/ 598714 w 4337957"/>
              <a:gd name="connsiteY41" fmla="*/ 1695450 h 2084614"/>
              <a:gd name="connsiteX42" fmla="*/ 631371 w 4337957"/>
              <a:gd name="connsiteY42" fmla="*/ 1695450 h 2084614"/>
              <a:gd name="connsiteX43" fmla="*/ 631371 w 4337957"/>
              <a:gd name="connsiteY43" fmla="*/ 1719943 h 2084614"/>
              <a:gd name="connsiteX44" fmla="*/ 658585 w 4337957"/>
              <a:gd name="connsiteY44" fmla="*/ 1719943 h 2084614"/>
              <a:gd name="connsiteX45" fmla="*/ 658585 w 4337957"/>
              <a:gd name="connsiteY45" fmla="*/ 1758043 h 2084614"/>
              <a:gd name="connsiteX46" fmla="*/ 699407 w 4337957"/>
              <a:gd name="connsiteY46" fmla="*/ 1758043 h 2084614"/>
              <a:gd name="connsiteX47" fmla="*/ 699407 w 4337957"/>
              <a:gd name="connsiteY47" fmla="*/ 1787978 h 2084614"/>
              <a:gd name="connsiteX48" fmla="*/ 751114 w 4337957"/>
              <a:gd name="connsiteY48" fmla="*/ 1787978 h 2084614"/>
              <a:gd name="connsiteX49" fmla="*/ 751114 w 4337957"/>
              <a:gd name="connsiteY49" fmla="*/ 1836964 h 2084614"/>
              <a:gd name="connsiteX50" fmla="*/ 830035 w 4337957"/>
              <a:gd name="connsiteY50" fmla="*/ 1836964 h 2084614"/>
              <a:gd name="connsiteX51" fmla="*/ 830035 w 4337957"/>
              <a:gd name="connsiteY51" fmla="*/ 1875064 h 2084614"/>
              <a:gd name="connsiteX52" fmla="*/ 887185 w 4337957"/>
              <a:gd name="connsiteY52" fmla="*/ 1875064 h 2084614"/>
              <a:gd name="connsiteX53" fmla="*/ 887185 w 4337957"/>
              <a:gd name="connsiteY53" fmla="*/ 1894114 h 2084614"/>
              <a:gd name="connsiteX54" fmla="*/ 1034143 w 4337957"/>
              <a:gd name="connsiteY54" fmla="*/ 1894114 h 2084614"/>
              <a:gd name="connsiteX55" fmla="*/ 1034143 w 4337957"/>
              <a:gd name="connsiteY55" fmla="*/ 1921328 h 2084614"/>
              <a:gd name="connsiteX56" fmla="*/ 1134835 w 4337957"/>
              <a:gd name="connsiteY56" fmla="*/ 1921328 h 2084614"/>
              <a:gd name="connsiteX57" fmla="*/ 1134835 w 4337957"/>
              <a:gd name="connsiteY57" fmla="*/ 1951264 h 2084614"/>
              <a:gd name="connsiteX58" fmla="*/ 1205593 w 4337957"/>
              <a:gd name="connsiteY58" fmla="*/ 1951264 h 2084614"/>
              <a:gd name="connsiteX59" fmla="*/ 1205593 w 4337957"/>
              <a:gd name="connsiteY59" fmla="*/ 1983921 h 2084614"/>
              <a:gd name="connsiteX60" fmla="*/ 1279071 w 4337957"/>
              <a:gd name="connsiteY60" fmla="*/ 1983921 h 2084614"/>
              <a:gd name="connsiteX61" fmla="*/ 1279071 w 4337957"/>
              <a:gd name="connsiteY61" fmla="*/ 2008414 h 2084614"/>
              <a:gd name="connsiteX62" fmla="*/ 1455964 w 4337957"/>
              <a:gd name="connsiteY62" fmla="*/ 2008414 h 2084614"/>
              <a:gd name="connsiteX63" fmla="*/ 1455964 w 4337957"/>
              <a:gd name="connsiteY63" fmla="*/ 2035628 h 2084614"/>
              <a:gd name="connsiteX64" fmla="*/ 1559378 w 4337957"/>
              <a:gd name="connsiteY64" fmla="*/ 2035628 h 2084614"/>
              <a:gd name="connsiteX65" fmla="*/ 1559378 w 4337957"/>
              <a:gd name="connsiteY65" fmla="*/ 2049236 h 2084614"/>
              <a:gd name="connsiteX66" fmla="*/ 1654628 w 4337957"/>
              <a:gd name="connsiteY66" fmla="*/ 2049236 h 2084614"/>
              <a:gd name="connsiteX67" fmla="*/ 1657350 w 4337957"/>
              <a:gd name="connsiteY67" fmla="*/ 2062843 h 2084614"/>
              <a:gd name="connsiteX68" fmla="*/ 2373085 w 4337957"/>
              <a:gd name="connsiteY68" fmla="*/ 2068286 h 2084614"/>
              <a:gd name="connsiteX69" fmla="*/ 2373085 w 4337957"/>
              <a:gd name="connsiteY69" fmla="*/ 2084614 h 2084614"/>
              <a:gd name="connsiteX70" fmla="*/ 4337957 w 4337957"/>
              <a:gd name="connsiteY70" fmla="*/ 2084614 h 2084614"/>
              <a:gd name="connsiteX0" fmla="*/ 0 w 4337957"/>
              <a:gd name="connsiteY0" fmla="*/ 0 h 2086831"/>
              <a:gd name="connsiteX1" fmla="*/ 0 w 4337957"/>
              <a:gd name="connsiteY1" fmla="*/ 62593 h 2086831"/>
              <a:gd name="connsiteX2" fmla="*/ 48985 w 4337957"/>
              <a:gd name="connsiteY2" fmla="*/ 62593 h 2086831"/>
              <a:gd name="connsiteX3" fmla="*/ 48985 w 4337957"/>
              <a:gd name="connsiteY3" fmla="*/ 127907 h 2086831"/>
              <a:gd name="connsiteX4" fmla="*/ 62593 w 4337957"/>
              <a:gd name="connsiteY4" fmla="*/ 127907 h 2086831"/>
              <a:gd name="connsiteX5" fmla="*/ 62593 w 4337957"/>
              <a:gd name="connsiteY5" fmla="*/ 234043 h 2086831"/>
              <a:gd name="connsiteX6" fmla="*/ 78921 w 4337957"/>
              <a:gd name="connsiteY6" fmla="*/ 234043 h 2086831"/>
              <a:gd name="connsiteX7" fmla="*/ 78921 w 4337957"/>
              <a:gd name="connsiteY7" fmla="*/ 386443 h 2086831"/>
              <a:gd name="connsiteX8" fmla="*/ 106135 w 4337957"/>
              <a:gd name="connsiteY8" fmla="*/ 386443 h 2086831"/>
              <a:gd name="connsiteX9" fmla="*/ 106135 w 4337957"/>
              <a:gd name="connsiteY9" fmla="*/ 547007 h 2086831"/>
              <a:gd name="connsiteX10" fmla="*/ 111578 w 4337957"/>
              <a:gd name="connsiteY10" fmla="*/ 547007 h 2086831"/>
              <a:gd name="connsiteX11" fmla="*/ 114300 w 4337957"/>
              <a:gd name="connsiteY11" fmla="*/ 547007 h 2086831"/>
              <a:gd name="connsiteX12" fmla="*/ 133350 w 4337957"/>
              <a:gd name="connsiteY12" fmla="*/ 547007 h 2086831"/>
              <a:gd name="connsiteX13" fmla="*/ 133350 w 4337957"/>
              <a:gd name="connsiteY13" fmla="*/ 604157 h 2086831"/>
              <a:gd name="connsiteX14" fmla="*/ 163285 w 4337957"/>
              <a:gd name="connsiteY14" fmla="*/ 604157 h 2086831"/>
              <a:gd name="connsiteX15" fmla="*/ 163285 w 4337957"/>
              <a:gd name="connsiteY15" fmla="*/ 721178 h 2086831"/>
              <a:gd name="connsiteX16" fmla="*/ 182335 w 4337957"/>
              <a:gd name="connsiteY16" fmla="*/ 721178 h 2086831"/>
              <a:gd name="connsiteX17" fmla="*/ 182335 w 4337957"/>
              <a:gd name="connsiteY17" fmla="*/ 917121 h 2086831"/>
              <a:gd name="connsiteX18" fmla="*/ 234043 w 4337957"/>
              <a:gd name="connsiteY18" fmla="*/ 917121 h 2086831"/>
              <a:gd name="connsiteX19" fmla="*/ 234043 w 4337957"/>
              <a:gd name="connsiteY19" fmla="*/ 1001486 h 2086831"/>
              <a:gd name="connsiteX20" fmla="*/ 234043 w 4337957"/>
              <a:gd name="connsiteY20" fmla="*/ 1001486 h 2086831"/>
              <a:gd name="connsiteX21" fmla="*/ 234043 w 4337957"/>
              <a:gd name="connsiteY21" fmla="*/ 1069521 h 2086831"/>
              <a:gd name="connsiteX22" fmla="*/ 269421 w 4337957"/>
              <a:gd name="connsiteY22" fmla="*/ 1069521 h 2086831"/>
              <a:gd name="connsiteX23" fmla="*/ 269421 w 4337957"/>
              <a:gd name="connsiteY23" fmla="*/ 1140278 h 2086831"/>
              <a:gd name="connsiteX24" fmla="*/ 285750 w 4337957"/>
              <a:gd name="connsiteY24" fmla="*/ 1140278 h 2086831"/>
              <a:gd name="connsiteX25" fmla="*/ 285750 w 4337957"/>
              <a:gd name="connsiteY25" fmla="*/ 1200150 h 2086831"/>
              <a:gd name="connsiteX26" fmla="*/ 307521 w 4337957"/>
              <a:gd name="connsiteY26" fmla="*/ 1200150 h 2086831"/>
              <a:gd name="connsiteX27" fmla="*/ 307521 w 4337957"/>
              <a:gd name="connsiteY27" fmla="*/ 1265464 h 2086831"/>
              <a:gd name="connsiteX28" fmla="*/ 332014 w 4337957"/>
              <a:gd name="connsiteY28" fmla="*/ 1265464 h 2086831"/>
              <a:gd name="connsiteX29" fmla="*/ 332014 w 4337957"/>
              <a:gd name="connsiteY29" fmla="*/ 1341664 h 2086831"/>
              <a:gd name="connsiteX30" fmla="*/ 389164 w 4337957"/>
              <a:gd name="connsiteY30" fmla="*/ 1341664 h 2086831"/>
              <a:gd name="connsiteX31" fmla="*/ 389164 w 4337957"/>
              <a:gd name="connsiteY31" fmla="*/ 1341664 h 2086831"/>
              <a:gd name="connsiteX32" fmla="*/ 413657 w 4337957"/>
              <a:gd name="connsiteY32" fmla="*/ 1366157 h 2086831"/>
              <a:gd name="connsiteX33" fmla="*/ 413657 w 4337957"/>
              <a:gd name="connsiteY33" fmla="*/ 1477736 h 2086831"/>
              <a:gd name="connsiteX34" fmla="*/ 451757 w 4337957"/>
              <a:gd name="connsiteY34" fmla="*/ 1477736 h 2086831"/>
              <a:gd name="connsiteX35" fmla="*/ 451757 w 4337957"/>
              <a:gd name="connsiteY35" fmla="*/ 1526721 h 2086831"/>
              <a:gd name="connsiteX36" fmla="*/ 481693 w 4337957"/>
              <a:gd name="connsiteY36" fmla="*/ 1526721 h 2086831"/>
              <a:gd name="connsiteX37" fmla="*/ 481693 w 4337957"/>
              <a:gd name="connsiteY37" fmla="*/ 1572986 h 2086831"/>
              <a:gd name="connsiteX38" fmla="*/ 557893 w 4337957"/>
              <a:gd name="connsiteY38" fmla="*/ 1572986 h 2086831"/>
              <a:gd name="connsiteX39" fmla="*/ 557893 w 4337957"/>
              <a:gd name="connsiteY39" fmla="*/ 1662793 h 2086831"/>
              <a:gd name="connsiteX40" fmla="*/ 598714 w 4337957"/>
              <a:gd name="connsiteY40" fmla="*/ 1662793 h 2086831"/>
              <a:gd name="connsiteX41" fmla="*/ 598714 w 4337957"/>
              <a:gd name="connsiteY41" fmla="*/ 1695450 h 2086831"/>
              <a:gd name="connsiteX42" fmla="*/ 631371 w 4337957"/>
              <a:gd name="connsiteY42" fmla="*/ 1695450 h 2086831"/>
              <a:gd name="connsiteX43" fmla="*/ 631371 w 4337957"/>
              <a:gd name="connsiteY43" fmla="*/ 1719943 h 2086831"/>
              <a:gd name="connsiteX44" fmla="*/ 658585 w 4337957"/>
              <a:gd name="connsiteY44" fmla="*/ 1719943 h 2086831"/>
              <a:gd name="connsiteX45" fmla="*/ 658585 w 4337957"/>
              <a:gd name="connsiteY45" fmla="*/ 1758043 h 2086831"/>
              <a:gd name="connsiteX46" fmla="*/ 699407 w 4337957"/>
              <a:gd name="connsiteY46" fmla="*/ 1758043 h 2086831"/>
              <a:gd name="connsiteX47" fmla="*/ 699407 w 4337957"/>
              <a:gd name="connsiteY47" fmla="*/ 1787978 h 2086831"/>
              <a:gd name="connsiteX48" fmla="*/ 751114 w 4337957"/>
              <a:gd name="connsiteY48" fmla="*/ 1787978 h 2086831"/>
              <a:gd name="connsiteX49" fmla="*/ 751114 w 4337957"/>
              <a:gd name="connsiteY49" fmla="*/ 1836964 h 2086831"/>
              <a:gd name="connsiteX50" fmla="*/ 830035 w 4337957"/>
              <a:gd name="connsiteY50" fmla="*/ 1836964 h 2086831"/>
              <a:gd name="connsiteX51" fmla="*/ 830035 w 4337957"/>
              <a:gd name="connsiteY51" fmla="*/ 1875064 h 2086831"/>
              <a:gd name="connsiteX52" fmla="*/ 887185 w 4337957"/>
              <a:gd name="connsiteY52" fmla="*/ 1875064 h 2086831"/>
              <a:gd name="connsiteX53" fmla="*/ 887185 w 4337957"/>
              <a:gd name="connsiteY53" fmla="*/ 1894114 h 2086831"/>
              <a:gd name="connsiteX54" fmla="*/ 1034143 w 4337957"/>
              <a:gd name="connsiteY54" fmla="*/ 1894114 h 2086831"/>
              <a:gd name="connsiteX55" fmla="*/ 1034143 w 4337957"/>
              <a:gd name="connsiteY55" fmla="*/ 1921328 h 2086831"/>
              <a:gd name="connsiteX56" fmla="*/ 1134835 w 4337957"/>
              <a:gd name="connsiteY56" fmla="*/ 1921328 h 2086831"/>
              <a:gd name="connsiteX57" fmla="*/ 1134835 w 4337957"/>
              <a:gd name="connsiteY57" fmla="*/ 1951264 h 2086831"/>
              <a:gd name="connsiteX58" fmla="*/ 1205593 w 4337957"/>
              <a:gd name="connsiteY58" fmla="*/ 1951264 h 2086831"/>
              <a:gd name="connsiteX59" fmla="*/ 1205593 w 4337957"/>
              <a:gd name="connsiteY59" fmla="*/ 1983921 h 2086831"/>
              <a:gd name="connsiteX60" fmla="*/ 1279071 w 4337957"/>
              <a:gd name="connsiteY60" fmla="*/ 1983921 h 2086831"/>
              <a:gd name="connsiteX61" fmla="*/ 1279071 w 4337957"/>
              <a:gd name="connsiteY61" fmla="*/ 2008414 h 2086831"/>
              <a:gd name="connsiteX62" fmla="*/ 1455964 w 4337957"/>
              <a:gd name="connsiteY62" fmla="*/ 2008414 h 2086831"/>
              <a:gd name="connsiteX63" fmla="*/ 1455964 w 4337957"/>
              <a:gd name="connsiteY63" fmla="*/ 2035628 h 2086831"/>
              <a:gd name="connsiteX64" fmla="*/ 1559378 w 4337957"/>
              <a:gd name="connsiteY64" fmla="*/ 2035628 h 2086831"/>
              <a:gd name="connsiteX65" fmla="*/ 1559378 w 4337957"/>
              <a:gd name="connsiteY65" fmla="*/ 2049236 h 2086831"/>
              <a:gd name="connsiteX66" fmla="*/ 1654628 w 4337957"/>
              <a:gd name="connsiteY66" fmla="*/ 2049236 h 2086831"/>
              <a:gd name="connsiteX67" fmla="*/ 1657350 w 4337957"/>
              <a:gd name="connsiteY67" fmla="*/ 2062843 h 2086831"/>
              <a:gd name="connsiteX68" fmla="*/ 2370364 w 4337957"/>
              <a:gd name="connsiteY68" fmla="*/ 2054679 h 2086831"/>
              <a:gd name="connsiteX69" fmla="*/ 2373085 w 4337957"/>
              <a:gd name="connsiteY69" fmla="*/ 2084614 h 2086831"/>
              <a:gd name="connsiteX70" fmla="*/ 4337957 w 4337957"/>
              <a:gd name="connsiteY70" fmla="*/ 2084614 h 2086831"/>
              <a:gd name="connsiteX0" fmla="*/ 0 w 4337957"/>
              <a:gd name="connsiteY0" fmla="*/ 0 h 2086831"/>
              <a:gd name="connsiteX1" fmla="*/ 0 w 4337957"/>
              <a:gd name="connsiteY1" fmla="*/ 62593 h 2086831"/>
              <a:gd name="connsiteX2" fmla="*/ 48985 w 4337957"/>
              <a:gd name="connsiteY2" fmla="*/ 62593 h 2086831"/>
              <a:gd name="connsiteX3" fmla="*/ 48985 w 4337957"/>
              <a:gd name="connsiteY3" fmla="*/ 127907 h 2086831"/>
              <a:gd name="connsiteX4" fmla="*/ 62593 w 4337957"/>
              <a:gd name="connsiteY4" fmla="*/ 127907 h 2086831"/>
              <a:gd name="connsiteX5" fmla="*/ 62593 w 4337957"/>
              <a:gd name="connsiteY5" fmla="*/ 234043 h 2086831"/>
              <a:gd name="connsiteX6" fmla="*/ 78921 w 4337957"/>
              <a:gd name="connsiteY6" fmla="*/ 234043 h 2086831"/>
              <a:gd name="connsiteX7" fmla="*/ 78921 w 4337957"/>
              <a:gd name="connsiteY7" fmla="*/ 386443 h 2086831"/>
              <a:gd name="connsiteX8" fmla="*/ 106135 w 4337957"/>
              <a:gd name="connsiteY8" fmla="*/ 386443 h 2086831"/>
              <a:gd name="connsiteX9" fmla="*/ 106135 w 4337957"/>
              <a:gd name="connsiteY9" fmla="*/ 547007 h 2086831"/>
              <a:gd name="connsiteX10" fmla="*/ 111578 w 4337957"/>
              <a:gd name="connsiteY10" fmla="*/ 547007 h 2086831"/>
              <a:gd name="connsiteX11" fmla="*/ 114300 w 4337957"/>
              <a:gd name="connsiteY11" fmla="*/ 547007 h 2086831"/>
              <a:gd name="connsiteX12" fmla="*/ 133350 w 4337957"/>
              <a:gd name="connsiteY12" fmla="*/ 547007 h 2086831"/>
              <a:gd name="connsiteX13" fmla="*/ 133350 w 4337957"/>
              <a:gd name="connsiteY13" fmla="*/ 604157 h 2086831"/>
              <a:gd name="connsiteX14" fmla="*/ 163285 w 4337957"/>
              <a:gd name="connsiteY14" fmla="*/ 604157 h 2086831"/>
              <a:gd name="connsiteX15" fmla="*/ 163285 w 4337957"/>
              <a:gd name="connsiteY15" fmla="*/ 721178 h 2086831"/>
              <a:gd name="connsiteX16" fmla="*/ 182335 w 4337957"/>
              <a:gd name="connsiteY16" fmla="*/ 721178 h 2086831"/>
              <a:gd name="connsiteX17" fmla="*/ 182335 w 4337957"/>
              <a:gd name="connsiteY17" fmla="*/ 917121 h 2086831"/>
              <a:gd name="connsiteX18" fmla="*/ 234043 w 4337957"/>
              <a:gd name="connsiteY18" fmla="*/ 917121 h 2086831"/>
              <a:gd name="connsiteX19" fmla="*/ 234043 w 4337957"/>
              <a:gd name="connsiteY19" fmla="*/ 1001486 h 2086831"/>
              <a:gd name="connsiteX20" fmla="*/ 234043 w 4337957"/>
              <a:gd name="connsiteY20" fmla="*/ 1001486 h 2086831"/>
              <a:gd name="connsiteX21" fmla="*/ 234043 w 4337957"/>
              <a:gd name="connsiteY21" fmla="*/ 1069521 h 2086831"/>
              <a:gd name="connsiteX22" fmla="*/ 269421 w 4337957"/>
              <a:gd name="connsiteY22" fmla="*/ 1069521 h 2086831"/>
              <a:gd name="connsiteX23" fmla="*/ 269421 w 4337957"/>
              <a:gd name="connsiteY23" fmla="*/ 1140278 h 2086831"/>
              <a:gd name="connsiteX24" fmla="*/ 285750 w 4337957"/>
              <a:gd name="connsiteY24" fmla="*/ 1140278 h 2086831"/>
              <a:gd name="connsiteX25" fmla="*/ 285750 w 4337957"/>
              <a:gd name="connsiteY25" fmla="*/ 1200150 h 2086831"/>
              <a:gd name="connsiteX26" fmla="*/ 307521 w 4337957"/>
              <a:gd name="connsiteY26" fmla="*/ 1200150 h 2086831"/>
              <a:gd name="connsiteX27" fmla="*/ 307521 w 4337957"/>
              <a:gd name="connsiteY27" fmla="*/ 1265464 h 2086831"/>
              <a:gd name="connsiteX28" fmla="*/ 332014 w 4337957"/>
              <a:gd name="connsiteY28" fmla="*/ 1265464 h 2086831"/>
              <a:gd name="connsiteX29" fmla="*/ 332014 w 4337957"/>
              <a:gd name="connsiteY29" fmla="*/ 1341664 h 2086831"/>
              <a:gd name="connsiteX30" fmla="*/ 389164 w 4337957"/>
              <a:gd name="connsiteY30" fmla="*/ 1341664 h 2086831"/>
              <a:gd name="connsiteX31" fmla="*/ 389164 w 4337957"/>
              <a:gd name="connsiteY31" fmla="*/ 1341664 h 2086831"/>
              <a:gd name="connsiteX32" fmla="*/ 413657 w 4337957"/>
              <a:gd name="connsiteY32" fmla="*/ 1366157 h 2086831"/>
              <a:gd name="connsiteX33" fmla="*/ 413657 w 4337957"/>
              <a:gd name="connsiteY33" fmla="*/ 1477736 h 2086831"/>
              <a:gd name="connsiteX34" fmla="*/ 451757 w 4337957"/>
              <a:gd name="connsiteY34" fmla="*/ 1477736 h 2086831"/>
              <a:gd name="connsiteX35" fmla="*/ 451757 w 4337957"/>
              <a:gd name="connsiteY35" fmla="*/ 1526721 h 2086831"/>
              <a:gd name="connsiteX36" fmla="*/ 481693 w 4337957"/>
              <a:gd name="connsiteY36" fmla="*/ 1526721 h 2086831"/>
              <a:gd name="connsiteX37" fmla="*/ 481693 w 4337957"/>
              <a:gd name="connsiteY37" fmla="*/ 1572986 h 2086831"/>
              <a:gd name="connsiteX38" fmla="*/ 557893 w 4337957"/>
              <a:gd name="connsiteY38" fmla="*/ 1572986 h 2086831"/>
              <a:gd name="connsiteX39" fmla="*/ 557893 w 4337957"/>
              <a:gd name="connsiteY39" fmla="*/ 1662793 h 2086831"/>
              <a:gd name="connsiteX40" fmla="*/ 598714 w 4337957"/>
              <a:gd name="connsiteY40" fmla="*/ 1662793 h 2086831"/>
              <a:gd name="connsiteX41" fmla="*/ 598714 w 4337957"/>
              <a:gd name="connsiteY41" fmla="*/ 1695450 h 2086831"/>
              <a:gd name="connsiteX42" fmla="*/ 631371 w 4337957"/>
              <a:gd name="connsiteY42" fmla="*/ 1695450 h 2086831"/>
              <a:gd name="connsiteX43" fmla="*/ 631371 w 4337957"/>
              <a:gd name="connsiteY43" fmla="*/ 1719943 h 2086831"/>
              <a:gd name="connsiteX44" fmla="*/ 658585 w 4337957"/>
              <a:gd name="connsiteY44" fmla="*/ 1719943 h 2086831"/>
              <a:gd name="connsiteX45" fmla="*/ 658585 w 4337957"/>
              <a:gd name="connsiteY45" fmla="*/ 1758043 h 2086831"/>
              <a:gd name="connsiteX46" fmla="*/ 699407 w 4337957"/>
              <a:gd name="connsiteY46" fmla="*/ 1758043 h 2086831"/>
              <a:gd name="connsiteX47" fmla="*/ 699407 w 4337957"/>
              <a:gd name="connsiteY47" fmla="*/ 1787978 h 2086831"/>
              <a:gd name="connsiteX48" fmla="*/ 751114 w 4337957"/>
              <a:gd name="connsiteY48" fmla="*/ 1787978 h 2086831"/>
              <a:gd name="connsiteX49" fmla="*/ 751114 w 4337957"/>
              <a:gd name="connsiteY49" fmla="*/ 1836964 h 2086831"/>
              <a:gd name="connsiteX50" fmla="*/ 830035 w 4337957"/>
              <a:gd name="connsiteY50" fmla="*/ 1836964 h 2086831"/>
              <a:gd name="connsiteX51" fmla="*/ 830035 w 4337957"/>
              <a:gd name="connsiteY51" fmla="*/ 1875064 h 2086831"/>
              <a:gd name="connsiteX52" fmla="*/ 887185 w 4337957"/>
              <a:gd name="connsiteY52" fmla="*/ 1875064 h 2086831"/>
              <a:gd name="connsiteX53" fmla="*/ 887185 w 4337957"/>
              <a:gd name="connsiteY53" fmla="*/ 1894114 h 2086831"/>
              <a:gd name="connsiteX54" fmla="*/ 1034143 w 4337957"/>
              <a:gd name="connsiteY54" fmla="*/ 1894114 h 2086831"/>
              <a:gd name="connsiteX55" fmla="*/ 1034143 w 4337957"/>
              <a:gd name="connsiteY55" fmla="*/ 1921328 h 2086831"/>
              <a:gd name="connsiteX56" fmla="*/ 1134835 w 4337957"/>
              <a:gd name="connsiteY56" fmla="*/ 1921328 h 2086831"/>
              <a:gd name="connsiteX57" fmla="*/ 1134835 w 4337957"/>
              <a:gd name="connsiteY57" fmla="*/ 1951264 h 2086831"/>
              <a:gd name="connsiteX58" fmla="*/ 1205593 w 4337957"/>
              <a:gd name="connsiteY58" fmla="*/ 1951264 h 2086831"/>
              <a:gd name="connsiteX59" fmla="*/ 1205593 w 4337957"/>
              <a:gd name="connsiteY59" fmla="*/ 1983921 h 2086831"/>
              <a:gd name="connsiteX60" fmla="*/ 1279071 w 4337957"/>
              <a:gd name="connsiteY60" fmla="*/ 1983921 h 2086831"/>
              <a:gd name="connsiteX61" fmla="*/ 1279071 w 4337957"/>
              <a:gd name="connsiteY61" fmla="*/ 2008414 h 2086831"/>
              <a:gd name="connsiteX62" fmla="*/ 1455964 w 4337957"/>
              <a:gd name="connsiteY62" fmla="*/ 2008414 h 2086831"/>
              <a:gd name="connsiteX63" fmla="*/ 1455964 w 4337957"/>
              <a:gd name="connsiteY63" fmla="*/ 2035628 h 2086831"/>
              <a:gd name="connsiteX64" fmla="*/ 1559378 w 4337957"/>
              <a:gd name="connsiteY64" fmla="*/ 2035628 h 2086831"/>
              <a:gd name="connsiteX65" fmla="*/ 1559378 w 4337957"/>
              <a:gd name="connsiteY65" fmla="*/ 2049236 h 2086831"/>
              <a:gd name="connsiteX66" fmla="*/ 1654628 w 4337957"/>
              <a:gd name="connsiteY66" fmla="*/ 2049236 h 2086831"/>
              <a:gd name="connsiteX67" fmla="*/ 1657350 w 4337957"/>
              <a:gd name="connsiteY67" fmla="*/ 2062843 h 2086831"/>
              <a:gd name="connsiteX68" fmla="*/ 2370364 w 4337957"/>
              <a:gd name="connsiteY68" fmla="*/ 2054679 h 2086831"/>
              <a:gd name="connsiteX69" fmla="*/ 2373085 w 4337957"/>
              <a:gd name="connsiteY69" fmla="*/ 2084614 h 2086831"/>
              <a:gd name="connsiteX70" fmla="*/ 4337957 w 4337957"/>
              <a:gd name="connsiteY70" fmla="*/ 2084614 h 2086831"/>
              <a:gd name="connsiteX0" fmla="*/ 0 w 4337957"/>
              <a:gd name="connsiteY0" fmla="*/ 0 h 2086831"/>
              <a:gd name="connsiteX1" fmla="*/ 0 w 4337957"/>
              <a:gd name="connsiteY1" fmla="*/ 62593 h 2086831"/>
              <a:gd name="connsiteX2" fmla="*/ 48985 w 4337957"/>
              <a:gd name="connsiteY2" fmla="*/ 62593 h 2086831"/>
              <a:gd name="connsiteX3" fmla="*/ 48985 w 4337957"/>
              <a:gd name="connsiteY3" fmla="*/ 127907 h 2086831"/>
              <a:gd name="connsiteX4" fmla="*/ 62593 w 4337957"/>
              <a:gd name="connsiteY4" fmla="*/ 127907 h 2086831"/>
              <a:gd name="connsiteX5" fmla="*/ 62593 w 4337957"/>
              <a:gd name="connsiteY5" fmla="*/ 234043 h 2086831"/>
              <a:gd name="connsiteX6" fmla="*/ 78921 w 4337957"/>
              <a:gd name="connsiteY6" fmla="*/ 234043 h 2086831"/>
              <a:gd name="connsiteX7" fmla="*/ 78921 w 4337957"/>
              <a:gd name="connsiteY7" fmla="*/ 386443 h 2086831"/>
              <a:gd name="connsiteX8" fmla="*/ 106135 w 4337957"/>
              <a:gd name="connsiteY8" fmla="*/ 386443 h 2086831"/>
              <a:gd name="connsiteX9" fmla="*/ 106135 w 4337957"/>
              <a:gd name="connsiteY9" fmla="*/ 547007 h 2086831"/>
              <a:gd name="connsiteX10" fmla="*/ 111578 w 4337957"/>
              <a:gd name="connsiteY10" fmla="*/ 547007 h 2086831"/>
              <a:gd name="connsiteX11" fmla="*/ 114300 w 4337957"/>
              <a:gd name="connsiteY11" fmla="*/ 547007 h 2086831"/>
              <a:gd name="connsiteX12" fmla="*/ 133350 w 4337957"/>
              <a:gd name="connsiteY12" fmla="*/ 547007 h 2086831"/>
              <a:gd name="connsiteX13" fmla="*/ 133350 w 4337957"/>
              <a:gd name="connsiteY13" fmla="*/ 604157 h 2086831"/>
              <a:gd name="connsiteX14" fmla="*/ 163285 w 4337957"/>
              <a:gd name="connsiteY14" fmla="*/ 604157 h 2086831"/>
              <a:gd name="connsiteX15" fmla="*/ 163285 w 4337957"/>
              <a:gd name="connsiteY15" fmla="*/ 721178 h 2086831"/>
              <a:gd name="connsiteX16" fmla="*/ 182335 w 4337957"/>
              <a:gd name="connsiteY16" fmla="*/ 721178 h 2086831"/>
              <a:gd name="connsiteX17" fmla="*/ 182335 w 4337957"/>
              <a:gd name="connsiteY17" fmla="*/ 917121 h 2086831"/>
              <a:gd name="connsiteX18" fmla="*/ 234043 w 4337957"/>
              <a:gd name="connsiteY18" fmla="*/ 917121 h 2086831"/>
              <a:gd name="connsiteX19" fmla="*/ 234043 w 4337957"/>
              <a:gd name="connsiteY19" fmla="*/ 1001486 h 2086831"/>
              <a:gd name="connsiteX20" fmla="*/ 234043 w 4337957"/>
              <a:gd name="connsiteY20" fmla="*/ 1001486 h 2086831"/>
              <a:gd name="connsiteX21" fmla="*/ 234043 w 4337957"/>
              <a:gd name="connsiteY21" fmla="*/ 1069521 h 2086831"/>
              <a:gd name="connsiteX22" fmla="*/ 269421 w 4337957"/>
              <a:gd name="connsiteY22" fmla="*/ 1069521 h 2086831"/>
              <a:gd name="connsiteX23" fmla="*/ 269421 w 4337957"/>
              <a:gd name="connsiteY23" fmla="*/ 1140278 h 2086831"/>
              <a:gd name="connsiteX24" fmla="*/ 285750 w 4337957"/>
              <a:gd name="connsiteY24" fmla="*/ 1140278 h 2086831"/>
              <a:gd name="connsiteX25" fmla="*/ 285750 w 4337957"/>
              <a:gd name="connsiteY25" fmla="*/ 1200150 h 2086831"/>
              <a:gd name="connsiteX26" fmla="*/ 307521 w 4337957"/>
              <a:gd name="connsiteY26" fmla="*/ 1200150 h 2086831"/>
              <a:gd name="connsiteX27" fmla="*/ 307521 w 4337957"/>
              <a:gd name="connsiteY27" fmla="*/ 1265464 h 2086831"/>
              <a:gd name="connsiteX28" fmla="*/ 332014 w 4337957"/>
              <a:gd name="connsiteY28" fmla="*/ 1265464 h 2086831"/>
              <a:gd name="connsiteX29" fmla="*/ 332014 w 4337957"/>
              <a:gd name="connsiteY29" fmla="*/ 1341664 h 2086831"/>
              <a:gd name="connsiteX30" fmla="*/ 389164 w 4337957"/>
              <a:gd name="connsiteY30" fmla="*/ 1341664 h 2086831"/>
              <a:gd name="connsiteX31" fmla="*/ 389164 w 4337957"/>
              <a:gd name="connsiteY31" fmla="*/ 1341664 h 2086831"/>
              <a:gd name="connsiteX32" fmla="*/ 413657 w 4337957"/>
              <a:gd name="connsiteY32" fmla="*/ 1366157 h 2086831"/>
              <a:gd name="connsiteX33" fmla="*/ 413657 w 4337957"/>
              <a:gd name="connsiteY33" fmla="*/ 1477736 h 2086831"/>
              <a:gd name="connsiteX34" fmla="*/ 451757 w 4337957"/>
              <a:gd name="connsiteY34" fmla="*/ 1477736 h 2086831"/>
              <a:gd name="connsiteX35" fmla="*/ 451757 w 4337957"/>
              <a:gd name="connsiteY35" fmla="*/ 1526721 h 2086831"/>
              <a:gd name="connsiteX36" fmla="*/ 481693 w 4337957"/>
              <a:gd name="connsiteY36" fmla="*/ 1526721 h 2086831"/>
              <a:gd name="connsiteX37" fmla="*/ 481693 w 4337957"/>
              <a:gd name="connsiteY37" fmla="*/ 1572986 h 2086831"/>
              <a:gd name="connsiteX38" fmla="*/ 557893 w 4337957"/>
              <a:gd name="connsiteY38" fmla="*/ 1572986 h 2086831"/>
              <a:gd name="connsiteX39" fmla="*/ 557893 w 4337957"/>
              <a:gd name="connsiteY39" fmla="*/ 1662793 h 2086831"/>
              <a:gd name="connsiteX40" fmla="*/ 598714 w 4337957"/>
              <a:gd name="connsiteY40" fmla="*/ 1662793 h 2086831"/>
              <a:gd name="connsiteX41" fmla="*/ 598714 w 4337957"/>
              <a:gd name="connsiteY41" fmla="*/ 1695450 h 2086831"/>
              <a:gd name="connsiteX42" fmla="*/ 631371 w 4337957"/>
              <a:gd name="connsiteY42" fmla="*/ 1695450 h 2086831"/>
              <a:gd name="connsiteX43" fmla="*/ 631371 w 4337957"/>
              <a:gd name="connsiteY43" fmla="*/ 1719943 h 2086831"/>
              <a:gd name="connsiteX44" fmla="*/ 658585 w 4337957"/>
              <a:gd name="connsiteY44" fmla="*/ 1719943 h 2086831"/>
              <a:gd name="connsiteX45" fmla="*/ 658585 w 4337957"/>
              <a:gd name="connsiteY45" fmla="*/ 1758043 h 2086831"/>
              <a:gd name="connsiteX46" fmla="*/ 699407 w 4337957"/>
              <a:gd name="connsiteY46" fmla="*/ 1758043 h 2086831"/>
              <a:gd name="connsiteX47" fmla="*/ 699407 w 4337957"/>
              <a:gd name="connsiteY47" fmla="*/ 1787978 h 2086831"/>
              <a:gd name="connsiteX48" fmla="*/ 751114 w 4337957"/>
              <a:gd name="connsiteY48" fmla="*/ 1787978 h 2086831"/>
              <a:gd name="connsiteX49" fmla="*/ 751114 w 4337957"/>
              <a:gd name="connsiteY49" fmla="*/ 1836964 h 2086831"/>
              <a:gd name="connsiteX50" fmla="*/ 830035 w 4337957"/>
              <a:gd name="connsiteY50" fmla="*/ 1836964 h 2086831"/>
              <a:gd name="connsiteX51" fmla="*/ 830035 w 4337957"/>
              <a:gd name="connsiteY51" fmla="*/ 1875064 h 2086831"/>
              <a:gd name="connsiteX52" fmla="*/ 887185 w 4337957"/>
              <a:gd name="connsiteY52" fmla="*/ 1875064 h 2086831"/>
              <a:gd name="connsiteX53" fmla="*/ 887185 w 4337957"/>
              <a:gd name="connsiteY53" fmla="*/ 1894114 h 2086831"/>
              <a:gd name="connsiteX54" fmla="*/ 1034143 w 4337957"/>
              <a:gd name="connsiteY54" fmla="*/ 1894114 h 2086831"/>
              <a:gd name="connsiteX55" fmla="*/ 1034143 w 4337957"/>
              <a:gd name="connsiteY55" fmla="*/ 1921328 h 2086831"/>
              <a:gd name="connsiteX56" fmla="*/ 1134835 w 4337957"/>
              <a:gd name="connsiteY56" fmla="*/ 1921328 h 2086831"/>
              <a:gd name="connsiteX57" fmla="*/ 1134835 w 4337957"/>
              <a:gd name="connsiteY57" fmla="*/ 1951264 h 2086831"/>
              <a:gd name="connsiteX58" fmla="*/ 1205593 w 4337957"/>
              <a:gd name="connsiteY58" fmla="*/ 1951264 h 2086831"/>
              <a:gd name="connsiteX59" fmla="*/ 1205593 w 4337957"/>
              <a:gd name="connsiteY59" fmla="*/ 1983921 h 2086831"/>
              <a:gd name="connsiteX60" fmla="*/ 1279071 w 4337957"/>
              <a:gd name="connsiteY60" fmla="*/ 1983921 h 2086831"/>
              <a:gd name="connsiteX61" fmla="*/ 1279071 w 4337957"/>
              <a:gd name="connsiteY61" fmla="*/ 2008414 h 2086831"/>
              <a:gd name="connsiteX62" fmla="*/ 1455964 w 4337957"/>
              <a:gd name="connsiteY62" fmla="*/ 2008414 h 2086831"/>
              <a:gd name="connsiteX63" fmla="*/ 1455964 w 4337957"/>
              <a:gd name="connsiteY63" fmla="*/ 2035628 h 2086831"/>
              <a:gd name="connsiteX64" fmla="*/ 1559378 w 4337957"/>
              <a:gd name="connsiteY64" fmla="*/ 2035628 h 2086831"/>
              <a:gd name="connsiteX65" fmla="*/ 1559378 w 4337957"/>
              <a:gd name="connsiteY65" fmla="*/ 2049236 h 2086831"/>
              <a:gd name="connsiteX66" fmla="*/ 1654628 w 4337957"/>
              <a:gd name="connsiteY66" fmla="*/ 2049236 h 2086831"/>
              <a:gd name="connsiteX67" fmla="*/ 1657350 w 4337957"/>
              <a:gd name="connsiteY67" fmla="*/ 2062843 h 2086831"/>
              <a:gd name="connsiteX68" fmla="*/ 2370364 w 4337957"/>
              <a:gd name="connsiteY68" fmla="*/ 2054679 h 2086831"/>
              <a:gd name="connsiteX69" fmla="*/ 2373085 w 4337957"/>
              <a:gd name="connsiteY69" fmla="*/ 2084614 h 2086831"/>
              <a:gd name="connsiteX70" fmla="*/ 4337957 w 4337957"/>
              <a:gd name="connsiteY70" fmla="*/ 2084614 h 2086831"/>
              <a:gd name="connsiteX0" fmla="*/ 0 w 4337957"/>
              <a:gd name="connsiteY0" fmla="*/ 0 h 2086831"/>
              <a:gd name="connsiteX1" fmla="*/ 0 w 4337957"/>
              <a:gd name="connsiteY1" fmla="*/ 62593 h 2086831"/>
              <a:gd name="connsiteX2" fmla="*/ 48985 w 4337957"/>
              <a:gd name="connsiteY2" fmla="*/ 62593 h 2086831"/>
              <a:gd name="connsiteX3" fmla="*/ 48985 w 4337957"/>
              <a:gd name="connsiteY3" fmla="*/ 127907 h 2086831"/>
              <a:gd name="connsiteX4" fmla="*/ 62593 w 4337957"/>
              <a:gd name="connsiteY4" fmla="*/ 127907 h 2086831"/>
              <a:gd name="connsiteX5" fmla="*/ 62593 w 4337957"/>
              <a:gd name="connsiteY5" fmla="*/ 234043 h 2086831"/>
              <a:gd name="connsiteX6" fmla="*/ 78921 w 4337957"/>
              <a:gd name="connsiteY6" fmla="*/ 234043 h 2086831"/>
              <a:gd name="connsiteX7" fmla="*/ 78921 w 4337957"/>
              <a:gd name="connsiteY7" fmla="*/ 386443 h 2086831"/>
              <a:gd name="connsiteX8" fmla="*/ 106135 w 4337957"/>
              <a:gd name="connsiteY8" fmla="*/ 386443 h 2086831"/>
              <a:gd name="connsiteX9" fmla="*/ 106135 w 4337957"/>
              <a:gd name="connsiteY9" fmla="*/ 547007 h 2086831"/>
              <a:gd name="connsiteX10" fmla="*/ 111578 w 4337957"/>
              <a:gd name="connsiteY10" fmla="*/ 547007 h 2086831"/>
              <a:gd name="connsiteX11" fmla="*/ 114300 w 4337957"/>
              <a:gd name="connsiteY11" fmla="*/ 547007 h 2086831"/>
              <a:gd name="connsiteX12" fmla="*/ 133350 w 4337957"/>
              <a:gd name="connsiteY12" fmla="*/ 547007 h 2086831"/>
              <a:gd name="connsiteX13" fmla="*/ 133350 w 4337957"/>
              <a:gd name="connsiteY13" fmla="*/ 604157 h 2086831"/>
              <a:gd name="connsiteX14" fmla="*/ 163285 w 4337957"/>
              <a:gd name="connsiteY14" fmla="*/ 604157 h 2086831"/>
              <a:gd name="connsiteX15" fmla="*/ 163285 w 4337957"/>
              <a:gd name="connsiteY15" fmla="*/ 721178 h 2086831"/>
              <a:gd name="connsiteX16" fmla="*/ 182335 w 4337957"/>
              <a:gd name="connsiteY16" fmla="*/ 721178 h 2086831"/>
              <a:gd name="connsiteX17" fmla="*/ 182335 w 4337957"/>
              <a:gd name="connsiteY17" fmla="*/ 917121 h 2086831"/>
              <a:gd name="connsiteX18" fmla="*/ 234043 w 4337957"/>
              <a:gd name="connsiteY18" fmla="*/ 917121 h 2086831"/>
              <a:gd name="connsiteX19" fmla="*/ 234043 w 4337957"/>
              <a:gd name="connsiteY19" fmla="*/ 1001486 h 2086831"/>
              <a:gd name="connsiteX20" fmla="*/ 234043 w 4337957"/>
              <a:gd name="connsiteY20" fmla="*/ 1001486 h 2086831"/>
              <a:gd name="connsiteX21" fmla="*/ 234043 w 4337957"/>
              <a:gd name="connsiteY21" fmla="*/ 1069521 h 2086831"/>
              <a:gd name="connsiteX22" fmla="*/ 269421 w 4337957"/>
              <a:gd name="connsiteY22" fmla="*/ 1069521 h 2086831"/>
              <a:gd name="connsiteX23" fmla="*/ 269421 w 4337957"/>
              <a:gd name="connsiteY23" fmla="*/ 1140278 h 2086831"/>
              <a:gd name="connsiteX24" fmla="*/ 285750 w 4337957"/>
              <a:gd name="connsiteY24" fmla="*/ 1140278 h 2086831"/>
              <a:gd name="connsiteX25" fmla="*/ 285750 w 4337957"/>
              <a:gd name="connsiteY25" fmla="*/ 1200150 h 2086831"/>
              <a:gd name="connsiteX26" fmla="*/ 307521 w 4337957"/>
              <a:gd name="connsiteY26" fmla="*/ 1200150 h 2086831"/>
              <a:gd name="connsiteX27" fmla="*/ 307521 w 4337957"/>
              <a:gd name="connsiteY27" fmla="*/ 1265464 h 2086831"/>
              <a:gd name="connsiteX28" fmla="*/ 332014 w 4337957"/>
              <a:gd name="connsiteY28" fmla="*/ 1265464 h 2086831"/>
              <a:gd name="connsiteX29" fmla="*/ 332014 w 4337957"/>
              <a:gd name="connsiteY29" fmla="*/ 1341664 h 2086831"/>
              <a:gd name="connsiteX30" fmla="*/ 389164 w 4337957"/>
              <a:gd name="connsiteY30" fmla="*/ 1341664 h 2086831"/>
              <a:gd name="connsiteX31" fmla="*/ 389164 w 4337957"/>
              <a:gd name="connsiteY31" fmla="*/ 1341664 h 2086831"/>
              <a:gd name="connsiteX32" fmla="*/ 413657 w 4337957"/>
              <a:gd name="connsiteY32" fmla="*/ 1366157 h 2086831"/>
              <a:gd name="connsiteX33" fmla="*/ 413657 w 4337957"/>
              <a:gd name="connsiteY33" fmla="*/ 1477736 h 2086831"/>
              <a:gd name="connsiteX34" fmla="*/ 451757 w 4337957"/>
              <a:gd name="connsiteY34" fmla="*/ 1477736 h 2086831"/>
              <a:gd name="connsiteX35" fmla="*/ 451757 w 4337957"/>
              <a:gd name="connsiteY35" fmla="*/ 1526721 h 2086831"/>
              <a:gd name="connsiteX36" fmla="*/ 481693 w 4337957"/>
              <a:gd name="connsiteY36" fmla="*/ 1526721 h 2086831"/>
              <a:gd name="connsiteX37" fmla="*/ 481693 w 4337957"/>
              <a:gd name="connsiteY37" fmla="*/ 1572986 h 2086831"/>
              <a:gd name="connsiteX38" fmla="*/ 557893 w 4337957"/>
              <a:gd name="connsiteY38" fmla="*/ 1572986 h 2086831"/>
              <a:gd name="connsiteX39" fmla="*/ 557893 w 4337957"/>
              <a:gd name="connsiteY39" fmla="*/ 1662793 h 2086831"/>
              <a:gd name="connsiteX40" fmla="*/ 598714 w 4337957"/>
              <a:gd name="connsiteY40" fmla="*/ 1662793 h 2086831"/>
              <a:gd name="connsiteX41" fmla="*/ 598714 w 4337957"/>
              <a:gd name="connsiteY41" fmla="*/ 1695450 h 2086831"/>
              <a:gd name="connsiteX42" fmla="*/ 631371 w 4337957"/>
              <a:gd name="connsiteY42" fmla="*/ 1695450 h 2086831"/>
              <a:gd name="connsiteX43" fmla="*/ 631371 w 4337957"/>
              <a:gd name="connsiteY43" fmla="*/ 1719943 h 2086831"/>
              <a:gd name="connsiteX44" fmla="*/ 658585 w 4337957"/>
              <a:gd name="connsiteY44" fmla="*/ 1719943 h 2086831"/>
              <a:gd name="connsiteX45" fmla="*/ 658585 w 4337957"/>
              <a:gd name="connsiteY45" fmla="*/ 1758043 h 2086831"/>
              <a:gd name="connsiteX46" fmla="*/ 699407 w 4337957"/>
              <a:gd name="connsiteY46" fmla="*/ 1758043 h 2086831"/>
              <a:gd name="connsiteX47" fmla="*/ 699407 w 4337957"/>
              <a:gd name="connsiteY47" fmla="*/ 1787978 h 2086831"/>
              <a:gd name="connsiteX48" fmla="*/ 751114 w 4337957"/>
              <a:gd name="connsiteY48" fmla="*/ 1787978 h 2086831"/>
              <a:gd name="connsiteX49" fmla="*/ 751114 w 4337957"/>
              <a:gd name="connsiteY49" fmla="*/ 1836964 h 2086831"/>
              <a:gd name="connsiteX50" fmla="*/ 830035 w 4337957"/>
              <a:gd name="connsiteY50" fmla="*/ 1836964 h 2086831"/>
              <a:gd name="connsiteX51" fmla="*/ 830035 w 4337957"/>
              <a:gd name="connsiteY51" fmla="*/ 1875064 h 2086831"/>
              <a:gd name="connsiteX52" fmla="*/ 887185 w 4337957"/>
              <a:gd name="connsiteY52" fmla="*/ 1875064 h 2086831"/>
              <a:gd name="connsiteX53" fmla="*/ 887185 w 4337957"/>
              <a:gd name="connsiteY53" fmla="*/ 1894114 h 2086831"/>
              <a:gd name="connsiteX54" fmla="*/ 1034143 w 4337957"/>
              <a:gd name="connsiteY54" fmla="*/ 1894114 h 2086831"/>
              <a:gd name="connsiteX55" fmla="*/ 1034143 w 4337957"/>
              <a:gd name="connsiteY55" fmla="*/ 1921328 h 2086831"/>
              <a:gd name="connsiteX56" fmla="*/ 1134835 w 4337957"/>
              <a:gd name="connsiteY56" fmla="*/ 1921328 h 2086831"/>
              <a:gd name="connsiteX57" fmla="*/ 1134835 w 4337957"/>
              <a:gd name="connsiteY57" fmla="*/ 1951264 h 2086831"/>
              <a:gd name="connsiteX58" fmla="*/ 1205593 w 4337957"/>
              <a:gd name="connsiteY58" fmla="*/ 1951264 h 2086831"/>
              <a:gd name="connsiteX59" fmla="*/ 1205593 w 4337957"/>
              <a:gd name="connsiteY59" fmla="*/ 1983921 h 2086831"/>
              <a:gd name="connsiteX60" fmla="*/ 1279071 w 4337957"/>
              <a:gd name="connsiteY60" fmla="*/ 1983921 h 2086831"/>
              <a:gd name="connsiteX61" fmla="*/ 1279071 w 4337957"/>
              <a:gd name="connsiteY61" fmla="*/ 2008414 h 2086831"/>
              <a:gd name="connsiteX62" fmla="*/ 1455964 w 4337957"/>
              <a:gd name="connsiteY62" fmla="*/ 2008414 h 2086831"/>
              <a:gd name="connsiteX63" fmla="*/ 1455964 w 4337957"/>
              <a:gd name="connsiteY63" fmla="*/ 2035628 h 2086831"/>
              <a:gd name="connsiteX64" fmla="*/ 1559378 w 4337957"/>
              <a:gd name="connsiteY64" fmla="*/ 2035628 h 2086831"/>
              <a:gd name="connsiteX65" fmla="*/ 1559378 w 4337957"/>
              <a:gd name="connsiteY65" fmla="*/ 2049236 h 2086831"/>
              <a:gd name="connsiteX66" fmla="*/ 1654628 w 4337957"/>
              <a:gd name="connsiteY66" fmla="*/ 2049236 h 2086831"/>
              <a:gd name="connsiteX67" fmla="*/ 1657350 w 4337957"/>
              <a:gd name="connsiteY67" fmla="*/ 2060121 h 2086831"/>
              <a:gd name="connsiteX68" fmla="*/ 2370364 w 4337957"/>
              <a:gd name="connsiteY68" fmla="*/ 2054679 h 2086831"/>
              <a:gd name="connsiteX69" fmla="*/ 2373085 w 4337957"/>
              <a:gd name="connsiteY69" fmla="*/ 2084614 h 2086831"/>
              <a:gd name="connsiteX70" fmla="*/ 4337957 w 4337957"/>
              <a:gd name="connsiteY70" fmla="*/ 2084614 h 2086831"/>
              <a:gd name="connsiteX0" fmla="*/ 0 w 4337957"/>
              <a:gd name="connsiteY0" fmla="*/ 0 h 2086831"/>
              <a:gd name="connsiteX1" fmla="*/ 0 w 4337957"/>
              <a:gd name="connsiteY1" fmla="*/ 62593 h 2086831"/>
              <a:gd name="connsiteX2" fmla="*/ 48985 w 4337957"/>
              <a:gd name="connsiteY2" fmla="*/ 62593 h 2086831"/>
              <a:gd name="connsiteX3" fmla="*/ 48985 w 4337957"/>
              <a:gd name="connsiteY3" fmla="*/ 127907 h 2086831"/>
              <a:gd name="connsiteX4" fmla="*/ 62593 w 4337957"/>
              <a:gd name="connsiteY4" fmla="*/ 127907 h 2086831"/>
              <a:gd name="connsiteX5" fmla="*/ 62593 w 4337957"/>
              <a:gd name="connsiteY5" fmla="*/ 234043 h 2086831"/>
              <a:gd name="connsiteX6" fmla="*/ 78921 w 4337957"/>
              <a:gd name="connsiteY6" fmla="*/ 234043 h 2086831"/>
              <a:gd name="connsiteX7" fmla="*/ 78921 w 4337957"/>
              <a:gd name="connsiteY7" fmla="*/ 386443 h 2086831"/>
              <a:gd name="connsiteX8" fmla="*/ 106135 w 4337957"/>
              <a:gd name="connsiteY8" fmla="*/ 386443 h 2086831"/>
              <a:gd name="connsiteX9" fmla="*/ 106135 w 4337957"/>
              <a:gd name="connsiteY9" fmla="*/ 547007 h 2086831"/>
              <a:gd name="connsiteX10" fmla="*/ 111578 w 4337957"/>
              <a:gd name="connsiteY10" fmla="*/ 547007 h 2086831"/>
              <a:gd name="connsiteX11" fmla="*/ 114300 w 4337957"/>
              <a:gd name="connsiteY11" fmla="*/ 547007 h 2086831"/>
              <a:gd name="connsiteX12" fmla="*/ 133350 w 4337957"/>
              <a:gd name="connsiteY12" fmla="*/ 547007 h 2086831"/>
              <a:gd name="connsiteX13" fmla="*/ 133350 w 4337957"/>
              <a:gd name="connsiteY13" fmla="*/ 604157 h 2086831"/>
              <a:gd name="connsiteX14" fmla="*/ 163285 w 4337957"/>
              <a:gd name="connsiteY14" fmla="*/ 604157 h 2086831"/>
              <a:gd name="connsiteX15" fmla="*/ 163285 w 4337957"/>
              <a:gd name="connsiteY15" fmla="*/ 721178 h 2086831"/>
              <a:gd name="connsiteX16" fmla="*/ 182335 w 4337957"/>
              <a:gd name="connsiteY16" fmla="*/ 721178 h 2086831"/>
              <a:gd name="connsiteX17" fmla="*/ 182335 w 4337957"/>
              <a:gd name="connsiteY17" fmla="*/ 917121 h 2086831"/>
              <a:gd name="connsiteX18" fmla="*/ 234043 w 4337957"/>
              <a:gd name="connsiteY18" fmla="*/ 917121 h 2086831"/>
              <a:gd name="connsiteX19" fmla="*/ 234043 w 4337957"/>
              <a:gd name="connsiteY19" fmla="*/ 1001486 h 2086831"/>
              <a:gd name="connsiteX20" fmla="*/ 234043 w 4337957"/>
              <a:gd name="connsiteY20" fmla="*/ 1001486 h 2086831"/>
              <a:gd name="connsiteX21" fmla="*/ 234043 w 4337957"/>
              <a:gd name="connsiteY21" fmla="*/ 1069521 h 2086831"/>
              <a:gd name="connsiteX22" fmla="*/ 269421 w 4337957"/>
              <a:gd name="connsiteY22" fmla="*/ 1069521 h 2086831"/>
              <a:gd name="connsiteX23" fmla="*/ 269421 w 4337957"/>
              <a:gd name="connsiteY23" fmla="*/ 1140278 h 2086831"/>
              <a:gd name="connsiteX24" fmla="*/ 285750 w 4337957"/>
              <a:gd name="connsiteY24" fmla="*/ 1140278 h 2086831"/>
              <a:gd name="connsiteX25" fmla="*/ 285750 w 4337957"/>
              <a:gd name="connsiteY25" fmla="*/ 1200150 h 2086831"/>
              <a:gd name="connsiteX26" fmla="*/ 307521 w 4337957"/>
              <a:gd name="connsiteY26" fmla="*/ 1200150 h 2086831"/>
              <a:gd name="connsiteX27" fmla="*/ 307521 w 4337957"/>
              <a:gd name="connsiteY27" fmla="*/ 1265464 h 2086831"/>
              <a:gd name="connsiteX28" fmla="*/ 332014 w 4337957"/>
              <a:gd name="connsiteY28" fmla="*/ 1265464 h 2086831"/>
              <a:gd name="connsiteX29" fmla="*/ 332014 w 4337957"/>
              <a:gd name="connsiteY29" fmla="*/ 1341664 h 2086831"/>
              <a:gd name="connsiteX30" fmla="*/ 389164 w 4337957"/>
              <a:gd name="connsiteY30" fmla="*/ 1341664 h 2086831"/>
              <a:gd name="connsiteX31" fmla="*/ 389164 w 4337957"/>
              <a:gd name="connsiteY31" fmla="*/ 1341664 h 2086831"/>
              <a:gd name="connsiteX32" fmla="*/ 413657 w 4337957"/>
              <a:gd name="connsiteY32" fmla="*/ 1366157 h 2086831"/>
              <a:gd name="connsiteX33" fmla="*/ 413657 w 4337957"/>
              <a:gd name="connsiteY33" fmla="*/ 1477736 h 2086831"/>
              <a:gd name="connsiteX34" fmla="*/ 451757 w 4337957"/>
              <a:gd name="connsiteY34" fmla="*/ 1477736 h 2086831"/>
              <a:gd name="connsiteX35" fmla="*/ 451757 w 4337957"/>
              <a:gd name="connsiteY35" fmla="*/ 1526721 h 2086831"/>
              <a:gd name="connsiteX36" fmla="*/ 481693 w 4337957"/>
              <a:gd name="connsiteY36" fmla="*/ 1526721 h 2086831"/>
              <a:gd name="connsiteX37" fmla="*/ 481693 w 4337957"/>
              <a:gd name="connsiteY37" fmla="*/ 1572986 h 2086831"/>
              <a:gd name="connsiteX38" fmla="*/ 557893 w 4337957"/>
              <a:gd name="connsiteY38" fmla="*/ 1572986 h 2086831"/>
              <a:gd name="connsiteX39" fmla="*/ 557893 w 4337957"/>
              <a:gd name="connsiteY39" fmla="*/ 1662793 h 2086831"/>
              <a:gd name="connsiteX40" fmla="*/ 598714 w 4337957"/>
              <a:gd name="connsiteY40" fmla="*/ 1662793 h 2086831"/>
              <a:gd name="connsiteX41" fmla="*/ 598714 w 4337957"/>
              <a:gd name="connsiteY41" fmla="*/ 1695450 h 2086831"/>
              <a:gd name="connsiteX42" fmla="*/ 631371 w 4337957"/>
              <a:gd name="connsiteY42" fmla="*/ 1695450 h 2086831"/>
              <a:gd name="connsiteX43" fmla="*/ 631371 w 4337957"/>
              <a:gd name="connsiteY43" fmla="*/ 1719943 h 2086831"/>
              <a:gd name="connsiteX44" fmla="*/ 658585 w 4337957"/>
              <a:gd name="connsiteY44" fmla="*/ 1719943 h 2086831"/>
              <a:gd name="connsiteX45" fmla="*/ 658585 w 4337957"/>
              <a:gd name="connsiteY45" fmla="*/ 1758043 h 2086831"/>
              <a:gd name="connsiteX46" fmla="*/ 699407 w 4337957"/>
              <a:gd name="connsiteY46" fmla="*/ 1758043 h 2086831"/>
              <a:gd name="connsiteX47" fmla="*/ 699407 w 4337957"/>
              <a:gd name="connsiteY47" fmla="*/ 1787978 h 2086831"/>
              <a:gd name="connsiteX48" fmla="*/ 751114 w 4337957"/>
              <a:gd name="connsiteY48" fmla="*/ 1787978 h 2086831"/>
              <a:gd name="connsiteX49" fmla="*/ 751114 w 4337957"/>
              <a:gd name="connsiteY49" fmla="*/ 1836964 h 2086831"/>
              <a:gd name="connsiteX50" fmla="*/ 830035 w 4337957"/>
              <a:gd name="connsiteY50" fmla="*/ 1836964 h 2086831"/>
              <a:gd name="connsiteX51" fmla="*/ 830035 w 4337957"/>
              <a:gd name="connsiteY51" fmla="*/ 1875064 h 2086831"/>
              <a:gd name="connsiteX52" fmla="*/ 887185 w 4337957"/>
              <a:gd name="connsiteY52" fmla="*/ 1875064 h 2086831"/>
              <a:gd name="connsiteX53" fmla="*/ 887185 w 4337957"/>
              <a:gd name="connsiteY53" fmla="*/ 1894114 h 2086831"/>
              <a:gd name="connsiteX54" fmla="*/ 1034143 w 4337957"/>
              <a:gd name="connsiteY54" fmla="*/ 1894114 h 2086831"/>
              <a:gd name="connsiteX55" fmla="*/ 1034143 w 4337957"/>
              <a:gd name="connsiteY55" fmla="*/ 1921328 h 2086831"/>
              <a:gd name="connsiteX56" fmla="*/ 1134835 w 4337957"/>
              <a:gd name="connsiteY56" fmla="*/ 1921328 h 2086831"/>
              <a:gd name="connsiteX57" fmla="*/ 1134835 w 4337957"/>
              <a:gd name="connsiteY57" fmla="*/ 1951264 h 2086831"/>
              <a:gd name="connsiteX58" fmla="*/ 1205593 w 4337957"/>
              <a:gd name="connsiteY58" fmla="*/ 1951264 h 2086831"/>
              <a:gd name="connsiteX59" fmla="*/ 1205593 w 4337957"/>
              <a:gd name="connsiteY59" fmla="*/ 1983921 h 2086831"/>
              <a:gd name="connsiteX60" fmla="*/ 1279071 w 4337957"/>
              <a:gd name="connsiteY60" fmla="*/ 1983921 h 2086831"/>
              <a:gd name="connsiteX61" fmla="*/ 1279071 w 4337957"/>
              <a:gd name="connsiteY61" fmla="*/ 2008414 h 2086831"/>
              <a:gd name="connsiteX62" fmla="*/ 1455964 w 4337957"/>
              <a:gd name="connsiteY62" fmla="*/ 2008414 h 2086831"/>
              <a:gd name="connsiteX63" fmla="*/ 1455964 w 4337957"/>
              <a:gd name="connsiteY63" fmla="*/ 2035628 h 2086831"/>
              <a:gd name="connsiteX64" fmla="*/ 1559378 w 4337957"/>
              <a:gd name="connsiteY64" fmla="*/ 2035628 h 2086831"/>
              <a:gd name="connsiteX65" fmla="*/ 1559378 w 4337957"/>
              <a:gd name="connsiteY65" fmla="*/ 2049236 h 2086831"/>
              <a:gd name="connsiteX66" fmla="*/ 1654628 w 4337957"/>
              <a:gd name="connsiteY66" fmla="*/ 2049236 h 2086831"/>
              <a:gd name="connsiteX67" fmla="*/ 1654628 w 4337957"/>
              <a:gd name="connsiteY67" fmla="*/ 2057400 h 2086831"/>
              <a:gd name="connsiteX68" fmla="*/ 2370364 w 4337957"/>
              <a:gd name="connsiteY68" fmla="*/ 2054679 h 2086831"/>
              <a:gd name="connsiteX69" fmla="*/ 2373085 w 4337957"/>
              <a:gd name="connsiteY69" fmla="*/ 2084614 h 2086831"/>
              <a:gd name="connsiteX70" fmla="*/ 4337957 w 4337957"/>
              <a:gd name="connsiteY70" fmla="*/ 2084614 h 2086831"/>
              <a:gd name="connsiteX0" fmla="*/ 0 w 4337957"/>
              <a:gd name="connsiteY0" fmla="*/ 0 h 2086831"/>
              <a:gd name="connsiteX1" fmla="*/ 0 w 4337957"/>
              <a:gd name="connsiteY1" fmla="*/ 62593 h 2086831"/>
              <a:gd name="connsiteX2" fmla="*/ 48985 w 4337957"/>
              <a:gd name="connsiteY2" fmla="*/ 62593 h 2086831"/>
              <a:gd name="connsiteX3" fmla="*/ 48985 w 4337957"/>
              <a:gd name="connsiteY3" fmla="*/ 127907 h 2086831"/>
              <a:gd name="connsiteX4" fmla="*/ 62593 w 4337957"/>
              <a:gd name="connsiteY4" fmla="*/ 127907 h 2086831"/>
              <a:gd name="connsiteX5" fmla="*/ 62593 w 4337957"/>
              <a:gd name="connsiteY5" fmla="*/ 234043 h 2086831"/>
              <a:gd name="connsiteX6" fmla="*/ 78921 w 4337957"/>
              <a:gd name="connsiteY6" fmla="*/ 234043 h 2086831"/>
              <a:gd name="connsiteX7" fmla="*/ 78921 w 4337957"/>
              <a:gd name="connsiteY7" fmla="*/ 386443 h 2086831"/>
              <a:gd name="connsiteX8" fmla="*/ 106135 w 4337957"/>
              <a:gd name="connsiteY8" fmla="*/ 386443 h 2086831"/>
              <a:gd name="connsiteX9" fmla="*/ 106135 w 4337957"/>
              <a:gd name="connsiteY9" fmla="*/ 547007 h 2086831"/>
              <a:gd name="connsiteX10" fmla="*/ 111578 w 4337957"/>
              <a:gd name="connsiteY10" fmla="*/ 547007 h 2086831"/>
              <a:gd name="connsiteX11" fmla="*/ 114300 w 4337957"/>
              <a:gd name="connsiteY11" fmla="*/ 547007 h 2086831"/>
              <a:gd name="connsiteX12" fmla="*/ 133350 w 4337957"/>
              <a:gd name="connsiteY12" fmla="*/ 547007 h 2086831"/>
              <a:gd name="connsiteX13" fmla="*/ 133350 w 4337957"/>
              <a:gd name="connsiteY13" fmla="*/ 604157 h 2086831"/>
              <a:gd name="connsiteX14" fmla="*/ 163285 w 4337957"/>
              <a:gd name="connsiteY14" fmla="*/ 604157 h 2086831"/>
              <a:gd name="connsiteX15" fmla="*/ 163285 w 4337957"/>
              <a:gd name="connsiteY15" fmla="*/ 721178 h 2086831"/>
              <a:gd name="connsiteX16" fmla="*/ 182335 w 4337957"/>
              <a:gd name="connsiteY16" fmla="*/ 721178 h 2086831"/>
              <a:gd name="connsiteX17" fmla="*/ 182335 w 4337957"/>
              <a:gd name="connsiteY17" fmla="*/ 917121 h 2086831"/>
              <a:gd name="connsiteX18" fmla="*/ 234043 w 4337957"/>
              <a:gd name="connsiteY18" fmla="*/ 917121 h 2086831"/>
              <a:gd name="connsiteX19" fmla="*/ 234043 w 4337957"/>
              <a:gd name="connsiteY19" fmla="*/ 1001486 h 2086831"/>
              <a:gd name="connsiteX20" fmla="*/ 234043 w 4337957"/>
              <a:gd name="connsiteY20" fmla="*/ 1001486 h 2086831"/>
              <a:gd name="connsiteX21" fmla="*/ 234043 w 4337957"/>
              <a:gd name="connsiteY21" fmla="*/ 1069521 h 2086831"/>
              <a:gd name="connsiteX22" fmla="*/ 269421 w 4337957"/>
              <a:gd name="connsiteY22" fmla="*/ 1069521 h 2086831"/>
              <a:gd name="connsiteX23" fmla="*/ 269421 w 4337957"/>
              <a:gd name="connsiteY23" fmla="*/ 1140278 h 2086831"/>
              <a:gd name="connsiteX24" fmla="*/ 285750 w 4337957"/>
              <a:gd name="connsiteY24" fmla="*/ 1140278 h 2086831"/>
              <a:gd name="connsiteX25" fmla="*/ 285750 w 4337957"/>
              <a:gd name="connsiteY25" fmla="*/ 1200150 h 2086831"/>
              <a:gd name="connsiteX26" fmla="*/ 307521 w 4337957"/>
              <a:gd name="connsiteY26" fmla="*/ 1200150 h 2086831"/>
              <a:gd name="connsiteX27" fmla="*/ 307521 w 4337957"/>
              <a:gd name="connsiteY27" fmla="*/ 1265464 h 2086831"/>
              <a:gd name="connsiteX28" fmla="*/ 332014 w 4337957"/>
              <a:gd name="connsiteY28" fmla="*/ 1265464 h 2086831"/>
              <a:gd name="connsiteX29" fmla="*/ 332014 w 4337957"/>
              <a:gd name="connsiteY29" fmla="*/ 1341664 h 2086831"/>
              <a:gd name="connsiteX30" fmla="*/ 389164 w 4337957"/>
              <a:gd name="connsiteY30" fmla="*/ 1341664 h 2086831"/>
              <a:gd name="connsiteX31" fmla="*/ 389164 w 4337957"/>
              <a:gd name="connsiteY31" fmla="*/ 1341664 h 2086831"/>
              <a:gd name="connsiteX32" fmla="*/ 413657 w 4337957"/>
              <a:gd name="connsiteY32" fmla="*/ 1349066 h 2086831"/>
              <a:gd name="connsiteX33" fmla="*/ 413657 w 4337957"/>
              <a:gd name="connsiteY33" fmla="*/ 1477736 h 2086831"/>
              <a:gd name="connsiteX34" fmla="*/ 451757 w 4337957"/>
              <a:gd name="connsiteY34" fmla="*/ 1477736 h 2086831"/>
              <a:gd name="connsiteX35" fmla="*/ 451757 w 4337957"/>
              <a:gd name="connsiteY35" fmla="*/ 1526721 h 2086831"/>
              <a:gd name="connsiteX36" fmla="*/ 481693 w 4337957"/>
              <a:gd name="connsiteY36" fmla="*/ 1526721 h 2086831"/>
              <a:gd name="connsiteX37" fmla="*/ 481693 w 4337957"/>
              <a:gd name="connsiteY37" fmla="*/ 1572986 h 2086831"/>
              <a:gd name="connsiteX38" fmla="*/ 557893 w 4337957"/>
              <a:gd name="connsiteY38" fmla="*/ 1572986 h 2086831"/>
              <a:gd name="connsiteX39" fmla="*/ 557893 w 4337957"/>
              <a:gd name="connsiteY39" fmla="*/ 1662793 h 2086831"/>
              <a:gd name="connsiteX40" fmla="*/ 598714 w 4337957"/>
              <a:gd name="connsiteY40" fmla="*/ 1662793 h 2086831"/>
              <a:gd name="connsiteX41" fmla="*/ 598714 w 4337957"/>
              <a:gd name="connsiteY41" fmla="*/ 1695450 h 2086831"/>
              <a:gd name="connsiteX42" fmla="*/ 631371 w 4337957"/>
              <a:gd name="connsiteY42" fmla="*/ 1695450 h 2086831"/>
              <a:gd name="connsiteX43" fmla="*/ 631371 w 4337957"/>
              <a:gd name="connsiteY43" fmla="*/ 1719943 h 2086831"/>
              <a:gd name="connsiteX44" fmla="*/ 658585 w 4337957"/>
              <a:gd name="connsiteY44" fmla="*/ 1719943 h 2086831"/>
              <a:gd name="connsiteX45" fmla="*/ 658585 w 4337957"/>
              <a:gd name="connsiteY45" fmla="*/ 1758043 h 2086831"/>
              <a:gd name="connsiteX46" fmla="*/ 699407 w 4337957"/>
              <a:gd name="connsiteY46" fmla="*/ 1758043 h 2086831"/>
              <a:gd name="connsiteX47" fmla="*/ 699407 w 4337957"/>
              <a:gd name="connsiteY47" fmla="*/ 1787978 h 2086831"/>
              <a:gd name="connsiteX48" fmla="*/ 751114 w 4337957"/>
              <a:gd name="connsiteY48" fmla="*/ 1787978 h 2086831"/>
              <a:gd name="connsiteX49" fmla="*/ 751114 w 4337957"/>
              <a:gd name="connsiteY49" fmla="*/ 1836964 h 2086831"/>
              <a:gd name="connsiteX50" fmla="*/ 830035 w 4337957"/>
              <a:gd name="connsiteY50" fmla="*/ 1836964 h 2086831"/>
              <a:gd name="connsiteX51" fmla="*/ 830035 w 4337957"/>
              <a:gd name="connsiteY51" fmla="*/ 1875064 h 2086831"/>
              <a:gd name="connsiteX52" fmla="*/ 887185 w 4337957"/>
              <a:gd name="connsiteY52" fmla="*/ 1875064 h 2086831"/>
              <a:gd name="connsiteX53" fmla="*/ 887185 w 4337957"/>
              <a:gd name="connsiteY53" fmla="*/ 1894114 h 2086831"/>
              <a:gd name="connsiteX54" fmla="*/ 1034143 w 4337957"/>
              <a:gd name="connsiteY54" fmla="*/ 1894114 h 2086831"/>
              <a:gd name="connsiteX55" fmla="*/ 1034143 w 4337957"/>
              <a:gd name="connsiteY55" fmla="*/ 1921328 h 2086831"/>
              <a:gd name="connsiteX56" fmla="*/ 1134835 w 4337957"/>
              <a:gd name="connsiteY56" fmla="*/ 1921328 h 2086831"/>
              <a:gd name="connsiteX57" fmla="*/ 1134835 w 4337957"/>
              <a:gd name="connsiteY57" fmla="*/ 1951264 h 2086831"/>
              <a:gd name="connsiteX58" fmla="*/ 1205593 w 4337957"/>
              <a:gd name="connsiteY58" fmla="*/ 1951264 h 2086831"/>
              <a:gd name="connsiteX59" fmla="*/ 1205593 w 4337957"/>
              <a:gd name="connsiteY59" fmla="*/ 1983921 h 2086831"/>
              <a:gd name="connsiteX60" fmla="*/ 1279071 w 4337957"/>
              <a:gd name="connsiteY60" fmla="*/ 1983921 h 2086831"/>
              <a:gd name="connsiteX61" fmla="*/ 1279071 w 4337957"/>
              <a:gd name="connsiteY61" fmla="*/ 2008414 h 2086831"/>
              <a:gd name="connsiteX62" fmla="*/ 1455964 w 4337957"/>
              <a:gd name="connsiteY62" fmla="*/ 2008414 h 2086831"/>
              <a:gd name="connsiteX63" fmla="*/ 1455964 w 4337957"/>
              <a:gd name="connsiteY63" fmla="*/ 2035628 h 2086831"/>
              <a:gd name="connsiteX64" fmla="*/ 1559378 w 4337957"/>
              <a:gd name="connsiteY64" fmla="*/ 2035628 h 2086831"/>
              <a:gd name="connsiteX65" fmla="*/ 1559378 w 4337957"/>
              <a:gd name="connsiteY65" fmla="*/ 2049236 h 2086831"/>
              <a:gd name="connsiteX66" fmla="*/ 1654628 w 4337957"/>
              <a:gd name="connsiteY66" fmla="*/ 2049236 h 2086831"/>
              <a:gd name="connsiteX67" fmla="*/ 1654628 w 4337957"/>
              <a:gd name="connsiteY67" fmla="*/ 2057400 h 2086831"/>
              <a:gd name="connsiteX68" fmla="*/ 2370364 w 4337957"/>
              <a:gd name="connsiteY68" fmla="*/ 2054679 h 2086831"/>
              <a:gd name="connsiteX69" fmla="*/ 2373085 w 4337957"/>
              <a:gd name="connsiteY69" fmla="*/ 2084614 h 2086831"/>
              <a:gd name="connsiteX70" fmla="*/ 4337957 w 4337957"/>
              <a:gd name="connsiteY70" fmla="*/ 2084614 h 2086831"/>
              <a:gd name="connsiteX0" fmla="*/ 0 w 4337957"/>
              <a:gd name="connsiteY0" fmla="*/ 0 h 2086831"/>
              <a:gd name="connsiteX1" fmla="*/ 0 w 4337957"/>
              <a:gd name="connsiteY1" fmla="*/ 62593 h 2086831"/>
              <a:gd name="connsiteX2" fmla="*/ 48985 w 4337957"/>
              <a:gd name="connsiteY2" fmla="*/ 62593 h 2086831"/>
              <a:gd name="connsiteX3" fmla="*/ 48985 w 4337957"/>
              <a:gd name="connsiteY3" fmla="*/ 127907 h 2086831"/>
              <a:gd name="connsiteX4" fmla="*/ 62593 w 4337957"/>
              <a:gd name="connsiteY4" fmla="*/ 127907 h 2086831"/>
              <a:gd name="connsiteX5" fmla="*/ 62593 w 4337957"/>
              <a:gd name="connsiteY5" fmla="*/ 234043 h 2086831"/>
              <a:gd name="connsiteX6" fmla="*/ 78921 w 4337957"/>
              <a:gd name="connsiteY6" fmla="*/ 234043 h 2086831"/>
              <a:gd name="connsiteX7" fmla="*/ 78921 w 4337957"/>
              <a:gd name="connsiteY7" fmla="*/ 386443 h 2086831"/>
              <a:gd name="connsiteX8" fmla="*/ 106135 w 4337957"/>
              <a:gd name="connsiteY8" fmla="*/ 386443 h 2086831"/>
              <a:gd name="connsiteX9" fmla="*/ 106135 w 4337957"/>
              <a:gd name="connsiteY9" fmla="*/ 547007 h 2086831"/>
              <a:gd name="connsiteX10" fmla="*/ 111578 w 4337957"/>
              <a:gd name="connsiteY10" fmla="*/ 547007 h 2086831"/>
              <a:gd name="connsiteX11" fmla="*/ 114300 w 4337957"/>
              <a:gd name="connsiteY11" fmla="*/ 547007 h 2086831"/>
              <a:gd name="connsiteX12" fmla="*/ 133350 w 4337957"/>
              <a:gd name="connsiteY12" fmla="*/ 547007 h 2086831"/>
              <a:gd name="connsiteX13" fmla="*/ 133350 w 4337957"/>
              <a:gd name="connsiteY13" fmla="*/ 604157 h 2086831"/>
              <a:gd name="connsiteX14" fmla="*/ 163285 w 4337957"/>
              <a:gd name="connsiteY14" fmla="*/ 604157 h 2086831"/>
              <a:gd name="connsiteX15" fmla="*/ 163285 w 4337957"/>
              <a:gd name="connsiteY15" fmla="*/ 721178 h 2086831"/>
              <a:gd name="connsiteX16" fmla="*/ 182335 w 4337957"/>
              <a:gd name="connsiteY16" fmla="*/ 721178 h 2086831"/>
              <a:gd name="connsiteX17" fmla="*/ 182335 w 4337957"/>
              <a:gd name="connsiteY17" fmla="*/ 917121 h 2086831"/>
              <a:gd name="connsiteX18" fmla="*/ 234043 w 4337957"/>
              <a:gd name="connsiteY18" fmla="*/ 917121 h 2086831"/>
              <a:gd name="connsiteX19" fmla="*/ 234043 w 4337957"/>
              <a:gd name="connsiteY19" fmla="*/ 1001486 h 2086831"/>
              <a:gd name="connsiteX20" fmla="*/ 234043 w 4337957"/>
              <a:gd name="connsiteY20" fmla="*/ 1001486 h 2086831"/>
              <a:gd name="connsiteX21" fmla="*/ 234043 w 4337957"/>
              <a:gd name="connsiteY21" fmla="*/ 1069521 h 2086831"/>
              <a:gd name="connsiteX22" fmla="*/ 269421 w 4337957"/>
              <a:gd name="connsiteY22" fmla="*/ 1069521 h 2086831"/>
              <a:gd name="connsiteX23" fmla="*/ 269421 w 4337957"/>
              <a:gd name="connsiteY23" fmla="*/ 1140278 h 2086831"/>
              <a:gd name="connsiteX24" fmla="*/ 285750 w 4337957"/>
              <a:gd name="connsiteY24" fmla="*/ 1140278 h 2086831"/>
              <a:gd name="connsiteX25" fmla="*/ 285750 w 4337957"/>
              <a:gd name="connsiteY25" fmla="*/ 1200150 h 2086831"/>
              <a:gd name="connsiteX26" fmla="*/ 307521 w 4337957"/>
              <a:gd name="connsiteY26" fmla="*/ 1200150 h 2086831"/>
              <a:gd name="connsiteX27" fmla="*/ 307521 w 4337957"/>
              <a:gd name="connsiteY27" fmla="*/ 1265464 h 2086831"/>
              <a:gd name="connsiteX28" fmla="*/ 332014 w 4337957"/>
              <a:gd name="connsiteY28" fmla="*/ 1265464 h 2086831"/>
              <a:gd name="connsiteX29" fmla="*/ 332014 w 4337957"/>
              <a:gd name="connsiteY29" fmla="*/ 1341664 h 2086831"/>
              <a:gd name="connsiteX30" fmla="*/ 389164 w 4337957"/>
              <a:gd name="connsiteY30" fmla="*/ 1341664 h 2086831"/>
              <a:gd name="connsiteX31" fmla="*/ 389164 w 4337957"/>
              <a:gd name="connsiteY31" fmla="*/ 1341664 h 2086831"/>
              <a:gd name="connsiteX32" fmla="*/ 413657 w 4337957"/>
              <a:gd name="connsiteY32" fmla="*/ 1340521 h 2086831"/>
              <a:gd name="connsiteX33" fmla="*/ 413657 w 4337957"/>
              <a:gd name="connsiteY33" fmla="*/ 1477736 h 2086831"/>
              <a:gd name="connsiteX34" fmla="*/ 451757 w 4337957"/>
              <a:gd name="connsiteY34" fmla="*/ 1477736 h 2086831"/>
              <a:gd name="connsiteX35" fmla="*/ 451757 w 4337957"/>
              <a:gd name="connsiteY35" fmla="*/ 1526721 h 2086831"/>
              <a:gd name="connsiteX36" fmla="*/ 481693 w 4337957"/>
              <a:gd name="connsiteY36" fmla="*/ 1526721 h 2086831"/>
              <a:gd name="connsiteX37" fmla="*/ 481693 w 4337957"/>
              <a:gd name="connsiteY37" fmla="*/ 1572986 h 2086831"/>
              <a:gd name="connsiteX38" fmla="*/ 557893 w 4337957"/>
              <a:gd name="connsiteY38" fmla="*/ 1572986 h 2086831"/>
              <a:gd name="connsiteX39" fmla="*/ 557893 w 4337957"/>
              <a:gd name="connsiteY39" fmla="*/ 1662793 h 2086831"/>
              <a:gd name="connsiteX40" fmla="*/ 598714 w 4337957"/>
              <a:gd name="connsiteY40" fmla="*/ 1662793 h 2086831"/>
              <a:gd name="connsiteX41" fmla="*/ 598714 w 4337957"/>
              <a:gd name="connsiteY41" fmla="*/ 1695450 h 2086831"/>
              <a:gd name="connsiteX42" fmla="*/ 631371 w 4337957"/>
              <a:gd name="connsiteY42" fmla="*/ 1695450 h 2086831"/>
              <a:gd name="connsiteX43" fmla="*/ 631371 w 4337957"/>
              <a:gd name="connsiteY43" fmla="*/ 1719943 h 2086831"/>
              <a:gd name="connsiteX44" fmla="*/ 658585 w 4337957"/>
              <a:gd name="connsiteY44" fmla="*/ 1719943 h 2086831"/>
              <a:gd name="connsiteX45" fmla="*/ 658585 w 4337957"/>
              <a:gd name="connsiteY45" fmla="*/ 1758043 h 2086831"/>
              <a:gd name="connsiteX46" fmla="*/ 699407 w 4337957"/>
              <a:gd name="connsiteY46" fmla="*/ 1758043 h 2086831"/>
              <a:gd name="connsiteX47" fmla="*/ 699407 w 4337957"/>
              <a:gd name="connsiteY47" fmla="*/ 1787978 h 2086831"/>
              <a:gd name="connsiteX48" fmla="*/ 751114 w 4337957"/>
              <a:gd name="connsiteY48" fmla="*/ 1787978 h 2086831"/>
              <a:gd name="connsiteX49" fmla="*/ 751114 w 4337957"/>
              <a:gd name="connsiteY49" fmla="*/ 1836964 h 2086831"/>
              <a:gd name="connsiteX50" fmla="*/ 830035 w 4337957"/>
              <a:gd name="connsiteY50" fmla="*/ 1836964 h 2086831"/>
              <a:gd name="connsiteX51" fmla="*/ 830035 w 4337957"/>
              <a:gd name="connsiteY51" fmla="*/ 1875064 h 2086831"/>
              <a:gd name="connsiteX52" fmla="*/ 887185 w 4337957"/>
              <a:gd name="connsiteY52" fmla="*/ 1875064 h 2086831"/>
              <a:gd name="connsiteX53" fmla="*/ 887185 w 4337957"/>
              <a:gd name="connsiteY53" fmla="*/ 1894114 h 2086831"/>
              <a:gd name="connsiteX54" fmla="*/ 1034143 w 4337957"/>
              <a:gd name="connsiteY54" fmla="*/ 1894114 h 2086831"/>
              <a:gd name="connsiteX55" fmla="*/ 1034143 w 4337957"/>
              <a:gd name="connsiteY55" fmla="*/ 1921328 h 2086831"/>
              <a:gd name="connsiteX56" fmla="*/ 1134835 w 4337957"/>
              <a:gd name="connsiteY56" fmla="*/ 1921328 h 2086831"/>
              <a:gd name="connsiteX57" fmla="*/ 1134835 w 4337957"/>
              <a:gd name="connsiteY57" fmla="*/ 1951264 h 2086831"/>
              <a:gd name="connsiteX58" fmla="*/ 1205593 w 4337957"/>
              <a:gd name="connsiteY58" fmla="*/ 1951264 h 2086831"/>
              <a:gd name="connsiteX59" fmla="*/ 1205593 w 4337957"/>
              <a:gd name="connsiteY59" fmla="*/ 1983921 h 2086831"/>
              <a:gd name="connsiteX60" fmla="*/ 1279071 w 4337957"/>
              <a:gd name="connsiteY60" fmla="*/ 1983921 h 2086831"/>
              <a:gd name="connsiteX61" fmla="*/ 1279071 w 4337957"/>
              <a:gd name="connsiteY61" fmla="*/ 2008414 h 2086831"/>
              <a:gd name="connsiteX62" fmla="*/ 1455964 w 4337957"/>
              <a:gd name="connsiteY62" fmla="*/ 2008414 h 2086831"/>
              <a:gd name="connsiteX63" fmla="*/ 1455964 w 4337957"/>
              <a:gd name="connsiteY63" fmla="*/ 2035628 h 2086831"/>
              <a:gd name="connsiteX64" fmla="*/ 1559378 w 4337957"/>
              <a:gd name="connsiteY64" fmla="*/ 2035628 h 2086831"/>
              <a:gd name="connsiteX65" fmla="*/ 1559378 w 4337957"/>
              <a:gd name="connsiteY65" fmla="*/ 2049236 h 2086831"/>
              <a:gd name="connsiteX66" fmla="*/ 1654628 w 4337957"/>
              <a:gd name="connsiteY66" fmla="*/ 2049236 h 2086831"/>
              <a:gd name="connsiteX67" fmla="*/ 1654628 w 4337957"/>
              <a:gd name="connsiteY67" fmla="*/ 2057400 h 2086831"/>
              <a:gd name="connsiteX68" fmla="*/ 2370364 w 4337957"/>
              <a:gd name="connsiteY68" fmla="*/ 2054679 h 2086831"/>
              <a:gd name="connsiteX69" fmla="*/ 2373085 w 4337957"/>
              <a:gd name="connsiteY69" fmla="*/ 2084614 h 2086831"/>
              <a:gd name="connsiteX70" fmla="*/ 4337957 w 4337957"/>
              <a:gd name="connsiteY70" fmla="*/ 2084614 h 2086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337957" h="2086831">
                <a:moveTo>
                  <a:pt x="0" y="0"/>
                </a:moveTo>
                <a:lnTo>
                  <a:pt x="0" y="62593"/>
                </a:lnTo>
                <a:lnTo>
                  <a:pt x="48985" y="62593"/>
                </a:lnTo>
                <a:lnTo>
                  <a:pt x="48985" y="127907"/>
                </a:lnTo>
                <a:lnTo>
                  <a:pt x="62593" y="127907"/>
                </a:lnTo>
                <a:lnTo>
                  <a:pt x="62593" y="234043"/>
                </a:lnTo>
                <a:lnTo>
                  <a:pt x="78921" y="234043"/>
                </a:lnTo>
                <a:lnTo>
                  <a:pt x="78921" y="386443"/>
                </a:lnTo>
                <a:lnTo>
                  <a:pt x="106135" y="386443"/>
                </a:lnTo>
                <a:lnTo>
                  <a:pt x="106135" y="547007"/>
                </a:lnTo>
                <a:lnTo>
                  <a:pt x="111578" y="547007"/>
                </a:lnTo>
                <a:lnTo>
                  <a:pt x="114300" y="547007"/>
                </a:lnTo>
                <a:lnTo>
                  <a:pt x="133350" y="547007"/>
                </a:lnTo>
                <a:lnTo>
                  <a:pt x="133350" y="604157"/>
                </a:lnTo>
                <a:lnTo>
                  <a:pt x="163285" y="604157"/>
                </a:lnTo>
                <a:lnTo>
                  <a:pt x="163285" y="721178"/>
                </a:lnTo>
                <a:lnTo>
                  <a:pt x="182335" y="721178"/>
                </a:lnTo>
                <a:lnTo>
                  <a:pt x="182335" y="917121"/>
                </a:lnTo>
                <a:lnTo>
                  <a:pt x="234043" y="917121"/>
                </a:lnTo>
                <a:lnTo>
                  <a:pt x="234043" y="1001486"/>
                </a:lnTo>
                <a:lnTo>
                  <a:pt x="234043" y="1001486"/>
                </a:lnTo>
                <a:lnTo>
                  <a:pt x="234043" y="1069521"/>
                </a:lnTo>
                <a:lnTo>
                  <a:pt x="269421" y="1069521"/>
                </a:lnTo>
                <a:lnTo>
                  <a:pt x="269421" y="1140278"/>
                </a:lnTo>
                <a:lnTo>
                  <a:pt x="285750" y="1140278"/>
                </a:lnTo>
                <a:lnTo>
                  <a:pt x="285750" y="1200150"/>
                </a:lnTo>
                <a:lnTo>
                  <a:pt x="307521" y="1200150"/>
                </a:lnTo>
                <a:lnTo>
                  <a:pt x="307521" y="1265464"/>
                </a:lnTo>
                <a:lnTo>
                  <a:pt x="332014" y="1265464"/>
                </a:lnTo>
                <a:lnTo>
                  <a:pt x="332014" y="1341664"/>
                </a:lnTo>
                <a:lnTo>
                  <a:pt x="389164" y="1341664"/>
                </a:lnTo>
                <a:lnTo>
                  <a:pt x="389164" y="1341664"/>
                </a:lnTo>
                <a:lnTo>
                  <a:pt x="413657" y="1340521"/>
                </a:lnTo>
                <a:lnTo>
                  <a:pt x="413657" y="1477736"/>
                </a:lnTo>
                <a:lnTo>
                  <a:pt x="451757" y="1477736"/>
                </a:lnTo>
                <a:lnTo>
                  <a:pt x="451757" y="1526721"/>
                </a:lnTo>
                <a:lnTo>
                  <a:pt x="481693" y="1526721"/>
                </a:lnTo>
                <a:lnTo>
                  <a:pt x="481693" y="1572986"/>
                </a:lnTo>
                <a:lnTo>
                  <a:pt x="557893" y="1572986"/>
                </a:lnTo>
                <a:lnTo>
                  <a:pt x="557893" y="1662793"/>
                </a:lnTo>
                <a:lnTo>
                  <a:pt x="598714" y="1662793"/>
                </a:lnTo>
                <a:lnTo>
                  <a:pt x="598714" y="1695450"/>
                </a:lnTo>
                <a:lnTo>
                  <a:pt x="631371" y="1695450"/>
                </a:lnTo>
                <a:lnTo>
                  <a:pt x="631371" y="1719943"/>
                </a:lnTo>
                <a:lnTo>
                  <a:pt x="658585" y="1719943"/>
                </a:lnTo>
                <a:lnTo>
                  <a:pt x="658585" y="1758043"/>
                </a:lnTo>
                <a:lnTo>
                  <a:pt x="699407" y="1758043"/>
                </a:lnTo>
                <a:lnTo>
                  <a:pt x="699407" y="1787978"/>
                </a:lnTo>
                <a:lnTo>
                  <a:pt x="751114" y="1787978"/>
                </a:lnTo>
                <a:lnTo>
                  <a:pt x="751114" y="1836964"/>
                </a:lnTo>
                <a:lnTo>
                  <a:pt x="830035" y="1836964"/>
                </a:lnTo>
                <a:lnTo>
                  <a:pt x="830035" y="1875064"/>
                </a:lnTo>
                <a:lnTo>
                  <a:pt x="887185" y="1875064"/>
                </a:lnTo>
                <a:lnTo>
                  <a:pt x="887185" y="1894114"/>
                </a:lnTo>
                <a:lnTo>
                  <a:pt x="1034143" y="1894114"/>
                </a:lnTo>
                <a:lnTo>
                  <a:pt x="1034143" y="1921328"/>
                </a:lnTo>
                <a:lnTo>
                  <a:pt x="1134835" y="1921328"/>
                </a:lnTo>
                <a:lnTo>
                  <a:pt x="1134835" y="1951264"/>
                </a:lnTo>
                <a:lnTo>
                  <a:pt x="1205593" y="1951264"/>
                </a:lnTo>
                <a:lnTo>
                  <a:pt x="1205593" y="1983921"/>
                </a:lnTo>
                <a:lnTo>
                  <a:pt x="1279071" y="1983921"/>
                </a:lnTo>
                <a:lnTo>
                  <a:pt x="1279071" y="2008414"/>
                </a:lnTo>
                <a:lnTo>
                  <a:pt x="1455964" y="2008414"/>
                </a:lnTo>
                <a:lnTo>
                  <a:pt x="1455964" y="2035628"/>
                </a:lnTo>
                <a:lnTo>
                  <a:pt x="1559378" y="2035628"/>
                </a:lnTo>
                <a:lnTo>
                  <a:pt x="1559378" y="2049236"/>
                </a:lnTo>
                <a:lnTo>
                  <a:pt x="1654628" y="2049236"/>
                </a:lnTo>
                <a:lnTo>
                  <a:pt x="1654628" y="2057400"/>
                </a:lnTo>
                <a:lnTo>
                  <a:pt x="2370364" y="2054679"/>
                </a:lnTo>
                <a:lnTo>
                  <a:pt x="2373085" y="2084614"/>
                </a:lnTo>
                <a:cubicBezTo>
                  <a:pt x="2701017" y="2089603"/>
                  <a:pt x="3683000" y="2084614"/>
                  <a:pt x="4337957" y="2084614"/>
                </a:cubicBezTo>
              </a:path>
            </a:pathLst>
          </a:custGeom>
          <a:noFill/>
          <a:ln w="28575">
            <a:solidFill>
              <a:schemeClr val="accent4"/>
            </a:solidFill>
            <a:miter lim="800000"/>
            <a:headEnd/>
            <a:tailEnd/>
          </a:ln>
        </p:spPr>
        <p:txBody>
          <a:bodyPr rtlCol="0" anchor="ctr"/>
          <a:lstStyle/>
          <a:p>
            <a:pPr algn="ctr"/>
            <a:endParaRPr lang="en-US" dirty="0"/>
          </a:p>
        </p:txBody>
      </p:sp>
      <p:sp>
        <p:nvSpPr>
          <p:cNvPr id="21506" name="Title 1">
            <a:extLst>
              <a:ext uri="{FF2B5EF4-FFF2-40B4-BE49-F238E27FC236}">
                <a16:creationId xmlns:a16="http://schemas.microsoft.com/office/drawing/2014/main" id="{20197849-6439-4871-A7C2-E486455566D4}"/>
              </a:ext>
            </a:extLst>
          </p:cNvPr>
          <p:cNvSpPr>
            <a:spLocks noGrp="1" noChangeArrowheads="1"/>
          </p:cNvSpPr>
          <p:nvPr>
            <p:ph type="title"/>
          </p:nvPr>
        </p:nvSpPr>
        <p:spPr/>
        <p:txBody>
          <a:bodyPr/>
          <a:lstStyle/>
          <a:p>
            <a:r>
              <a:rPr lang="en-US" altLang="en-US" dirty="0"/>
              <a:t>Poor Prognosis of Relapsed ALL in Adults</a:t>
            </a:r>
          </a:p>
        </p:txBody>
      </p:sp>
      <p:sp>
        <p:nvSpPr>
          <p:cNvPr id="79876" name="TextBox 6">
            <a:extLst>
              <a:ext uri="{FF2B5EF4-FFF2-40B4-BE49-F238E27FC236}">
                <a16:creationId xmlns:a16="http://schemas.microsoft.com/office/drawing/2014/main" id="{974944D9-979F-45F1-B5A9-3B0DD65DF075}"/>
              </a:ext>
            </a:extLst>
          </p:cNvPr>
          <p:cNvSpPr txBox="1">
            <a:spLocks noChangeArrowheads="1"/>
          </p:cNvSpPr>
          <p:nvPr/>
        </p:nvSpPr>
        <p:spPr bwMode="auto">
          <a:xfrm>
            <a:off x="601819" y="1524000"/>
            <a:ext cx="530927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defTabSz="685800" fontAlgn="auto">
              <a:spcBef>
                <a:spcPts val="0"/>
              </a:spcBef>
              <a:spcAft>
                <a:spcPts val="0"/>
              </a:spcAft>
              <a:defRPr/>
            </a:pPr>
            <a:r>
              <a:rPr lang="en-US" altLang="en-US" sz="2000" b="1" kern="0" dirty="0">
                <a:solidFill>
                  <a:srgbClr val="000000"/>
                </a:solidFill>
                <a:latin typeface="Calibri" panose="020F0502020204030204" pitchFamily="34" charset="0"/>
              </a:rPr>
              <a:t>MRC UKALL2/ECOG2993: OS After First Relapse by Age at Diagnosis </a:t>
            </a:r>
            <a:r>
              <a:rPr lang="en-US" altLang="en-US" sz="2000" b="1" kern="0" dirty="0">
                <a:solidFill>
                  <a:srgbClr val="000000"/>
                </a:solidFill>
                <a:latin typeface="Calibri" panose="020F0502020204030204" pitchFamily="34" charset="0"/>
                <a:cs typeface="+mn-cs"/>
              </a:rPr>
              <a:t>(N = 609)</a:t>
            </a:r>
          </a:p>
        </p:txBody>
      </p:sp>
      <p:sp>
        <p:nvSpPr>
          <p:cNvPr id="8" name="TextBox 7">
            <a:extLst>
              <a:ext uri="{FF2B5EF4-FFF2-40B4-BE49-F238E27FC236}">
                <a16:creationId xmlns:a16="http://schemas.microsoft.com/office/drawing/2014/main" id="{AC28B8C4-B8CC-4A6E-BB95-3292F994BDC2}"/>
              </a:ext>
            </a:extLst>
          </p:cNvPr>
          <p:cNvSpPr txBox="1"/>
          <p:nvPr/>
        </p:nvSpPr>
        <p:spPr>
          <a:xfrm>
            <a:off x="3880968" y="2994337"/>
            <a:ext cx="1282723" cy="369332"/>
          </a:xfrm>
          <a:prstGeom prst="rect">
            <a:avLst/>
          </a:prstGeom>
          <a:noFill/>
          <a:ln>
            <a:noFill/>
          </a:ln>
        </p:spPr>
        <p:txBody>
          <a:bodyPr wrap="none">
            <a:spAutoFit/>
          </a:bodyPr>
          <a:lstStyle/>
          <a:p>
            <a:pPr defTabSz="685800" fontAlgn="auto">
              <a:spcBef>
                <a:spcPts val="0"/>
              </a:spcBef>
              <a:spcAft>
                <a:spcPts val="0"/>
              </a:spcAft>
              <a:defRPr/>
            </a:pPr>
            <a:r>
              <a:rPr lang="en-US" b="1" kern="0" dirty="0">
                <a:solidFill>
                  <a:srgbClr val="000000"/>
                </a:solidFill>
                <a:latin typeface="Calibri" panose="020F0502020204030204" pitchFamily="34" charset="0"/>
                <a:cs typeface="+mn-cs"/>
              </a:rPr>
              <a:t>5-yr OS: 7%</a:t>
            </a:r>
          </a:p>
        </p:txBody>
      </p:sp>
      <p:sp>
        <p:nvSpPr>
          <p:cNvPr id="12" name="TextBox 11">
            <a:extLst>
              <a:ext uri="{FF2B5EF4-FFF2-40B4-BE49-F238E27FC236}">
                <a16:creationId xmlns:a16="http://schemas.microsoft.com/office/drawing/2014/main" id="{EC28DFE4-B6ED-4B75-9492-DECC6817AA6D}"/>
              </a:ext>
            </a:extLst>
          </p:cNvPr>
          <p:cNvSpPr txBox="1"/>
          <p:nvPr/>
        </p:nvSpPr>
        <p:spPr>
          <a:xfrm>
            <a:off x="9070170" y="1998735"/>
            <a:ext cx="2103461" cy="923330"/>
          </a:xfrm>
          <a:prstGeom prst="rect">
            <a:avLst/>
          </a:prstGeom>
          <a:noFill/>
          <a:ln>
            <a:noFill/>
          </a:ln>
        </p:spPr>
        <p:txBody>
          <a:bodyPr wrap="none">
            <a:spAutoFit/>
          </a:bodyPr>
          <a:lstStyle/>
          <a:p>
            <a:pPr defTabSz="685800" fontAlgn="auto">
              <a:spcBef>
                <a:spcPts val="0"/>
              </a:spcBef>
              <a:spcAft>
                <a:spcPts val="0"/>
              </a:spcAft>
              <a:defRPr/>
            </a:pPr>
            <a:r>
              <a:rPr lang="en-US" b="1" kern="0" dirty="0">
                <a:solidFill>
                  <a:srgbClr val="000000"/>
                </a:solidFill>
                <a:latin typeface="Calibri" panose="020F0502020204030204" pitchFamily="34" charset="0"/>
                <a:cs typeface="+mn-cs"/>
              </a:rPr>
              <a:t>Median OS: 6.3 mos</a:t>
            </a:r>
            <a:br>
              <a:rPr lang="en-US" b="1" kern="0" dirty="0">
                <a:solidFill>
                  <a:srgbClr val="000000"/>
                </a:solidFill>
                <a:latin typeface="Calibri" panose="020F0502020204030204" pitchFamily="34" charset="0"/>
                <a:cs typeface="+mn-cs"/>
              </a:rPr>
            </a:br>
            <a:r>
              <a:rPr lang="en-US" b="1" kern="0" dirty="0">
                <a:solidFill>
                  <a:srgbClr val="000000"/>
                </a:solidFill>
                <a:latin typeface="Calibri" panose="020F0502020204030204" pitchFamily="34" charset="0"/>
                <a:cs typeface="+mn-cs"/>
              </a:rPr>
              <a:t>2-yr OS: 11% </a:t>
            </a:r>
            <a:br>
              <a:rPr lang="en-US" b="1" kern="0" dirty="0">
                <a:solidFill>
                  <a:srgbClr val="000000"/>
                </a:solidFill>
                <a:latin typeface="Calibri" panose="020F0502020204030204" pitchFamily="34" charset="0"/>
                <a:cs typeface="+mn-cs"/>
              </a:rPr>
            </a:br>
            <a:r>
              <a:rPr lang="en-US" b="1" kern="0" dirty="0">
                <a:solidFill>
                  <a:srgbClr val="000000"/>
                </a:solidFill>
                <a:latin typeface="Calibri" panose="020F0502020204030204" pitchFamily="34" charset="0"/>
                <a:cs typeface="+mn-cs"/>
              </a:rPr>
              <a:t>5-yr OS: 8%</a:t>
            </a:r>
          </a:p>
        </p:txBody>
      </p:sp>
      <p:grpSp>
        <p:nvGrpSpPr>
          <p:cNvPr id="13" name="Group 7">
            <a:extLst>
              <a:ext uri="{FF2B5EF4-FFF2-40B4-BE49-F238E27FC236}">
                <a16:creationId xmlns:a16="http://schemas.microsoft.com/office/drawing/2014/main" id="{652F6EE1-12C6-45E6-8BAB-B2E40C0EC14E}"/>
              </a:ext>
            </a:extLst>
          </p:cNvPr>
          <p:cNvGrpSpPr>
            <a:grpSpLocks/>
          </p:cNvGrpSpPr>
          <p:nvPr/>
        </p:nvGrpSpPr>
        <p:grpSpPr bwMode="auto">
          <a:xfrm>
            <a:off x="9389569" y="6216652"/>
            <a:ext cx="2488502" cy="447822"/>
            <a:chOff x="9527309" y="3551529"/>
            <a:chExt cx="2488502" cy="448324"/>
          </a:xfrm>
        </p:grpSpPr>
        <p:pic>
          <p:nvPicPr>
            <p:cNvPr id="14" name="Picture 13">
              <a:extLst>
                <a:ext uri="{FF2B5EF4-FFF2-40B4-BE49-F238E27FC236}">
                  <a16:creationId xmlns:a16="http://schemas.microsoft.com/office/drawing/2014/main" id="{4608CC33-71AD-434C-A98F-BDD39B078E0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FCAAC3AF-58CC-4B5B-A88F-B5514836AF6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extBox 2">
            <a:extLst>
              <a:ext uri="{FF2B5EF4-FFF2-40B4-BE49-F238E27FC236}">
                <a16:creationId xmlns:a16="http://schemas.microsoft.com/office/drawing/2014/main" id="{804EBD1D-971E-434E-AEB4-E366852387A0}"/>
              </a:ext>
            </a:extLst>
          </p:cNvPr>
          <p:cNvSpPr txBox="1"/>
          <p:nvPr/>
        </p:nvSpPr>
        <p:spPr bwMode="auto">
          <a:xfrm rot="16200000">
            <a:off x="-323344" y="3303111"/>
            <a:ext cx="1677294" cy="40011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Survival (%)</a:t>
            </a:r>
          </a:p>
        </p:txBody>
      </p:sp>
      <p:sp>
        <p:nvSpPr>
          <p:cNvPr id="19" name="TextBox 18">
            <a:extLst>
              <a:ext uri="{FF2B5EF4-FFF2-40B4-BE49-F238E27FC236}">
                <a16:creationId xmlns:a16="http://schemas.microsoft.com/office/drawing/2014/main" id="{1C212221-ED11-43AB-ABDC-8C1F24F9CA7E}"/>
              </a:ext>
            </a:extLst>
          </p:cNvPr>
          <p:cNvSpPr txBox="1"/>
          <p:nvPr/>
        </p:nvSpPr>
        <p:spPr bwMode="auto">
          <a:xfrm rot="16200000">
            <a:off x="5786926" y="3179162"/>
            <a:ext cx="2523691" cy="40011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Probability of Survival</a:t>
            </a:r>
          </a:p>
        </p:txBody>
      </p:sp>
      <p:sp>
        <p:nvSpPr>
          <p:cNvPr id="20" name="TextBox 6">
            <a:extLst>
              <a:ext uri="{FF2B5EF4-FFF2-40B4-BE49-F238E27FC236}">
                <a16:creationId xmlns:a16="http://schemas.microsoft.com/office/drawing/2014/main" id="{2B64EC37-871B-4228-9C69-9F25561291CF}"/>
              </a:ext>
            </a:extLst>
          </p:cNvPr>
          <p:cNvSpPr txBox="1">
            <a:spLocks noChangeArrowheads="1"/>
          </p:cNvSpPr>
          <p:nvPr/>
        </p:nvSpPr>
        <p:spPr bwMode="auto">
          <a:xfrm>
            <a:off x="6628968" y="1535668"/>
            <a:ext cx="52295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defTabSz="685800" fontAlgn="auto">
              <a:spcBef>
                <a:spcPts val="0"/>
              </a:spcBef>
              <a:spcAft>
                <a:spcPts val="0"/>
              </a:spcAft>
              <a:defRPr/>
            </a:pPr>
            <a:r>
              <a:rPr lang="en-US" altLang="en-US" sz="2000" b="1" kern="0" dirty="0">
                <a:solidFill>
                  <a:srgbClr val="000000"/>
                </a:solidFill>
                <a:latin typeface="Calibri" panose="020F0502020204030204" pitchFamily="34" charset="0"/>
              </a:rPr>
              <a:t>LALA-94: OS After First Relapse </a:t>
            </a:r>
            <a:r>
              <a:rPr lang="en-US" altLang="en-US" sz="2000" b="1" kern="0" dirty="0">
                <a:solidFill>
                  <a:srgbClr val="000000"/>
                </a:solidFill>
                <a:latin typeface="Calibri" panose="020F0502020204030204" pitchFamily="34" charset="0"/>
                <a:cs typeface="+mn-cs"/>
              </a:rPr>
              <a:t>(N = 421)</a:t>
            </a:r>
          </a:p>
        </p:txBody>
      </p:sp>
      <p:sp>
        <p:nvSpPr>
          <p:cNvPr id="25" name="TextBox 24">
            <a:extLst>
              <a:ext uri="{FF2B5EF4-FFF2-40B4-BE49-F238E27FC236}">
                <a16:creationId xmlns:a16="http://schemas.microsoft.com/office/drawing/2014/main" id="{8BFA6FC9-3C05-4898-AF50-C0984DC5290F}"/>
              </a:ext>
            </a:extLst>
          </p:cNvPr>
          <p:cNvSpPr txBox="1"/>
          <p:nvPr/>
        </p:nvSpPr>
        <p:spPr bwMode="auto">
          <a:xfrm>
            <a:off x="3124199" y="5386455"/>
            <a:ext cx="594360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pPr>
            <a:r>
              <a:rPr lang="en-US" sz="2000" dirty="0">
                <a:solidFill>
                  <a:schemeClr val="bg1"/>
                </a:solidFill>
                <a:latin typeface="Calibri" panose="020F0502020204030204" pitchFamily="34" charset="0"/>
              </a:rPr>
              <a:t>Patients received either autoSCT, alloSCT, or chemotherapy before and after relapse</a:t>
            </a:r>
          </a:p>
        </p:txBody>
      </p:sp>
      <p:sp>
        <p:nvSpPr>
          <p:cNvPr id="26" name="TextBox 25">
            <a:extLst>
              <a:ext uri="{FF2B5EF4-FFF2-40B4-BE49-F238E27FC236}">
                <a16:creationId xmlns:a16="http://schemas.microsoft.com/office/drawing/2014/main" id="{7573F567-3CFB-40C8-98ED-9EE16864CB9A}"/>
              </a:ext>
            </a:extLst>
          </p:cNvPr>
          <p:cNvSpPr txBox="1"/>
          <p:nvPr/>
        </p:nvSpPr>
        <p:spPr bwMode="auto">
          <a:xfrm>
            <a:off x="2172136" y="4877196"/>
            <a:ext cx="1982094" cy="40011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Yrs After Relapse</a:t>
            </a:r>
          </a:p>
        </p:txBody>
      </p:sp>
      <p:sp>
        <p:nvSpPr>
          <p:cNvPr id="27" name="TextBox 26">
            <a:extLst>
              <a:ext uri="{FF2B5EF4-FFF2-40B4-BE49-F238E27FC236}">
                <a16:creationId xmlns:a16="http://schemas.microsoft.com/office/drawing/2014/main" id="{B19AA599-C80F-4769-B526-B4FD2DCA40C9}"/>
              </a:ext>
            </a:extLst>
          </p:cNvPr>
          <p:cNvSpPr txBox="1"/>
          <p:nvPr/>
        </p:nvSpPr>
        <p:spPr bwMode="auto">
          <a:xfrm>
            <a:off x="8398522" y="4953000"/>
            <a:ext cx="1982094" cy="40011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Yrs After Relapse</a:t>
            </a:r>
          </a:p>
        </p:txBody>
      </p:sp>
      <p:sp>
        <p:nvSpPr>
          <p:cNvPr id="28" name="Text Box 15">
            <a:extLst>
              <a:ext uri="{FF2B5EF4-FFF2-40B4-BE49-F238E27FC236}">
                <a16:creationId xmlns:a16="http://schemas.microsoft.com/office/drawing/2014/main" id="{8410D159-9043-40A8-974B-E9C080065EB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Fielding. Blood 2007;109:944. Tavernier E, et al. Leukemia 2007;21:1907.</a:t>
            </a:r>
          </a:p>
        </p:txBody>
      </p:sp>
      <p:sp>
        <p:nvSpPr>
          <p:cNvPr id="10" name="TextBox 9">
            <a:extLst>
              <a:ext uri="{FF2B5EF4-FFF2-40B4-BE49-F238E27FC236}">
                <a16:creationId xmlns:a16="http://schemas.microsoft.com/office/drawing/2014/main" id="{D6ED5FE0-61D8-47BE-B767-C3B3C5416700}"/>
              </a:ext>
            </a:extLst>
          </p:cNvPr>
          <p:cNvSpPr txBox="1"/>
          <p:nvPr/>
        </p:nvSpPr>
        <p:spPr bwMode="auto">
          <a:xfrm>
            <a:off x="2133924" y="3649904"/>
            <a:ext cx="1337226" cy="276999"/>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2-sided </a:t>
            </a:r>
            <a:r>
              <a:rPr lang="en-US" sz="1200" b="0" i="1" dirty="0">
                <a:solidFill>
                  <a:schemeClr val="bg1"/>
                </a:solidFill>
                <a:latin typeface="Calibri" panose="020F0502020204030204" pitchFamily="34" charset="0"/>
              </a:rPr>
              <a:t>P </a:t>
            </a:r>
            <a:r>
              <a:rPr lang="en-US" sz="1200" b="0" dirty="0">
                <a:solidFill>
                  <a:schemeClr val="bg1"/>
                </a:solidFill>
                <a:latin typeface="Calibri" panose="020F0502020204030204" pitchFamily="34" charset="0"/>
              </a:rPr>
              <a:t>&lt; .00001</a:t>
            </a:r>
          </a:p>
        </p:txBody>
      </p:sp>
      <p:sp>
        <p:nvSpPr>
          <p:cNvPr id="29" name="TextBox 28">
            <a:extLst>
              <a:ext uri="{FF2B5EF4-FFF2-40B4-BE49-F238E27FC236}">
                <a16:creationId xmlns:a16="http://schemas.microsoft.com/office/drawing/2014/main" id="{A3B8A4D7-9FA3-483F-8418-9CB49C3D7D84}"/>
              </a:ext>
            </a:extLst>
          </p:cNvPr>
          <p:cNvSpPr txBox="1"/>
          <p:nvPr/>
        </p:nvSpPr>
        <p:spPr bwMode="auto">
          <a:xfrm>
            <a:off x="4170230" y="3979905"/>
            <a:ext cx="1286827" cy="276999"/>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Age &lt; 20 yrs: 12%</a:t>
            </a:r>
          </a:p>
        </p:txBody>
      </p:sp>
      <p:sp>
        <p:nvSpPr>
          <p:cNvPr id="30" name="TextBox 29">
            <a:extLst>
              <a:ext uri="{FF2B5EF4-FFF2-40B4-BE49-F238E27FC236}">
                <a16:creationId xmlns:a16="http://schemas.microsoft.com/office/drawing/2014/main" id="{8229BB87-3004-4581-871E-7EF3789F69A8}"/>
              </a:ext>
            </a:extLst>
          </p:cNvPr>
          <p:cNvSpPr txBox="1"/>
          <p:nvPr/>
        </p:nvSpPr>
        <p:spPr bwMode="auto">
          <a:xfrm>
            <a:off x="1150979" y="4100773"/>
            <a:ext cx="819127" cy="461665"/>
          </a:xfrm>
          <a:prstGeom prst="rect">
            <a:avLst/>
          </a:prstGeom>
          <a:noFill/>
          <a:ln>
            <a:noFill/>
          </a:ln>
        </p:spPr>
        <p:txBody>
          <a:bodyPr wrap="square" rtlCol="0">
            <a:spAutoFit/>
          </a:bodyPr>
          <a:lstStyle/>
          <a:p>
            <a:pPr algn="l">
              <a:lnSpc>
                <a:spcPct val="100000"/>
              </a:lnSpc>
              <a:spcBef>
                <a:spcPts val="0"/>
              </a:spcBef>
              <a:spcAft>
                <a:spcPct val="0"/>
              </a:spcAft>
              <a:buClrTx/>
              <a:buFontTx/>
              <a:buNone/>
            </a:pPr>
            <a:r>
              <a:rPr lang="en-US" sz="1200" b="0" dirty="0">
                <a:solidFill>
                  <a:schemeClr val="accent5"/>
                </a:solidFill>
                <a:latin typeface="Calibri" panose="020F0502020204030204" pitchFamily="34" charset="0"/>
              </a:rPr>
              <a:t>Age 50+ yrs: 3%</a:t>
            </a:r>
          </a:p>
        </p:txBody>
      </p:sp>
      <p:sp>
        <p:nvSpPr>
          <p:cNvPr id="31" name="TextBox 30">
            <a:extLst>
              <a:ext uri="{FF2B5EF4-FFF2-40B4-BE49-F238E27FC236}">
                <a16:creationId xmlns:a16="http://schemas.microsoft.com/office/drawing/2014/main" id="{495581AB-60A2-4518-96AE-0DFED8490B45}"/>
              </a:ext>
            </a:extLst>
          </p:cNvPr>
          <p:cNvSpPr txBox="1"/>
          <p:nvPr/>
        </p:nvSpPr>
        <p:spPr bwMode="auto">
          <a:xfrm>
            <a:off x="5420457" y="4268854"/>
            <a:ext cx="1299651" cy="391517"/>
          </a:xfrm>
          <a:prstGeom prst="rect">
            <a:avLst/>
          </a:prstGeom>
          <a:solidFill>
            <a:schemeClr val="tx1"/>
          </a:solidFill>
          <a:ln>
            <a:noFill/>
          </a:ln>
        </p:spPr>
        <p:txBody>
          <a:bodyPr wrap="none" rtlCol="0">
            <a:spAutoFit/>
          </a:bodyPr>
          <a:lstStyle/>
          <a:p>
            <a:pPr algn="l">
              <a:lnSpc>
                <a:spcPct val="80000"/>
              </a:lnSpc>
              <a:spcBef>
                <a:spcPts val="0"/>
              </a:spcBef>
              <a:spcAft>
                <a:spcPct val="0"/>
              </a:spcAft>
              <a:buClrTx/>
              <a:buFontTx/>
              <a:buNone/>
            </a:pPr>
            <a:r>
              <a:rPr lang="en-US" sz="1200" b="0" dirty="0">
                <a:solidFill>
                  <a:schemeClr val="accent3"/>
                </a:solidFill>
                <a:latin typeface="Calibri" panose="020F0502020204030204" pitchFamily="34" charset="0"/>
              </a:rPr>
              <a:t>Age 20-34 yrs: 7%</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Age 35-49 yrs: 4%</a:t>
            </a:r>
            <a:endParaRPr lang="en-US" sz="1200" b="0" dirty="0">
              <a:solidFill>
                <a:schemeClr val="accent4"/>
              </a:solidFill>
              <a:latin typeface="Calibri" panose="020F0502020204030204" pitchFamily="34" charset="0"/>
            </a:endParaRPr>
          </a:p>
        </p:txBody>
      </p:sp>
      <p:sp>
        <p:nvSpPr>
          <p:cNvPr id="22" name="TextBox 21">
            <a:extLst>
              <a:ext uri="{FF2B5EF4-FFF2-40B4-BE49-F238E27FC236}">
                <a16:creationId xmlns:a16="http://schemas.microsoft.com/office/drawing/2014/main" id="{BB9072F3-7A28-419E-B726-FEC5EB2B2F15}"/>
              </a:ext>
            </a:extLst>
          </p:cNvPr>
          <p:cNvSpPr txBox="1"/>
          <p:nvPr/>
        </p:nvSpPr>
        <p:spPr bwMode="auto">
          <a:xfrm>
            <a:off x="10951664" y="4315207"/>
            <a:ext cx="436338" cy="338554"/>
          </a:xfrm>
          <a:prstGeom prst="rect">
            <a:avLst/>
          </a:prstGeom>
          <a:solidFill>
            <a:schemeClr val="tx1"/>
          </a:solidFill>
          <a:ln w="57150">
            <a:solidFill>
              <a:schemeClr val="tx1"/>
            </a:solidFill>
          </a:ln>
        </p:spPr>
        <p:txBody>
          <a:bodyPr wrap="none" rtlCol="0">
            <a:spAutoFit/>
          </a:bodyPr>
          <a:lstStyle/>
          <a:p>
            <a:pPr algn="l">
              <a:lnSpc>
                <a:spcPct val="100000"/>
              </a:lnSpc>
              <a:spcBef>
                <a:spcPct val="50000"/>
              </a:spcBef>
              <a:spcAft>
                <a:spcPct val="0"/>
              </a:spcAft>
              <a:buClrTx/>
              <a:buFontTx/>
              <a:buNone/>
            </a:pPr>
            <a:r>
              <a:rPr lang="en-US" sz="1600" b="0" dirty="0">
                <a:solidFill>
                  <a:schemeClr val="accent6"/>
                </a:solidFill>
                <a:latin typeface="Calibri" panose="020F0502020204030204" pitchFamily="34" charset="0"/>
              </a:rPr>
              <a:t>5%</a:t>
            </a:r>
          </a:p>
        </p:txBody>
      </p:sp>
      <p:cxnSp>
        <p:nvCxnSpPr>
          <p:cNvPr id="55" name="Straight Connector 54">
            <a:extLst>
              <a:ext uri="{FF2B5EF4-FFF2-40B4-BE49-F238E27FC236}">
                <a16:creationId xmlns:a16="http://schemas.microsoft.com/office/drawing/2014/main" id="{7B477860-74B2-44A8-88E6-86EB08949459}"/>
              </a:ext>
            </a:extLst>
          </p:cNvPr>
          <p:cNvCxnSpPr>
            <a:cxnSpLocks/>
          </p:cNvCxnSpPr>
          <p:nvPr/>
        </p:nvCxnSpPr>
        <p:spPr bwMode="auto">
          <a:xfrm>
            <a:off x="7569135" y="4672098"/>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3963D3F-3F3D-464B-90A3-FCCBA5C4FE5A}"/>
              </a:ext>
            </a:extLst>
          </p:cNvPr>
          <p:cNvCxnSpPr>
            <a:cxnSpLocks/>
          </p:cNvCxnSpPr>
          <p:nvPr/>
        </p:nvCxnSpPr>
        <p:spPr bwMode="auto">
          <a:xfrm>
            <a:off x="7569135" y="4156125"/>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D2082E4-359C-4D6E-93CE-E93479E6901D}"/>
              </a:ext>
            </a:extLst>
          </p:cNvPr>
          <p:cNvCxnSpPr>
            <a:cxnSpLocks/>
          </p:cNvCxnSpPr>
          <p:nvPr/>
        </p:nvCxnSpPr>
        <p:spPr bwMode="auto">
          <a:xfrm>
            <a:off x="7569135" y="3626291"/>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1E3B973-0F08-4C1D-9761-6B6F612C0C06}"/>
              </a:ext>
            </a:extLst>
          </p:cNvPr>
          <p:cNvCxnSpPr>
            <a:cxnSpLocks/>
          </p:cNvCxnSpPr>
          <p:nvPr/>
        </p:nvCxnSpPr>
        <p:spPr bwMode="auto">
          <a:xfrm>
            <a:off x="7569135" y="3097717"/>
            <a:ext cx="72806" cy="0"/>
          </a:xfrm>
          <a:prstGeom prst="line">
            <a:avLst/>
          </a:prstGeom>
          <a:noFill/>
          <a:ln w="28575" cap="flat" cmpd="sng" algn="ctr">
            <a:solidFill>
              <a:schemeClr val="bg1"/>
            </a:solidFill>
            <a:prstDash val="solid"/>
            <a:round/>
            <a:headEnd type="none" w="med" len="med"/>
            <a:tailEnd type="none" w="med" len="med"/>
          </a:ln>
          <a:effectLst/>
        </p:spPr>
      </p:cxnSp>
      <p:sp>
        <p:nvSpPr>
          <p:cNvPr id="60" name="TextBox 59">
            <a:extLst>
              <a:ext uri="{FF2B5EF4-FFF2-40B4-BE49-F238E27FC236}">
                <a16:creationId xmlns:a16="http://schemas.microsoft.com/office/drawing/2014/main" id="{872FB9FC-7CF0-481C-8AD4-9D781197AF5F}"/>
              </a:ext>
            </a:extLst>
          </p:cNvPr>
          <p:cNvSpPr txBox="1"/>
          <p:nvPr/>
        </p:nvSpPr>
        <p:spPr bwMode="auto">
          <a:xfrm>
            <a:off x="7315905" y="4495878"/>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61" name="TextBox 60">
            <a:extLst>
              <a:ext uri="{FF2B5EF4-FFF2-40B4-BE49-F238E27FC236}">
                <a16:creationId xmlns:a16="http://schemas.microsoft.com/office/drawing/2014/main" id="{32E46FDF-3ED4-4450-9635-270ADFFCAB3D}"/>
              </a:ext>
            </a:extLst>
          </p:cNvPr>
          <p:cNvSpPr txBox="1"/>
          <p:nvPr/>
        </p:nvSpPr>
        <p:spPr bwMode="auto">
          <a:xfrm>
            <a:off x="7164779" y="3979905"/>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62" name="TextBox 61">
            <a:extLst>
              <a:ext uri="{FF2B5EF4-FFF2-40B4-BE49-F238E27FC236}">
                <a16:creationId xmlns:a16="http://schemas.microsoft.com/office/drawing/2014/main" id="{F0538B97-5588-4515-AF92-5E666D084150}"/>
              </a:ext>
            </a:extLst>
          </p:cNvPr>
          <p:cNvSpPr txBox="1"/>
          <p:nvPr/>
        </p:nvSpPr>
        <p:spPr bwMode="auto">
          <a:xfrm>
            <a:off x="7170409" y="3450070"/>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64" name="TextBox 63">
            <a:extLst>
              <a:ext uri="{FF2B5EF4-FFF2-40B4-BE49-F238E27FC236}">
                <a16:creationId xmlns:a16="http://schemas.microsoft.com/office/drawing/2014/main" id="{ED8A6C81-73F9-4D2E-9678-CEB2C8501CF1}"/>
              </a:ext>
            </a:extLst>
          </p:cNvPr>
          <p:cNvSpPr txBox="1"/>
          <p:nvPr/>
        </p:nvSpPr>
        <p:spPr bwMode="auto">
          <a:xfrm>
            <a:off x="7168650" y="2914241"/>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cxnSp>
        <p:nvCxnSpPr>
          <p:cNvPr id="65" name="Straight Connector 64">
            <a:extLst>
              <a:ext uri="{FF2B5EF4-FFF2-40B4-BE49-F238E27FC236}">
                <a16:creationId xmlns:a16="http://schemas.microsoft.com/office/drawing/2014/main" id="{A5F4F3BC-14D5-4F3F-8A82-BB3644C2497C}"/>
              </a:ext>
            </a:extLst>
          </p:cNvPr>
          <p:cNvCxnSpPr>
            <a:cxnSpLocks/>
          </p:cNvCxnSpPr>
          <p:nvPr/>
        </p:nvCxnSpPr>
        <p:spPr bwMode="auto">
          <a:xfrm>
            <a:off x="7569792" y="2572509"/>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E4ED19F-D9DE-4AC1-808B-DBE872CD6E48}"/>
              </a:ext>
            </a:extLst>
          </p:cNvPr>
          <p:cNvCxnSpPr>
            <a:cxnSpLocks/>
          </p:cNvCxnSpPr>
          <p:nvPr/>
        </p:nvCxnSpPr>
        <p:spPr bwMode="auto">
          <a:xfrm>
            <a:off x="7569792" y="2047295"/>
            <a:ext cx="72806" cy="0"/>
          </a:xfrm>
          <a:prstGeom prst="line">
            <a:avLst/>
          </a:prstGeom>
          <a:noFill/>
          <a:ln w="28575" cap="flat" cmpd="sng" algn="ctr">
            <a:solidFill>
              <a:schemeClr val="bg1"/>
            </a:solidFill>
            <a:prstDash val="solid"/>
            <a:round/>
            <a:headEnd type="none" w="med" len="med"/>
            <a:tailEnd type="none" w="med" len="med"/>
          </a:ln>
          <a:effectLst/>
        </p:spPr>
      </p:cxnSp>
      <p:sp>
        <p:nvSpPr>
          <p:cNvPr id="67" name="TextBox 66">
            <a:extLst>
              <a:ext uri="{FF2B5EF4-FFF2-40B4-BE49-F238E27FC236}">
                <a16:creationId xmlns:a16="http://schemas.microsoft.com/office/drawing/2014/main" id="{230602E2-168A-4F85-97BC-6F592167866D}"/>
              </a:ext>
            </a:extLst>
          </p:cNvPr>
          <p:cNvSpPr txBox="1"/>
          <p:nvPr/>
        </p:nvSpPr>
        <p:spPr bwMode="auto">
          <a:xfrm>
            <a:off x="7175432" y="2396287"/>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68" name="TextBox 67">
            <a:extLst>
              <a:ext uri="{FF2B5EF4-FFF2-40B4-BE49-F238E27FC236}">
                <a16:creationId xmlns:a16="http://schemas.microsoft.com/office/drawing/2014/main" id="{61DD3FD0-4851-4B70-A524-D4AB55AC8A41}"/>
              </a:ext>
            </a:extLst>
          </p:cNvPr>
          <p:cNvSpPr txBox="1"/>
          <p:nvPr/>
        </p:nvSpPr>
        <p:spPr bwMode="auto">
          <a:xfrm>
            <a:off x="7169307" y="1863819"/>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69" name="TextBox 68">
            <a:extLst>
              <a:ext uri="{FF2B5EF4-FFF2-40B4-BE49-F238E27FC236}">
                <a16:creationId xmlns:a16="http://schemas.microsoft.com/office/drawing/2014/main" id="{7D04F624-D56A-403E-A1B6-20066D63DD13}"/>
              </a:ext>
            </a:extLst>
          </p:cNvPr>
          <p:cNvSpPr txBox="1"/>
          <p:nvPr/>
        </p:nvSpPr>
        <p:spPr bwMode="auto">
          <a:xfrm>
            <a:off x="7514762" y="468380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70" name="TextBox 69">
            <a:extLst>
              <a:ext uri="{FF2B5EF4-FFF2-40B4-BE49-F238E27FC236}">
                <a16:creationId xmlns:a16="http://schemas.microsoft.com/office/drawing/2014/main" id="{9BA02B4E-B339-4777-9218-BA0979DDF20E}"/>
              </a:ext>
            </a:extLst>
          </p:cNvPr>
          <p:cNvSpPr txBox="1"/>
          <p:nvPr/>
        </p:nvSpPr>
        <p:spPr bwMode="auto">
          <a:xfrm>
            <a:off x="8030802" y="4683805"/>
            <a:ext cx="424854" cy="323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71" name="TextBox 70">
            <a:extLst>
              <a:ext uri="{FF2B5EF4-FFF2-40B4-BE49-F238E27FC236}">
                <a16:creationId xmlns:a16="http://schemas.microsoft.com/office/drawing/2014/main" id="{1985047D-D40B-4C1B-8A4F-EFDF164EF9BC}"/>
              </a:ext>
            </a:extLst>
          </p:cNvPr>
          <p:cNvSpPr txBox="1"/>
          <p:nvPr/>
        </p:nvSpPr>
        <p:spPr bwMode="auto">
          <a:xfrm>
            <a:off x="8624264" y="4683805"/>
            <a:ext cx="424854" cy="323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72" name="TextBox 71">
            <a:extLst>
              <a:ext uri="{FF2B5EF4-FFF2-40B4-BE49-F238E27FC236}">
                <a16:creationId xmlns:a16="http://schemas.microsoft.com/office/drawing/2014/main" id="{0AC5EE08-862E-4DBD-AE6C-96A69596EC2C}"/>
              </a:ext>
            </a:extLst>
          </p:cNvPr>
          <p:cNvSpPr txBox="1"/>
          <p:nvPr/>
        </p:nvSpPr>
        <p:spPr bwMode="auto">
          <a:xfrm>
            <a:off x="9215472" y="4683805"/>
            <a:ext cx="424854" cy="323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73" name="TextBox 72">
            <a:extLst>
              <a:ext uri="{FF2B5EF4-FFF2-40B4-BE49-F238E27FC236}">
                <a16:creationId xmlns:a16="http://schemas.microsoft.com/office/drawing/2014/main" id="{49D1C2DB-E9D4-4BFC-B943-A754CCE09455}"/>
              </a:ext>
            </a:extLst>
          </p:cNvPr>
          <p:cNvSpPr txBox="1"/>
          <p:nvPr/>
        </p:nvSpPr>
        <p:spPr bwMode="auto">
          <a:xfrm>
            <a:off x="9808474" y="4683805"/>
            <a:ext cx="424854" cy="323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74" name="TextBox 73">
            <a:extLst>
              <a:ext uri="{FF2B5EF4-FFF2-40B4-BE49-F238E27FC236}">
                <a16:creationId xmlns:a16="http://schemas.microsoft.com/office/drawing/2014/main" id="{353FE82A-A4DC-4C8F-A857-818FBBAAF746}"/>
              </a:ext>
            </a:extLst>
          </p:cNvPr>
          <p:cNvSpPr txBox="1"/>
          <p:nvPr/>
        </p:nvSpPr>
        <p:spPr bwMode="auto">
          <a:xfrm>
            <a:off x="10381157" y="4683805"/>
            <a:ext cx="424854" cy="323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7.5</a:t>
            </a:r>
          </a:p>
        </p:txBody>
      </p:sp>
      <p:sp>
        <p:nvSpPr>
          <p:cNvPr id="75" name="TextBox 74">
            <a:extLst>
              <a:ext uri="{FF2B5EF4-FFF2-40B4-BE49-F238E27FC236}">
                <a16:creationId xmlns:a16="http://schemas.microsoft.com/office/drawing/2014/main" id="{A5669956-7469-4A6A-B68E-5C505A4BE54D}"/>
              </a:ext>
            </a:extLst>
          </p:cNvPr>
          <p:cNvSpPr txBox="1"/>
          <p:nvPr/>
        </p:nvSpPr>
        <p:spPr bwMode="auto">
          <a:xfrm>
            <a:off x="10969398" y="4683805"/>
            <a:ext cx="424854" cy="323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78" name="Freeform: Shape 77">
            <a:extLst>
              <a:ext uri="{FF2B5EF4-FFF2-40B4-BE49-F238E27FC236}">
                <a16:creationId xmlns:a16="http://schemas.microsoft.com/office/drawing/2014/main" id="{1A4C8DF9-E34A-43AF-8944-7E9E44B03131}"/>
              </a:ext>
            </a:extLst>
          </p:cNvPr>
          <p:cNvSpPr/>
          <p:nvPr/>
        </p:nvSpPr>
        <p:spPr bwMode="auto">
          <a:xfrm>
            <a:off x="7641941" y="2047296"/>
            <a:ext cx="3530086" cy="2624803"/>
          </a:xfrm>
          <a:custGeom>
            <a:avLst/>
            <a:gdLst>
              <a:gd name="connsiteX0" fmla="*/ 0 w 6254885"/>
              <a:gd name="connsiteY0" fmla="*/ 0 h 3929974"/>
              <a:gd name="connsiteX1" fmla="*/ 0 w 6254885"/>
              <a:gd name="connsiteY1" fmla="*/ 3745149 h 3929974"/>
              <a:gd name="connsiteX2" fmla="*/ 6254885 w 6254885"/>
              <a:gd name="connsiteY2" fmla="*/ 3745149 h 3929974"/>
              <a:gd name="connsiteX3" fmla="*/ 6254885 w 6254885"/>
              <a:gd name="connsiteY3" fmla="*/ 3929974 h 3929974"/>
              <a:gd name="connsiteX0" fmla="*/ 0 w 6254885"/>
              <a:gd name="connsiteY0" fmla="*/ 0 h 3745149"/>
              <a:gd name="connsiteX1" fmla="*/ 0 w 6254885"/>
              <a:gd name="connsiteY1" fmla="*/ 3745149 h 3745149"/>
              <a:gd name="connsiteX2" fmla="*/ 6254885 w 6254885"/>
              <a:gd name="connsiteY2" fmla="*/ 3745149 h 3745149"/>
            </a:gdLst>
            <a:ahLst/>
            <a:cxnLst>
              <a:cxn ang="0">
                <a:pos x="connsiteX0" y="connsiteY0"/>
              </a:cxn>
              <a:cxn ang="0">
                <a:pos x="connsiteX1" y="connsiteY1"/>
              </a:cxn>
              <a:cxn ang="0">
                <a:pos x="connsiteX2" y="connsiteY2"/>
              </a:cxn>
            </a:cxnLst>
            <a:rect l="l" t="t" r="r" b="b"/>
            <a:pathLst>
              <a:path w="6254885" h="3745149">
                <a:moveTo>
                  <a:pt x="0" y="0"/>
                </a:moveTo>
                <a:lnTo>
                  <a:pt x="0" y="3745149"/>
                </a:lnTo>
                <a:lnTo>
                  <a:pt x="6254885" y="3745149"/>
                </a:lnTo>
              </a:path>
            </a:pathLst>
          </a:custGeom>
          <a:noFill/>
          <a:ln w="28575">
            <a:solidFill>
              <a:schemeClr val="bg1"/>
            </a:solidFill>
            <a:miter lim="800000"/>
            <a:headEnd/>
            <a:tailEnd/>
          </a:ln>
        </p:spPr>
        <p:txBody>
          <a:bodyPr rtlCol="0" anchor="ctr"/>
          <a:lstStyle/>
          <a:p>
            <a:pPr algn="ctr"/>
            <a:endParaRPr lang="en-US" sz="1600" dirty="0"/>
          </a:p>
        </p:txBody>
      </p:sp>
      <p:cxnSp>
        <p:nvCxnSpPr>
          <p:cNvPr id="79" name="Straight Connector 78">
            <a:extLst>
              <a:ext uri="{FF2B5EF4-FFF2-40B4-BE49-F238E27FC236}">
                <a16:creationId xmlns:a16="http://schemas.microsoft.com/office/drawing/2014/main" id="{0CAB7757-D1C7-4743-9E48-716B5ADFEE60}"/>
              </a:ext>
            </a:extLst>
          </p:cNvPr>
          <p:cNvCxnSpPr>
            <a:cxnSpLocks/>
          </p:cNvCxnSpPr>
          <p:nvPr/>
        </p:nvCxnSpPr>
        <p:spPr bwMode="auto">
          <a:xfrm rot="5400000">
            <a:off x="7603406" y="4708501"/>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68D65915-A7F6-4470-ABA6-C4A816A9C12A}"/>
              </a:ext>
            </a:extLst>
          </p:cNvPr>
          <p:cNvCxnSpPr>
            <a:cxnSpLocks/>
          </p:cNvCxnSpPr>
          <p:nvPr/>
        </p:nvCxnSpPr>
        <p:spPr bwMode="auto">
          <a:xfrm rot="5400000">
            <a:off x="8198630" y="4717208"/>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8BF6E369-F8DE-4B8A-9CB1-08E289CEE67F}"/>
              </a:ext>
            </a:extLst>
          </p:cNvPr>
          <p:cNvCxnSpPr>
            <a:cxnSpLocks/>
          </p:cNvCxnSpPr>
          <p:nvPr/>
        </p:nvCxnSpPr>
        <p:spPr bwMode="auto">
          <a:xfrm rot="5400000">
            <a:off x="8795670" y="4715149"/>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417FE17-0751-49EA-AFB1-4ACD32D6CD6B}"/>
              </a:ext>
            </a:extLst>
          </p:cNvPr>
          <p:cNvCxnSpPr>
            <a:cxnSpLocks/>
          </p:cNvCxnSpPr>
          <p:nvPr/>
        </p:nvCxnSpPr>
        <p:spPr bwMode="auto">
          <a:xfrm rot="5400000">
            <a:off x="9386878" y="4708501"/>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00FCBF8-21B5-419B-A88B-9B5F68F9670E}"/>
              </a:ext>
            </a:extLst>
          </p:cNvPr>
          <p:cNvCxnSpPr>
            <a:cxnSpLocks/>
          </p:cNvCxnSpPr>
          <p:nvPr/>
        </p:nvCxnSpPr>
        <p:spPr bwMode="auto">
          <a:xfrm rot="5400000">
            <a:off x="9963687" y="4708083"/>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036D644C-E108-4DEE-9A8E-C08FAB68470F}"/>
              </a:ext>
            </a:extLst>
          </p:cNvPr>
          <p:cNvCxnSpPr>
            <a:cxnSpLocks/>
          </p:cNvCxnSpPr>
          <p:nvPr/>
        </p:nvCxnSpPr>
        <p:spPr bwMode="auto">
          <a:xfrm rot="5400000">
            <a:off x="10560727" y="4706024"/>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9CE617C7-8EAE-4EC3-B0FB-D704CAC7DA9F}"/>
              </a:ext>
            </a:extLst>
          </p:cNvPr>
          <p:cNvCxnSpPr>
            <a:cxnSpLocks/>
          </p:cNvCxnSpPr>
          <p:nvPr/>
        </p:nvCxnSpPr>
        <p:spPr bwMode="auto">
          <a:xfrm rot="5400000">
            <a:off x="11147317" y="4699376"/>
            <a:ext cx="72806" cy="0"/>
          </a:xfrm>
          <a:prstGeom prst="line">
            <a:avLst/>
          </a:prstGeom>
          <a:noFill/>
          <a:ln w="28575" cap="flat" cmpd="sng" algn="ctr">
            <a:solidFill>
              <a:schemeClr val="bg1"/>
            </a:solidFill>
            <a:prstDash val="solid"/>
            <a:round/>
            <a:headEnd type="none" w="med" len="med"/>
            <a:tailEnd type="none" w="med" len="med"/>
          </a:ln>
          <a:effectLst/>
        </p:spPr>
      </p:cxnSp>
      <p:sp>
        <p:nvSpPr>
          <p:cNvPr id="5" name="Freeform: Shape 4">
            <a:extLst>
              <a:ext uri="{FF2B5EF4-FFF2-40B4-BE49-F238E27FC236}">
                <a16:creationId xmlns:a16="http://schemas.microsoft.com/office/drawing/2014/main" id="{2AF40395-947B-471A-990C-E5FFB8E8153E}"/>
              </a:ext>
            </a:extLst>
          </p:cNvPr>
          <p:cNvSpPr/>
          <p:nvPr/>
        </p:nvSpPr>
        <p:spPr bwMode="auto">
          <a:xfrm>
            <a:off x="7644585" y="2038230"/>
            <a:ext cx="491799" cy="2219273"/>
          </a:xfrm>
          <a:custGeom>
            <a:avLst/>
            <a:gdLst>
              <a:gd name="connsiteX0" fmla="*/ 0 w 491799"/>
              <a:gd name="connsiteY0" fmla="*/ 0 h 2219273"/>
              <a:gd name="connsiteX1" fmla="*/ 0 w 491799"/>
              <a:gd name="connsiteY1" fmla="*/ 66726 h 2219273"/>
              <a:gd name="connsiteX2" fmla="*/ 22242 w 491799"/>
              <a:gd name="connsiteY2" fmla="*/ 66726 h 2219273"/>
              <a:gd name="connsiteX3" fmla="*/ 22242 w 491799"/>
              <a:gd name="connsiteY3" fmla="*/ 121096 h 2219273"/>
              <a:gd name="connsiteX4" fmla="*/ 34599 w 491799"/>
              <a:gd name="connsiteY4" fmla="*/ 121096 h 2219273"/>
              <a:gd name="connsiteX5" fmla="*/ 34599 w 491799"/>
              <a:gd name="connsiteY5" fmla="*/ 202651 h 2219273"/>
              <a:gd name="connsiteX6" fmla="*/ 44484 w 491799"/>
              <a:gd name="connsiteY6" fmla="*/ 202651 h 2219273"/>
              <a:gd name="connsiteX7" fmla="*/ 44484 w 491799"/>
              <a:gd name="connsiteY7" fmla="*/ 247135 h 2219273"/>
              <a:gd name="connsiteX8" fmla="*/ 46955 w 491799"/>
              <a:gd name="connsiteY8" fmla="*/ 247135 h 2219273"/>
              <a:gd name="connsiteX9" fmla="*/ 46955 w 491799"/>
              <a:gd name="connsiteY9" fmla="*/ 291619 h 2219273"/>
              <a:gd name="connsiteX10" fmla="*/ 54369 w 491799"/>
              <a:gd name="connsiteY10" fmla="*/ 291619 h 2219273"/>
              <a:gd name="connsiteX11" fmla="*/ 54369 w 491799"/>
              <a:gd name="connsiteY11" fmla="*/ 345989 h 2219273"/>
              <a:gd name="connsiteX12" fmla="*/ 64255 w 491799"/>
              <a:gd name="connsiteY12" fmla="*/ 345989 h 2219273"/>
              <a:gd name="connsiteX13" fmla="*/ 64255 w 491799"/>
              <a:gd name="connsiteY13" fmla="*/ 407773 h 2219273"/>
              <a:gd name="connsiteX14" fmla="*/ 71669 w 491799"/>
              <a:gd name="connsiteY14" fmla="*/ 407773 h 2219273"/>
              <a:gd name="connsiteX15" fmla="*/ 71669 w 491799"/>
              <a:gd name="connsiteY15" fmla="*/ 449786 h 2219273"/>
              <a:gd name="connsiteX16" fmla="*/ 79083 w 491799"/>
              <a:gd name="connsiteY16" fmla="*/ 449786 h 2219273"/>
              <a:gd name="connsiteX17" fmla="*/ 79083 w 491799"/>
              <a:gd name="connsiteY17" fmla="*/ 504156 h 2219273"/>
              <a:gd name="connsiteX18" fmla="*/ 88968 w 491799"/>
              <a:gd name="connsiteY18" fmla="*/ 504156 h 2219273"/>
              <a:gd name="connsiteX19" fmla="*/ 88968 w 491799"/>
              <a:gd name="connsiteY19" fmla="*/ 543697 h 2219273"/>
              <a:gd name="connsiteX20" fmla="*/ 101325 w 491799"/>
              <a:gd name="connsiteY20" fmla="*/ 543697 h 2219273"/>
              <a:gd name="connsiteX21" fmla="*/ 101325 w 491799"/>
              <a:gd name="connsiteY21" fmla="*/ 580768 h 2219273"/>
              <a:gd name="connsiteX22" fmla="*/ 103796 w 491799"/>
              <a:gd name="connsiteY22" fmla="*/ 580768 h 2219273"/>
              <a:gd name="connsiteX23" fmla="*/ 103796 w 491799"/>
              <a:gd name="connsiteY23" fmla="*/ 622780 h 2219273"/>
              <a:gd name="connsiteX24" fmla="*/ 116153 w 491799"/>
              <a:gd name="connsiteY24" fmla="*/ 622780 h 2219273"/>
              <a:gd name="connsiteX25" fmla="*/ 116153 w 491799"/>
              <a:gd name="connsiteY25" fmla="*/ 687036 h 2219273"/>
              <a:gd name="connsiteX26" fmla="*/ 123567 w 491799"/>
              <a:gd name="connsiteY26" fmla="*/ 687036 h 2219273"/>
              <a:gd name="connsiteX27" fmla="*/ 123567 w 491799"/>
              <a:gd name="connsiteY27" fmla="*/ 741405 h 2219273"/>
              <a:gd name="connsiteX28" fmla="*/ 133453 w 491799"/>
              <a:gd name="connsiteY28" fmla="*/ 741405 h 2219273"/>
              <a:gd name="connsiteX29" fmla="*/ 133453 w 491799"/>
              <a:gd name="connsiteY29" fmla="*/ 776004 h 2219273"/>
              <a:gd name="connsiteX30" fmla="*/ 135925 w 491799"/>
              <a:gd name="connsiteY30" fmla="*/ 778476 h 2219273"/>
              <a:gd name="connsiteX31" fmla="*/ 135925 w 491799"/>
              <a:gd name="connsiteY31" fmla="*/ 847673 h 2219273"/>
              <a:gd name="connsiteX32" fmla="*/ 145809 w 491799"/>
              <a:gd name="connsiteY32" fmla="*/ 847673 h 2219273"/>
              <a:gd name="connsiteX33" fmla="*/ 145809 w 491799"/>
              <a:gd name="connsiteY33" fmla="*/ 919343 h 2219273"/>
              <a:gd name="connsiteX34" fmla="*/ 153223 w 491799"/>
              <a:gd name="connsiteY34" fmla="*/ 919343 h 2219273"/>
              <a:gd name="connsiteX35" fmla="*/ 153223 w 491799"/>
              <a:gd name="connsiteY35" fmla="*/ 963827 h 2219273"/>
              <a:gd name="connsiteX36" fmla="*/ 163109 w 491799"/>
              <a:gd name="connsiteY36" fmla="*/ 963827 h 2219273"/>
              <a:gd name="connsiteX37" fmla="*/ 163109 w 491799"/>
              <a:gd name="connsiteY37" fmla="*/ 1033025 h 2219273"/>
              <a:gd name="connsiteX38" fmla="*/ 170523 w 491799"/>
              <a:gd name="connsiteY38" fmla="*/ 1033025 h 2219273"/>
              <a:gd name="connsiteX39" fmla="*/ 170523 w 491799"/>
              <a:gd name="connsiteY39" fmla="*/ 1075038 h 2219273"/>
              <a:gd name="connsiteX40" fmla="*/ 177937 w 491799"/>
              <a:gd name="connsiteY40" fmla="*/ 1075038 h 2219273"/>
              <a:gd name="connsiteX41" fmla="*/ 177937 w 491799"/>
              <a:gd name="connsiteY41" fmla="*/ 1124465 h 2219273"/>
              <a:gd name="connsiteX42" fmla="*/ 180408 w 491799"/>
              <a:gd name="connsiteY42" fmla="*/ 1124465 h 2219273"/>
              <a:gd name="connsiteX43" fmla="*/ 180408 w 491799"/>
              <a:gd name="connsiteY43" fmla="*/ 1181306 h 2219273"/>
              <a:gd name="connsiteX44" fmla="*/ 192765 w 491799"/>
              <a:gd name="connsiteY44" fmla="*/ 1193663 h 2219273"/>
              <a:gd name="connsiteX45" fmla="*/ 192765 w 491799"/>
              <a:gd name="connsiteY45" fmla="*/ 1243090 h 2219273"/>
              <a:gd name="connsiteX46" fmla="*/ 200179 w 491799"/>
              <a:gd name="connsiteY46" fmla="*/ 1243090 h 2219273"/>
              <a:gd name="connsiteX47" fmla="*/ 200179 w 491799"/>
              <a:gd name="connsiteY47" fmla="*/ 1297459 h 2219273"/>
              <a:gd name="connsiteX48" fmla="*/ 205122 w 491799"/>
              <a:gd name="connsiteY48" fmla="*/ 1302402 h 2219273"/>
              <a:gd name="connsiteX49" fmla="*/ 205122 w 491799"/>
              <a:gd name="connsiteY49" fmla="*/ 1334530 h 2219273"/>
              <a:gd name="connsiteX50" fmla="*/ 224893 w 491799"/>
              <a:gd name="connsiteY50" fmla="*/ 1334530 h 2219273"/>
              <a:gd name="connsiteX51" fmla="*/ 224893 w 491799"/>
              <a:gd name="connsiteY51" fmla="*/ 1386428 h 2219273"/>
              <a:gd name="connsiteX52" fmla="*/ 237249 w 491799"/>
              <a:gd name="connsiteY52" fmla="*/ 1386428 h 2219273"/>
              <a:gd name="connsiteX53" fmla="*/ 237249 w 491799"/>
              <a:gd name="connsiteY53" fmla="*/ 1490225 h 2219273"/>
              <a:gd name="connsiteX54" fmla="*/ 247135 w 491799"/>
              <a:gd name="connsiteY54" fmla="*/ 1490225 h 2219273"/>
              <a:gd name="connsiteX55" fmla="*/ 247135 w 491799"/>
              <a:gd name="connsiteY55" fmla="*/ 1547066 h 2219273"/>
              <a:gd name="connsiteX56" fmla="*/ 261963 w 491799"/>
              <a:gd name="connsiteY56" fmla="*/ 1547066 h 2219273"/>
              <a:gd name="connsiteX57" fmla="*/ 261963 w 491799"/>
              <a:gd name="connsiteY57" fmla="*/ 1591550 h 2219273"/>
              <a:gd name="connsiteX58" fmla="*/ 276791 w 491799"/>
              <a:gd name="connsiteY58" fmla="*/ 1591550 h 2219273"/>
              <a:gd name="connsiteX59" fmla="*/ 276791 w 491799"/>
              <a:gd name="connsiteY59" fmla="*/ 1631092 h 2219273"/>
              <a:gd name="connsiteX60" fmla="*/ 284205 w 491799"/>
              <a:gd name="connsiteY60" fmla="*/ 1631092 h 2219273"/>
              <a:gd name="connsiteX61" fmla="*/ 284205 w 491799"/>
              <a:gd name="connsiteY61" fmla="*/ 1670633 h 2219273"/>
              <a:gd name="connsiteX62" fmla="*/ 291619 w 491799"/>
              <a:gd name="connsiteY62" fmla="*/ 1670633 h 2219273"/>
              <a:gd name="connsiteX63" fmla="*/ 291619 w 491799"/>
              <a:gd name="connsiteY63" fmla="*/ 1697818 h 2219273"/>
              <a:gd name="connsiteX64" fmla="*/ 291619 w 491799"/>
              <a:gd name="connsiteY64" fmla="*/ 1697818 h 2219273"/>
              <a:gd name="connsiteX65" fmla="*/ 291619 w 491799"/>
              <a:gd name="connsiteY65" fmla="*/ 1754659 h 2219273"/>
              <a:gd name="connsiteX66" fmla="*/ 316333 w 491799"/>
              <a:gd name="connsiteY66" fmla="*/ 1754659 h 2219273"/>
              <a:gd name="connsiteX67" fmla="*/ 316333 w 491799"/>
              <a:gd name="connsiteY67" fmla="*/ 1826329 h 2219273"/>
              <a:gd name="connsiteX68" fmla="*/ 328689 w 491799"/>
              <a:gd name="connsiteY68" fmla="*/ 1826329 h 2219273"/>
              <a:gd name="connsiteX69" fmla="*/ 328689 w 491799"/>
              <a:gd name="connsiteY69" fmla="*/ 1860928 h 2219273"/>
              <a:gd name="connsiteX70" fmla="*/ 343517 w 491799"/>
              <a:gd name="connsiteY70" fmla="*/ 1860928 h 2219273"/>
              <a:gd name="connsiteX71" fmla="*/ 343517 w 491799"/>
              <a:gd name="connsiteY71" fmla="*/ 1900469 h 2219273"/>
              <a:gd name="connsiteX72" fmla="*/ 368231 w 491799"/>
              <a:gd name="connsiteY72" fmla="*/ 1900469 h 2219273"/>
              <a:gd name="connsiteX73" fmla="*/ 368231 w 491799"/>
              <a:gd name="connsiteY73" fmla="*/ 1962253 h 2219273"/>
              <a:gd name="connsiteX74" fmla="*/ 383059 w 491799"/>
              <a:gd name="connsiteY74" fmla="*/ 1962253 h 2219273"/>
              <a:gd name="connsiteX75" fmla="*/ 383059 w 491799"/>
              <a:gd name="connsiteY75" fmla="*/ 2006737 h 2219273"/>
              <a:gd name="connsiteX76" fmla="*/ 402830 w 491799"/>
              <a:gd name="connsiteY76" fmla="*/ 2006737 h 2219273"/>
              <a:gd name="connsiteX77" fmla="*/ 402830 w 491799"/>
              <a:gd name="connsiteY77" fmla="*/ 2036393 h 2219273"/>
              <a:gd name="connsiteX78" fmla="*/ 425072 w 491799"/>
              <a:gd name="connsiteY78" fmla="*/ 2036393 h 2219273"/>
              <a:gd name="connsiteX79" fmla="*/ 425072 w 491799"/>
              <a:gd name="connsiteY79" fmla="*/ 2070992 h 2219273"/>
              <a:gd name="connsiteX80" fmla="*/ 439900 w 491799"/>
              <a:gd name="connsiteY80" fmla="*/ 2070992 h 2219273"/>
              <a:gd name="connsiteX81" fmla="*/ 439900 w 491799"/>
              <a:gd name="connsiteY81" fmla="*/ 2115477 h 2219273"/>
              <a:gd name="connsiteX82" fmla="*/ 462142 w 491799"/>
              <a:gd name="connsiteY82" fmla="*/ 2115477 h 2219273"/>
              <a:gd name="connsiteX83" fmla="*/ 462142 w 491799"/>
              <a:gd name="connsiteY83" fmla="*/ 2157490 h 2219273"/>
              <a:gd name="connsiteX84" fmla="*/ 462142 w 491799"/>
              <a:gd name="connsiteY84" fmla="*/ 2157490 h 2219273"/>
              <a:gd name="connsiteX85" fmla="*/ 479442 w 491799"/>
              <a:gd name="connsiteY85" fmla="*/ 2157490 h 2219273"/>
              <a:gd name="connsiteX86" fmla="*/ 479442 w 491799"/>
              <a:gd name="connsiteY86" fmla="*/ 2197031 h 2219273"/>
              <a:gd name="connsiteX87" fmla="*/ 491799 w 491799"/>
              <a:gd name="connsiteY87" fmla="*/ 2197031 h 2219273"/>
              <a:gd name="connsiteX88" fmla="*/ 491799 w 491799"/>
              <a:gd name="connsiteY88" fmla="*/ 2219273 h 2219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491799" h="2219273">
                <a:moveTo>
                  <a:pt x="0" y="0"/>
                </a:moveTo>
                <a:lnTo>
                  <a:pt x="0" y="66726"/>
                </a:lnTo>
                <a:lnTo>
                  <a:pt x="22242" y="66726"/>
                </a:lnTo>
                <a:lnTo>
                  <a:pt x="22242" y="121096"/>
                </a:lnTo>
                <a:lnTo>
                  <a:pt x="34599" y="121096"/>
                </a:lnTo>
                <a:lnTo>
                  <a:pt x="34599" y="202651"/>
                </a:lnTo>
                <a:lnTo>
                  <a:pt x="44484" y="202651"/>
                </a:lnTo>
                <a:lnTo>
                  <a:pt x="44484" y="247135"/>
                </a:lnTo>
                <a:lnTo>
                  <a:pt x="46955" y="247135"/>
                </a:lnTo>
                <a:lnTo>
                  <a:pt x="46955" y="291619"/>
                </a:lnTo>
                <a:lnTo>
                  <a:pt x="54369" y="291619"/>
                </a:lnTo>
                <a:lnTo>
                  <a:pt x="54369" y="345989"/>
                </a:lnTo>
                <a:lnTo>
                  <a:pt x="64255" y="345989"/>
                </a:lnTo>
                <a:lnTo>
                  <a:pt x="64255" y="407773"/>
                </a:lnTo>
                <a:lnTo>
                  <a:pt x="71669" y="407773"/>
                </a:lnTo>
                <a:lnTo>
                  <a:pt x="71669" y="449786"/>
                </a:lnTo>
                <a:lnTo>
                  <a:pt x="79083" y="449786"/>
                </a:lnTo>
                <a:lnTo>
                  <a:pt x="79083" y="504156"/>
                </a:lnTo>
                <a:lnTo>
                  <a:pt x="88968" y="504156"/>
                </a:lnTo>
                <a:lnTo>
                  <a:pt x="88968" y="543697"/>
                </a:lnTo>
                <a:lnTo>
                  <a:pt x="101325" y="543697"/>
                </a:lnTo>
                <a:lnTo>
                  <a:pt x="101325" y="580768"/>
                </a:lnTo>
                <a:lnTo>
                  <a:pt x="103796" y="580768"/>
                </a:lnTo>
                <a:lnTo>
                  <a:pt x="103796" y="622780"/>
                </a:lnTo>
                <a:lnTo>
                  <a:pt x="116153" y="622780"/>
                </a:lnTo>
                <a:lnTo>
                  <a:pt x="116153" y="687036"/>
                </a:lnTo>
                <a:lnTo>
                  <a:pt x="123567" y="687036"/>
                </a:lnTo>
                <a:lnTo>
                  <a:pt x="123567" y="741405"/>
                </a:lnTo>
                <a:lnTo>
                  <a:pt x="133453" y="741405"/>
                </a:lnTo>
                <a:lnTo>
                  <a:pt x="133453" y="776004"/>
                </a:lnTo>
                <a:lnTo>
                  <a:pt x="135925" y="778476"/>
                </a:lnTo>
                <a:lnTo>
                  <a:pt x="135925" y="847673"/>
                </a:lnTo>
                <a:lnTo>
                  <a:pt x="145809" y="847673"/>
                </a:lnTo>
                <a:lnTo>
                  <a:pt x="145809" y="919343"/>
                </a:lnTo>
                <a:lnTo>
                  <a:pt x="153223" y="919343"/>
                </a:lnTo>
                <a:lnTo>
                  <a:pt x="153223" y="963827"/>
                </a:lnTo>
                <a:lnTo>
                  <a:pt x="163109" y="963827"/>
                </a:lnTo>
                <a:lnTo>
                  <a:pt x="163109" y="1033025"/>
                </a:lnTo>
                <a:lnTo>
                  <a:pt x="170523" y="1033025"/>
                </a:lnTo>
                <a:lnTo>
                  <a:pt x="170523" y="1075038"/>
                </a:lnTo>
                <a:lnTo>
                  <a:pt x="177937" y="1075038"/>
                </a:lnTo>
                <a:lnTo>
                  <a:pt x="177937" y="1124465"/>
                </a:lnTo>
                <a:lnTo>
                  <a:pt x="180408" y="1124465"/>
                </a:lnTo>
                <a:lnTo>
                  <a:pt x="180408" y="1181306"/>
                </a:lnTo>
                <a:lnTo>
                  <a:pt x="192765" y="1193663"/>
                </a:lnTo>
                <a:lnTo>
                  <a:pt x="192765" y="1243090"/>
                </a:lnTo>
                <a:lnTo>
                  <a:pt x="200179" y="1243090"/>
                </a:lnTo>
                <a:lnTo>
                  <a:pt x="200179" y="1297459"/>
                </a:lnTo>
                <a:lnTo>
                  <a:pt x="205122" y="1302402"/>
                </a:lnTo>
                <a:lnTo>
                  <a:pt x="205122" y="1334530"/>
                </a:lnTo>
                <a:lnTo>
                  <a:pt x="224893" y="1334530"/>
                </a:lnTo>
                <a:lnTo>
                  <a:pt x="224893" y="1386428"/>
                </a:lnTo>
                <a:lnTo>
                  <a:pt x="237249" y="1386428"/>
                </a:lnTo>
                <a:lnTo>
                  <a:pt x="237249" y="1490225"/>
                </a:lnTo>
                <a:lnTo>
                  <a:pt x="247135" y="1490225"/>
                </a:lnTo>
                <a:lnTo>
                  <a:pt x="247135" y="1547066"/>
                </a:lnTo>
                <a:lnTo>
                  <a:pt x="261963" y="1547066"/>
                </a:lnTo>
                <a:lnTo>
                  <a:pt x="261963" y="1591550"/>
                </a:lnTo>
                <a:lnTo>
                  <a:pt x="276791" y="1591550"/>
                </a:lnTo>
                <a:lnTo>
                  <a:pt x="276791" y="1631092"/>
                </a:lnTo>
                <a:lnTo>
                  <a:pt x="284205" y="1631092"/>
                </a:lnTo>
                <a:lnTo>
                  <a:pt x="284205" y="1670633"/>
                </a:lnTo>
                <a:lnTo>
                  <a:pt x="291619" y="1670633"/>
                </a:lnTo>
                <a:lnTo>
                  <a:pt x="291619" y="1697818"/>
                </a:lnTo>
                <a:lnTo>
                  <a:pt x="291619" y="1697818"/>
                </a:lnTo>
                <a:lnTo>
                  <a:pt x="291619" y="1754659"/>
                </a:lnTo>
                <a:lnTo>
                  <a:pt x="316333" y="1754659"/>
                </a:lnTo>
                <a:lnTo>
                  <a:pt x="316333" y="1826329"/>
                </a:lnTo>
                <a:lnTo>
                  <a:pt x="328689" y="1826329"/>
                </a:lnTo>
                <a:lnTo>
                  <a:pt x="328689" y="1860928"/>
                </a:lnTo>
                <a:lnTo>
                  <a:pt x="343517" y="1860928"/>
                </a:lnTo>
                <a:lnTo>
                  <a:pt x="343517" y="1900469"/>
                </a:lnTo>
                <a:lnTo>
                  <a:pt x="368231" y="1900469"/>
                </a:lnTo>
                <a:lnTo>
                  <a:pt x="368231" y="1962253"/>
                </a:lnTo>
                <a:lnTo>
                  <a:pt x="383059" y="1962253"/>
                </a:lnTo>
                <a:lnTo>
                  <a:pt x="383059" y="2006737"/>
                </a:lnTo>
                <a:lnTo>
                  <a:pt x="402830" y="2006737"/>
                </a:lnTo>
                <a:lnTo>
                  <a:pt x="402830" y="2036393"/>
                </a:lnTo>
                <a:lnTo>
                  <a:pt x="425072" y="2036393"/>
                </a:lnTo>
                <a:lnTo>
                  <a:pt x="425072" y="2070992"/>
                </a:lnTo>
                <a:lnTo>
                  <a:pt x="439900" y="2070992"/>
                </a:lnTo>
                <a:lnTo>
                  <a:pt x="439900" y="2115477"/>
                </a:lnTo>
                <a:lnTo>
                  <a:pt x="462142" y="2115477"/>
                </a:lnTo>
                <a:lnTo>
                  <a:pt x="462142" y="2157490"/>
                </a:lnTo>
                <a:lnTo>
                  <a:pt x="462142" y="2157490"/>
                </a:lnTo>
                <a:lnTo>
                  <a:pt x="479442" y="2157490"/>
                </a:lnTo>
                <a:lnTo>
                  <a:pt x="479442" y="2197031"/>
                </a:lnTo>
                <a:lnTo>
                  <a:pt x="491799" y="2197031"/>
                </a:lnTo>
                <a:lnTo>
                  <a:pt x="491799" y="2219273"/>
                </a:lnTo>
              </a:path>
            </a:pathLst>
          </a:custGeom>
          <a:noFill/>
          <a:ln w="28575">
            <a:solidFill>
              <a:schemeClr val="accent6"/>
            </a:solidFill>
            <a:miter lim="800000"/>
            <a:headEnd/>
            <a:tailEnd/>
          </a:ln>
        </p:spPr>
        <p:txBody>
          <a:bodyPr rtlCol="0" anchor="ctr"/>
          <a:lstStyle/>
          <a:p>
            <a:pPr algn="ctr"/>
            <a:endParaRPr lang="en-US" dirty="0"/>
          </a:p>
        </p:txBody>
      </p:sp>
      <p:sp>
        <p:nvSpPr>
          <p:cNvPr id="6" name="Freeform: Shape 5">
            <a:extLst>
              <a:ext uri="{FF2B5EF4-FFF2-40B4-BE49-F238E27FC236}">
                <a16:creationId xmlns:a16="http://schemas.microsoft.com/office/drawing/2014/main" id="{ED467718-E4CD-4841-AE2E-DC7325D40B30}"/>
              </a:ext>
            </a:extLst>
          </p:cNvPr>
          <p:cNvSpPr/>
          <p:nvPr/>
        </p:nvSpPr>
        <p:spPr bwMode="auto">
          <a:xfrm>
            <a:off x="8138855" y="4220433"/>
            <a:ext cx="2829698" cy="318805"/>
          </a:xfrm>
          <a:custGeom>
            <a:avLst/>
            <a:gdLst>
              <a:gd name="connsiteX0" fmla="*/ 0 w 2743200"/>
              <a:gd name="connsiteY0" fmla="*/ 0 h 318805"/>
              <a:gd name="connsiteX1" fmla="*/ 0 w 2743200"/>
              <a:gd name="connsiteY1" fmla="*/ 46956 h 318805"/>
              <a:gd name="connsiteX2" fmla="*/ 32127 w 2743200"/>
              <a:gd name="connsiteY2" fmla="*/ 46956 h 318805"/>
              <a:gd name="connsiteX3" fmla="*/ 32127 w 2743200"/>
              <a:gd name="connsiteY3" fmla="*/ 74141 h 318805"/>
              <a:gd name="connsiteX4" fmla="*/ 46956 w 2743200"/>
              <a:gd name="connsiteY4" fmla="*/ 74141 h 318805"/>
              <a:gd name="connsiteX5" fmla="*/ 46956 w 2743200"/>
              <a:gd name="connsiteY5" fmla="*/ 86497 h 318805"/>
              <a:gd name="connsiteX6" fmla="*/ 76612 w 2743200"/>
              <a:gd name="connsiteY6" fmla="*/ 86497 h 318805"/>
              <a:gd name="connsiteX7" fmla="*/ 76612 w 2743200"/>
              <a:gd name="connsiteY7" fmla="*/ 108740 h 318805"/>
              <a:gd name="connsiteX8" fmla="*/ 175466 w 2743200"/>
              <a:gd name="connsiteY8" fmla="*/ 108740 h 318805"/>
              <a:gd name="connsiteX9" fmla="*/ 175466 w 2743200"/>
              <a:gd name="connsiteY9" fmla="*/ 140867 h 318805"/>
              <a:gd name="connsiteX10" fmla="*/ 266906 w 2743200"/>
              <a:gd name="connsiteY10" fmla="*/ 140867 h 318805"/>
              <a:gd name="connsiteX11" fmla="*/ 266906 w 2743200"/>
              <a:gd name="connsiteY11" fmla="*/ 140867 h 318805"/>
              <a:gd name="connsiteX12" fmla="*/ 279263 w 2743200"/>
              <a:gd name="connsiteY12" fmla="*/ 153224 h 318805"/>
              <a:gd name="connsiteX13" fmla="*/ 279263 w 2743200"/>
              <a:gd name="connsiteY13" fmla="*/ 170523 h 318805"/>
              <a:gd name="connsiteX14" fmla="*/ 326218 w 2743200"/>
              <a:gd name="connsiteY14" fmla="*/ 170523 h 318805"/>
              <a:gd name="connsiteX15" fmla="*/ 326218 w 2743200"/>
              <a:gd name="connsiteY15" fmla="*/ 170523 h 318805"/>
              <a:gd name="connsiteX16" fmla="*/ 375645 w 2743200"/>
              <a:gd name="connsiteY16" fmla="*/ 170523 h 318805"/>
              <a:gd name="connsiteX17" fmla="*/ 375645 w 2743200"/>
              <a:gd name="connsiteY17" fmla="*/ 195237 h 318805"/>
              <a:gd name="connsiteX18" fmla="*/ 425072 w 2743200"/>
              <a:gd name="connsiteY18" fmla="*/ 195237 h 318805"/>
              <a:gd name="connsiteX19" fmla="*/ 425072 w 2743200"/>
              <a:gd name="connsiteY19" fmla="*/ 217479 h 318805"/>
              <a:gd name="connsiteX20" fmla="*/ 605481 w 2743200"/>
              <a:gd name="connsiteY20" fmla="*/ 217479 h 318805"/>
              <a:gd name="connsiteX21" fmla="*/ 605481 w 2743200"/>
              <a:gd name="connsiteY21" fmla="*/ 229836 h 318805"/>
              <a:gd name="connsiteX22" fmla="*/ 647494 w 2743200"/>
              <a:gd name="connsiteY22" fmla="*/ 229836 h 318805"/>
              <a:gd name="connsiteX23" fmla="*/ 647494 w 2743200"/>
              <a:gd name="connsiteY23" fmla="*/ 234779 h 318805"/>
              <a:gd name="connsiteX24" fmla="*/ 1196134 w 2743200"/>
              <a:gd name="connsiteY24" fmla="*/ 234779 h 318805"/>
              <a:gd name="connsiteX25" fmla="*/ 1196134 w 2743200"/>
              <a:gd name="connsiteY25" fmla="*/ 247135 h 318805"/>
              <a:gd name="connsiteX26" fmla="*/ 1645920 w 2743200"/>
              <a:gd name="connsiteY26" fmla="*/ 247135 h 318805"/>
              <a:gd name="connsiteX27" fmla="*/ 1645920 w 2743200"/>
              <a:gd name="connsiteY27" fmla="*/ 264435 h 318805"/>
              <a:gd name="connsiteX28" fmla="*/ 1858456 w 2743200"/>
              <a:gd name="connsiteY28" fmla="*/ 264435 h 318805"/>
              <a:gd name="connsiteX29" fmla="*/ 1858456 w 2743200"/>
              <a:gd name="connsiteY29" fmla="*/ 296562 h 318805"/>
              <a:gd name="connsiteX30" fmla="*/ 1935068 w 2743200"/>
              <a:gd name="connsiteY30" fmla="*/ 296562 h 318805"/>
              <a:gd name="connsiteX31" fmla="*/ 1935068 w 2743200"/>
              <a:gd name="connsiteY31" fmla="*/ 318805 h 318805"/>
              <a:gd name="connsiteX32" fmla="*/ 2743200 w 2743200"/>
              <a:gd name="connsiteY32" fmla="*/ 318805 h 318805"/>
              <a:gd name="connsiteX0" fmla="*/ 0 w 2829698"/>
              <a:gd name="connsiteY0" fmla="*/ 0 h 318805"/>
              <a:gd name="connsiteX1" fmla="*/ 0 w 2829698"/>
              <a:gd name="connsiteY1" fmla="*/ 46956 h 318805"/>
              <a:gd name="connsiteX2" fmla="*/ 32127 w 2829698"/>
              <a:gd name="connsiteY2" fmla="*/ 46956 h 318805"/>
              <a:gd name="connsiteX3" fmla="*/ 32127 w 2829698"/>
              <a:gd name="connsiteY3" fmla="*/ 74141 h 318805"/>
              <a:gd name="connsiteX4" fmla="*/ 46956 w 2829698"/>
              <a:gd name="connsiteY4" fmla="*/ 74141 h 318805"/>
              <a:gd name="connsiteX5" fmla="*/ 46956 w 2829698"/>
              <a:gd name="connsiteY5" fmla="*/ 86497 h 318805"/>
              <a:gd name="connsiteX6" fmla="*/ 76612 w 2829698"/>
              <a:gd name="connsiteY6" fmla="*/ 86497 h 318805"/>
              <a:gd name="connsiteX7" fmla="*/ 76612 w 2829698"/>
              <a:gd name="connsiteY7" fmla="*/ 108740 h 318805"/>
              <a:gd name="connsiteX8" fmla="*/ 175466 w 2829698"/>
              <a:gd name="connsiteY8" fmla="*/ 108740 h 318805"/>
              <a:gd name="connsiteX9" fmla="*/ 175466 w 2829698"/>
              <a:gd name="connsiteY9" fmla="*/ 140867 h 318805"/>
              <a:gd name="connsiteX10" fmla="*/ 266906 w 2829698"/>
              <a:gd name="connsiteY10" fmla="*/ 140867 h 318805"/>
              <a:gd name="connsiteX11" fmla="*/ 266906 w 2829698"/>
              <a:gd name="connsiteY11" fmla="*/ 140867 h 318805"/>
              <a:gd name="connsiteX12" fmla="*/ 279263 w 2829698"/>
              <a:gd name="connsiteY12" fmla="*/ 153224 h 318805"/>
              <a:gd name="connsiteX13" fmla="*/ 279263 w 2829698"/>
              <a:gd name="connsiteY13" fmla="*/ 170523 h 318805"/>
              <a:gd name="connsiteX14" fmla="*/ 326218 w 2829698"/>
              <a:gd name="connsiteY14" fmla="*/ 170523 h 318805"/>
              <a:gd name="connsiteX15" fmla="*/ 326218 w 2829698"/>
              <a:gd name="connsiteY15" fmla="*/ 170523 h 318805"/>
              <a:gd name="connsiteX16" fmla="*/ 375645 w 2829698"/>
              <a:gd name="connsiteY16" fmla="*/ 170523 h 318805"/>
              <a:gd name="connsiteX17" fmla="*/ 375645 w 2829698"/>
              <a:gd name="connsiteY17" fmla="*/ 195237 h 318805"/>
              <a:gd name="connsiteX18" fmla="*/ 425072 w 2829698"/>
              <a:gd name="connsiteY18" fmla="*/ 195237 h 318805"/>
              <a:gd name="connsiteX19" fmla="*/ 425072 w 2829698"/>
              <a:gd name="connsiteY19" fmla="*/ 217479 h 318805"/>
              <a:gd name="connsiteX20" fmla="*/ 605481 w 2829698"/>
              <a:gd name="connsiteY20" fmla="*/ 217479 h 318805"/>
              <a:gd name="connsiteX21" fmla="*/ 605481 w 2829698"/>
              <a:gd name="connsiteY21" fmla="*/ 229836 h 318805"/>
              <a:gd name="connsiteX22" fmla="*/ 647494 w 2829698"/>
              <a:gd name="connsiteY22" fmla="*/ 229836 h 318805"/>
              <a:gd name="connsiteX23" fmla="*/ 647494 w 2829698"/>
              <a:gd name="connsiteY23" fmla="*/ 234779 h 318805"/>
              <a:gd name="connsiteX24" fmla="*/ 1196134 w 2829698"/>
              <a:gd name="connsiteY24" fmla="*/ 234779 h 318805"/>
              <a:gd name="connsiteX25" fmla="*/ 1196134 w 2829698"/>
              <a:gd name="connsiteY25" fmla="*/ 247135 h 318805"/>
              <a:gd name="connsiteX26" fmla="*/ 1645920 w 2829698"/>
              <a:gd name="connsiteY26" fmla="*/ 247135 h 318805"/>
              <a:gd name="connsiteX27" fmla="*/ 1645920 w 2829698"/>
              <a:gd name="connsiteY27" fmla="*/ 264435 h 318805"/>
              <a:gd name="connsiteX28" fmla="*/ 1858456 w 2829698"/>
              <a:gd name="connsiteY28" fmla="*/ 264435 h 318805"/>
              <a:gd name="connsiteX29" fmla="*/ 1858456 w 2829698"/>
              <a:gd name="connsiteY29" fmla="*/ 296562 h 318805"/>
              <a:gd name="connsiteX30" fmla="*/ 1935068 w 2829698"/>
              <a:gd name="connsiteY30" fmla="*/ 296562 h 318805"/>
              <a:gd name="connsiteX31" fmla="*/ 1935068 w 2829698"/>
              <a:gd name="connsiteY31" fmla="*/ 318805 h 318805"/>
              <a:gd name="connsiteX32" fmla="*/ 2829698 w 2829698"/>
              <a:gd name="connsiteY32" fmla="*/ 318805 h 318805"/>
              <a:gd name="connsiteX0" fmla="*/ 0 w 2829698"/>
              <a:gd name="connsiteY0" fmla="*/ 0 h 318805"/>
              <a:gd name="connsiteX1" fmla="*/ 0 w 2829698"/>
              <a:gd name="connsiteY1" fmla="*/ 46956 h 318805"/>
              <a:gd name="connsiteX2" fmla="*/ 32127 w 2829698"/>
              <a:gd name="connsiteY2" fmla="*/ 46956 h 318805"/>
              <a:gd name="connsiteX3" fmla="*/ 32127 w 2829698"/>
              <a:gd name="connsiteY3" fmla="*/ 74141 h 318805"/>
              <a:gd name="connsiteX4" fmla="*/ 46956 w 2829698"/>
              <a:gd name="connsiteY4" fmla="*/ 74141 h 318805"/>
              <a:gd name="connsiteX5" fmla="*/ 46956 w 2829698"/>
              <a:gd name="connsiteY5" fmla="*/ 86497 h 318805"/>
              <a:gd name="connsiteX6" fmla="*/ 76612 w 2829698"/>
              <a:gd name="connsiteY6" fmla="*/ 86497 h 318805"/>
              <a:gd name="connsiteX7" fmla="*/ 76612 w 2829698"/>
              <a:gd name="connsiteY7" fmla="*/ 108740 h 318805"/>
              <a:gd name="connsiteX8" fmla="*/ 175466 w 2829698"/>
              <a:gd name="connsiteY8" fmla="*/ 108740 h 318805"/>
              <a:gd name="connsiteX9" fmla="*/ 175466 w 2829698"/>
              <a:gd name="connsiteY9" fmla="*/ 140867 h 318805"/>
              <a:gd name="connsiteX10" fmla="*/ 266906 w 2829698"/>
              <a:gd name="connsiteY10" fmla="*/ 140867 h 318805"/>
              <a:gd name="connsiteX11" fmla="*/ 279263 w 2829698"/>
              <a:gd name="connsiteY11" fmla="*/ 138396 h 318805"/>
              <a:gd name="connsiteX12" fmla="*/ 279263 w 2829698"/>
              <a:gd name="connsiteY12" fmla="*/ 153224 h 318805"/>
              <a:gd name="connsiteX13" fmla="*/ 279263 w 2829698"/>
              <a:gd name="connsiteY13" fmla="*/ 170523 h 318805"/>
              <a:gd name="connsiteX14" fmla="*/ 326218 w 2829698"/>
              <a:gd name="connsiteY14" fmla="*/ 170523 h 318805"/>
              <a:gd name="connsiteX15" fmla="*/ 326218 w 2829698"/>
              <a:gd name="connsiteY15" fmla="*/ 170523 h 318805"/>
              <a:gd name="connsiteX16" fmla="*/ 375645 w 2829698"/>
              <a:gd name="connsiteY16" fmla="*/ 170523 h 318805"/>
              <a:gd name="connsiteX17" fmla="*/ 375645 w 2829698"/>
              <a:gd name="connsiteY17" fmla="*/ 195237 h 318805"/>
              <a:gd name="connsiteX18" fmla="*/ 425072 w 2829698"/>
              <a:gd name="connsiteY18" fmla="*/ 195237 h 318805"/>
              <a:gd name="connsiteX19" fmla="*/ 425072 w 2829698"/>
              <a:gd name="connsiteY19" fmla="*/ 217479 h 318805"/>
              <a:gd name="connsiteX20" fmla="*/ 605481 w 2829698"/>
              <a:gd name="connsiteY20" fmla="*/ 217479 h 318805"/>
              <a:gd name="connsiteX21" fmla="*/ 605481 w 2829698"/>
              <a:gd name="connsiteY21" fmla="*/ 229836 h 318805"/>
              <a:gd name="connsiteX22" fmla="*/ 647494 w 2829698"/>
              <a:gd name="connsiteY22" fmla="*/ 229836 h 318805"/>
              <a:gd name="connsiteX23" fmla="*/ 647494 w 2829698"/>
              <a:gd name="connsiteY23" fmla="*/ 234779 h 318805"/>
              <a:gd name="connsiteX24" fmla="*/ 1196134 w 2829698"/>
              <a:gd name="connsiteY24" fmla="*/ 234779 h 318805"/>
              <a:gd name="connsiteX25" fmla="*/ 1196134 w 2829698"/>
              <a:gd name="connsiteY25" fmla="*/ 247135 h 318805"/>
              <a:gd name="connsiteX26" fmla="*/ 1645920 w 2829698"/>
              <a:gd name="connsiteY26" fmla="*/ 247135 h 318805"/>
              <a:gd name="connsiteX27" fmla="*/ 1645920 w 2829698"/>
              <a:gd name="connsiteY27" fmla="*/ 264435 h 318805"/>
              <a:gd name="connsiteX28" fmla="*/ 1858456 w 2829698"/>
              <a:gd name="connsiteY28" fmla="*/ 264435 h 318805"/>
              <a:gd name="connsiteX29" fmla="*/ 1858456 w 2829698"/>
              <a:gd name="connsiteY29" fmla="*/ 296562 h 318805"/>
              <a:gd name="connsiteX30" fmla="*/ 1935068 w 2829698"/>
              <a:gd name="connsiteY30" fmla="*/ 296562 h 318805"/>
              <a:gd name="connsiteX31" fmla="*/ 1935068 w 2829698"/>
              <a:gd name="connsiteY31" fmla="*/ 318805 h 318805"/>
              <a:gd name="connsiteX32" fmla="*/ 2829698 w 2829698"/>
              <a:gd name="connsiteY32" fmla="*/ 318805 h 318805"/>
              <a:gd name="connsiteX0" fmla="*/ 0 w 2829698"/>
              <a:gd name="connsiteY0" fmla="*/ 0 h 318805"/>
              <a:gd name="connsiteX1" fmla="*/ 0 w 2829698"/>
              <a:gd name="connsiteY1" fmla="*/ 46956 h 318805"/>
              <a:gd name="connsiteX2" fmla="*/ 32127 w 2829698"/>
              <a:gd name="connsiteY2" fmla="*/ 46956 h 318805"/>
              <a:gd name="connsiteX3" fmla="*/ 32127 w 2829698"/>
              <a:gd name="connsiteY3" fmla="*/ 74141 h 318805"/>
              <a:gd name="connsiteX4" fmla="*/ 46956 w 2829698"/>
              <a:gd name="connsiteY4" fmla="*/ 74141 h 318805"/>
              <a:gd name="connsiteX5" fmla="*/ 46956 w 2829698"/>
              <a:gd name="connsiteY5" fmla="*/ 86497 h 318805"/>
              <a:gd name="connsiteX6" fmla="*/ 76612 w 2829698"/>
              <a:gd name="connsiteY6" fmla="*/ 86497 h 318805"/>
              <a:gd name="connsiteX7" fmla="*/ 76612 w 2829698"/>
              <a:gd name="connsiteY7" fmla="*/ 108740 h 318805"/>
              <a:gd name="connsiteX8" fmla="*/ 175466 w 2829698"/>
              <a:gd name="connsiteY8" fmla="*/ 108740 h 318805"/>
              <a:gd name="connsiteX9" fmla="*/ 175466 w 2829698"/>
              <a:gd name="connsiteY9" fmla="*/ 140867 h 318805"/>
              <a:gd name="connsiteX10" fmla="*/ 266906 w 2829698"/>
              <a:gd name="connsiteY10" fmla="*/ 140867 h 318805"/>
              <a:gd name="connsiteX11" fmla="*/ 279263 w 2829698"/>
              <a:gd name="connsiteY11" fmla="*/ 143339 h 318805"/>
              <a:gd name="connsiteX12" fmla="*/ 279263 w 2829698"/>
              <a:gd name="connsiteY12" fmla="*/ 153224 h 318805"/>
              <a:gd name="connsiteX13" fmla="*/ 279263 w 2829698"/>
              <a:gd name="connsiteY13" fmla="*/ 170523 h 318805"/>
              <a:gd name="connsiteX14" fmla="*/ 326218 w 2829698"/>
              <a:gd name="connsiteY14" fmla="*/ 170523 h 318805"/>
              <a:gd name="connsiteX15" fmla="*/ 326218 w 2829698"/>
              <a:gd name="connsiteY15" fmla="*/ 170523 h 318805"/>
              <a:gd name="connsiteX16" fmla="*/ 375645 w 2829698"/>
              <a:gd name="connsiteY16" fmla="*/ 170523 h 318805"/>
              <a:gd name="connsiteX17" fmla="*/ 375645 w 2829698"/>
              <a:gd name="connsiteY17" fmla="*/ 195237 h 318805"/>
              <a:gd name="connsiteX18" fmla="*/ 425072 w 2829698"/>
              <a:gd name="connsiteY18" fmla="*/ 195237 h 318805"/>
              <a:gd name="connsiteX19" fmla="*/ 425072 w 2829698"/>
              <a:gd name="connsiteY19" fmla="*/ 217479 h 318805"/>
              <a:gd name="connsiteX20" fmla="*/ 605481 w 2829698"/>
              <a:gd name="connsiteY20" fmla="*/ 217479 h 318805"/>
              <a:gd name="connsiteX21" fmla="*/ 605481 w 2829698"/>
              <a:gd name="connsiteY21" fmla="*/ 229836 h 318805"/>
              <a:gd name="connsiteX22" fmla="*/ 647494 w 2829698"/>
              <a:gd name="connsiteY22" fmla="*/ 229836 h 318805"/>
              <a:gd name="connsiteX23" fmla="*/ 647494 w 2829698"/>
              <a:gd name="connsiteY23" fmla="*/ 234779 h 318805"/>
              <a:gd name="connsiteX24" fmla="*/ 1196134 w 2829698"/>
              <a:gd name="connsiteY24" fmla="*/ 234779 h 318805"/>
              <a:gd name="connsiteX25" fmla="*/ 1196134 w 2829698"/>
              <a:gd name="connsiteY25" fmla="*/ 247135 h 318805"/>
              <a:gd name="connsiteX26" fmla="*/ 1645920 w 2829698"/>
              <a:gd name="connsiteY26" fmla="*/ 247135 h 318805"/>
              <a:gd name="connsiteX27" fmla="*/ 1645920 w 2829698"/>
              <a:gd name="connsiteY27" fmla="*/ 264435 h 318805"/>
              <a:gd name="connsiteX28" fmla="*/ 1858456 w 2829698"/>
              <a:gd name="connsiteY28" fmla="*/ 264435 h 318805"/>
              <a:gd name="connsiteX29" fmla="*/ 1858456 w 2829698"/>
              <a:gd name="connsiteY29" fmla="*/ 296562 h 318805"/>
              <a:gd name="connsiteX30" fmla="*/ 1935068 w 2829698"/>
              <a:gd name="connsiteY30" fmla="*/ 296562 h 318805"/>
              <a:gd name="connsiteX31" fmla="*/ 1935068 w 2829698"/>
              <a:gd name="connsiteY31" fmla="*/ 318805 h 318805"/>
              <a:gd name="connsiteX32" fmla="*/ 2829698 w 2829698"/>
              <a:gd name="connsiteY32" fmla="*/ 318805 h 31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829698" h="318805">
                <a:moveTo>
                  <a:pt x="0" y="0"/>
                </a:moveTo>
                <a:lnTo>
                  <a:pt x="0" y="46956"/>
                </a:lnTo>
                <a:lnTo>
                  <a:pt x="32127" y="46956"/>
                </a:lnTo>
                <a:lnTo>
                  <a:pt x="32127" y="74141"/>
                </a:lnTo>
                <a:lnTo>
                  <a:pt x="46956" y="74141"/>
                </a:lnTo>
                <a:lnTo>
                  <a:pt x="46956" y="86497"/>
                </a:lnTo>
                <a:lnTo>
                  <a:pt x="76612" y="86497"/>
                </a:lnTo>
                <a:lnTo>
                  <a:pt x="76612" y="108740"/>
                </a:lnTo>
                <a:lnTo>
                  <a:pt x="175466" y="108740"/>
                </a:lnTo>
                <a:lnTo>
                  <a:pt x="175466" y="140867"/>
                </a:lnTo>
                <a:lnTo>
                  <a:pt x="266906" y="140867"/>
                </a:lnTo>
                <a:cubicBezTo>
                  <a:pt x="284205" y="141279"/>
                  <a:pt x="275144" y="144163"/>
                  <a:pt x="279263" y="143339"/>
                </a:cubicBezTo>
                <a:lnTo>
                  <a:pt x="279263" y="153224"/>
                </a:lnTo>
                <a:lnTo>
                  <a:pt x="279263" y="170523"/>
                </a:lnTo>
                <a:lnTo>
                  <a:pt x="326218" y="170523"/>
                </a:lnTo>
                <a:lnTo>
                  <a:pt x="326218" y="170523"/>
                </a:lnTo>
                <a:lnTo>
                  <a:pt x="375645" y="170523"/>
                </a:lnTo>
                <a:lnTo>
                  <a:pt x="375645" y="195237"/>
                </a:lnTo>
                <a:lnTo>
                  <a:pt x="425072" y="195237"/>
                </a:lnTo>
                <a:lnTo>
                  <a:pt x="425072" y="217479"/>
                </a:lnTo>
                <a:lnTo>
                  <a:pt x="605481" y="217479"/>
                </a:lnTo>
                <a:lnTo>
                  <a:pt x="605481" y="229836"/>
                </a:lnTo>
                <a:lnTo>
                  <a:pt x="647494" y="229836"/>
                </a:lnTo>
                <a:lnTo>
                  <a:pt x="647494" y="234779"/>
                </a:lnTo>
                <a:lnTo>
                  <a:pt x="1196134" y="234779"/>
                </a:lnTo>
                <a:lnTo>
                  <a:pt x="1196134" y="247135"/>
                </a:lnTo>
                <a:lnTo>
                  <a:pt x="1645920" y="247135"/>
                </a:lnTo>
                <a:lnTo>
                  <a:pt x="1645920" y="264435"/>
                </a:lnTo>
                <a:lnTo>
                  <a:pt x="1858456" y="264435"/>
                </a:lnTo>
                <a:lnTo>
                  <a:pt x="1858456" y="296562"/>
                </a:lnTo>
                <a:lnTo>
                  <a:pt x="1935068" y="296562"/>
                </a:lnTo>
                <a:lnTo>
                  <a:pt x="1935068" y="318805"/>
                </a:lnTo>
                <a:lnTo>
                  <a:pt x="2829698" y="318805"/>
                </a:lnTo>
              </a:path>
            </a:pathLst>
          </a:custGeom>
          <a:noFill/>
          <a:ln w="28575">
            <a:solidFill>
              <a:schemeClr val="accent6"/>
            </a:solidFill>
            <a:miter lim="800000"/>
            <a:headEnd/>
            <a:tailEnd/>
          </a:ln>
        </p:spPr>
        <p:txBody>
          <a:bodyPr rtlCol="0" anchor="ctr"/>
          <a:lstStyle/>
          <a:p>
            <a:pPr algn="ctr"/>
            <a:endParaRPr lang="en-US" dirty="0"/>
          </a:p>
        </p:txBody>
      </p:sp>
      <p:cxnSp>
        <p:nvCxnSpPr>
          <p:cNvPr id="9" name="Straight Connector 8">
            <a:extLst>
              <a:ext uri="{FF2B5EF4-FFF2-40B4-BE49-F238E27FC236}">
                <a16:creationId xmlns:a16="http://schemas.microsoft.com/office/drawing/2014/main" id="{4F6FDD23-89EE-4051-B821-73547B61770C}"/>
              </a:ext>
            </a:extLst>
          </p:cNvPr>
          <p:cNvCxnSpPr/>
          <p:nvPr/>
        </p:nvCxnSpPr>
        <p:spPr bwMode="auto">
          <a:xfrm>
            <a:off x="7644751" y="1994263"/>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EAA04B30-B97E-4871-BD05-4E65059FAB3B}"/>
              </a:ext>
            </a:extLst>
          </p:cNvPr>
          <p:cNvCxnSpPr/>
          <p:nvPr/>
        </p:nvCxnSpPr>
        <p:spPr bwMode="auto">
          <a:xfrm>
            <a:off x="8170325" y="4187273"/>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7FC351D8-4D13-4998-90CA-274C4900EB0C}"/>
              </a:ext>
            </a:extLst>
          </p:cNvPr>
          <p:cNvCxnSpPr/>
          <p:nvPr/>
        </p:nvCxnSpPr>
        <p:spPr bwMode="auto">
          <a:xfrm>
            <a:off x="8206571" y="4232430"/>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F7A70814-460E-41D8-BBB4-B19678D4C5CC}"/>
              </a:ext>
            </a:extLst>
          </p:cNvPr>
          <p:cNvCxnSpPr/>
          <p:nvPr/>
        </p:nvCxnSpPr>
        <p:spPr bwMode="auto">
          <a:xfrm>
            <a:off x="8284830" y="4244479"/>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0CB89A45-5E6E-4031-96BF-09BE1EF28308}"/>
              </a:ext>
            </a:extLst>
          </p:cNvPr>
          <p:cNvCxnSpPr/>
          <p:nvPr/>
        </p:nvCxnSpPr>
        <p:spPr bwMode="auto">
          <a:xfrm>
            <a:off x="8513842" y="4336811"/>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166619EB-4C60-4C07-9113-4DC9060FB596}"/>
              </a:ext>
            </a:extLst>
          </p:cNvPr>
          <p:cNvCxnSpPr/>
          <p:nvPr/>
        </p:nvCxnSpPr>
        <p:spPr bwMode="auto">
          <a:xfrm>
            <a:off x="8353204" y="4273077"/>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66A22D6-95EA-4862-BFA9-46AD18D07457}"/>
              </a:ext>
            </a:extLst>
          </p:cNvPr>
          <p:cNvCxnSpPr/>
          <p:nvPr/>
        </p:nvCxnSpPr>
        <p:spPr bwMode="auto">
          <a:xfrm>
            <a:off x="8398522" y="4273077"/>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3EDEAC8-9B6B-4263-A631-EDB85CF6FF6F}"/>
              </a:ext>
            </a:extLst>
          </p:cNvPr>
          <p:cNvCxnSpPr/>
          <p:nvPr/>
        </p:nvCxnSpPr>
        <p:spPr bwMode="auto">
          <a:xfrm>
            <a:off x="8455656" y="4313724"/>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CD5B3D0-7CF8-43AE-B35C-F6E641ABD467}"/>
              </a:ext>
            </a:extLst>
          </p:cNvPr>
          <p:cNvCxnSpPr/>
          <p:nvPr/>
        </p:nvCxnSpPr>
        <p:spPr bwMode="auto">
          <a:xfrm>
            <a:off x="8479546" y="4325774"/>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A7CF1E88-349E-4ADD-83AE-5FC27451142A}"/>
              </a:ext>
            </a:extLst>
          </p:cNvPr>
          <p:cNvCxnSpPr/>
          <p:nvPr/>
        </p:nvCxnSpPr>
        <p:spPr bwMode="auto">
          <a:xfrm>
            <a:off x="8540203" y="4337317"/>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EC829822-16F2-4628-9A9B-16BC52F972E8}"/>
              </a:ext>
            </a:extLst>
          </p:cNvPr>
          <p:cNvCxnSpPr/>
          <p:nvPr/>
        </p:nvCxnSpPr>
        <p:spPr bwMode="auto">
          <a:xfrm>
            <a:off x="8840476" y="4374342"/>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50D4BAC-7F58-4813-AA76-6762B11787F3}"/>
              </a:ext>
            </a:extLst>
          </p:cNvPr>
          <p:cNvCxnSpPr/>
          <p:nvPr/>
        </p:nvCxnSpPr>
        <p:spPr bwMode="auto">
          <a:xfrm>
            <a:off x="9162984" y="4374342"/>
            <a:ext cx="0" cy="81295"/>
          </a:xfrm>
          <a:prstGeom prst="line">
            <a:avLst/>
          </a:prstGeom>
          <a:noFill/>
          <a:ln w="38100" cap="flat" cmpd="sng" algn="ctr">
            <a:solidFill>
              <a:schemeClr val="accent6"/>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4E49D380-982F-45F9-9F54-E3A9A6C7BD2E}"/>
              </a:ext>
            </a:extLst>
          </p:cNvPr>
          <p:cNvCxnSpPr/>
          <p:nvPr/>
        </p:nvCxnSpPr>
        <p:spPr bwMode="auto">
          <a:xfrm>
            <a:off x="9216461" y="4374342"/>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924D22E-BB5A-455A-92C5-7030D79F9FB5}"/>
              </a:ext>
            </a:extLst>
          </p:cNvPr>
          <p:cNvCxnSpPr/>
          <p:nvPr/>
        </p:nvCxnSpPr>
        <p:spPr bwMode="auto">
          <a:xfrm>
            <a:off x="9294721" y="4375309"/>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FE9A3FD-30AB-459C-99AF-E97672F015FF}"/>
              </a:ext>
            </a:extLst>
          </p:cNvPr>
          <p:cNvCxnSpPr/>
          <p:nvPr/>
        </p:nvCxnSpPr>
        <p:spPr bwMode="auto">
          <a:xfrm>
            <a:off x="9326555" y="4375309"/>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6E177CCB-2FE8-4EB5-BFAF-F6B6D8A09B5C}"/>
              </a:ext>
            </a:extLst>
          </p:cNvPr>
          <p:cNvCxnSpPr/>
          <p:nvPr/>
        </p:nvCxnSpPr>
        <p:spPr bwMode="auto">
          <a:xfrm>
            <a:off x="9499843" y="4393740"/>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158E85E1-1560-4E25-BB50-59A0F9695F31}"/>
              </a:ext>
            </a:extLst>
          </p:cNvPr>
          <p:cNvCxnSpPr/>
          <p:nvPr/>
        </p:nvCxnSpPr>
        <p:spPr bwMode="auto">
          <a:xfrm>
            <a:off x="9447944" y="4392773"/>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274A1848-9028-441B-A1CD-DE6EBC87D30F}"/>
              </a:ext>
            </a:extLst>
          </p:cNvPr>
          <p:cNvCxnSpPr/>
          <p:nvPr/>
        </p:nvCxnSpPr>
        <p:spPr bwMode="auto">
          <a:xfrm>
            <a:off x="9746154" y="4392772"/>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4F1DE63-78B8-489D-9C12-6F483817E606}"/>
              </a:ext>
            </a:extLst>
          </p:cNvPr>
          <p:cNvCxnSpPr/>
          <p:nvPr/>
        </p:nvCxnSpPr>
        <p:spPr bwMode="auto">
          <a:xfrm>
            <a:off x="9779105" y="4392772"/>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96E22226-CC89-4296-ADBD-7E53BF102207}"/>
              </a:ext>
            </a:extLst>
          </p:cNvPr>
          <p:cNvCxnSpPr/>
          <p:nvPr/>
        </p:nvCxnSpPr>
        <p:spPr bwMode="auto">
          <a:xfrm>
            <a:off x="9797325" y="4414989"/>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1906C527-D86F-436C-BFBF-4DE27B8C47B5}"/>
              </a:ext>
            </a:extLst>
          </p:cNvPr>
          <p:cNvCxnSpPr/>
          <p:nvPr/>
        </p:nvCxnSpPr>
        <p:spPr bwMode="auto">
          <a:xfrm>
            <a:off x="10290772" y="4457943"/>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4D1A9C02-33B1-41E4-87C8-7EE9B74ACC6F}"/>
              </a:ext>
            </a:extLst>
          </p:cNvPr>
          <p:cNvCxnSpPr/>
          <p:nvPr/>
        </p:nvCxnSpPr>
        <p:spPr bwMode="auto">
          <a:xfrm>
            <a:off x="10349260" y="4457943"/>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0313A422-37AA-4EB7-884F-3FE28E4FF76C}"/>
              </a:ext>
            </a:extLst>
          </p:cNvPr>
          <p:cNvCxnSpPr/>
          <p:nvPr/>
        </p:nvCxnSpPr>
        <p:spPr bwMode="auto">
          <a:xfrm>
            <a:off x="10961332" y="4468878"/>
            <a:ext cx="0" cy="81295"/>
          </a:xfrm>
          <a:prstGeom prst="line">
            <a:avLst/>
          </a:prstGeom>
          <a:noFill/>
          <a:ln w="28575" cap="flat" cmpd="sng" algn="ctr">
            <a:solidFill>
              <a:schemeClr val="accent6"/>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F07A471-2968-47F4-B854-A0D5AFFFCB3C}"/>
              </a:ext>
            </a:extLst>
          </p:cNvPr>
          <p:cNvCxnSpPr/>
          <p:nvPr/>
        </p:nvCxnSpPr>
        <p:spPr bwMode="auto">
          <a:xfrm>
            <a:off x="9374696" y="4390054"/>
            <a:ext cx="0" cy="81295"/>
          </a:xfrm>
          <a:prstGeom prst="line">
            <a:avLst/>
          </a:prstGeom>
          <a:noFill/>
          <a:ln w="38100" cap="flat" cmpd="sng" algn="ctr">
            <a:solidFill>
              <a:schemeClr val="accent6"/>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7BC14D94-E092-451D-BEC2-ED76C07A6C9D}"/>
              </a:ext>
            </a:extLst>
          </p:cNvPr>
          <p:cNvCxnSpPr/>
          <p:nvPr/>
        </p:nvCxnSpPr>
        <p:spPr bwMode="auto">
          <a:xfrm>
            <a:off x="10135049" y="4457943"/>
            <a:ext cx="0" cy="81295"/>
          </a:xfrm>
          <a:prstGeom prst="line">
            <a:avLst/>
          </a:prstGeom>
          <a:noFill/>
          <a:ln w="38100" cap="flat" cmpd="sng" algn="ctr">
            <a:solidFill>
              <a:schemeClr val="accent6"/>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EAE2EEA-4576-4271-87C0-547BE7332F84}"/>
              </a:ext>
            </a:extLst>
          </p:cNvPr>
          <p:cNvCxnSpPr>
            <a:cxnSpLocks/>
          </p:cNvCxnSpPr>
          <p:nvPr/>
        </p:nvCxnSpPr>
        <p:spPr bwMode="auto">
          <a:xfrm>
            <a:off x="999263" y="4577383"/>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DB4B44D7-E0F6-4CC6-BD83-5ED3BD177B32}"/>
              </a:ext>
            </a:extLst>
          </p:cNvPr>
          <p:cNvCxnSpPr>
            <a:cxnSpLocks/>
          </p:cNvCxnSpPr>
          <p:nvPr/>
        </p:nvCxnSpPr>
        <p:spPr bwMode="auto">
          <a:xfrm>
            <a:off x="999263" y="4061410"/>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25DC457-DA58-47FF-A6AB-1699BAB10097}"/>
              </a:ext>
            </a:extLst>
          </p:cNvPr>
          <p:cNvCxnSpPr>
            <a:cxnSpLocks/>
          </p:cNvCxnSpPr>
          <p:nvPr/>
        </p:nvCxnSpPr>
        <p:spPr bwMode="auto">
          <a:xfrm>
            <a:off x="999263" y="3531576"/>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414D0F9C-B469-4FF3-BA0F-32C7B6F6A963}"/>
              </a:ext>
            </a:extLst>
          </p:cNvPr>
          <p:cNvCxnSpPr>
            <a:cxnSpLocks/>
          </p:cNvCxnSpPr>
          <p:nvPr/>
        </p:nvCxnSpPr>
        <p:spPr bwMode="auto">
          <a:xfrm>
            <a:off x="999263" y="3003002"/>
            <a:ext cx="72806" cy="0"/>
          </a:xfrm>
          <a:prstGeom prst="line">
            <a:avLst/>
          </a:prstGeom>
          <a:noFill/>
          <a:ln w="28575" cap="flat" cmpd="sng" algn="ctr">
            <a:solidFill>
              <a:schemeClr val="bg1"/>
            </a:solidFill>
            <a:prstDash val="solid"/>
            <a:round/>
            <a:headEnd type="none" w="med" len="med"/>
            <a:tailEnd type="none" w="med" len="med"/>
          </a:ln>
          <a:effectLst/>
        </p:spPr>
      </p:cxnSp>
      <p:sp>
        <p:nvSpPr>
          <p:cNvPr id="116" name="TextBox 115">
            <a:extLst>
              <a:ext uri="{FF2B5EF4-FFF2-40B4-BE49-F238E27FC236}">
                <a16:creationId xmlns:a16="http://schemas.microsoft.com/office/drawing/2014/main" id="{DBCBCE68-DE8F-4373-9CD3-DF080232936D}"/>
              </a:ext>
            </a:extLst>
          </p:cNvPr>
          <p:cNvSpPr txBox="1"/>
          <p:nvPr/>
        </p:nvSpPr>
        <p:spPr bwMode="auto">
          <a:xfrm>
            <a:off x="746033" y="440116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17" name="TextBox 116">
            <a:extLst>
              <a:ext uri="{FF2B5EF4-FFF2-40B4-BE49-F238E27FC236}">
                <a16:creationId xmlns:a16="http://schemas.microsoft.com/office/drawing/2014/main" id="{69DCA497-3A99-4347-B992-6453E645B8F7}"/>
              </a:ext>
            </a:extLst>
          </p:cNvPr>
          <p:cNvSpPr txBox="1"/>
          <p:nvPr/>
        </p:nvSpPr>
        <p:spPr bwMode="auto">
          <a:xfrm>
            <a:off x="646204" y="388519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118" name="TextBox 117">
            <a:extLst>
              <a:ext uri="{FF2B5EF4-FFF2-40B4-BE49-F238E27FC236}">
                <a16:creationId xmlns:a16="http://schemas.microsoft.com/office/drawing/2014/main" id="{527281B9-946F-4845-A264-853A77E07EBF}"/>
              </a:ext>
            </a:extLst>
          </p:cNvPr>
          <p:cNvSpPr txBox="1"/>
          <p:nvPr/>
        </p:nvSpPr>
        <p:spPr bwMode="auto">
          <a:xfrm>
            <a:off x="651834" y="335535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119" name="TextBox 118">
            <a:extLst>
              <a:ext uri="{FF2B5EF4-FFF2-40B4-BE49-F238E27FC236}">
                <a16:creationId xmlns:a16="http://schemas.microsoft.com/office/drawing/2014/main" id="{5F60EEBF-FE00-4BF6-934C-5D5D472FA143}"/>
              </a:ext>
            </a:extLst>
          </p:cNvPr>
          <p:cNvSpPr txBox="1"/>
          <p:nvPr/>
        </p:nvSpPr>
        <p:spPr bwMode="auto">
          <a:xfrm>
            <a:off x="650075" y="28195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75</a:t>
            </a:r>
          </a:p>
        </p:txBody>
      </p:sp>
      <p:cxnSp>
        <p:nvCxnSpPr>
          <p:cNvPr id="120" name="Straight Connector 119">
            <a:extLst>
              <a:ext uri="{FF2B5EF4-FFF2-40B4-BE49-F238E27FC236}">
                <a16:creationId xmlns:a16="http://schemas.microsoft.com/office/drawing/2014/main" id="{A3559777-B03E-4236-84BF-6692459F5247}"/>
              </a:ext>
            </a:extLst>
          </p:cNvPr>
          <p:cNvCxnSpPr>
            <a:cxnSpLocks/>
          </p:cNvCxnSpPr>
          <p:nvPr/>
        </p:nvCxnSpPr>
        <p:spPr bwMode="auto">
          <a:xfrm>
            <a:off x="999920" y="2407721"/>
            <a:ext cx="72806" cy="0"/>
          </a:xfrm>
          <a:prstGeom prst="line">
            <a:avLst/>
          </a:prstGeom>
          <a:noFill/>
          <a:ln w="28575" cap="flat" cmpd="sng" algn="ctr">
            <a:solidFill>
              <a:schemeClr val="bg1"/>
            </a:solidFill>
            <a:prstDash val="solid"/>
            <a:round/>
            <a:headEnd type="none" w="med" len="med"/>
            <a:tailEnd type="none" w="med" len="med"/>
          </a:ln>
          <a:effectLst/>
        </p:spPr>
      </p:cxnSp>
      <p:sp>
        <p:nvSpPr>
          <p:cNvPr id="122" name="TextBox 121">
            <a:extLst>
              <a:ext uri="{FF2B5EF4-FFF2-40B4-BE49-F238E27FC236}">
                <a16:creationId xmlns:a16="http://schemas.microsoft.com/office/drawing/2014/main" id="{70783A32-0087-4725-88EC-4091E5730B76}"/>
              </a:ext>
            </a:extLst>
          </p:cNvPr>
          <p:cNvSpPr txBox="1"/>
          <p:nvPr/>
        </p:nvSpPr>
        <p:spPr bwMode="auto">
          <a:xfrm>
            <a:off x="552661" y="2231499"/>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24" name="TextBox 123">
            <a:extLst>
              <a:ext uri="{FF2B5EF4-FFF2-40B4-BE49-F238E27FC236}">
                <a16:creationId xmlns:a16="http://schemas.microsoft.com/office/drawing/2014/main" id="{A972554A-A14C-40D6-88D1-D51361BDA393}"/>
              </a:ext>
            </a:extLst>
          </p:cNvPr>
          <p:cNvSpPr txBox="1"/>
          <p:nvPr/>
        </p:nvSpPr>
        <p:spPr bwMode="auto">
          <a:xfrm>
            <a:off x="944890" y="458909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25" name="TextBox 124">
            <a:extLst>
              <a:ext uri="{FF2B5EF4-FFF2-40B4-BE49-F238E27FC236}">
                <a16:creationId xmlns:a16="http://schemas.microsoft.com/office/drawing/2014/main" id="{090A3B15-82F3-44BA-B5CE-5DF18EF44290}"/>
              </a:ext>
            </a:extLst>
          </p:cNvPr>
          <p:cNvSpPr txBox="1"/>
          <p:nvPr/>
        </p:nvSpPr>
        <p:spPr bwMode="auto">
          <a:xfrm>
            <a:off x="1810126" y="458909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127" name="TextBox 126">
            <a:extLst>
              <a:ext uri="{FF2B5EF4-FFF2-40B4-BE49-F238E27FC236}">
                <a16:creationId xmlns:a16="http://schemas.microsoft.com/office/drawing/2014/main" id="{0B27F173-6177-4939-A2C9-739C303BC9A2}"/>
              </a:ext>
            </a:extLst>
          </p:cNvPr>
          <p:cNvSpPr txBox="1"/>
          <p:nvPr/>
        </p:nvSpPr>
        <p:spPr bwMode="auto">
          <a:xfrm>
            <a:off x="2713596" y="458909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128" name="TextBox 127">
            <a:extLst>
              <a:ext uri="{FF2B5EF4-FFF2-40B4-BE49-F238E27FC236}">
                <a16:creationId xmlns:a16="http://schemas.microsoft.com/office/drawing/2014/main" id="{1E17252C-7940-41E0-8140-AA82DFC4CF84}"/>
              </a:ext>
            </a:extLst>
          </p:cNvPr>
          <p:cNvSpPr txBox="1"/>
          <p:nvPr/>
        </p:nvSpPr>
        <p:spPr bwMode="auto">
          <a:xfrm>
            <a:off x="3561136" y="458909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29" name="TextBox 128">
            <a:extLst>
              <a:ext uri="{FF2B5EF4-FFF2-40B4-BE49-F238E27FC236}">
                <a16:creationId xmlns:a16="http://schemas.microsoft.com/office/drawing/2014/main" id="{2D639105-BFDE-4AD3-B335-0155134E6891}"/>
              </a:ext>
            </a:extLst>
          </p:cNvPr>
          <p:cNvSpPr txBox="1"/>
          <p:nvPr/>
        </p:nvSpPr>
        <p:spPr bwMode="auto">
          <a:xfrm>
            <a:off x="4416652" y="458909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130" name="TextBox 129">
            <a:extLst>
              <a:ext uri="{FF2B5EF4-FFF2-40B4-BE49-F238E27FC236}">
                <a16:creationId xmlns:a16="http://schemas.microsoft.com/office/drawing/2014/main" id="{EFA7633C-0E37-4C8F-9F1A-C0DA8082F9B1}"/>
              </a:ext>
            </a:extLst>
          </p:cNvPr>
          <p:cNvSpPr txBox="1"/>
          <p:nvPr/>
        </p:nvSpPr>
        <p:spPr bwMode="auto">
          <a:xfrm>
            <a:off x="5272168" y="458909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cxnSp>
        <p:nvCxnSpPr>
          <p:cNvPr id="131" name="Straight Connector 130">
            <a:extLst>
              <a:ext uri="{FF2B5EF4-FFF2-40B4-BE49-F238E27FC236}">
                <a16:creationId xmlns:a16="http://schemas.microsoft.com/office/drawing/2014/main" id="{546B0F94-9ED1-40E8-A2F5-976CA8165027}"/>
              </a:ext>
            </a:extLst>
          </p:cNvPr>
          <p:cNvCxnSpPr>
            <a:cxnSpLocks/>
          </p:cNvCxnSpPr>
          <p:nvPr/>
        </p:nvCxnSpPr>
        <p:spPr bwMode="auto">
          <a:xfrm rot="5400000">
            <a:off x="1033534" y="4613786"/>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A33D89E-FED7-4BE0-87C7-6DF9907422B2}"/>
              </a:ext>
            </a:extLst>
          </p:cNvPr>
          <p:cNvCxnSpPr>
            <a:cxnSpLocks/>
          </p:cNvCxnSpPr>
          <p:nvPr/>
        </p:nvCxnSpPr>
        <p:spPr bwMode="auto">
          <a:xfrm rot="5400000">
            <a:off x="1909958" y="4622493"/>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75902C3F-DF4E-42A8-B0A1-26361BF4D9DD}"/>
              </a:ext>
            </a:extLst>
          </p:cNvPr>
          <p:cNvCxnSpPr>
            <a:cxnSpLocks/>
          </p:cNvCxnSpPr>
          <p:nvPr/>
        </p:nvCxnSpPr>
        <p:spPr bwMode="auto">
          <a:xfrm rot="5400000">
            <a:off x="2817006" y="4613786"/>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464E7C3-01B3-416E-A345-D115DF1904C7}"/>
              </a:ext>
            </a:extLst>
          </p:cNvPr>
          <p:cNvCxnSpPr>
            <a:cxnSpLocks/>
          </p:cNvCxnSpPr>
          <p:nvPr/>
        </p:nvCxnSpPr>
        <p:spPr bwMode="auto">
          <a:xfrm rot="5400000">
            <a:off x="3648353" y="4613368"/>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5B333469-3E79-4AA1-B9E7-142AC636FDF0}"/>
              </a:ext>
            </a:extLst>
          </p:cNvPr>
          <p:cNvCxnSpPr>
            <a:cxnSpLocks/>
          </p:cNvCxnSpPr>
          <p:nvPr/>
        </p:nvCxnSpPr>
        <p:spPr bwMode="auto">
          <a:xfrm rot="5400000">
            <a:off x="4528226" y="4611309"/>
            <a:ext cx="72806"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4C076AC3-23E3-4E61-88F4-00FC64F69F57}"/>
              </a:ext>
            </a:extLst>
          </p:cNvPr>
          <p:cNvCxnSpPr>
            <a:cxnSpLocks/>
          </p:cNvCxnSpPr>
          <p:nvPr/>
        </p:nvCxnSpPr>
        <p:spPr bwMode="auto">
          <a:xfrm rot="5400000">
            <a:off x="5382091" y="4604661"/>
            <a:ext cx="72806" cy="0"/>
          </a:xfrm>
          <a:prstGeom prst="line">
            <a:avLst/>
          </a:prstGeom>
          <a:noFill/>
          <a:ln w="28575" cap="flat" cmpd="sng" algn="ctr">
            <a:solidFill>
              <a:schemeClr val="bg1"/>
            </a:solidFill>
            <a:prstDash val="solid"/>
            <a:round/>
            <a:headEnd type="none" w="med" len="med"/>
            <a:tailEnd type="none" w="med" len="med"/>
          </a:ln>
          <a:effectLst/>
        </p:spPr>
      </p:cxnSp>
      <p:sp>
        <p:nvSpPr>
          <p:cNvPr id="138" name="Freeform: Shape 137">
            <a:extLst>
              <a:ext uri="{FF2B5EF4-FFF2-40B4-BE49-F238E27FC236}">
                <a16:creationId xmlns:a16="http://schemas.microsoft.com/office/drawing/2014/main" id="{37A0184E-106D-4DEF-962F-4027B45D0990}"/>
              </a:ext>
            </a:extLst>
          </p:cNvPr>
          <p:cNvSpPr/>
          <p:nvPr/>
        </p:nvSpPr>
        <p:spPr bwMode="auto">
          <a:xfrm>
            <a:off x="1072872" y="2396287"/>
            <a:ext cx="4367060" cy="2184097"/>
          </a:xfrm>
          <a:custGeom>
            <a:avLst/>
            <a:gdLst>
              <a:gd name="connsiteX0" fmla="*/ 0 w 6254885"/>
              <a:gd name="connsiteY0" fmla="*/ 0 h 3929974"/>
              <a:gd name="connsiteX1" fmla="*/ 0 w 6254885"/>
              <a:gd name="connsiteY1" fmla="*/ 3745149 h 3929974"/>
              <a:gd name="connsiteX2" fmla="*/ 6254885 w 6254885"/>
              <a:gd name="connsiteY2" fmla="*/ 3745149 h 3929974"/>
              <a:gd name="connsiteX3" fmla="*/ 6254885 w 6254885"/>
              <a:gd name="connsiteY3" fmla="*/ 3929974 h 3929974"/>
              <a:gd name="connsiteX0" fmla="*/ 0 w 6254885"/>
              <a:gd name="connsiteY0" fmla="*/ 0 h 3745149"/>
              <a:gd name="connsiteX1" fmla="*/ 0 w 6254885"/>
              <a:gd name="connsiteY1" fmla="*/ 3745149 h 3745149"/>
              <a:gd name="connsiteX2" fmla="*/ 6254885 w 6254885"/>
              <a:gd name="connsiteY2" fmla="*/ 3745149 h 3745149"/>
            </a:gdLst>
            <a:ahLst/>
            <a:cxnLst>
              <a:cxn ang="0">
                <a:pos x="connsiteX0" y="connsiteY0"/>
              </a:cxn>
              <a:cxn ang="0">
                <a:pos x="connsiteX1" y="connsiteY1"/>
              </a:cxn>
              <a:cxn ang="0">
                <a:pos x="connsiteX2" y="connsiteY2"/>
              </a:cxn>
            </a:cxnLst>
            <a:rect l="l" t="t" r="r" b="b"/>
            <a:pathLst>
              <a:path w="6254885" h="3745149">
                <a:moveTo>
                  <a:pt x="0" y="0"/>
                </a:moveTo>
                <a:lnTo>
                  <a:pt x="0" y="3745149"/>
                </a:lnTo>
                <a:lnTo>
                  <a:pt x="6254885" y="3745149"/>
                </a:lnTo>
              </a:path>
            </a:pathLst>
          </a:custGeom>
          <a:noFill/>
          <a:ln w="28575">
            <a:solidFill>
              <a:schemeClr val="bg1"/>
            </a:solidFill>
            <a:miter lim="800000"/>
            <a:headEnd/>
            <a:tailEnd/>
          </a:ln>
        </p:spPr>
        <p:txBody>
          <a:bodyPr rtlCol="0" anchor="ctr"/>
          <a:lstStyle/>
          <a:p>
            <a:pPr algn="ctr"/>
            <a:endParaRPr lang="en-US" sz="1600" dirty="0"/>
          </a:p>
        </p:txBody>
      </p:sp>
      <p:sp>
        <p:nvSpPr>
          <p:cNvPr id="17" name="Freeform: Shape 16">
            <a:extLst>
              <a:ext uri="{FF2B5EF4-FFF2-40B4-BE49-F238E27FC236}">
                <a16:creationId xmlns:a16="http://schemas.microsoft.com/office/drawing/2014/main" id="{8209FFD8-892B-4F98-BDE0-A29DBC556857}"/>
              </a:ext>
            </a:extLst>
          </p:cNvPr>
          <p:cNvSpPr/>
          <p:nvPr/>
        </p:nvSpPr>
        <p:spPr bwMode="auto">
          <a:xfrm>
            <a:off x="1085851" y="2413907"/>
            <a:ext cx="3954236" cy="2095500"/>
          </a:xfrm>
          <a:custGeom>
            <a:avLst/>
            <a:gdLst>
              <a:gd name="connsiteX0" fmla="*/ 0 w 3981450"/>
              <a:gd name="connsiteY0" fmla="*/ 0 h 2090057"/>
              <a:gd name="connsiteX1" fmla="*/ 46264 w 3981450"/>
              <a:gd name="connsiteY1" fmla="*/ 46264 h 2090057"/>
              <a:gd name="connsiteX2" fmla="*/ 87086 w 3981450"/>
              <a:gd name="connsiteY2" fmla="*/ 87086 h 2090057"/>
              <a:gd name="connsiteX3" fmla="*/ 87086 w 3981450"/>
              <a:gd name="connsiteY3" fmla="*/ 163286 h 2090057"/>
              <a:gd name="connsiteX4" fmla="*/ 125185 w 3981450"/>
              <a:gd name="connsiteY4" fmla="*/ 163286 h 2090057"/>
              <a:gd name="connsiteX5" fmla="*/ 125185 w 3981450"/>
              <a:gd name="connsiteY5" fmla="*/ 231321 h 2090057"/>
              <a:gd name="connsiteX6" fmla="*/ 138793 w 3981450"/>
              <a:gd name="connsiteY6" fmla="*/ 244929 h 2090057"/>
              <a:gd name="connsiteX7" fmla="*/ 138793 w 3981450"/>
              <a:gd name="connsiteY7" fmla="*/ 340179 h 2090057"/>
              <a:gd name="connsiteX8" fmla="*/ 193221 w 3981450"/>
              <a:gd name="connsiteY8" fmla="*/ 340179 h 2090057"/>
              <a:gd name="connsiteX9" fmla="*/ 193221 w 3981450"/>
              <a:gd name="connsiteY9" fmla="*/ 424543 h 2090057"/>
              <a:gd name="connsiteX10" fmla="*/ 209550 w 3981450"/>
              <a:gd name="connsiteY10" fmla="*/ 424543 h 2090057"/>
              <a:gd name="connsiteX11" fmla="*/ 209550 w 3981450"/>
              <a:gd name="connsiteY11" fmla="*/ 522514 h 2090057"/>
              <a:gd name="connsiteX12" fmla="*/ 236764 w 3981450"/>
              <a:gd name="connsiteY12" fmla="*/ 522514 h 2090057"/>
              <a:gd name="connsiteX13" fmla="*/ 236764 w 3981450"/>
              <a:gd name="connsiteY13" fmla="*/ 628650 h 2090057"/>
              <a:gd name="connsiteX14" fmla="*/ 263978 w 3981450"/>
              <a:gd name="connsiteY14" fmla="*/ 628650 h 2090057"/>
              <a:gd name="connsiteX15" fmla="*/ 263978 w 3981450"/>
              <a:gd name="connsiteY15" fmla="*/ 713014 h 2090057"/>
              <a:gd name="connsiteX16" fmla="*/ 280307 w 3981450"/>
              <a:gd name="connsiteY16" fmla="*/ 713014 h 2090057"/>
              <a:gd name="connsiteX17" fmla="*/ 280307 w 3981450"/>
              <a:gd name="connsiteY17" fmla="*/ 791936 h 2090057"/>
              <a:gd name="connsiteX18" fmla="*/ 312964 w 3981450"/>
              <a:gd name="connsiteY18" fmla="*/ 791936 h 2090057"/>
              <a:gd name="connsiteX19" fmla="*/ 312964 w 3981450"/>
              <a:gd name="connsiteY19" fmla="*/ 873579 h 2090057"/>
              <a:gd name="connsiteX20" fmla="*/ 312964 w 3981450"/>
              <a:gd name="connsiteY20" fmla="*/ 873579 h 2090057"/>
              <a:gd name="connsiteX21" fmla="*/ 312964 w 3981450"/>
              <a:gd name="connsiteY21" fmla="*/ 930729 h 2090057"/>
              <a:gd name="connsiteX22" fmla="*/ 359228 w 3981450"/>
              <a:gd name="connsiteY22" fmla="*/ 930729 h 2090057"/>
              <a:gd name="connsiteX23" fmla="*/ 359228 w 3981450"/>
              <a:gd name="connsiteY23" fmla="*/ 976993 h 2090057"/>
              <a:gd name="connsiteX24" fmla="*/ 383721 w 3981450"/>
              <a:gd name="connsiteY24" fmla="*/ 976993 h 2090057"/>
              <a:gd name="connsiteX25" fmla="*/ 383721 w 3981450"/>
              <a:gd name="connsiteY25" fmla="*/ 1104900 h 2090057"/>
              <a:gd name="connsiteX26" fmla="*/ 408214 w 3981450"/>
              <a:gd name="connsiteY26" fmla="*/ 1104900 h 2090057"/>
              <a:gd name="connsiteX27" fmla="*/ 408214 w 3981450"/>
              <a:gd name="connsiteY27" fmla="*/ 1200150 h 2090057"/>
              <a:gd name="connsiteX28" fmla="*/ 446314 w 3981450"/>
              <a:gd name="connsiteY28" fmla="*/ 1200150 h 2090057"/>
              <a:gd name="connsiteX29" fmla="*/ 446314 w 3981450"/>
              <a:gd name="connsiteY29" fmla="*/ 1295400 h 2090057"/>
              <a:gd name="connsiteX30" fmla="*/ 481693 w 3981450"/>
              <a:gd name="connsiteY30" fmla="*/ 1295400 h 2090057"/>
              <a:gd name="connsiteX31" fmla="*/ 481693 w 3981450"/>
              <a:gd name="connsiteY31" fmla="*/ 1371600 h 2090057"/>
              <a:gd name="connsiteX32" fmla="*/ 536121 w 3981450"/>
              <a:gd name="connsiteY32" fmla="*/ 1371600 h 2090057"/>
              <a:gd name="connsiteX33" fmla="*/ 536121 w 3981450"/>
              <a:gd name="connsiteY33" fmla="*/ 1412421 h 2090057"/>
              <a:gd name="connsiteX34" fmla="*/ 536121 w 3981450"/>
              <a:gd name="connsiteY34" fmla="*/ 1412421 h 2090057"/>
              <a:gd name="connsiteX35" fmla="*/ 563335 w 3981450"/>
              <a:gd name="connsiteY35" fmla="*/ 1412421 h 2090057"/>
              <a:gd name="connsiteX36" fmla="*/ 563335 w 3981450"/>
              <a:gd name="connsiteY36" fmla="*/ 1494064 h 2090057"/>
              <a:gd name="connsiteX37" fmla="*/ 593271 w 3981450"/>
              <a:gd name="connsiteY37" fmla="*/ 1494064 h 2090057"/>
              <a:gd name="connsiteX38" fmla="*/ 593271 w 3981450"/>
              <a:gd name="connsiteY38" fmla="*/ 1529443 h 2090057"/>
              <a:gd name="connsiteX39" fmla="*/ 631371 w 3981450"/>
              <a:gd name="connsiteY39" fmla="*/ 1529443 h 2090057"/>
              <a:gd name="connsiteX40" fmla="*/ 631371 w 3981450"/>
              <a:gd name="connsiteY40" fmla="*/ 1586593 h 2090057"/>
              <a:gd name="connsiteX41" fmla="*/ 677635 w 3981450"/>
              <a:gd name="connsiteY41" fmla="*/ 1586593 h 2090057"/>
              <a:gd name="connsiteX42" fmla="*/ 677635 w 3981450"/>
              <a:gd name="connsiteY42" fmla="*/ 1624693 h 2090057"/>
              <a:gd name="connsiteX43" fmla="*/ 699407 w 3981450"/>
              <a:gd name="connsiteY43" fmla="*/ 1624693 h 2090057"/>
              <a:gd name="connsiteX44" fmla="*/ 699407 w 3981450"/>
              <a:gd name="connsiteY44" fmla="*/ 1660071 h 2090057"/>
              <a:gd name="connsiteX45" fmla="*/ 729343 w 3981450"/>
              <a:gd name="connsiteY45" fmla="*/ 1660071 h 2090057"/>
              <a:gd name="connsiteX46" fmla="*/ 729343 w 3981450"/>
              <a:gd name="connsiteY46" fmla="*/ 1703614 h 2090057"/>
              <a:gd name="connsiteX47" fmla="*/ 775607 w 3981450"/>
              <a:gd name="connsiteY47" fmla="*/ 1703614 h 2090057"/>
              <a:gd name="connsiteX48" fmla="*/ 775607 w 3981450"/>
              <a:gd name="connsiteY48" fmla="*/ 1744436 h 2090057"/>
              <a:gd name="connsiteX49" fmla="*/ 800100 w 3981450"/>
              <a:gd name="connsiteY49" fmla="*/ 1744436 h 2090057"/>
              <a:gd name="connsiteX50" fmla="*/ 800100 w 3981450"/>
              <a:gd name="connsiteY50" fmla="*/ 1796143 h 2090057"/>
              <a:gd name="connsiteX51" fmla="*/ 832757 w 3981450"/>
              <a:gd name="connsiteY51" fmla="*/ 1796143 h 2090057"/>
              <a:gd name="connsiteX52" fmla="*/ 832757 w 3981450"/>
              <a:gd name="connsiteY52" fmla="*/ 1842407 h 2090057"/>
              <a:gd name="connsiteX53" fmla="*/ 868135 w 3981450"/>
              <a:gd name="connsiteY53" fmla="*/ 1842407 h 2090057"/>
              <a:gd name="connsiteX54" fmla="*/ 868135 w 3981450"/>
              <a:gd name="connsiteY54" fmla="*/ 1872343 h 2090057"/>
              <a:gd name="connsiteX55" fmla="*/ 998764 w 3981450"/>
              <a:gd name="connsiteY55" fmla="*/ 1872343 h 2090057"/>
              <a:gd name="connsiteX56" fmla="*/ 998764 w 3981450"/>
              <a:gd name="connsiteY56" fmla="*/ 1921329 h 2090057"/>
              <a:gd name="connsiteX57" fmla="*/ 1145721 w 3981450"/>
              <a:gd name="connsiteY57" fmla="*/ 1921329 h 2090057"/>
              <a:gd name="connsiteX58" fmla="*/ 1319893 w 3981450"/>
              <a:gd name="connsiteY58" fmla="*/ 1921329 h 2090057"/>
              <a:gd name="connsiteX59" fmla="*/ 1319893 w 3981450"/>
              <a:gd name="connsiteY59" fmla="*/ 1940379 h 2090057"/>
              <a:gd name="connsiteX60" fmla="*/ 1387928 w 3981450"/>
              <a:gd name="connsiteY60" fmla="*/ 1940379 h 2090057"/>
              <a:gd name="connsiteX61" fmla="*/ 1387928 w 3981450"/>
              <a:gd name="connsiteY61" fmla="*/ 1967593 h 2090057"/>
              <a:gd name="connsiteX62" fmla="*/ 1861457 w 3981450"/>
              <a:gd name="connsiteY62" fmla="*/ 1967593 h 2090057"/>
              <a:gd name="connsiteX63" fmla="*/ 1861457 w 3981450"/>
              <a:gd name="connsiteY63" fmla="*/ 2000250 h 2090057"/>
              <a:gd name="connsiteX64" fmla="*/ 2223407 w 3981450"/>
              <a:gd name="connsiteY64" fmla="*/ 2000250 h 2090057"/>
              <a:gd name="connsiteX65" fmla="*/ 2223407 w 3981450"/>
              <a:gd name="connsiteY65" fmla="*/ 2038350 h 2090057"/>
              <a:gd name="connsiteX66" fmla="*/ 2275114 w 3981450"/>
              <a:gd name="connsiteY66" fmla="*/ 2038350 h 2090057"/>
              <a:gd name="connsiteX67" fmla="*/ 2275114 w 3981450"/>
              <a:gd name="connsiteY67" fmla="*/ 2038350 h 2090057"/>
              <a:gd name="connsiteX68" fmla="*/ 2275114 w 3981450"/>
              <a:gd name="connsiteY68" fmla="*/ 2038350 h 2090057"/>
              <a:gd name="connsiteX69" fmla="*/ 2275114 w 3981450"/>
              <a:gd name="connsiteY69" fmla="*/ 2065564 h 2090057"/>
              <a:gd name="connsiteX70" fmla="*/ 2394857 w 3981450"/>
              <a:gd name="connsiteY70" fmla="*/ 2065564 h 2090057"/>
              <a:gd name="connsiteX71" fmla="*/ 2397578 w 3981450"/>
              <a:gd name="connsiteY71" fmla="*/ 2062843 h 2090057"/>
              <a:gd name="connsiteX72" fmla="*/ 2609850 w 3981450"/>
              <a:gd name="connsiteY72" fmla="*/ 2062843 h 2090057"/>
              <a:gd name="connsiteX73" fmla="*/ 2609850 w 3981450"/>
              <a:gd name="connsiteY73" fmla="*/ 2090057 h 2090057"/>
              <a:gd name="connsiteX74" fmla="*/ 3981450 w 3981450"/>
              <a:gd name="connsiteY74" fmla="*/ 2090057 h 2090057"/>
              <a:gd name="connsiteX0" fmla="*/ 0 w 3981450"/>
              <a:gd name="connsiteY0" fmla="*/ 0 h 2090057"/>
              <a:gd name="connsiteX1" fmla="*/ 16328 w 3981450"/>
              <a:gd name="connsiteY1" fmla="*/ 54429 h 2090057"/>
              <a:gd name="connsiteX2" fmla="*/ 87086 w 3981450"/>
              <a:gd name="connsiteY2" fmla="*/ 87086 h 2090057"/>
              <a:gd name="connsiteX3" fmla="*/ 87086 w 3981450"/>
              <a:gd name="connsiteY3" fmla="*/ 163286 h 2090057"/>
              <a:gd name="connsiteX4" fmla="*/ 125185 w 3981450"/>
              <a:gd name="connsiteY4" fmla="*/ 163286 h 2090057"/>
              <a:gd name="connsiteX5" fmla="*/ 125185 w 3981450"/>
              <a:gd name="connsiteY5" fmla="*/ 231321 h 2090057"/>
              <a:gd name="connsiteX6" fmla="*/ 138793 w 3981450"/>
              <a:gd name="connsiteY6" fmla="*/ 244929 h 2090057"/>
              <a:gd name="connsiteX7" fmla="*/ 138793 w 3981450"/>
              <a:gd name="connsiteY7" fmla="*/ 340179 h 2090057"/>
              <a:gd name="connsiteX8" fmla="*/ 193221 w 3981450"/>
              <a:gd name="connsiteY8" fmla="*/ 340179 h 2090057"/>
              <a:gd name="connsiteX9" fmla="*/ 193221 w 3981450"/>
              <a:gd name="connsiteY9" fmla="*/ 424543 h 2090057"/>
              <a:gd name="connsiteX10" fmla="*/ 209550 w 3981450"/>
              <a:gd name="connsiteY10" fmla="*/ 424543 h 2090057"/>
              <a:gd name="connsiteX11" fmla="*/ 209550 w 3981450"/>
              <a:gd name="connsiteY11" fmla="*/ 522514 h 2090057"/>
              <a:gd name="connsiteX12" fmla="*/ 236764 w 3981450"/>
              <a:gd name="connsiteY12" fmla="*/ 522514 h 2090057"/>
              <a:gd name="connsiteX13" fmla="*/ 236764 w 3981450"/>
              <a:gd name="connsiteY13" fmla="*/ 628650 h 2090057"/>
              <a:gd name="connsiteX14" fmla="*/ 263978 w 3981450"/>
              <a:gd name="connsiteY14" fmla="*/ 628650 h 2090057"/>
              <a:gd name="connsiteX15" fmla="*/ 263978 w 3981450"/>
              <a:gd name="connsiteY15" fmla="*/ 713014 h 2090057"/>
              <a:gd name="connsiteX16" fmla="*/ 280307 w 3981450"/>
              <a:gd name="connsiteY16" fmla="*/ 713014 h 2090057"/>
              <a:gd name="connsiteX17" fmla="*/ 280307 w 3981450"/>
              <a:gd name="connsiteY17" fmla="*/ 791936 h 2090057"/>
              <a:gd name="connsiteX18" fmla="*/ 312964 w 3981450"/>
              <a:gd name="connsiteY18" fmla="*/ 791936 h 2090057"/>
              <a:gd name="connsiteX19" fmla="*/ 312964 w 3981450"/>
              <a:gd name="connsiteY19" fmla="*/ 873579 h 2090057"/>
              <a:gd name="connsiteX20" fmla="*/ 312964 w 3981450"/>
              <a:gd name="connsiteY20" fmla="*/ 873579 h 2090057"/>
              <a:gd name="connsiteX21" fmla="*/ 312964 w 3981450"/>
              <a:gd name="connsiteY21" fmla="*/ 930729 h 2090057"/>
              <a:gd name="connsiteX22" fmla="*/ 359228 w 3981450"/>
              <a:gd name="connsiteY22" fmla="*/ 930729 h 2090057"/>
              <a:gd name="connsiteX23" fmla="*/ 359228 w 3981450"/>
              <a:gd name="connsiteY23" fmla="*/ 976993 h 2090057"/>
              <a:gd name="connsiteX24" fmla="*/ 383721 w 3981450"/>
              <a:gd name="connsiteY24" fmla="*/ 976993 h 2090057"/>
              <a:gd name="connsiteX25" fmla="*/ 383721 w 3981450"/>
              <a:gd name="connsiteY25" fmla="*/ 1104900 h 2090057"/>
              <a:gd name="connsiteX26" fmla="*/ 408214 w 3981450"/>
              <a:gd name="connsiteY26" fmla="*/ 1104900 h 2090057"/>
              <a:gd name="connsiteX27" fmla="*/ 408214 w 3981450"/>
              <a:gd name="connsiteY27" fmla="*/ 1200150 h 2090057"/>
              <a:gd name="connsiteX28" fmla="*/ 446314 w 3981450"/>
              <a:gd name="connsiteY28" fmla="*/ 1200150 h 2090057"/>
              <a:gd name="connsiteX29" fmla="*/ 446314 w 3981450"/>
              <a:gd name="connsiteY29" fmla="*/ 1295400 h 2090057"/>
              <a:gd name="connsiteX30" fmla="*/ 481693 w 3981450"/>
              <a:gd name="connsiteY30" fmla="*/ 1295400 h 2090057"/>
              <a:gd name="connsiteX31" fmla="*/ 481693 w 3981450"/>
              <a:gd name="connsiteY31" fmla="*/ 1371600 h 2090057"/>
              <a:gd name="connsiteX32" fmla="*/ 536121 w 3981450"/>
              <a:gd name="connsiteY32" fmla="*/ 1371600 h 2090057"/>
              <a:gd name="connsiteX33" fmla="*/ 536121 w 3981450"/>
              <a:gd name="connsiteY33" fmla="*/ 1412421 h 2090057"/>
              <a:gd name="connsiteX34" fmla="*/ 536121 w 3981450"/>
              <a:gd name="connsiteY34" fmla="*/ 1412421 h 2090057"/>
              <a:gd name="connsiteX35" fmla="*/ 563335 w 3981450"/>
              <a:gd name="connsiteY35" fmla="*/ 1412421 h 2090057"/>
              <a:gd name="connsiteX36" fmla="*/ 563335 w 3981450"/>
              <a:gd name="connsiteY36" fmla="*/ 1494064 h 2090057"/>
              <a:gd name="connsiteX37" fmla="*/ 593271 w 3981450"/>
              <a:gd name="connsiteY37" fmla="*/ 1494064 h 2090057"/>
              <a:gd name="connsiteX38" fmla="*/ 593271 w 3981450"/>
              <a:gd name="connsiteY38" fmla="*/ 1529443 h 2090057"/>
              <a:gd name="connsiteX39" fmla="*/ 631371 w 3981450"/>
              <a:gd name="connsiteY39" fmla="*/ 1529443 h 2090057"/>
              <a:gd name="connsiteX40" fmla="*/ 631371 w 3981450"/>
              <a:gd name="connsiteY40" fmla="*/ 1586593 h 2090057"/>
              <a:gd name="connsiteX41" fmla="*/ 677635 w 3981450"/>
              <a:gd name="connsiteY41" fmla="*/ 1586593 h 2090057"/>
              <a:gd name="connsiteX42" fmla="*/ 677635 w 3981450"/>
              <a:gd name="connsiteY42" fmla="*/ 1624693 h 2090057"/>
              <a:gd name="connsiteX43" fmla="*/ 699407 w 3981450"/>
              <a:gd name="connsiteY43" fmla="*/ 1624693 h 2090057"/>
              <a:gd name="connsiteX44" fmla="*/ 699407 w 3981450"/>
              <a:gd name="connsiteY44" fmla="*/ 1660071 h 2090057"/>
              <a:gd name="connsiteX45" fmla="*/ 729343 w 3981450"/>
              <a:gd name="connsiteY45" fmla="*/ 1660071 h 2090057"/>
              <a:gd name="connsiteX46" fmla="*/ 729343 w 3981450"/>
              <a:gd name="connsiteY46" fmla="*/ 1703614 h 2090057"/>
              <a:gd name="connsiteX47" fmla="*/ 775607 w 3981450"/>
              <a:gd name="connsiteY47" fmla="*/ 1703614 h 2090057"/>
              <a:gd name="connsiteX48" fmla="*/ 775607 w 3981450"/>
              <a:gd name="connsiteY48" fmla="*/ 1744436 h 2090057"/>
              <a:gd name="connsiteX49" fmla="*/ 800100 w 3981450"/>
              <a:gd name="connsiteY49" fmla="*/ 1744436 h 2090057"/>
              <a:gd name="connsiteX50" fmla="*/ 800100 w 3981450"/>
              <a:gd name="connsiteY50" fmla="*/ 1796143 h 2090057"/>
              <a:gd name="connsiteX51" fmla="*/ 832757 w 3981450"/>
              <a:gd name="connsiteY51" fmla="*/ 1796143 h 2090057"/>
              <a:gd name="connsiteX52" fmla="*/ 832757 w 3981450"/>
              <a:gd name="connsiteY52" fmla="*/ 1842407 h 2090057"/>
              <a:gd name="connsiteX53" fmla="*/ 868135 w 3981450"/>
              <a:gd name="connsiteY53" fmla="*/ 1842407 h 2090057"/>
              <a:gd name="connsiteX54" fmla="*/ 868135 w 3981450"/>
              <a:gd name="connsiteY54" fmla="*/ 1872343 h 2090057"/>
              <a:gd name="connsiteX55" fmla="*/ 998764 w 3981450"/>
              <a:gd name="connsiteY55" fmla="*/ 1872343 h 2090057"/>
              <a:gd name="connsiteX56" fmla="*/ 998764 w 3981450"/>
              <a:gd name="connsiteY56" fmla="*/ 1921329 h 2090057"/>
              <a:gd name="connsiteX57" fmla="*/ 1145721 w 3981450"/>
              <a:gd name="connsiteY57" fmla="*/ 1921329 h 2090057"/>
              <a:gd name="connsiteX58" fmla="*/ 1319893 w 3981450"/>
              <a:gd name="connsiteY58" fmla="*/ 1921329 h 2090057"/>
              <a:gd name="connsiteX59" fmla="*/ 1319893 w 3981450"/>
              <a:gd name="connsiteY59" fmla="*/ 1940379 h 2090057"/>
              <a:gd name="connsiteX60" fmla="*/ 1387928 w 3981450"/>
              <a:gd name="connsiteY60" fmla="*/ 1940379 h 2090057"/>
              <a:gd name="connsiteX61" fmla="*/ 1387928 w 3981450"/>
              <a:gd name="connsiteY61" fmla="*/ 1967593 h 2090057"/>
              <a:gd name="connsiteX62" fmla="*/ 1861457 w 3981450"/>
              <a:gd name="connsiteY62" fmla="*/ 1967593 h 2090057"/>
              <a:gd name="connsiteX63" fmla="*/ 1861457 w 3981450"/>
              <a:gd name="connsiteY63" fmla="*/ 2000250 h 2090057"/>
              <a:gd name="connsiteX64" fmla="*/ 2223407 w 3981450"/>
              <a:gd name="connsiteY64" fmla="*/ 2000250 h 2090057"/>
              <a:gd name="connsiteX65" fmla="*/ 2223407 w 3981450"/>
              <a:gd name="connsiteY65" fmla="*/ 2038350 h 2090057"/>
              <a:gd name="connsiteX66" fmla="*/ 2275114 w 3981450"/>
              <a:gd name="connsiteY66" fmla="*/ 2038350 h 2090057"/>
              <a:gd name="connsiteX67" fmla="*/ 2275114 w 3981450"/>
              <a:gd name="connsiteY67" fmla="*/ 2038350 h 2090057"/>
              <a:gd name="connsiteX68" fmla="*/ 2275114 w 3981450"/>
              <a:gd name="connsiteY68" fmla="*/ 2038350 h 2090057"/>
              <a:gd name="connsiteX69" fmla="*/ 2275114 w 3981450"/>
              <a:gd name="connsiteY69" fmla="*/ 2065564 h 2090057"/>
              <a:gd name="connsiteX70" fmla="*/ 2394857 w 3981450"/>
              <a:gd name="connsiteY70" fmla="*/ 2065564 h 2090057"/>
              <a:gd name="connsiteX71" fmla="*/ 2397578 w 3981450"/>
              <a:gd name="connsiteY71" fmla="*/ 2062843 h 2090057"/>
              <a:gd name="connsiteX72" fmla="*/ 2609850 w 3981450"/>
              <a:gd name="connsiteY72" fmla="*/ 2062843 h 2090057"/>
              <a:gd name="connsiteX73" fmla="*/ 2609850 w 3981450"/>
              <a:gd name="connsiteY73" fmla="*/ 2090057 h 2090057"/>
              <a:gd name="connsiteX74" fmla="*/ 3981450 w 3981450"/>
              <a:gd name="connsiteY74" fmla="*/ 2090057 h 2090057"/>
              <a:gd name="connsiteX0" fmla="*/ 0 w 3981450"/>
              <a:gd name="connsiteY0" fmla="*/ 0 h 2090057"/>
              <a:gd name="connsiteX1" fmla="*/ 21771 w 3981450"/>
              <a:gd name="connsiteY1" fmla="*/ 70758 h 2090057"/>
              <a:gd name="connsiteX2" fmla="*/ 87086 w 3981450"/>
              <a:gd name="connsiteY2" fmla="*/ 87086 h 2090057"/>
              <a:gd name="connsiteX3" fmla="*/ 87086 w 3981450"/>
              <a:gd name="connsiteY3" fmla="*/ 163286 h 2090057"/>
              <a:gd name="connsiteX4" fmla="*/ 125185 w 3981450"/>
              <a:gd name="connsiteY4" fmla="*/ 163286 h 2090057"/>
              <a:gd name="connsiteX5" fmla="*/ 125185 w 3981450"/>
              <a:gd name="connsiteY5" fmla="*/ 231321 h 2090057"/>
              <a:gd name="connsiteX6" fmla="*/ 138793 w 3981450"/>
              <a:gd name="connsiteY6" fmla="*/ 244929 h 2090057"/>
              <a:gd name="connsiteX7" fmla="*/ 138793 w 3981450"/>
              <a:gd name="connsiteY7" fmla="*/ 340179 h 2090057"/>
              <a:gd name="connsiteX8" fmla="*/ 193221 w 3981450"/>
              <a:gd name="connsiteY8" fmla="*/ 340179 h 2090057"/>
              <a:gd name="connsiteX9" fmla="*/ 193221 w 3981450"/>
              <a:gd name="connsiteY9" fmla="*/ 424543 h 2090057"/>
              <a:gd name="connsiteX10" fmla="*/ 209550 w 3981450"/>
              <a:gd name="connsiteY10" fmla="*/ 424543 h 2090057"/>
              <a:gd name="connsiteX11" fmla="*/ 209550 w 3981450"/>
              <a:gd name="connsiteY11" fmla="*/ 522514 h 2090057"/>
              <a:gd name="connsiteX12" fmla="*/ 236764 w 3981450"/>
              <a:gd name="connsiteY12" fmla="*/ 522514 h 2090057"/>
              <a:gd name="connsiteX13" fmla="*/ 236764 w 3981450"/>
              <a:gd name="connsiteY13" fmla="*/ 628650 h 2090057"/>
              <a:gd name="connsiteX14" fmla="*/ 263978 w 3981450"/>
              <a:gd name="connsiteY14" fmla="*/ 628650 h 2090057"/>
              <a:gd name="connsiteX15" fmla="*/ 263978 w 3981450"/>
              <a:gd name="connsiteY15" fmla="*/ 713014 h 2090057"/>
              <a:gd name="connsiteX16" fmla="*/ 280307 w 3981450"/>
              <a:gd name="connsiteY16" fmla="*/ 713014 h 2090057"/>
              <a:gd name="connsiteX17" fmla="*/ 280307 w 3981450"/>
              <a:gd name="connsiteY17" fmla="*/ 791936 h 2090057"/>
              <a:gd name="connsiteX18" fmla="*/ 312964 w 3981450"/>
              <a:gd name="connsiteY18" fmla="*/ 791936 h 2090057"/>
              <a:gd name="connsiteX19" fmla="*/ 312964 w 3981450"/>
              <a:gd name="connsiteY19" fmla="*/ 873579 h 2090057"/>
              <a:gd name="connsiteX20" fmla="*/ 312964 w 3981450"/>
              <a:gd name="connsiteY20" fmla="*/ 873579 h 2090057"/>
              <a:gd name="connsiteX21" fmla="*/ 312964 w 3981450"/>
              <a:gd name="connsiteY21" fmla="*/ 930729 h 2090057"/>
              <a:gd name="connsiteX22" fmla="*/ 359228 w 3981450"/>
              <a:gd name="connsiteY22" fmla="*/ 930729 h 2090057"/>
              <a:gd name="connsiteX23" fmla="*/ 359228 w 3981450"/>
              <a:gd name="connsiteY23" fmla="*/ 976993 h 2090057"/>
              <a:gd name="connsiteX24" fmla="*/ 383721 w 3981450"/>
              <a:gd name="connsiteY24" fmla="*/ 976993 h 2090057"/>
              <a:gd name="connsiteX25" fmla="*/ 383721 w 3981450"/>
              <a:gd name="connsiteY25" fmla="*/ 1104900 h 2090057"/>
              <a:gd name="connsiteX26" fmla="*/ 408214 w 3981450"/>
              <a:gd name="connsiteY26" fmla="*/ 1104900 h 2090057"/>
              <a:gd name="connsiteX27" fmla="*/ 408214 w 3981450"/>
              <a:gd name="connsiteY27" fmla="*/ 1200150 h 2090057"/>
              <a:gd name="connsiteX28" fmla="*/ 446314 w 3981450"/>
              <a:gd name="connsiteY28" fmla="*/ 1200150 h 2090057"/>
              <a:gd name="connsiteX29" fmla="*/ 446314 w 3981450"/>
              <a:gd name="connsiteY29" fmla="*/ 1295400 h 2090057"/>
              <a:gd name="connsiteX30" fmla="*/ 481693 w 3981450"/>
              <a:gd name="connsiteY30" fmla="*/ 1295400 h 2090057"/>
              <a:gd name="connsiteX31" fmla="*/ 481693 w 3981450"/>
              <a:gd name="connsiteY31" fmla="*/ 1371600 h 2090057"/>
              <a:gd name="connsiteX32" fmla="*/ 536121 w 3981450"/>
              <a:gd name="connsiteY32" fmla="*/ 1371600 h 2090057"/>
              <a:gd name="connsiteX33" fmla="*/ 536121 w 3981450"/>
              <a:gd name="connsiteY33" fmla="*/ 1412421 h 2090057"/>
              <a:gd name="connsiteX34" fmla="*/ 536121 w 3981450"/>
              <a:gd name="connsiteY34" fmla="*/ 1412421 h 2090057"/>
              <a:gd name="connsiteX35" fmla="*/ 563335 w 3981450"/>
              <a:gd name="connsiteY35" fmla="*/ 1412421 h 2090057"/>
              <a:gd name="connsiteX36" fmla="*/ 563335 w 3981450"/>
              <a:gd name="connsiteY36" fmla="*/ 1494064 h 2090057"/>
              <a:gd name="connsiteX37" fmla="*/ 593271 w 3981450"/>
              <a:gd name="connsiteY37" fmla="*/ 1494064 h 2090057"/>
              <a:gd name="connsiteX38" fmla="*/ 593271 w 3981450"/>
              <a:gd name="connsiteY38" fmla="*/ 1529443 h 2090057"/>
              <a:gd name="connsiteX39" fmla="*/ 631371 w 3981450"/>
              <a:gd name="connsiteY39" fmla="*/ 1529443 h 2090057"/>
              <a:gd name="connsiteX40" fmla="*/ 631371 w 3981450"/>
              <a:gd name="connsiteY40" fmla="*/ 1586593 h 2090057"/>
              <a:gd name="connsiteX41" fmla="*/ 677635 w 3981450"/>
              <a:gd name="connsiteY41" fmla="*/ 1586593 h 2090057"/>
              <a:gd name="connsiteX42" fmla="*/ 677635 w 3981450"/>
              <a:gd name="connsiteY42" fmla="*/ 1624693 h 2090057"/>
              <a:gd name="connsiteX43" fmla="*/ 699407 w 3981450"/>
              <a:gd name="connsiteY43" fmla="*/ 1624693 h 2090057"/>
              <a:gd name="connsiteX44" fmla="*/ 699407 w 3981450"/>
              <a:gd name="connsiteY44" fmla="*/ 1660071 h 2090057"/>
              <a:gd name="connsiteX45" fmla="*/ 729343 w 3981450"/>
              <a:gd name="connsiteY45" fmla="*/ 1660071 h 2090057"/>
              <a:gd name="connsiteX46" fmla="*/ 729343 w 3981450"/>
              <a:gd name="connsiteY46" fmla="*/ 1703614 h 2090057"/>
              <a:gd name="connsiteX47" fmla="*/ 775607 w 3981450"/>
              <a:gd name="connsiteY47" fmla="*/ 1703614 h 2090057"/>
              <a:gd name="connsiteX48" fmla="*/ 775607 w 3981450"/>
              <a:gd name="connsiteY48" fmla="*/ 1744436 h 2090057"/>
              <a:gd name="connsiteX49" fmla="*/ 800100 w 3981450"/>
              <a:gd name="connsiteY49" fmla="*/ 1744436 h 2090057"/>
              <a:gd name="connsiteX50" fmla="*/ 800100 w 3981450"/>
              <a:gd name="connsiteY50" fmla="*/ 1796143 h 2090057"/>
              <a:gd name="connsiteX51" fmla="*/ 832757 w 3981450"/>
              <a:gd name="connsiteY51" fmla="*/ 1796143 h 2090057"/>
              <a:gd name="connsiteX52" fmla="*/ 832757 w 3981450"/>
              <a:gd name="connsiteY52" fmla="*/ 1842407 h 2090057"/>
              <a:gd name="connsiteX53" fmla="*/ 868135 w 3981450"/>
              <a:gd name="connsiteY53" fmla="*/ 1842407 h 2090057"/>
              <a:gd name="connsiteX54" fmla="*/ 868135 w 3981450"/>
              <a:gd name="connsiteY54" fmla="*/ 1872343 h 2090057"/>
              <a:gd name="connsiteX55" fmla="*/ 998764 w 3981450"/>
              <a:gd name="connsiteY55" fmla="*/ 1872343 h 2090057"/>
              <a:gd name="connsiteX56" fmla="*/ 998764 w 3981450"/>
              <a:gd name="connsiteY56" fmla="*/ 1921329 h 2090057"/>
              <a:gd name="connsiteX57" fmla="*/ 1145721 w 3981450"/>
              <a:gd name="connsiteY57" fmla="*/ 1921329 h 2090057"/>
              <a:gd name="connsiteX58" fmla="*/ 1319893 w 3981450"/>
              <a:gd name="connsiteY58" fmla="*/ 1921329 h 2090057"/>
              <a:gd name="connsiteX59" fmla="*/ 1319893 w 3981450"/>
              <a:gd name="connsiteY59" fmla="*/ 1940379 h 2090057"/>
              <a:gd name="connsiteX60" fmla="*/ 1387928 w 3981450"/>
              <a:gd name="connsiteY60" fmla="*/ 1940379 h 2090057"/>
              <a:gd name="connsiteX61" fmla="*/ 1387928 w 3981450"/>
              <a:gd name="connsiteY61" fmla="*/ 1967593 h 2090057"/>
              <a:gd name="connsiteX62" fmla="*/ 1861457 w 3981450"/>
              <a:gd name="connsiteY62" fmla="*/ 1967593 h 2090057"/>
              <a:gd name="connsiteX63" fmla="*/ 1861457 w 3981450"/>
              <a:gd name="connsiteY63" fmla="*/ 2000250 h 2090057"/>
              <a:gd name="connsiteX64" fmla="*/ 2223407 w 3981450"/>
              <a:gd name="connsiteY64" fmla="*/ 2000250 h 2090057"/>
              <a:gd name="connsiteX65" fmla="*/ 2223407 w 3981450"/>
              <a:gd name="connsiteY65" fmla="*/ 2038350 h 2090057"/>
              <a:gd name="connsiteX66" fmla="*/ 2275114 w 3981450"/>
              <a:gd name="connsiteY66" fmla="*/ 2038350 h 2090057"/>
              <a:gd name="connsiteX67" fmla="*/ 2275114 w 3981450"/>
              <a:gd name="connsiteY67" fmla="*/ 2038350 h 2090057"/>
              <a:gd name="connsiteX68" fmla="*/ 2275114 w 3981450"/>
              <a:gd name="connsiteY68" fmla="*/ 2038350 h 2090057"/>
              <a:gd name="connsiteX69" fmla="*/ 2275114 w 3981450"/>
              <a:gd name="connsiteY69" fmla="*/ 2065564 h 2090057"/>
              <a:gd name="connsiteX70" fmla="*/ 2394857 w 3981450"/>
              <a:gd name="connsiteY70" fmla="*/ 2065564 h 2090057"/>
              <a:gd name="connsiteX71" fmla="*/ 2397578 w 3981450"/>
              <a:gd name="connsiteY71" fmla="*/ 2062843 h 2090057"/>
              <a:gd name="connsiteX72" fmla="*/ 2609850 w 3981450"/>
              <a:gd name="connsiteY72" fmla="*/ 2062843 h 2090057"/>
              <a:gd name="connsiteX73" fmla="*/ 2609850 w 3981450"/>
              <a:gd name="connsiteY73" fmla="*/ 2090057 h 2090057"/>
              <a:gd name="connsiteX74" fmla="*/ 3981450 w 3981450"/>
              <a:gd name="connsiteY74" fmla="*/ 2090057 h 2090057"/>
              <a:gd name="connsiteX0" fmla="*/ 9066 w 3963302"/>
              <a:gd name="connsiteY0" fmla="*/ 0 h 2095500"/>
              <a:gd name="connsiteX1" fmla="*/ 3623 w 3963302"/>
              <a:gd name="connsiteY1" fmla="*/ 76201 h 2095500"/>
              <a:gd name="connsiteX2" fmla="*/ 68938 w 3963302"/>
              <a:gd name="connsiteY2" fmla="*/ 92529 h 2095500"/>
              <a:gd name="connsiteX3" fmla="*/ 68938 w 3963302"/>
              <a:gd name="connsiteY3" fmla="*/ 168729 h 2095500"/>
              <a:gd name="connsiteX4" fmla="*/ 107037 w 3963302"/>
              <a:gd name="connsiteY4" fmla="*/ 168729 h 2095500"/>
              <a:gd name="connsiteX5" fmla="*/ 107037 w 3963302"/>
              <a:gd name="connsiteY5" fmla="*/ 236764 h 2095500"/>
              <a:gd name="connsiteX6" fmla="*/ 120645 w 3963302"/>
              <a:gd name="connsiteY6" fmla="*/ 250372 h 2095500"/>
              <a:gd name="connsiteX7" fmla="*/ 120645 w 3963302"/>
              <a:gd name="connsiteY7" fmla="*/ 345622 h 2095500"/>
              <a:gd name="connsiteX8" fmla="*/ 175073 w 3963302"/>
              <a:gd name="connsiteY8" fmla="*/ 345622 h 2095500"/>
              <a:gd name="connsiteX9" fmla="*/ 175073 w 3963302"/>
              <a:gd name="connsiteY9" fmla="*/ 429986 h 2095500"/>
              <a:gd name="connsiteX10" fmla="*/ 191402 w 3963302"/>
              <a:gd name="connsiteY10" fmla="*/ 429986 h 2095500"/>
              <a:gd name="connsiteX11" fmla="*/ 191402 w 3963302"/>
              <a:gd name="connsiteY11" fmla="*/ 527957 h 2095500"/>
              <a:gd name="connsiteX12" fmla="*/ 218616 w 3963302"/>
              <a:gd name="connsiteY12" fmla="*/ 527957 h 2095500"/>
              <a:gd name="connsiteX13" fmla="*/ 218616 w 3963302"/>
              <a:gd name="connsiteY13" fmla="*/ 634093 h 2095500"/>
              <a:gd name="connsiteX14" fmla="*/ 245830 w 3963302"/>
              <a:gd name="connsiteY14" fmla="*/ 634093 h 2095500"/>
              <a:gd name="connsiteX15" fmla="*/ 245830 w 3963302"/>
              <a:gd name="connsiteY15" fmla="*/ 718457 h 2095500"/>
              <a:gd name="connsiteX16" fmla="*/ 262159 w 3963302"/>
              <a:gd name="connsiteY16" fmla="*/ 718457 h 2095500"/>
              <a:gd name="connsiteX17" fmla="*/ 262159 w 3963302"/>
              <a:gd name="connsiteY17" fmla="*/ 797379 h 2095500"/>
              <a:gd name="connsiteX18" fmla="*/ 294816 w 3963302"/>
              <a:gd name="connsiteY18" fmla="*/ 797379 h 2095500"/>
              <a:gd name="connsiteX19" fmla="*/ 294816 w 3963302"/>
              <a:gd name="connsiteY19" fmla="*/ 879022 h 2095500"/>
              <a:gd name="connsiteX20" fmla="*/ 294816 w 3963302"/>
              <a:gd name="connsiteY20" fmla="*/ 879022 h 2095500"/>
              <a:gd name="connsiteX21" fmla="*/ 294816 w 3963302"/>
              <a:gd name="connsiteY21" fmla="*/ 936172 h 2095500"/>
              <a:gd name="connsiteX22" fmla="*/ 341080 w 3963302"/>
              <a:gd name="connsiteY22" fmla="*/ 936172 h 2095500"/>
              <a:gd name="connsiteX23" fmla="*/ 341080 w 3963302"/>
              <a:gd name="connsiteY23" fmla="*/ 982436 h 2095500"/>
              <a:gd name="connsiteX24" fmla="*/ 365573 w 3963302"/>
              <a:gd name="connsiteY24" fmla="*/ 982436 h 2095500"/>
              <a:gd name="connsiteX25" fmla="*/ 365573 w 3963302"/>
              <a:gd name="connsiteY25" fmla="*/ 1110343 h 2095500"/>
              <a:gd name="connsiteX26" fmla="*/ 390066 w 3963302"/>
              <a:gd name="connsiteY26" fmla="*/ 1110343 h 2095500"/>
              <a:gd name="connsiteX27" fmla="*/ 390066 w 3963302"/>
              <a:gd name="connsiteY27" fmla="*/ 1205593 h 2095500"/>
              <a:gd name="connsiteX28" fmla="*/ 428166 w 3963302"/>
              <a:gd name="connsiteY28" fmla="*/ 1205593 h 2095500"/>
              <a:gd name="connsiteX29" fmla="*/ 428166 w 3963302"/>
              <a:gd name="connsiteY29" fmla="*/ 1300843 h 2095500"/>
              <a:gd name="connsiteX30" fmla="*/ 463545 w 3963302"/>
              <a:gd name="connsiteY30" fmla="*/ 1300843 h 2095500"/>
              <a:gd name="connsiteX31" fmla="*/ 463545 w 3963302"/>
              <a:gd name="connsiteY31" fmla="*/ 1377043 h 2095500"/>
              <a:gd name="connsiteX32" fmla="*/ 517973 w 3963302"/>
              <a:gd name="connsiteY32" fmla="*/ 1377043 h 2095500"/>
              <a:gd name="connsiteX33" fmla="*/ 517973 w 3963302"/>
              <a:gd name="connsiteY33" fmla="*/ 1417864 h 2095500"/>
              <a:gd name="connsiteX34" fmla="*/ 517973 w 3963302"/>
              <a:gd name="connsiteY34" fmla="*/ 1417864 h 2095500"/>
              <a:gd name="connsiteX35" fmla="*/ 545187 w 3963302"/>
              <a:gd name="connsiteY35" fmla="*/ 1417864 h 2095500"/>
              <a:gd name="connsiteX36" fmla="*/ 545187 w 3963302"/>
              <a:gd name="connsiteY36" fmla="*/ 1499507 h 2095500"/>
              <a:gd name="connsiteX37" fmla="*/ 575123 w 3963302"/>
              <a:gd name="connsiteY37" fmla="*/ 1499507 h 2095500"/>
              <a:gd name="connsiteX38" fmla="*/ 575123 w 3963302"/>
              <a:gd name="connsiteY38" fmla="*/ 1534886 h 2095500"/>
              <a:gd name="connsiteX39" fmla="*/ 613223 w 3963302"/>
              <a:gd name="connsiteY39" fmla="*/ 1534886 h 2095500"/>
              <a:gd name="connsiteX40" fmla="*/ 613223 w 3963302"/>
              <a:gd name="connsiteY40" fmla="*/ 1592036 h 2095500"/>
              <a:gd name="connsiteX41" fmla="*/ 659487 w 3963302"/>
              <a:gd name="connsiteY41" fmla="*/ 1592036 h 2095500"/>
              <a:gd name="connsiteX42" fmla="*/ 659487 w 3963302"/>
              <a:gd name="connsiteY42" fmla="*/ 1630136 h 2095500"/>
              <a:gd name="connsiteX43" fmla="*/ 681259 w 3963302"/>
              <a:gd name="connsiteY43" fmla="*/ 1630136 h 2095500"/>
              <a:gd name="connsiteX44" fmla="*/ 681259 w 3963302"/>
              <a:gd name="connsiteY44" fmla="*/ 1665514 h 2095500"/>
              <a:gd name="connsiteX45" fmla="*/ 711195 w 3963302"/>
              <a:gd name="connsiteY45" fmla="*/ 1665514 h 2095500"/>
              <a:gd name="connsiteX46" fmla="*/ 711195 w 3963302"/>
              <a:gd name="connsiteY46" fmla="*/ 1709057 h 2095500"/>
              <a:gd name="connsiteX47" fmla="*/ 757459 w 3963302"/>
              <a:gd name="connsiteY47" fmla="*/ 1709057 h 2095500"/>
              <a:gd name="connsiteX48" fmla="*/ 757459 w 3963302"/>
              <a:gd name="connsiteY48" fmla="*/ 1749879 h 2095500"/>
              <a:gd name="connsiteX49" fmla="*/ 781952 w 3963302"/>
              <a:gd name="connsiteY49" fmla="*/ 1749879 h 2095500"/>
              <a:gd name="connsiteX50" fmla="*/ 781952 w 3963302"/>
              <a:gd name="connsiteY50" fmla="*/ 1801586 h 2095500"/>
              <a:gd name="connsiteX51" fmla="*/ 814609 w 3963302"/>
              <a:gd name="connsiteY51" fmla="*/ 1801586 h 2095500"/>
              <a:gd name="connsiteX52" fmla="*/ 814609 w 3963302"/>
              <a:gd name="connsiteY52" fmla="*/ 1847850 h 2095500"/>
              <a:gd name="connsiteX53" fmla="*/ 849987 w 3963302"/>
              <a:gd name="connsiteY53" fmla="*/ 1847850 h 2095500"/>
              <a:gd name="connsiteX54" fmla="*/ 849987 w 3963302"/>
              <a:gd name="connsiteY54" fmla="*/ 1877786 h 2095500"/>
              <a:gd name="connsiteX55" fmla="*/ 980616 w 3963302"/>
              <a:gd name="connsiteY55" fmla="*/ 1877786 h 2095500"/>
              <a:gd name="connsiteX56" fmla="*/ 980616 w 3963302"/>
              <a:gd name="connsiteY56" fmla="*/ 1926772 h 2095500"/>
              <a:gd name="connsiteX57" fmla="*/ 1127573 w 3963302"/>
              <a:gd name="connsiteY57" fmla="*/ 1926772 h 2095500"/>
              <a:gd name="connsiteX58" fmla="*/ 1301745 w 3963302"/>
              <a:gd name="connsiteY58" fmla="*/ 1926772 h 2095500"/>
              <a:gd name="connsiteX59" fmla="*/ 1301745 w 3963302"/>
              <a:gd name="connsiteY59" fmla="*/ 1945822 h 2095500"/>
              <a:gd name="connsiteX60" fmla="*/ 1369780 w 3963302"/>
              <a:gd name="connsiteY60" fmla="*/ 1945822 h 2095500"/>
              <a:gd name="connsiteX61" fmla="*/ 1369780 w 3963302"/>
              <a:gd name="connsiteY61" fmla="*/ 1973036 h 2095500"/>
              <a:gd name="connsiteX62" fmla="*/ 1843309 w 3963302"/>
              <a:gd name="connsiteY62" fmla="*/ 1973036 h 2095500"/>
              <a:gd name="connsiteX63" fmla="*/ 1843309 w 3963302"/>
              <a:gd name="connsiteY63" fmla="*/ 2005693 h 2095500"/>
              <a:gd name="connsiteX64" fmla="*/ 2205259 w 3963302"/>
              <a:gd name="connsiteY64" fmla="*/ 2005693 h 2095500"/>
              <a:gd name="connsiteX65" fmla="*/ 2205259 w 3963302"/>
              <a:gd name="connsiteY65" fmla="*/ 2043793 h 2095500"/>
              <a:gd name="connsiteX66" fmla="*/ 2256966 w 3963302"/>
              <a:gd name="connsiteY66" fmla="*/ 2043793 h 2095500"/>
              <a:gd name="connsiteX67" fmla="*/ 2256966 w 3963302"/>
              <a:gd name="connsiteY67" fmla="*/ 2043793 h 2095500"/>
              <a:gd name="connsiteX68" fmla="*/ 2256966 w 3963302"/>
              <a:gd name="connsiteY68" fmla="*/ 2043793 h 2095500"/>
              <a:gd name="connsiteX69" fmla="*/ 2256966 w 3963302"/>
              <a:gd name="connsiteY69" fmla="*/ 2071007 h 2095500"/>
              <a:gd name="connsiteX70" fmla="*/ 2376709 w 3963302"/>
              <a:gd name="connsiteY70" fmla="*/ 2071007 h 2095500"/>
              <a:gd name="connsiteX71" fmla="*/ 2379430 w 3963302"/>
              <a:gd name="connsiteY71" fmla="*/ 2068286 h 2095500"/>
              <a:gd name="connsiteX72" fmla="*/ 2591702 w 3963302"/>
              <a:gd name="connsiteY72" fmla="*/ 2068286 h 2095500"/>
              <a:gd name="connsiteX73" fmla="*/ 2591702 w 3963302"/>
              <a:gd name="connsiteY73" fmla="*/ 2095500 h 2095500"/>
              <a:gd name="connsiteX74" fmla="*/ 3963302 w 3963302"/>
              <a:gd name="connsiteY74" fmla="*/ 2095500 h 2095500"/>
              <a:gd name="connsiteX0" fmla="*/ 5443 w 3959679"/>
              <a:gd name="connsiteY0" fmla="*/ 0 h 2095500"/>
              <a:gd name="connsiteX1" fmla="*/ 0 w 3959679"/>
              <a:gd name="connsiteY1" fmla="*/ 76201 h 2095500"/>
              <a:gd name="connsiteX2" fmla="*/ 65315 w 3959679"/>
              <a:gd name="connsiteY2" fmla="*/ 92529 h 2095500"/>
              <a:gd name="connsiteX3" fmla="*/ 65315 w 3959679"/>
              <a:gd name="connsiteY3" fmla="*/ 168729 h 2095500"/>
              <a:gd name="connsiteX4" fmla="*/ 103414 w 3959679"/>
              <a:gd name="connsiteY4" fmla="*/ 168729 h 2095500"/>
              <a:gd name="connsiteX5" fmla="*/ 103414 w 3959679"/>
              <a:gd name="connsiteY5" fmla="*/ 236764 h 2095500"/>
              <a:gd name="connsiteX6" fmla="*/ 117022 w 3959679"/>
              <a:gd name="connsiteY6" fmla="*/ 250372 h 2095500"/>
              <a:gd name="connsiteX7" fmla="*/ 117022 w 3959679"/>
              <a:gd name="connsiteY7" fmla="*/ 345622 h 2095500"/>
              <a:gd name="connsiteX8" fmla="*/ 171450 w 3959679"/>
              <a:gd name="connsiteY8" fmla="*/ 345622 h 2095500"/>
              <a:gd name="connsiteX9" fmla="*/ 171450 w 3959679"/>
              <a:gd name="connsiteY9" fmla="*/ 429986 h 2095500"/>
              <a:gd name="connsiteX10" fmla="*/ 187779 w 3959679"/>
              <a:gd name="connsiteY10" fmla="*/ 429986 h 2095500"/>
              <a:gd name="connsiteX11" fmla="*/ 187779 w 3959679"/>
              <a:gd name="connsiteY11" fmla="*/ 527957 h 2095500"/>
              <a:gd name="connsiteX12" fmla="*/ 214993 w 3959679"/>
              <a:gd name="connsiteY12" fmla="*/ 527957 h 2095500"/>
              <a:gd name="connsiteX13" fmla="*/ 214993 w 3959679"/>
              <a:gd name="connsiteY13" fmla="*/ 634093 h 2095500"/>
              <a:gd name="connsiteX14" fmla="*/ 242207 w 3959679"/>
              <a:gd name="connsiteY14" fmla="*/ 634093 h 2095500"/>
              <a:gd name="connsiteX15" fmla="*/ 242207 w 3959679"/>
              <a:gd name="connsiteY15" fmla="*/ 718457 h 2095500"/>
              <a:gd name="connsiteX16" fmla="*/ 258536 w 3959679"/>
              <a:gd name="connsiteY16" fmla="*/ 718457 h 2095500"/>
              <a:gd name="connsiteX17" fmla="*/ 258536 w 3959679"/>
              <a:gd name="connsiteY17" fmla="*/ 797379 h 2095500"/>
              <a:gd name="connsiteX18" fmla="*/ 291193 w 3959679"/>
              <a:gd name="connsiteY18" fmla="*/ 797379 h 2095500"/>
              <a:gd name="connsiteX19" fmla="*/ 291193 w 3959679"/>
              <a:gd name="connsiteY19" fmla="*/ 879022 h 2095500"/>
              <a:gd name="connsiteX20" fmla="*/ 291193 w 3959679"/>
              <a:gd name="connsiteY20" fmla="*/ 879022 h 2095500"/>
              <a:gd name="connsiteX21" fmla="*/ 291193 w 3959679"/>
              <a:gd name="connsiteY21" fmla="*/ 936172 h 2095500"/>
              <a:gd name="connsiteX22" fmla="*/ 337457 w 3959679"/>
              <a:gd name="connsiteY22" fmla="*/ 936172 h 2095500"/>
              <a:gd name="connsiteX23" fmla="*/ 337457 w 3959679"/>
              <a:gd name="connsiteY23" fmla="*/ 982436 h 2095500"/>
              <a:gd name="connsiteX24" fmla="*/ 361950 w 3959679"/>
              <a:gd name="connsiteY24" fmla="*/ 982436 h 2095500"/>
              <a:gd name="connsiteX25" fmla="*/ 361950 w 3959679"/>
              <a:gd name="connsiteY25" fmla="*/ 1110343 h 2095500"/>
              <a:gd name="connsiteX26" fmla="*/ 386443 w 3959679"/>
              <a:gd name="connsiteY26" fmla="*/ 1110343 h 2095500"/>
              <a:gd name="connsiteX27" fmla="*/ 386443 w 3959679"/>
              <a:gd name="connsiteY27" fmla="*/ 1205593 h 2095500"/>
              <a:gd name="connsiteX28" fmla="*/ 424543 w 3959679"/>
              <a:gd name="connsiteY28" fmla="*/ 1205593 h 2095500"/>
              <a:gd name="connsiteX29" fmla="*/ 424543 w 3959679"/>
              <a:gd name="connsiteY29" fmla="*/ 1300843 h 2095500"/>
              <a:gd name="connsiteX30" fmla="*/ 459922 w 3959679"/>
              <a:gd name="connsiteY30" fmla="*/ 1300843 h 2095500"/>
              <a:gd name="connsiteX31" fmla="*/ 459922 w 3959679"/>
              <a:gd name="connsiteY31" fmla="*/ 1377043 h 2095500"/>
              <a:gd name="connsiteX32" fmla="*/ 514350 w 3959679"/>
              <a:gd name="connsiteY32" fmla="*/ 1377043 h 2095500"/>
              <a:gd name="connsiteX33" fmla="*/ 514350 w 3959679"/>
              <a:gd name="connsiteY33" fmla="*/ 1417864 h 2095500"/>
              <a:gd name="connsiteX34" fmla="*/ 514350 w 3959679"/>
              <a:gd name="connsiteY34" fmla="*/ 1417864 h 2095500"/>
              <a:gd name="connsiteX35" fmla="*/ 541564 w 3959679"/>
              <a:gd name="connsiteY35" fmla="*/ 1417864 h 2095500"/>
              <a:gd name="connsiteX36" fmla="*/ 541564 w 3959679"/>
              <a:gd name="connsiteY36" fmla="*/ 1499507 h 2095500"/>
              <a:gd name="connsiteX37" fmla="*/ 571500 w 3959679"/>
              <a:gd name="connsiteY37" fmla="*/ 1499507 h 2095500"/>
              <a:gd name="connsiteX38" fmla="*/ 571500 w 3959679"/>
              <a:gd name="connsiteY38" fmla="*/ 1534886 h 2095500"/>
              <a:gd name="connsiteX39" fmla="*/ 609600 w 3959679"/>
              <a:gd name="connsiteY39" fmla="*/ 1534886 h 2095500"/>
              <a:gd name="connsiteX40" fmla="*/ 609600 w 3959679"/>
              <a:gd name="connsiteY40" fmla="*/ 1592036 h 2095500"/>
              <a:gd name="connsiteX41" fmla="*/ 655864 w 3959679"/>
              <a:gd name="connsiteY41" fmla="*/ 1592036 h 2095500"/>
              <a:gd name="connsiteX42" fmla="*/ 655864 w 3959679"/>
              <a:gd name="connsiteY42" fmla="*/ 1630136 h 2095500"/>
              <a:gd name="connsiteX43" fmla="*/ 677636 w 3959679"/>
              <a:gd name="connsiteY43" fmla="*/ 1630136 h 2095500"/>
              <a:gd name="connsiteX44" fmla="*/ 677636 w 3959679"/>
              <a:gd name="connsiteY44" fmla="*/ 1665514 h 2095500"/>
              <a:gd name="connsiteX45" fmla="*/ 707572 w 3959679"/>
              <a:gd name="connsiteY45" fmla="*/ 1665514 h 2095500"/>
              <a:gd name="connsiteX46" fmla="*/ 707572 w 3959679"/>
              <a:gd name="connsiteY46" fmla="*/ 1709057 h 2095500"/>
              <a:gd name="connsiteX47" fmla="*/ 753836 w 3959679"/>
              <a:gd name="connsiteY47" fmla="*/ 1709057 h 2095500"/>
              <a:gd name="connsiteX48" fmla="*/ 753836 w 3959679"/>
              <a:gd name="connsiteY48" fmla="*/ 1749879 h 2095500"/>
              <a:gd name="connsiteX49" fmla="*/ 778329 w 3959679"/>
              <a:gd name="connsiteY49" fmla="*/ 1749879 h 2095500"/>
              <a:gd name="connsiteX50" fmla="*/ 778329 w 3959679"/>
              <a:gd name="connsiteY50" fmla="*/ 1801586 h 2095500"/>
              <a:gd name="connsiteX51" fmla="*/ 810986 w 3959679"/>
              <a:gd name="connsiteY51" fmla="*/ 1801586 h 2095500"/>
              <a:gd name="connsiteX52" fmla="*/ 810986 w 3959679"/>
              <a:gd name="connsiteY52" fmla="*/ 1847850 h 2095500"/>
              <a:gd name="connsiteX53" fmla="*/ 846364 w 3959679"/>
              <a:gd name="connsiteY53" fmla="*/ 1847850 h 2095500"/>
              <a:gd name="connsiteX54" fmla="*/ 846364 w 3959679"/>
              <a:gd name="connsiteY54" fmla="*/ 1877786 h 2095500"/>
              <a:gd name="connsiteX55" fmla="*/ 976993 w 3959679"/>
              <a:gd name="connsiteY55" fmla="*/ 1877786 h 2095500"/>
              <a:gd name="connsiteX56" fmla="*/ 976993 w 3959679"/>
              <a:gd name="connsiteY56" fmla="*/ 1926772 h 2095500"/>
              <a:gd name="connsiteX57" fmla="*/ 1123950 w 3959679"/>
              <a:gd name="connsiteY57" fmla="*/ 1926772 h 2095500"/>
              <a:gd name="connsiteX58" fmla="*/ 1298122 w 3959679"/>
              <a:gd name="connsiteY58" fmla="*/ 1926772 h 2095500"/>
              <a:gd name="connsiteX59" fmla="*/ 1298122 w 3959679"/>
              <a:gd name="connsiteY59" fmla="*/ 1945822 h 2095500"/>
              <a:gd name="connsiteX60" fmla="*/ 1366157 w 3959679"/>
              <a:gd name="connsiteY60" fmla="*/ 1945822 h 2095500"/>
              <a:gd name="connsiteX61" fmla="*/ 1366157 w 3959679"/>
              <a:gd name="connsiteY61" fmla="*/ 1973036 h 2095500"/>
              <a:gd name="connsiteX62" fmla="*/ 1839686 w 3959679"/>
              <a:gd name="connsiteY62" fmla="*/ 1973036 h 2095500"/>
              <a:gd name="connsiteX63" fmla="*/ 1839686 w 3959679"/>
              <a:gd name="connsiteY63" fmla="*/ 2005693 h 2095500"/>
              <a:gd name="connsiteX64" fmla="*/ 2201636 w 3959679"/>
              <a:gd name="connsiteY64" fmla="*/ 2005693 h 2095500"/>
              <a:gd name="connsiteX65" fmla="*/ 2201636 w 3959679"/>
              <a:gd name="connsiteY65" fmla="*/ 2043793 h 2095500"/>
              <a:gd name="connsiteX66" fmla="*/ 2253343 w 3959679"/>
              <a:gd name="connsiteY66" fmla="*/ 2043793 h 2095500"/>
              <a:gd name="connsiteX67" fmla="*/ 2253343 w 3959679"/>
              <a:gd name="connsiteY67" fmla="*/ 2043793 h 2095500"/>
              <a:gd name="connsiteX68" fmla="*/ 2253343 w 3959679"/>
              <a:gd name="connsiteY68" fmla="*/ 2043793 h 2095500"/>
              <a:gd name="connsiteX69" fmla="*/ 2253343 w 3959679"/>
              <a:gd name="connsiteY69" fmla="*/ 2071007 h 2095500"/>
              <a:gd name="connsiteX70" fmla="*/ 2373086 w 3959679"/>
              <a:gd name="connsiteY70" fmla="*/ 2071007 h 2095500"/>
              <a:gd name="connsiteX71" fmla="*/ 2375807 w 3959679"/>
              <a:gd name="connsiteY71" fmla="*/ 2068286 h 2095500"/>
              <a:gd name="connsiteX72" fmla="*/ 2588079 w 3959679"/>
              <a:gd name="connsiteY72" fmla="*/ 2068286 h 2095500"/>
              <a:gd name="connsiteX73" fmla="*/ 2588079 w 3959679"/>
              <a:gd name="connsiteY73" fmla="*/ 2095500 h 2095500"/>
              <a:gd name="connsiteX74" fmla="*/ 3959679 w 3959679"/>
              <a:gd name="connsiteY74" fmla="*/ 2095500 h 2095500"/>
              <a:gd name="connsiteX0" fmla="*/ 5443 w 3959679"/>
              <a:gd name="connsiteY0" fmla="*/ 0 h 2095500"/>
              <a:gd name="connsiteX1" fmla="*/ 0 w 3959679"/>
              <a:gd name="connsiteY1" fmla="*/ 76201 h 2095500"/>
              <a:gd name="connsiteX2" fmla="*/ 65315 w 3959679"/>
              <a:gd name="connsiteY2" fmla="*/ 92529 h 2095500"/>
              <a:gd name="connsiteX3" fmla="*/ 65315 w 3959679"/>
              <a:gd name="connsiteY3" fmla="*/ 168729 h 2095500"/>
              <a:gd name="connsiteX4" fmla="*/ 103414 w 3959679"/>
              <a:gd name="connsiteY4" fmla="*/ 168729 h 2095500"/>
              <a:gd name="connsiteX5" fmla="*/ 103414 w 3959679"/>
              <a:gd name="connsiteY5" fmla="*/ 236764 h 2095500"/>
              <a:gd name="connsiteX6" fmla="*/ 117022 w 3959679"/>
              <a:gd name="connsiteY6" fmla="*/ 250372 h 2095500"/>
              <a:gd name="connsiteX7" fmla="*/ 117022 w 3959679"/>
              <a:gd name="connsiteY7" fmla="*/ 345622 h 2095500"/>
              <a:gd name="connsiteX8" fmla="*/ 171450 w 3959679"/>
              <a:gd name="connsiteY8" fmla="*/ 345622 h 2095500"/>
              <a:gd name="connsiteX9" fmla="*/ 171450 w 3959679"/>
              <a:gd name="connsiteY9" fmla="*/ 429986 h 2095500"/>
              <a:gd name="connsiteX10" fmla="*/ 187779 w 3959679"/>
              <a:gd name="connsiteY10" fmla="*/ 429986 h 2095500"/>
              <a:gd name="connsiteX11" fmla="*/ 187779 w 3959679"/>
              <a:gd name="connsiteY11" fmla="*/ 527957 h 2095500"/>
              <a:gd name="connsiteX12" fmla="*/ 214993 w 3959679"/>
              <a:gd name="connsiteY12" fmla="*/ 527957 h 2095500"/>
              <a:gd name="connsiteX13" fmla="*/ 214993 w 3959679"/>
              <a:gd name="connsiteY13" fmla="*/ 634093 h 2095500"/>
              <a:gd name="connsiteX14" fmla="*/ 242207 w 3959679"/>
              <a:gd name="connsiteY14" fmla="*/ 634093 h 2095500"/>
              <a:gd name="connsiteX15" fmla="*/ 242207 w 3959679"/>
              <a:gd name="connsiteY15" fmla="*/ 718457 h 2095500"/>
              <a:gd name="connsiteX16" fmla="*/ 258536 w 3959679"/>
              <a:gd name="connsiteY16" fmla="*/ 718457 h 2095500"/>
              <a:gd name="connsiteX17" fmla="*/ 258536 w 3959679"/>
              <a:gd name="connsiteY17" fmla="*/ 797379 h 2095500"/>
              <a:gd name="connsiteX18" fmla="*/ 291193 w 3959679"/>
              <a:gd name="connsiteY18" fmla="*/ 797379 h 2095500"/>
              <a:gd name="connsiteX19" fmla="*/ 291193 w 3959679"/>
              <a:gd name="connsiteY19" fmla="*/ 879022 h 2095500"/>
              <a:gd name="connsiteX20" fmla="*/ 291193 w 3959679"/>
              <a:gd name="connsiteY20" fmla="*/ 879022 h 2095500"/>
              <a:gd name="connsiteX21" fmla="*/ 291193 w 3959679"/>
              <a:gd name="connsiteY21" fmla="*/ 936172 h 2095500"/>
              <a:gd name="connsiteX22" fmla="*/ 337457 w 3959679"/>
              <a:gd name="connsiteY22" fmla="*/ 936172 h 2095500"/>
              <a:gd name="connsiteX23" fmla="*/ 337457 w 3959679"/>
              <a:gd name="connsiteY23" fmla="*/ 982436 h 2095500"/>
              <a:gd name="connsiteX24" fmla="*/ 361950 w 3959679"/>
              <a:gd name="connsiteY24" fmla="*/ 982436 h 2095500"/>
              <a:gd name="connsiteX25" fmla="*/ 361950 w 3959679"/>
              <a:gd name="connsiteY25" fmla="*/ 1110343 h 2095500"/>
              <a:gd name="connsiteX26" fmla="*/ 386443 w 3959679"/>
              <a:gd name="connsiteY26" fmla="*/ 1110343 h 2095500"/>
              <a:gd name="connsiteX27" fmla="*/ 386443 w 3959679"/>
              <a:gd name="connsiteY27" fmla="*/ 1205593 h 2095500"/>
              <a:gd name="connsiteX28" fmla="*/ 424543 w 3959679"/>
              <a:gd name="connsiteY28" fmla="*/ 1205593 h 2095500"/>
              <a:gd name="connsiteX29" fmla="*/ 424543 w 3959679"/>
              <a:gd name="connsiteY29" fmla="*/ 1300843 h 2095500"/>
              <a:gd name="connsiteX30" fmla="*/ 459922 w 3959679"/>
              <a:gd name="connsiteY30" fmla="*/ 1300843 h 2095500"/>
              <a:gd name="connsiteX31" fmla="*/ 459922 w 3959679"/>
              <a:gd name="connsiteY31" fmla="*/ 1377043 h 2095500"/>
              <a:gd name="connsiteX32" fmla="*/ 514350 w 3959679"/>
              <a:gd name="connsiteY32" fmla="*/ 1377043 h 2095500"/>
              <a:gd name="connsiteX33" fmla="*/ 514350 w 3959679"/>
              <a:gd name="connsiteY33" fmla="*/ 1417864 h 2095500"/>
              <a:gd name="connsiteX34" fmla="*/ 514350 w 3959679"/>
              <a:gd name="connsiteY34" fmla="*/ 1417864 h 2095500"/>
              <a:gd name="connsiteX35" fmla="*/ 541564 w 3959679"/>
              <a:gd name="connsiteY35" fmla="*/ 1417864 h 2095500"/>
              <a:gd name="connsiteX36" fmla="*/ 541564 w 3959679"/>
              <a:gd name="connsiteY36" fmla="*/ 1499507 h 2095500"/>
              <a:gd name="connsiteX37" fmla="*/ 571500 w 3959679"/>
              <a:gd name="connsiteY37" fmla="*/ 1499507 h 2095500"/>
              <a:gd name="connsiteX38" fmla="*/ 571500 w 3959679"/>
              <a:gd name="connsiteY38" fmla="*/ 1534886 h 2095500"/>
              <a:gd name="connsiteX39" fmla="*/ 609600 w 3959679"/>
              <a:gd name="connsiteY39" fmla="*/ 1534886 h 2095500"/>
              <a:gd name="connsiteX40" fmla="*/ 609600 w 3959679"/>
              <a:gd name="connsiteY40" fmla="*/ 1592036 h 2095500"/>
              <a:gd name="connsiteX41" fmla="*/ 655864 w 3959679"/>
              <a:gd name="connsiteY41" fmla="*/ 1592036 h 2095500"/>
              <a:gd name="connsiteX42" fmla="*/ 655864 w 3959679"/>
              <a:gd name="connsiteY42" fmla="*/ 1630136 h 2095500"/>
              <a:gd name="connsiteX43" fmla="*/ 677636 w 3959679"/>
              <a:gd name="connsiteY43" fmla="*/ 1630136 h 2095500"/>
              <a:gd name="connsiteX44" fmla="*/ 677636 w 3959679"/>
              <a:gd name="connsiteY44" fmla="*/ 1665514 h 2095500"/>
              <a:gd name="connsiteX45" fmla="*/ 707572 w 3959679"/>
              <a:gd name="connsiteY45" fmla="*/ 1665514 h 2095500"/>
              <a:gd name="connsiteX46" fmla="*/ 707572 w 3959679"/>
              <a:gd name="connsiteY46" fmla="*/ 1709057 h 2095500"/>
              <a:gd name="connsiteX47" fmla="*/ 753836 w 3959679"/>
              <a:gd name="connsiteY47" fmla="*/ 1709057 h 2095500"/>
              <a:gd name="connsiteX48" fmla="*/ 753836 w 3959679"/>
              <a:gd name="connsiteY48" fmla="*/ 1749879 h 2095500"/>
              <a:gd name="connsiteX49" fmla="*/ 778329 w 3959679"/>
              <a:gd name="connsiteY49" fmla="*/ 1749879 h 2095500"/>
              <a:gd name="connsiteX50" fmla="*/ 778329 w 3959679"/>
              <a:gd name="connsiteY50" fmla="*/ 1801586 h 2095500"/>
              <a:gd name="connsiteX51" fmla="*/ 810986 w 3959679"/>
              <a:gd name="connsiteY51" fmla="*/ 1801586 h 2095500"/>
              <a:gd name="connsiteX52" fmla="*/ 810986 w 3959679"/>
              <a:gd name="connsiteY52" fmla="*/ 1847850 h 2095500"/>
              <a:gd name="connsiteX53" fmla="*/ 846364 w 3959679"/>
              <a:gd name="connsiteY53" fmla="*/ 1847850 h 2095500"/>
              <a:gd name="connsiteX54" fmla="*/ 846364 w 3959679"/>
              <a:gd name="connsiteY54" fmla="*/ 1877786 h 2095500"/>
              <a:gd name="connsiteX55" fmla="*/ 976993 w 3959679"/>
              <a:gd name="connsiteY55" fmla="*/ 1877786 h 2095500"/>
              <a:gd name="connsiteX56" fmla="*/ 976993 w 3959679"/>
              <a:gd name="connsiteY56" fmla="*/ 1926772 h 2095500"/>
              <a:gd name="connsiteX57" fmla="*/ 1123950 w 3959679"/>
              <a:gd name="connsiteY57" fmla="*/ 1926772 h 2095500"/>
              <a:gd name="connsiteX58" fmla="*/ 1298122 w 3959679"/>
              <a:gd name="connsiteY58" fmla="*/ 1926772 h 2095500"/>
              <a:gd name="connsiteX59" fmla="*/ 1298122 w 3959679"/>
              <a:gd name="connsiteY59" fmla="*/ 1945822 h 2095500"/>
              <a:gd name="connsiteX60" fmla="*/ 1366157 w 3959679"/>
              <a:gd name="connsiteY60" fmla="*/ 1945822 h 2095500"/>
              <a:gd name="connsiteX61" fmla="*/ 1366157 w 3959679"/>
              <a:gd name="connsiteY61" fmla="*/ 1973036 h 2095500"/>
              <a:gd name="connsiteX62" fmla="*/ 1839686 w 3959679"/>
              <a:gd name="connsiteY62" fmla="*/ 1973036 h 2095500"/>
              <a:gd name="connsiteX63" fmla="*/ 1839686 w 3959679"/>
              <a:gd name="connsiteY63" fmla="*/ 2005693 h 2095500"/>
              <a:gd name="connsiteX64" fmla="*/ 2201636 w 3959679"/>
              <a:gd name="connsiteY64" fmla="*/ 2005693 h 2095500"/>
              <a:gd name="connsiteX65" fmla="*/ 2201636 w 3959679"/>
              <a:gd name="connsiteY65" fmla="*/ 2043793 h 2095500"/>
              <a:gd name="connsiteX66" fmla="*/ 2253343 w 3959679"/>
              <a:gd name="connsiteY66" fmla="*/ 2043793 h 2095500"/>
              <a:gd name="connsiteX67" fmla="*/ 2253343 w 3959679"/>
              <a:gd name="connsiteY67" fmla="*/ 2043793 h 2095500"/>
              <a:gd name="connsiteX68" fmla="*/ 2253343 w 3959679"/>
              <a:gd name="connsiteY68" fmla="*/ 2043793 h 2095500"/>
              <a:gd name="connsiteX69" fmla="*/ 2253343 w 3959679"/>
              <a:gd name="connsiteY69" fmla="*/ 2071007 h 2095500"/>
              <a:gd name="connsiteX70" fmla="*/ 2373086 w 3959679"/>
              <a:gd name="connsiteY70" fmla="*/ 2071007 h 2095500"/>
              <a:gd name="connsiteX71" fmla="*/ 2375807 w 3959679"/>
              <a:gd name="connsiteY71" fmla="*/ 2068286 h 2095500"/>
              <a:gd name="connsiteX72" fmla="*/ 2588079 w 3959679"/>
              <a:gd name="connsiteY72" fmla="*/ 2068286 h 2095500"/>
              <a:gd name="connsiteX73" fmla="*/ 2588079 w 3959679"/>
              <a:gd name="connsiteY73" fmla="*/ 2095500 h 2095500"/>
              <a:gd name="connsiteX74" fmla="*/ 3959679 w 3959679"/>
              <a:gd name="connsiteY74" fmla="*/ 2095500 h 2095500"/>
              <a:gd name="connsiteX0" fmla="*/ 5443 w 3959679"/>
              <a:gd name="connsiteY0" fmla="*/ 0 h 2095500"/>
              <a:gd name="connsiteX1" fmla="*/ 0 w 3959679"/>
              <a:gd name="connsiteY1" fmla="*/ 76201 h 2095500"/>
              <a:gd name="connsiteX2" fmla="*/ 65315 w 3959679"/>
              <a:gd name="connsiteY2" fmla="*/ 92529 h 2095500"/>
              <a:gd name="connsiteX3" fmla="*/ 65315 w 3959679"/>
              <a:gd name="connsiteY3" fmla="*/ 168729 h 2095500"/>
              <a:gd name="connsiteX4" fmla="*/ 103414 w 3959679"/>
              <a:gd name="connsiteY4" fmla="*/ 168729 h 2095500"/>
              <a:gd name="connsiteX5" fmla="*/ 103414 w 3959679"/>
              <a:gd name="connsiteY5" fmla="*/ 236764 h 2095500"/>
              <a:gd name="connsiteX6" fmla="*/ 117022 w 3959679"/>
              <a:gd name="connsiteY6" fmla="*/ 250372 h 2095500"/>
              <a:gd name="connsiteX7" fmla="*/ 117022 w 3959679"/>
              <a:gd name="connsiteY7" fmla="*/ 345622 h 2095500"/>
              <a:gd name="connsiteX8" fmla="*/ 171450 w 3959679"/>
              <a:gd name="connsiteY8" fmla="*/ 345622 h 2095500"/>
              <a:gd name="connsiteX9" fmla="*/ 171450 w 3959679"/>
              <a:gd name="connsiteY9" fmla="*/ 429986 h 2095500"/>
              <a:gd name="connsiteX10" fmla="*/ 187779 w 3959679"/>
              <a:gd name="connsiteY10" fmla="*/ 429986 h 2095500"/>
              <a:gd name="connsiteX11" fmla="*/ 187779 w 3959679"/>
              <a:gd name="connsiteY11" fmla="*/ 527957 h 2095500"/>
              <a:gd name="connsiteX12" fmla="*/ 214993 w 3959679"/>
              <a:gd name="connsiteY12" fmla="*/ 527957 h 2095500"/>
              <a:gd name="connsiteX13" fmla="*/ 214993 w 3959679"/>
              <a:gd name="connsiteY13" fmla="*/ 634093 h 2095500"/>
              <a:gd name="connsiteX14" fmla="*/ 242207 w 3959679"/>
              <a:gd name="connsiteY14" fmla="*/ 634093 h 2095500"/>
              <a:gd name="connsiteX15" fmla="*/ 242207 w 3959679"/>
              <a:gd name="connsiteY15" fmla="*/ 718457 h 2095500"/>
              <a:gd name="connsiteX16" fmla="*/ 258536 w 3959679"/>
              <a:gd name="connsiteY16" fmla="*/ 718457 h 2095500"/>
              <a:gd name="connsiteX17" fmla="*/ 258536 w 3959679"/>
              <a:gd name="connsiteY17" fmla="*/ 797379 h 2095500"/>
              <a:gd name="connsiteX18" fmla="*/ 291193 w 3959679"/>
              <a:gd name="connsiteY18" fmla="*/ 797379 h 2095500"/>
              <a:gd name="connsiteX19" fmla="*/ 291193 w 3959679"/>
              <a:gd name="connsiteY19" fmla="*/ 879022 h 2095500"/>
              <a:gd name="connsiteX20" fmla="*/ 291193 w 3959679"/>
              <a:gd name="connsiteY20" fmla="*/ 879022 h 2095500"/>
              <a:gd name="connsiteX21" fmla="*/ 291193 w 3959679"/>
              <a:gd name="connsiteY21" fmla="*/ 936172 h 2095500"/>
              <a:gd name="connsiteX22" fmla="*/ 337457 w 3959679"/>
              <a:gd name="connsiteY22" fmla="*/ 936172 h 2095500"/>
              <a:gd name="connsiteX23" fmla="*/ 337457 w 3959679"/>
              <a:gd name="connsiteY23" fmla="*/ 982436 h 2095500"/>
              <a:gd name="connsiteX24" fmla="*/ 361950 w 3959679"/>
              <a:gd name="connsiteY24" fmla="*/ 982436 h 2095500"/>
              <a:gd name="connsiteX25" fmla="*/ 361950 w 3959679"/>
              <a:gd name="connsiteY25" fmla="*/ 1110343 h 2095500"/>
              <a:gd name="connsiteX26" fmla="*/ 386443 w 3959679"/>
              <a:gd name="connsiteY26" fmla="*/ 1110343 h 2095500"/>
              <a:gd name="connsiteX27" fmla="*/ 386443 w 3959679"/>
              <a:gd name="connsiteY27" fmla="*/ 1205593 h 2095500"/>
              <a:gd name="connsiteX28" fmla="*/ 424543 w 3959679"/>
              <a:gd name="connsiteY28" fmla="*/ 1205593 h 2095500"/>
              <a:gd name="connsiteX29" fmla="*/ 424543 w 3959679"/>
              <a:gd name="connsiteY29" fmla="*/ 1300843 h 2095500"/>
              <a:gd name="connsiteX30" fmla="*/ 459922 w 3959679"/>
              <a:gd name="connsiteY30" fmla="*/ 1300843 h 2095500"/>
              <a:gd name="connsiteX31" fmla="*/ 459922 w 3959679"/>
              <a:gd name="connsiteY31" fmla="*/ 1377043 h 2095500"/>
              <a:gd name="connsiteX32" fmla="*/ 514350 w 3959679"/>
              <a:gd name="connsiteY32" fmla="*/ 1377043 h 2095500"/>
              <a:gd name="connsiteX33" fmla="*/ 514350 w 3959679"/>
              <a:gd name="connsiteY33" fmla="*/ 1417864 h 2095500"/>
              <a:gd name="connsiteX34" fmla="*/ 514350 w 3959679"/>
              <a:gd name="connsiteY34" fmla="*/ 1417864 h 2095500"/>
              <a:gd name="connsiteX35" fmla="*/ 541564 w 3959679"/>
              <a:gd name="connsiteY35" fmla="*/ 1417864 h 2095500"/>
              <a:gd name="connsiteX36" fmla="*/ 541564 w 3959679"/>
              <a:gd name="connsiteY36" fmla="*/ 1499507 h 2095500"/>
              <a:gd name="connsiteX37" fmla="*/ 571500 w 3959679"/>
              <a:gd name="connsiteY37" fmla="*/ 1499507 h 2095500"/>
              <a:gd name="connsiteX38" fmla="*/ 571500 w 3959679"/>
              <a:gd name="connsiteY38" fmla="*/ 1534886 h 2095500"/>
              <a:gd name="connsiteX39" fmla="*/ 609600 w 3959679"/>
              <a:gd name="connsiteY39" fmla="*/ 1534886 h 2095500"/>
              <a:gd name="connsiteX40" fmla="*/ 609600 w 3959679"/>
              <a:gd name="connsiteY40" fmla="*/ 1592036 h 2095500"/>
              <a:gd name="connsiteX41" fmla="*/ 655864 w 3959679"/>
              <a:gd name="connsiteY41" fmla="*/ 1592036 h 2095500"/>
              <a:gd name="connsiteX42" fmla="*/ 655864 w 3959679"/>
              <a:gd name="connsiteY42" fmla="*/ 1630136 h 2095500"/>
              <a:gd name="connsiteX43" fmla="*/ 677636 w 3959679"/>
              <a:gd name="connsiteY43" fmla="*/ 1630136 h 2095500"/>
              <a:gd name="connsiteX44" fmla="*/ 677636 w 3959679"/>
              <a:gd name="connsiteY44" fmla="*/ 1665514 h 2095500"/>
              <a:gd name="connsiteX45" fmla="*/ 707572 w 3959679"/>
              <a:gd name="connsiteY45" fmla="*/ 1665514 h 2095500"/>
              <a:gd name="connsiteX46" fmla="*/ 707572 w 3959679"/>
              <a:gd name="connsiteY46" fmla="*/ 1709057 h 2095500"/>
              <a:gd name="connsiteX47" fmla="*/ 753836 w 3959679"/>
              <a:gd name="connsiteY47" fmla="*/ 1709057 h 2095500"/>
              <a:gd name="connsiteX48" fmla="*/ 753836 w 3959679"/>
              <a:gd name="connsiteY48" fmla="*/ 1749879 h 2095500"/>
              <a:gd name="connsiteX49" fmla="*/ 778329 w 3959679"/>
              <a:gd name="connsiteY49" fmla="*/ 1749879 h 2095500"/>
              <a:gd name="connsiteX50" fmla="*/ 778329 w 3959679"/>
              <a:gd name="connsiteY50" fmla="*/ 1801586 h 2095500"/>
              <a:gd name="connsiteX51" fmla="*/ 810986 w 3959679"/>
              <a:gd name="connsiteY51" fmla="*/ 1801586 h 2095500"/>
              <a:gd name="connsiteX52" fmla="*/ 810986 w 3959679"/>
              <a:gd name="connsiteY52" fmla="*/ 1847850 h 2095500"/>
              <a:gd name="connsiteX53" fmla="*/ 846364 w 3959679"/>
              <a:gd name="connsiteY53" fmla="*/ 1847850 h 2095500"/>
              <a:gd name="connsiteX54" fmla="*/ 846364 w 3959679"/>
              <a:gd name="connsiteY54" fmla="*/ 1877786 h 2095500"/>
              <a:gd name="connsiteX55" fmla="*/ 976993 w 3959679"/>
              <a:gd name="connsiteY55" fmla="*/ 1877786 h 2095500"/>
              <a:gd name="connsiteX56" fmla="*/ 976993 w 3959679"/>
              <a:gd name="connsiteY56" fmla="*/ 1926772 h 2095500"/>
              <a:gd name="connsiteX57" fmla="*/ 1123950 w 3959679"/>
              <a:gd name="connsiteY57" fmla="*/ 1926772 h 2095500"/>
              <a:gd name="connsiteX58" fmla="*/ 1298122 w 3959679"/>
              <a:gd name="connsiteY58" fmla="*/ 1926772 h 2095500"/>
              <a:gd name="connsiteX59" fmla="*/ 1298122 w 3959679"/>
              <a:gd name="connsiteY59" fmla="*/ 1945822 h 2095500"/>
              <a:gd name="connsiteX60" fmla="*/ 1366157 w 3959679"/>
              <a:gd name="connsiteY60" fmla="*/ 1945822 h 2095500"/>
              <a:gd name="connsiteX61" fmla="*/ 1366157 w 3959679"/>
              <a:gd name="connsiteY61" fmla="*/ 1973036 h 2095500"/>
              <a:gd name="connsiteX62" fmla="*/ 1839686 w 3959679"/>
              <a:gd name="connsiteY62" fmla="*/ 1973036 h 2095500"/>
              <a:gd name="connsiteX63" fmla="*/ 1839686 w 3959679"/>
              <a:gd name="connsiteY63" fmla="*/ 2005693 h 2095500"/>
              <a:gd name="connsiteX64" fmla="*/ 2201636 w 3959679"/>
              <a:gd name="connsiteY64" fmla="*/ 2005693 h 2095500"/>
              <a:gd name="connsiteX65" fmla="*/ 2201636 w 3959679"/>
              <a:gd name="connsiteY65" fmla="*/ 2043793 h 2095500"/>
              <a:gd name="connsiteX66" fmla="*/ 2253343 w 3959679"/>
              <a:gd name="connsiteY66" fmla="*/ 2043793 h 2095500"/>
              <a:gd name="connsiteX67" fmla="*/ 2253343 w 3959679"/>
              <a:gd name="connsiteY67" fmla="*/ 2043793 h 2095500"/>
              <a:gd name="connsiteX68" fmla="*/ 2253343 w 3959679"/>
              <a:gd name="connsiteY68" fmla="*/ 2043793 h 2095500"/>
              <a:gd name="connsiteX69" fmla="*/ 2253343 w 3959679"/>
              <a:gd name="connsiteY69" fmla="*/ 2071007 h 2095500"/>
              <a:gd name="connsiteX70" fmla="*/ 2373086 w 3959679"/>
              <a:gd name="connsiteY70" fmla="*/ 2071007 h 2095500"/>
              <a:gd name="connsiteX71" fmla="*/ 2375807 w 3959679"/>
              <a:gd name="connsiteY71" fmla="*/ 2068286 h 2095500"/>
              <a:gd name="connsiteX72" fmla="*/ 2588079 w 3959679"/>
              <a:gd name="connsiteY72" fmla="*/ 2068286 h 2095500"/>
              <a:gd name="connsiteX73" fmla="*/ 2588079 w 3959679"/>
              <a:gd name="connsiteY73" fmla="*/ 2095500 h 2095500"/>
              <a:gd name="connsiteX74" fmla="*/ 3959679 w 3959679"/>
              <a:gd name="connsiteY74" fmla="*/ 2095500 h 2095500"/>
              <a:gd name="connsiteX0" fmla="*/ 5443 w 3959679"/>
              <a:gd name="connsiteY0" fmla="*/ 0 h 2095500"/>
              <a:gd name="connsiteX1" fmla="*/ 0 w 3959679"/>
              <a:gd name="connsiteY1" fmla="*/ 76201 h 2095500"/>
              <a:gd name="connsiteX2" fmla="*/ 65315 w 3959679"/>
              <a:gd name="connsiteY2" fmla="*/ 92529 h 2095500"/>
              <a:gd name="connsiteX3" fmla="*/ 65315 w 3959679"/>
              <a:gd name="connsiteY3" fmla="*/ 168729 h 2095500"/>
              <a:gd name="connsiteX4" fmla="*/ 103414 w 3959679"/>
              <a:gd name="connsiteY4" fmla="*/ 168729 h 2095500"/>
              <a:gd name="connsiteX5" fmla="*/ 103414 w 3959679"/>
              <a:gd name="connsiteY5" fmla="*/ 236764 h 2095500"/>
              <a:gd name="connsiteX6" fmla="*/ 117022 w 3959679"/>
              <a:gd name="connsiteY6" fmla="*/ 250372 h 2095500"/>
              <a:gd name="connsiteX7" fmla="*/ 117022 w 3959679"/>
              <a:gd name="connsiteY7" fmla="*/ 345622 h 2095500"/>
              <a:gd name="connsiteX8" fmla="*/ 171450 w 3959679"/>
              <a:gd name="connsiteY8" fmla="*/ 345622 h 2095500"/>
              <a:gd name="connsiteX9" fmla="*/ 171450 w 3959679"/>
              <a:gd name="connsiteY9" fmla="*/ 429986 h 2095500"/>
              <a:gd name="connsiteX10" fmla="*/ 187779 w 3959679"/>
              <a:gd name="connsiteY10" fmla="*/ 429986 h 2095500"/>
              <a:gd name="connsiteX11" fmla="*/ 187779 w 3959679"/>
              <a:gd name="connsiteY11" fmla="*/ 527957 h 2095500"/>
              <a:gd name="connsiteX12" fmla="*/ 214993 w 3959679"/>
              <a:gd name="connsiteY12" fmla="*/ 527957 h 2095500"/>
              <a:gd name="connsiteX13" fmla="*/ 214993 w 3959679"/>
              <a:gd name="connsiteY13" fmla="*/ 634093 h 2095500"/>
              <a:gd name="connsiteX14" fmla="*/ 242207 w 3959679"/>
              <a:gd name="connsiteY14" fmla="*/ 634093 h 2095500"/>
              <a:gd name="connsiteX15" fmla="*/ 242207 w 3959679"/>
              <a:gd name="connsiteY15" fmla="*/ 718457 h 2095500"/>
              <a:gd name="connsiteX16" fmla="*/ 258536 w 3959679"/>
              <a:gd name="connsiteY16" fmla="*/ 718457 h 2095500"/>
              <a:gd name="connsiteX17" fmla="*/ 258536 w 3959679"/>
              <a:gd name="connsiteY17" fmla="*/ 797379 h 2095500"/>
              <a:gd name="connsiteX18" fmla="*/ 291193 w 3959679"/>
              <a:gd name="connsiteY18" fmla="*/ 797379 h 2095500"/>
              <a:gd name="connsiteX19" fmla="*/ 291193 w 3959679"/>
              <a:gd name="connsiteY19" fmla="*/ 879022 h 2095500"/>
              <a:gd name="connsiteX20" fmla="*/ 291193 w 3959679"/>
              <a:gd name="connsiteY20" fmla="*/ 879022 h 2095500"/>
              <a:gd name="connsiteX21" fmla="*/ 291193 w 3959679"/>
              <a:gd name="connsiteY21" fmla="*/ 936172 h 2095500"/>
              <a:gd name="connsiteX22" fmla="*/ 337457 w 3959679"/>
              <a:gd name="connsiteY22" fmla="*/ 936172 h 2095500"/>
              <a:gd name="connsiteX23" fmla="*/ 337457 w 3959679"/>
              <a:gd name="connsiteY23" fmla="*/ 982436 h 2095500"/>
              <a:gd name="connsiteX24" fmla="*/ 361950 w 3959679"/>
              <a:gd name="connsiteY24" fmla="*/ 982436 h 2095500"/>
              <a:gd name="connsiteX25" fmla="*/ 361950 w 3959679"/>
              <a:gd name="connsiteY25" fmla="*/ 1110343 h 2095500"/>
              <a:gd name="connsiteX26" fmla="*/ 386443 w 3959679"/>
              <a:gd name="connsiteY26" fmla="*/ 1110343 h 2095500"/>
              <a:gd name="connsiteX27" fmla="*/ 386443 w 3959679"/>
              <a:gd name="connsiteY27" fmla="*/ 1205593 h 2095500"/>
              <a:gd name="connsiteX28" fmla="*/ 424543 w 3959679"/>
              <a:gd name="connsiteY28" fmla="*/ 1205593 h 2095500"/>
              <a:gd name="connsiteX29" fmla="*/ 424543 w 3959679"/>
              <a:gd name="connsiteY29" fmla="*/ 1300843 h 2095500"/>
              <a:gd name="connsiteX30" fmla="*/ 459922 w 3959679"/>
              <a:gd name="connsiteY30" fmla="*/ 1300843 h 2095500"/>
              <a:gd name="connsiteX31" fmla="*/ 459922 w 3959679"/>
              <a:gd name="connsiteY31" fmla="*/ 1377043 h 2095500"/>
              <a:gd name="connsiteX32" fmla="*/ 514350 w 3959679"/>
              <a:gd name="connsiteY32" fmla="*/ 1377043 h 2095500"/>
              <a:gd name="connsiteX33" fmla="*/ 514350 w 3959679"/>
              <a:gd name="connsiteY33" fmla="*/ 1417864 h 2095500"/>
              <a:gd name="connsiteX34" fmla="*/ 514350 w 3959679"/>
              <a:gd name="connsiteY34" fmla="*/ 1417864 h 2095500"/>
              <a:gd name="connsiteX35" fmla="*/ 541564 w 3959679"/>
              <a:gd name="connsiteY35" fmla="*/ 1417864 h 2095500"/>
              <a:gd name="connsiteX36" fmla="*/ 541564 w 3959679"/>
              <a:gd name="connsiteY36" fmla="*/ 1499507 h 2095500"/>
              <a:gd name="connsiteX37" fmla="*/ 571500 w 3959679"/>
              <a:gd name="connsiteY37" fmla="*/ 1499507 h 2095500"/>
              <a:gd name="connsiteX38" fmla="*/ 571500 w 3959679"/>
              <a:gd name="connsiteY38" fmla="*/ 1534886 h 2095500"/>
              <a:gd name="connsiteX39" fmla="*/ 609600 w 3959679"/>
              <a:gd name="connsiteY39" fmla="*/ 1534886 h 2095500"/>
              <a:gd name="connsiteX40" fmla="*/ 609600 w 3959679"/>
              <a:gd name="connsiteY40" fmla="*/ 1592036 h 2095500"/>
              <a:gd name="connsiteX41" fmla="*/ 655864 w 3959679"/>
              <a:gd name="connsiteY41" fmla="*/ 1592036 h 2095500"/>
              <a:gd name="connsiteX42" fmla="*/ 655864 w 3959679"/>
              <a:gd name="connsiteY42" fmla="*/ 1630136 h 2095500"/>
              <a:gd name="connsiteX43" fmla="*/ 677636 w 3959679"/>
              <a:gd name="connsiteY43" fmla="*/ 1630136 h 2095500"/>
              <a:gd name="connsiteX44" fmla="*/ 677636 w 3959679"/>
              <a:gd name="connsiteY44" fmla="*/ 1665514 h 2095500"/>
              <a:gd name="connsiteX45" fmla="*/ 707572 w 3959679"/>
              <a:gd name="connsiteY45" fmla="*/ 1665514 h 2095500"/>
              <a:gd name="connsiteX46" fmla="*/ 707572 w 3959679"/>
              <a:gd name="connsiteY46" fmla="*/ 1709057 h 2095500"/>
              <a:gd name="connsiteX47" fmla="*/ 753836 w 3959679"/>
              <a:gd name="connsiteY47" fmla="*/ 1709057 h 2095500"/>
              <a:gd name="connsiteX48" fmla="*/ 753836 w 3959679"/>
              <a:gd name="connsiteY48" fmla="*/ 1749879 h 2095500"/>
              <a:gd name="connsiteX49" fmla="*/ 778329 w 3959679"/>
              <a:gd name="connsiteY49" fmla="*/ 1749879 h 2095500"/>
              <a:gd name="connsiteX50" fmla="*/ 778329 w 3959679"/>
              <a:gd name="connsiteY50" fmla="*/ 1801586 h 2095500"/>
              <a:gd name="connsiteX51" fmla="*/ 810986 w 3959679"/>
              <a:gd name="connsiteY51" fmla="*/ 1801586 h 2095500"/>
              <a:gd name="connsiteX52" fmla="*/ 810986 w 3959679"/>
              <a:gd name="connsiteY52" fmla="*/ 1847850 h 2095500"/>
              <a:gd name="connsiteX53" fmla="*/ 846364 w 3959679"/>
              <a:gd name="connsiteY53" fmla="*/ 1847850 h 2095500"/>
              <a:gd name="connsiteX54" fmla="*/ 846364 w 3959679"/>
              <a:gd name="connsiteY54" fmla="*/ 1877786 h 2095500"/>
              <a:gd name="connsiteX55" fmla="*/ 976993 w 3959679"/>
              <a:gd name="connsiteY55" fmla="*/ 1877786 h 2095500"/>
              <a:gd name="connsiteX56" fmla="*/ 976993 w 3959679"/>
              <a:gd name="connsiteY56" fmla="*/ 1926772 h 2095500"/>
              <a:gd name="connsiteX57" fmla="*/ 1123950 w 3959679"/>
              <a:gd name="connsiteY57" fmla="*/ 1926772 h 2095500"/>
              <a:gd name="connsiteX58" fmla="*/ 1298122 w 3959679"/>
              <a:gd name="connsiteY58" fmla="*/ 1926772 h 2095500"/>
              <a:gd name="connsiteX59" fmla="*/ 1298122 w 3959679"/>
              <a:gd name="connsiteY59" fmla="*/ 1945822 h 2095500"/>
              <a:gd name="connsiteX60" fmla="*/ 1366157 w 3959679"/>
              <a:gd name="connsiteY60" fmla="*/ 1945822 h 2095500"/>
              <a:gd name="connsiteX61" fmla="*/ 1366157 w 3959679"/>
              <a:gd name="connsiteY61" fmla="*/ 1973036 h 2095500"/>
              <a:gd name="connsiteX62" fmla="*/ 1839686 w 3959679"/>
              <a:gd name="connsiteY62" fmla="*/ 1973036 h 2095500"/>
              <a:gd name="connsiteX63" fmla="*/ 1839686 w 3959679"/>
              <a:gd name="connsiteY63" fmla="*/ 2005693 h 2095500"/>
              <a:gd name="connsiteX64" fmla="*/ 2201636 w 3959679"/>
              <a:gd name="connsiteY64" fmla="*/ 2005693 h 2095500"/>
              <a:gd name="connsiteX65" fmla="*/ 2201636 w 3959679"/>
              <a:gd name="connsiteY65" fmla="*/ 2043793 h 2095500"/>
              <a:gd name="connsiteX66" fmla="*/ 2253343 w 3959679"/>
              <a:gd name="connsiteY66" fmla="*/ 2043793 h 2095500"/>
              <a:gd name="connsiteX67" fmla="*/ 2253343 w 3959679"/>
              <a:gd name="connsiteY67" fmla="*/ 2043793 h 2095500"/>
              <a:gd name="connsiteX68" fmla="*/ 2253343 w 3959679"/>
              <a:gd name="connsiteY68" fmla="*/ 2043793 h 2095500"/>
              <a:gd name="connsiteX69" fmla="*/ 2253343 w 3959679"/>
              <a:gd name="connsiteY69" fmla="*/ 2071007 h 2095500"/>
              <a:gd name="connsiteX70" fmla="*/ 2373086 w 3959679"/>
              <a:gd name="connsiteY70" fmla="*/ 2071007 h 2095500"/>
              <a:gd name="connsiteX71" fmla="*/ 2375807 w 3959679"/>
              <a:gd name="connsiteY71" fmla="*/ 2068286 h 2095500"/>
              <a:gd name="connsiteX72" fmla="*/ 2588079 w 3959679"/>
              <a:gd name="connsiteY72" fmla="*/ 2068286 h 2095500"/>
              <a:gd name="connsiteX73" fmla="*/ 2588079 w 3959679"/>
              <a:gd name="connsiteY73" fmla="*/ 2095500 h 2095500"/>
              <a:gd name="connsiteX74" fmla="*/ 3959679 w 3959679"/>
              <a:gd name="connsiteY74" fmla="*/ 2095500 h 2095500"/>
              <a:gd name="connsiteX0" fmla="*/ 5443 w 3959679"/>
              <a:gd name="connsiteY0" fmla="*/ 0 h 2095500"/>
              <a:gd name="connsiteX1" fmla="*/ 0 w 3959679"/>
              <a:gd name="connsiteY1" fmla="*/ 76201 h 2095500"/>
              <a:gd name="connsiteX2" fmla="*/ 65315 w 3959679"/>
              <a:gd name="connsiteY2" fmla="*/ 87086 h 2095500"/>
              <a:gd name="connsiteX3" fmla="*/ 65315 w 3959679"/>
              <a:gd name="connsiteY3" fmla="*/ 168729 h 2095500"/>
              <a:gd name="connsiteX4" fmla="*/ 103414 w 3959679"/>
              <a:gd name="connsiteY4" fmla="*/ 168729 h 2095500"/>
              <a:gd name="connsiteX5" fmla="*/ 103414 w 3959679"/>
              <a:gd name="connsiteY5" fmla="*/ 236764 h 2095500"/>
              <a:gd name="connsiteX6" fmla="*/ 117022 w 3959679"/>
              <a:gd name="connsiteY6" fmla="*/ 250372 h 2095500"/>
              <a:gd name="connsiteX7" fmla="*/ 117022 w 3959679"/>
              <a:gd name="connsiteY7" fmla="*/ 345622 h 2095500"/>
              <a:gd name="connsiteX8" fmla="*/ 171450 w 3959679"/>
              <a:gd name="connsiteY8" fmla="*/ 345622 h 2095500"/>
              <a:gd name="connsiteX9" fmla="*/ 171450 w 3959679"/>
              <a:gd name="connsiteY9" fmla="*/ 429986 h 2095500"/>
              <a:gd name="connsiteX10" fmla="*/ 187779 w 3959679"/>
              <a:gd name="connsiteY10" fmla="*/ 429986 h 2095500"/>
              <a:gd name="connsiteX11" fmla="*/ 187779 w 3959679"/>
              <a:gd name="connsiteY11" fmla="*/ 527957 h 2095500"/>
              <a:gd name="connsiteX12" fmla="*/ 214993 w 3959679"/>
              <a:gd name="connsiteY12" fmla="*/ 527957 h 2095500"/>
              <a:gd name="connsiteX13" fmla="*/ 214993 w 3959679"/>
              <a:gd name="connsiteY13" fmla="*/ 634093 h 2095500"/>
              <a:gd name="connsiteX14" fmla="*/ 242207 w 3959679"/>
              <a:gd name="connsiteY14" fmla="*/ 634093 h 2095500"/>
              <a:gd name="connsiteX15" fmla="*/ 242207 w 3959679"/>
              <a:gd name="connsiteY15" fmla="*/ 718457 h 2095500"/>
              <a:gd name="connsiteX16" fmla="*/ 258536 w 3959679"/>
              <a:gd name="connsiteY16" fmla="*/ 718457 h 2095500"/>
              <a:gd name="connsiteX17" fmla="*/ 258536 w 3959679"/>
              <a:gd name="connsiteY17" fmla="*/ 797379 h 2095500"/>
              <a:gd name="connsiteX18" fmla="*/ 291193 w 3959679"/>
              <a:gd name="connsiteY18" fmla="*/ 797379 h 2095500"/>
              <a:gd name="connsiteX19" fmla="*/ 291193 w 3959679"/>
              <a:gd name="connsiteY19" fmla="*/ 879022 h 2095500"/>
              <a:gd name="connsiteX20" fmla="*/ 291193 w 3959679"/>
              <a:gd name="connsiteY20" fmla="*/ 879022 h 2095500"/>
              <a:gd name="connsiteX21" fmla="*/ 291193 w 3959679"/>
              <a:gd name="connsiteY21" fmla="*/ 936172 h 2095500"/>
              <a:gd name="connsiteX22" fmla="*/ 337457 w 3959679"/>
              <a:gd name="connsiteY22" fmla="*/ 936172 h 2095500"/>
              <a:gd name="connsiteX23" fmla="*/ 337457 w 3959679"/>
              <a:gd name="connsiteY23" fmla="*/ 982436 h 2095500"/>
              <a:gd name="connsiteX24" fmla="*/ 361950 w 3959679"/>
              <a:gd name="connsiteY24" fmla="*/ 982436 h 2095500"/>
              <a:gd name="connsiteX25" fmla="*/ 361950 w 3959679"/>
              <a:gd name="connsiteY25" fmla="*/ 1110343 h 2095500"/>
              <a:gd name="connsiteX26" fmla="*/ 386443 w 3959679"/>
              <a:gd name="connsiteY26" fmla="*/ 1110343 h 2095500"/>
              <a:gd name="connsiteX27" fmla="*/ 386443 w 3959679"/>
              <a:gd name="connsiteY27" fmla="*/ 1205593 h 2095500"/>
              <a:gd name="connsiteX28" fmla="*/ 424543 w 3959679"/>
              <a:gd name="connsiteY28" fmla="*/ 1205593 h 2095500"/>
              <a:gd name="connsiteX29" fmla="*/ 424543 w 3959679"/>
              <a:gd name="connsiteY29" fmla="*/ 1300843 h 2095500"/>
              <a:gd name="connsiteX30" fmla="*/ 459922 w 3959679"/>
              <a:gd name="connsiteY30" fmla="*/ 1300843 h 2095500"/>
              <a:gd name="connsiteX31" fmla="*/ 459922 w 3959679"/>
              <a:gd name="connsiteY31" fmla="*/ 1377043 h 2095500"/>
              <a:gd name="connsiteX32" fmla="*/ 514350 w 3959679"/>
              <a:gd name="connsiteY32" fmla="*/ 1377043 h 2095500"/>
              <a:gd name="connsiteX33" fmla="*/ 514350 w 3959679"/>
              <a:gd name="connsiteY33" fmla="*/ 1417864 h 2095500"/>
              <a:gd name="connsiteX34" fmla="*/ 514350 w 3959679"/>
              <a:gd name="connsiteY34" fmla="*/ 1417864 h 2095500"/>
              <a:gd name="connsiteX35" fmla="*/ 541564 w 3959679"/>
              <a:gd name="connsiteY35" fmla="*/ 1417864 h 2095500"/>
              <a:gd name="connsiteX36" fmla="*/ 541564 w 3959679"/>
              <a:gd name="connsiteY36" fmla="*/ 1499507 h 2095500"/>
              <a:gd name="connsiteX37" fmla="*/ 571500 w 3959679"/>
              <a:gd name="connsiteY37" fmla="*/ 1499507 h 2095500"/>
              <a:gd name="connsiteX38" fmla="*/ 571500 w 3959679"/>
              <a:gd name="connsiteY38" fmla="*/ 1534886 h 2095500"/>
              <a:gd name="connsiteX39" fmla="*/ 609600 w 3959679"/>
              <a:gd name="connsiteY39" fmla="*/ 1534886 h 2095500"/>
              <a:gd name="connsiteX40" fmla="*/ 609600 w 3959679"/>
              <a:gd name="connsiteY40" fmla="*/ 1592036 h 2095500"/>
              <a:gd name="connsiteX41" fmla="*/ 655864 w 3959679"/>
              <a:gd name="connsiteY41" fmla="*/ 1592036 h 2095500"/>
              <a:gd name="connsiteX42" fmla="*/ 655864 w 3959679"/>
              <a:gd name="connsiteY42" fmla="*/ 1630136 h 2095500"/>
              <a:gd name="connsiteX43" fmla="*/ 677636 w 3959679"/>
              <a:gd name="connsiteY43" fmla="*/ 1630136 h 2095500"/>
              <a:gd name="connsiteX44" fmla="*/ 677636 w 3959679"/>
              <a:gd name="connsiteY44" fmla="*/ 1665514 h 2095500"/>
              <a:gd name="connsiteX45" fmla="*/ 707572 w 3959679"/>
              <a:gd name="connsiteY45" fmla="*/ 1665514 h 2095500"/>
              <a:gd name="connsiteX46" fmla="*/ 707572 w 3959679"/>
              <a:gd name="connsiteY46" fmla="*/ 1709057 h 2095500"/>
              <a:gd name="connsiteX47" fmla="*/ 753836 w 3959679"/>
              <a:gd name="connsiteY47" fmla="*/ 1709057 h 2095500"/>
              <a:gd name="connsiteX48" fmla="*/ 753836 w 3959679"/>
              <a:gd name="connsiteY48" fmla="*/ 1749879 h 2095500"/>
              <a:gd name="connsiteX49" fmla="*/ 778329 w 3959679"/>
              <a:gd name="connsiteY49" fmla="*/ 1749879 h 2095500"/>
              <a:gd name="connsiteX50" fmla="*/ 778329 w 3959679"/>
              <a:gd name="connsiteY50" fmla="*/ 1801586 h 2095500"/>
              <a:gd name="connsiteX51" fmla="*/ 810986 w 3959679"/>
              <a:gd name="connsiteY51" fmla="*/ 1801586 h 2095500"/>
              <a:gd name="connsiteX52" fmla="*/ 810986 w 3959679"/>
              <a:gd name="connsiteY52" fmla="*/ 1847850 h 2095500"/>
              <a:gd name="connsiteX53" fmla="*/ 846364 w 3959679"/>
              <a:gd name="connsiteY53" fmla="*/ 1847850 h 2095500"/>
              <a:gd name="connsiteX54" fmla="*/ 846364 w 3959679"/>
              <a:gd name="connsiteY54" fmla="*/ 1877786 h 2095500"/>
              <a:gd name="connsiteX55" fmla="*/ 976993 w 3959679"/>
              <a:gd name="connsiteY55" fmla="*/ 1877786 h 2095500"/>
              <a:gd name="connsiteX56" fmla="*/ 976993 w 3959679"/>
              <a:gd name="connsiteY56" fmla="*/ 1926772 h 2095500"/>
              <a:gd name="connsiteX57" fmla="*/ 1123950 w 3959679"/>
              <a:gd name="connsiteY57" fmla="*/ 1926772 h 2095500"/>
              <a:gd name="connsiteX58" fmla="*/ 1298122 w 3959679"/>
              <a:gd name="connsiteY58" fmla="*/ 1926772 h 2095500"/>
              <a:gd name="connsiteX59" fmla="*/ 1298122 w 3959679"/>
              <a:gd name="connsiteY59" fmla="*/ 1945822 h 2095500"/>
              <a:gd name="connsiteX60" fmla="*/ 1366157 w 3959679"/>
              <a:gd name="connsiteY60" fmla="*/ 1945822 h 2095500"/>
              <a:gd name="connsiteX61" fmla="*/ 1366157 w 3959679"/>
              <a:gd name="connsiteY61" fmla="*/ 1973036 h 2095500"/>
              <a:gd name="connsiteX62" fmla="*/ 1839686 w 3959679"/>
              <a:gd name="connsiteY62" fmla="*/ 1973036 h 2095500"/>
              <a:gd name="connsiteX63" fmla="*/ 1839686 w 3959679"/>
              <a:gd name="connsiteY63" fmla="*/ 2005693 h 2095500"/>
              <a:gd name="connsiteX64" fmla="*/ 2201636 w 3959679"/>
              <a:gd name="connsiteY64" fmla="*/ 2005693 h 2095500"/>
              <a:gd name="connsiteX65" fmla="*/ 2201636 w 3959679"/>
              <a:gd name="connsiteY65" fmla="*/ 2043793 h 2095500"/>
              <a:gd name="connsiteX66" fmla="*/ 2253343 w 3959679"/>
              <a:gd name="connsiteY66" fmla="*/ 2043793 h 2095500"/>
              <a:gd name="connsiteX67" fmla="*/ 2253343 w 3959679"/>
              <a:gd name="connsiteY67" fmla="*/ 2043793 h 2095500"/>
              <a:gd name="connsiteX68" fmla="*/ 2253343 w 3959679"/>
              <a:gd name="connsiteY68" fmla="*/ 2043793 h 2095500"/>
              <a:gd name="connsiteX69" fmla="*/ 2253343 w 3959679"/>
              <a:gd name="connsiteY69" fmla="*/ 2071007 h 2095500"/>
              <a:gd name="connsiteX70" fmla="*/ 2373086 w 3959679"/>
              <a:gd name="connsiteY70" fmla="*/ 2071007 h 2095500"/>
              <a:gd name="connsiteX71" fmla="*/ 2375807 w 3959679"/>
              <a:gd name="connsiteY71" fmla="*/ 2068286 h 2095500"/>
              <a:gd name="connsiteX72" fmla="*/ 2588079 w 3959679"/>
              <a:gd name="connsiteY72" fmla="*/ 2068286 h 2095500"/>
              <a:gd name="connsiteX73" fmla="*/ 2588079 w 3959679"/>
              <a:gd name="connsiteY73" fmla="*/ 2095500 h 2095500"/>
              <a:gd name="connsiteX74" fmla="*/ 3959679 w 3959679"/>
              <a:gd name="connsiteY74" fmla="*/ 2095500 h 2095500"/>
              <a:gd name="connsiteX0" fmla="*/ 5443 w 3959679"/>
              <a:gd name="connsiteY0" fmla="*/ 0 h 2095500"/>
              <a:gd name="connsiteX1" fmla="*/ 0 w 3959679"/>
              <a:gd name="connsiteY1" fmla="*/ 76201 h 2095500"/>
              <a:gd name="connsiteX2" fmla="*/ 57151 w 3959679"/>
              <a:gd name="connsiteY2" fmla="*/ 84365 h 2095500"/>
              <a:gd name="connsiteX3" fmla="*/ 65315 w 3959679"/>
              <a:gd name="connsiteY3" fmla="*/ 168729 h 2095500"/>
              <a:gd name="connsiteX4" fmla="*/ 103414 w 3959679"/>
              <a:gd name="connsiteY4" fmla="*/ 168729 h 2095500"/>
              <a:gd name="connsiteX5" fmla="*/ 103414 w 3959679"/>
              <a:gd name="connsiteY5" fmla="*/ 236764 h 2095500"/>
              <a:gd name="connsiteX6" fmla="*/ 117022 w 3959679"/>
              <a:gd name="connsiteY6" fmla="*/ 250372 h 2095500"/>
              <a:gd name="connsiteX7" fmla="*/ 117022 w 3959679"/>
              <a:gd name="connsiteY7" fmla="*/ 345622 h 2095500"/>
              <a:gd name="connsiteX8" fmla="*/ 171450 w 3959679"/>
              <a:gd name="connsiteY8" fmla="*/ 345622 h 2095500"/>
              <a:gd name="connsiteX9" fmla="*/ 171450 w 3959679"/>
              <a:gd name="connsiteY9" fmla="*/ 429986 h 2095500"/>
              <a:gd name="connsiteX10" fmla="*/ 187779 w 3959679"/>
              <a:gd name="connsiteY10" fmla="*/ 429986 h 2095500"/>
              <a:gd name="connsiteX11" fmla="*/ 187779 w 3959679"/>
              <a:gd name="connsiteY11" fmla="*/ 527957 h 2095500"/>
              <a:gd name="connsiteX12" fmla="*/ 214993 w 3959679"/>
              <a:gd name="connsiteY12" fmla="*/ 527957 h 2095500"/>
              <a:gd name="connsiteX13" fmla="*/ 214993 w 3959679"/>
              <a:gd name="connsiteY13" fmla="*/ 634093 h 2095500"/>
              <a:gd name="connsiteX14" fmla="*/ 242207 w 3959679"/>
              <a:gd name="connsiteY14" fmla="*/ 634093 h 2095500"/>
              <a:gd name="connsiteX15" fmla="*/ 242207 w 3959679"/>
              <a:gd name="connsiteY15" fmla="*/ 718457 h 2095500"/>
              <a:gd name="connsiteX16" fmla="*/ 258536 w 3959679"/>
              <a:gd name="connsiteY16" fmla="*/ 718457 h 2095500"/>
              <a:gd name="connsiteX17" fmla="*/ 258536 w 3959679"/>
              <a:gd name="connsiteY17" fmla="*/ 797379 h 2095500"/>
              <a:gd name="connsiteX18" fmla="*/ 291193 w 3959679"/>
              <a:gd name="connsiteY18" fmla="*/ 797379 h 2095500"/>
              <a:gd name="connsiteX19" fmla="*/ 291193 w 3959679"/>
              <a:gd name="connsiteY19" fmla="*/ 879022 h 2095500"/>
              <a:gd name="connsiteX20" fmla="*/ 291193 w 3959679"/>
              <a:gd name="connsiteY20" fmla="*/ 879022 h 2095500"/>
              <a:gd name="connsiteX21" fmla="*/ 291193 w 3959679"/>
              <a:gd name="connsiteY21" fmla="*/ 936172 h 2095500"/>
              <a:gd name="connsiteX22" fmla="*/ 337457 w 3959679"/>
              <a:gd name="connsiteY22" fmla="*/ 936172 h 2095500"/>
              <a:gd name="connsiteX23" fmla="*/ 337457 w 3959679"/>
              <a:gd name="connsiteY23" fmla="*/ 982436 h 2095500"/>
              <a:gd name="connsiteX24" fmla="*/ 361950 w 3959679"/>
              <a:gd name="connsiteY24" fmla="*/ 982436 h 2095500"/>
              <a:gd name="connsiteX25" fmla="*/ 361950 w 3959679"/>
              <a:gd name="connsiteY25" fmla="*/ 1110343 h 2095500"/>
              <a:gd name="connsiteX26" fmla="*/ 386443 w 3959679"/>
              <a:gd name="connsiteY26" fmla="*/ 1110343 h 2095500"/>
              <a:gd name="connsiteX27" fmla="*/ 386443 w 3959679"/>
              <a:gd name="connsiteY27" fmla="*/ 1205593 h 2095500"/>
              <a:gd name="connsiteX28" fmla="*/ 424543 w 3959679"/>
              <a:gd name="connsiteY28" fmla="*/ 1205593 h 2095500"/>
              <a:gd name="connsiteX29" fmla="*/ 424543 w 3959679"/>
              <a:gd name="connsiteY29" fmla="*/ 1300843 h 2095500"/>
              <a:gd name="connsiteX30" fmla="*/ 459922 w 3959679"/>
              <a:gd name="connsiteY30" fmla="*/ 1300843 h 2095500"/>
              <a:gd name="connsiteX31" fmla="*/ 459922 w 3959679"/>
              <a:gd name="connsiteY31" fmla="*/ 1377043 h 2095500"/>
              <a:gd name="connsiteX32" fmla="*/ 514350 w 3959679"/>
              <a:gd name="connsiteY32" fmla="*/ 1377043 h 2095500"/>
              <a:gd name="connsiteX33" fmla="*/ 514350 w 3959679"/>
              <a:gd name="connsiteY33" fmla="*/ 1417864 h 2095500"/>
              <a:gd name="connsiteX34" fmla="*/ 514350 w 3959679"/>
              <a:gd name="connsiteY34" fmla="*/ 1417864 h 2095500"/>
              <a:gd name="connsiteX35" fmla="*/ 541564 w 3959679"/>
              <a:gd name="connsiteY35" fmla="*/ 1417864 h 2095500"/>
              <a:gd name="connsiteX36" fmla="*/ 541564 w 3959679"/>
              <a:gd name="connsiteY36" fmla="*/ 1499507 h 2095500"/>
              <a:gd name="connsiteX37" fmla="*/ 571500 w 3959679"/>
              <a:gd name="connsiteY37" fmla="*/ 1499507 h 2095500"/>
              <a:gd name="connsiteX38" fmla="*/ 571500 w 3959679"/>
              <a:gd name="connsiteY38" fmla="*/ 1534886 h 2095500"/>
              <a:gd name="connsiteX39" fmla="*/ 609600 w 3959679"/>
              <a:gd name="connsiteY39" fmla="*/ 1534886 h 2095500"/>
              <a:gd name="connsiteX40" fmla="*/ 609600 w 3959679"/>
              <a:gd name="connsiteY40" fmla="*/ 1592036 h 2095500"/>
              <a:gd name="connsiteX41" fmla="*/ 655864 w 3959679"/>
              <a:gd name="connsiteY41" fmla="*/ 1592036 h 2095500"/>
              <a:gd name="connsiteX42" fmla="*/ 655864 w 3959679"/>
              <a:gd name="connsiteY42" fmla="*/ 1630136 h 2095500"/>
              <a:gd name="connsiteX43" fmla="*/ 677636 w 3959679"/>
              <a:gd name="connsiteY43" fmla="*/ 1630136 h 2095500"/>
              <a:gd name="connsiteX44" fmla="*/ 677636 w 3959679"/>
              <a:gd name="connsiteY44" fmla="*/ 1665514 h 2095500"/>
              <a:gd name="connsiteX45" fmla="*/ 707572 w 3959679"/>
              <a:gd name="connsiteY45" fmla="*/ 1665514 h 2095500"/>
              <a:gd name="connsiteX46" fmla="*/ 707572 w 3959679"/>
              <a:gd name="connsiteY46" fmla="*/ 1709057 h 2095500"/>
              <a:gd name="connsiteX47" fmla="*/ 753836 w 3959679"/>
              <a:gd name="connsiteY47" fmla="*/ 1709057 h 2095500"/>
              <a:gd name="connsiteX48" fmla="*/ 753836 w 3959679"/>
              <a:gd name="connsiteY48" fmla="*/ 1749879 h 2095500"/>
              <a:gd name="connsiteX49" fmla="*/ 778329 w 3959679"/>
              <a:gd name="connsiteY49" fmla="*/ 1749879 h 2095500"/>
              <a:gd name="connsiteX50" fmla="*/ 778329 w 3959679"/>
              <a:gd name="connsiteY50" fmla="*/ 1801586 h 2095500"/>
              <a:gd name="connsiteX51" fmla="*/ 810986 w 3959679"/>
              <a:gd name="connsiteY51" fmla="*/ 1801586 h 2095500"/>
              <a:gd name="connsiteX52" fmla="*/ 810986 w 3959679"/>
              <a:gd name="connsiteY52" fmla="*/ 1847850 h 2095500"/>
              <a:gd name="connsiteX53" fmla="*/ 846364 w 3959679"/>
              <a:gd name="connsiteY53" fmla="*/ 1847850 h 2095500"/>
              <a:gd name="connsiteX54" fmla="*/ 846364 w 3959679"/>
              <a:gd name="connsiteY54" fmla="*/ 1877786 h 2095500"/>
              <a:gd name="connsiteX55" fmla="*/ 976993 w 3959679"/>
              <a:gd name="connsiteY55" fmla="*/ 1877786 h 2095500"/>
              <a:gd name="connsiteX56" fmla="*/ 976993 w 3959679"/>
              <a:gd name="connsiteY56" fmla="*/ 1926772 h 2095500"/>
              <a:gd name="connsiteX57" fmla="*/ 1123950 w 3959679"/>
              <a:gd name="connsiteY57" fmla="*/ 1926772 h 2095500"/>
              <a:gd name="connsiteX58" fmla="*/ 1298122 w 3959679"/>
              <a:gd name="connsiteY58" fmla="*/ 1926772 h 2095500"/>
              <a:gd name="connsiteX59" fmla="*/ 1298122 w 3959679"/>
              <a:gd name="connsiteY59" fmla="*/ 1945822 h 2095500"/>
              <a:gd name="connsiteX60" fmla="*/ 1366157 w 3959679"/>
              <a:gd name="connsiteY60" fmla="*/ 1945822 h 2095500"/>
              <a:gd name="connsiteX61" fmla="*/ 1366157 w 3959679"/>
              <a:gd name="connsiteY61" fmla="*/ 1973036 h 2095500"/>
              <a:gd name="connsiteX62" fmla="*/ 1839686 w 3959679"/>
              <a:gd name="connsiteY62" fmla="*/ 1973036 h 2095500"/>
              <a:gd name="connsiteX63" fmla="*/ 1839686 w 3959679"/>
              <a:gd name="connsiteY63" fmla="*/ 2005693 h 2095500"/>
              <a:gd name="connsiteX64" fmla="*/ 2201636 w 3959679"/>
              <a:gd name="connsiteY64" fmla="*/ 2005693 h 2095500"/>
              <a:gd name="connsiteX65" fmla="*/ 2201636 w 3959679"/>
              <a:gd name="connsiteY65" fmla="*/ 2043793 h 2095500"/>
              <a:gd name="connsiteX66" fmla="*/ 2253343 w 3959679"/>
              <a:gd name="connsiteY66" fmla="*/ 2043793 h 2095500"/>
              <a:gd name="connsiteX67" fmla="*/ 2253343 w 3959679"/>
              <a:gd name="connsiteY67" fmla="*/ 2043793 h 2095500"/>
              <a:gd name="connsiteX68" fmla="*/ 2253343 w 3959679"/>
              <a:gd name="connsiteY68" fmla="*/ 2043793 h 2095500"/>
              <a:gd name="connsiteX69" fmla="*/ 2253343 w 3959679"/>
              <a:gd name="connsiteY69" fmla="*/ 2071007 h 2095500"/>
              <a:gd name="connsiteX70" fmla="*/ 2373086 w 3959679"/>
              <a:gd name="connsiteY70" fmla="*/ 2071007 h 2095500"/>
              <a:gd name="connsiteX71" fmla="*/ 2375807 w 3959679"/>
              <a:gd name="connsiteY71" fmla="*/ 2068286 h 2095500"/>
              <a:gd name="connsiteX72" fmla="*/ 2588079 w 3959679"/>
              <a:gd name="connsiteY72" fmla="*/ 2068286 h 2095500"/>
              <a:gd name="connsiteX73" fmla="*/ 2588079 w 3959679"/>
              <a:gd name="connsiteY73" fmla="*/ 2095500 h 2095500"/>
              <a:gd name="connsiteX74" fmla="*/ 3959679 w 3959679"/>
              <a:gd name="connsiteY74" fmla="*/ 2095500 h 2095500"/>
              <a:gd name="connsiteX0" fmla="*/ 0 w 3954236"/>
              <a:gd name="connsiteY0" fmla="*/ 0 h 2095500"/>
              <a:gd name="connsiteX1" fmla="*/ 0 w 3954236"/>
              <a:gd name="connsiteY1" fmla="*/ 76201 h 2095500"/>
              <a:gd name="connsiteX2" fmla="*/ 51708 w 3954236"/>
              <a:gd name="connsiteY2" fmla="*/ 84365 h 2095500"/>
              <a:gd name="connsiteX3" fmla="*/ 59872 w 3954236"/>
              <a:gd name="connsiteY3" fmla="*/ 168729 h 2095500"/>
              <a:gd name="connsiteX4" fmla="*/ 97971 w 3954236"/>
              <a:gd name="connsiteY4" fmla="*/ 168729 h 2095500"/>
              <a:gd name="connsiteX5" fmla="*/ 97971 w 3954236"/>
              <a:gd name="connsiteY5" fmla="*/ 236764 h 2095500"/>
              <a:gd name="connsiteX6" fmla="*/ 111579 w 3954236"/>
              <a:gd name="connsiteY6" fmla="*/ 250372 h 2095500"/>
              <a:gd name="connsiteX7" fmla="*/ 111579 w 3954236"/>
              <a:gd name="connsiteY7" fmla="*/ 345622 h 2095500"/>
              <a:gd name="connsiteX8" fmla="*/ 166007 w 3954236"/>
              <a:gd name="connsiteY8" fmla="*/ 345622 h 2095500"/>
              <a:gd name="connsiteX9" fmla="*/ 166007 w 3954236"/>
              <a:gd name="connsiteY9" fmla="*/ 429986 h 2095500"/>
              <a:gd name="connsiteX10" fmla="*/ 182336 w 3954236"/>
              <a:gd name="connsiteY10" fmla="*/ 429986 h 2095500"/>
              <a:gd name="connsiteX11" fmla="*/ 182336 w 3954236"/>
              <a:gd name="connsiteY11" fmla="*/ 527957 h 2095500"/>
              <a:gd name="connsiteX12" fmla="*/ 209550 w 3954236"/>
              <a:gd name="connsiteY12" fmla="*/ 527957 h 2095500"/>
              <a:gd name="connsiteX13" fmla="*/ 209550 w 3954236"/>
              <a:gd name="connsiteY13" fmla="*/ 634093 h 2095500"/>
              <a:gd name="connsiteX14" fmla="*/ 236764 w 3954236"/>
              <a:gd name="connsiteY14" fmla="*/ 634093 h 2095500"/>
              <a:gd name="connsiteX15" fmla="*/ 236764 w 3954236"/>
              <a:gd name="connsiteY15" fmla="*/ 718457 h 2095500"/>
              <a:gd name="connsiteX16" fmla="*/ 253093 w 3954236"/>
              <a:gd name="connsiteY16" fmla="*/ 718457 h 2095500"/>
              <a:gd name="connsiteX17" fmla="*/ 253093 w 3954236"/>
              <a:gd name="connsiteY17" fmla="*/ 797379 h 2095500"/>
              <a:gd name="connsiteX18" fmla="*/ 285750 w 3954236"/>
              <a:gd name="connsiteY18" fmla="*/ 797379 h 2095500"/>
              <a:gd name="connsiteX19" fmla="*/ 285750 w 3954236"/>
              <a:gd name="connsiteY19" fmla="*/ 879022 h 2095500"/>
              <a:gd name="connsiteX20" fmla="*/ 285750 w 3954236"/>
              <a:gd name="connsiteY20" fmla="*/ 879022 h 2095500"/>
              <a:gd name="connsiteX21" fmla="*/ 285750 w 3954236"/>
              <a:gd name="connsiteY21" fmla="*/ 936172 h 2095500"/>
              <a:gd name="connsiteX22" fmla="*/ 332014 w 3954236"/>
              <a:gd name="connsiteY22" fmla="*/ 936172 h 2095500"/>
              <a:gd name="connsiteX23" fmla="*/ 332014 w 3954236"/>
              <a:gd name="connsiteY23" fmla="*/ 982436 h 2095500"/>
              <a:gd name="connsiteX24" fmla="*/ 356507 w 3954236"/>
              <a:gd name="connsiteY24" fmla="*/ 982436 h 2095500"/>
              <a:gd name="connsiteX25" fmla="*/ 356507 w 3954236"/>
              <a:gd name="connsiteY25" fmla="*/ 1110343 h 2095500"/>
              <a:gd name="connsiteX26" fmla="*/ 381000 w 3954236"/>
              <a:gd name="connsiteY26" fmla="*/ 1110343 h 2095500"/>
              <a:gd name="connsiteX27" fmla="*/ 381000 w 3954236"/>
              <a:gd name="connsiteY27" fmla="*/ 1205593 h 2095500"/>
              <a:gd name="connsiteX28" fmla="*/ 419100 w 3954236"/>
              <a:gd name="connsiteY28" fmla="*/ 1205593 h 2095500"/>
              <a:gd name="connsiteX29" fmla="*/ 419100 w 3954236"/>
              <a:gd name="connsiteY29" fmla="*/ 1300843 h 2095500"/>
              <a:gd name="connsiteX30" fmla="*/ 454479 w 3954236"/>
              <a:gd name="connsiteY30" fmla="*/ 1300843 h 2095500"/>
              <a:gd name="connsiteX31" fmla="*/ 454479 w 3954236"/>
              <a:gd name="connsiteY31" fmla="*/ 1377043 h 2095500"/>
              <a:gd name="connsiteX32" fmla="*/ 508907 w 3954236"/>
              <a:gd name="connsiteY32" fmla="*/ 1377043 h 2095500"/>
              <a:gd name="connsiteX33" fmla="*/ 508907 w 3954236"/>
              <a:gd name="connsiteY33" fmla="*/ 1417864 h 2095500"/>
              <a:gd name="connsiteX34" fmla="*/ 508907 w 3954236"/>
              <a:gd name="connsiteY34" fmla="*/ 1417864 h 2095500"/>
              <a:gd name="connsiteX35" fmla="*/ 536121 w 3954236"/>
              <a:gd name="connsiteY35" fmla="*/ 1417864 h 2095500"/>
              <a:gd name="connsiteX36" fmla="*/ 536121 w 3954236"/>
              <a:gd name="connsiteY36" fmla="*/ 1499507 h 2095500"/>
              <a:gd name="connsiteX37" fmla="*/ 566057 w 3954236"/>
              <a:gd name="connsiteY37" fmla="*/ 1499507 h 2095500"/>
              <a:gd name="connsiteX38" fmla="*/ 566057 w 3954236"/>
              <a:gd name="connsiteY38" fmla="*/ 1534886 h 2095500"/>
              <a:gd name="connsiteX39" fmla="*/ 604157 w 3954236"/>
              <a:gd name="connsiteY39" fmla="*/ 1534886 h 2095500"/>
              <a:gd name="connsiteX40" fmla="*/ 604157 w 3954236"/>
              <a:gd name="connsiteY40" fmla="*/ 1592036 h 2095500"/>
              <a:gd name="connsiteX41" fmla="*/ 650421 w 3954236"/>
              <a:gd name="connsiteY41" fmla="*/ 1592036 h 2095500"/>
              <a:gd name="connsiteX42" fmla="*/ 650421 w 3954236"/>
              <a:gd name="connsiteY42" fmla="*/ 1630136 h 2095500"/>
              <a:gd name="connsiteX43" fmla="*/ 672193 w 3954236"/>
              <a:gd name="connsiteY43" fmla="*/ 1630136 h 2095500"/>
              <a:gd name="connsiteX44" fmla="*/ 672193 w 3954236"/>
              <a:gd name="connsiteY44" fmla="*/ 1665514 h 2095500"/>
              <a:gd name="connsiteX45" fmla="*/ 702129 w 3954236"/>
              <a:gd name="connsiteY45" fmla="*/ 1665514 h 2095500"/>
              <a:gd name="connsiteX46" fmla="*/ 702129 w 3954236"/>
              <a:gd name="connsiteY46" fmla="*/ 1709057 h 2095500"/>
              <a:gd name="connsiteX47" fmla="*/ 748393 w 3954236"/>
              <a:gd name="connsiteY47" fmla="*/ 1709057 h 2095500"/>
              <a:gd name="connsiteX48" fmla="*/ 748393 w 3954236"/>
              <a:gd name="connsiteY48" fmla="*/ 1749879 h 2095500"/>
              <a:gd name="connsiteX49" fmla="*/ 772886 w 3954236"/>
              <a:gd name="connsiteY49" fmla="*/ 1749879 h 2095500"/>
              <a:gd name="connsiteX50" fmla="*/ 772886 w 3954236"/>
              <a:gd name="connsiteY50" fmla="*/ 1801586 h 2095500"/>
              <a:gd name="connsiteX51" fmla="*/ 805543 w 3954236"/>
              <a:gd name="connsiteY51" fmla="*/ 1801586 h 2095500"/>
              <a:gd name="connsiteX52" fmla="*/ 805543 w 3954236"/>
              <a:gd name="connsiteY52" fmla="*/ 1847850 h 2095500"/>
              <a:gd name="connsiteX53" fmla="*/ 840921 w 3954236"/>
              <a:gd name="connsiteY53" fmla="*/ 1847850 h 2095500"/>
              <a:gd name="connsiteX54" fmla="*/ 840921 w 3954236"/>
              <a:gd name="connsiteY54" fmla="*/ 1877786 h 2095500"/>
              <a:gd name="connsiteX55" fmla="*/ 971550 w 3954236"/>
              <a:gd name="connsiteY55" fmla="*/ 1877786 h 2095500"/>
              <a:gd name="connsiteX56" fmla="*/ 971550 w 3954236"/>
              <a:gd name="connsiteY56" fmla="*/ 1926772 h 2095500"/>
              <a:gd name="connsiteX57" fmla="*/ 1118507 w 3954236"/>
              <a:gd name="connsiteY57" fmla="*/ 1926772 h 2095500"/>
              <a:gd name="connsiteX58" fmla="*/ 1292679 w 3954236"/>
              <a:gd name="connsiteY58" fmla="*/ 1926772 h 2095500"/>
              <a:gd name="connsiteX59" fmla="*/ 1292679 w 3954236"/>
              <a:gd name="connsiteY59" fmla="*/ 1945822 h 2095500"/>
              <a:gd name="connsiteX60" fmla="*/ 1360714 w 3954236"/>
              <a:gd name="connsiteY60" fmla="*/ 1945822 h 2095500"/>
              <a:gd name="connsiteX61" fmla="*/ 1360714 w 3954236"/>
              <a:gd name="connsiteY61" fmla="*/ 1973036 h 2095500"/>
              <a:gd name="connsiteX62" fmla="*/ 1834243 w 3954236"/>
              <a:gd name="connsiteY62" fmla="*/ 1973036 h 2095500"/>
              <a:gd name="connsiteX63" fmla="*/ 1834243 w 3954236"/>
              <a:gd name="connsiteY63" fmla="*/ 2005693 h 2095500"/>
              <a:gd name="connsiteX64" fmla="*/ 2196193 w 3954236"/>
              <a:gd name="connsiteY64" fmla="*/ 2005693 h 2095500"/>
              <a:gd name="connsiteX65" fmla="*/ 2196193 w 3954236"/>
              <a:gd name="connsiteY65" fmla="*/ 2043793 h 2095500"/>
              <a:gd name="connsiteX66" fmla="*/ 2247900 w 3954236"/>
              <a:gd name="connsiteY66" fmla="*/ 2043793 h 2095500"/>
              <a:gd name="connsiteX67" fmla="*/ 2247900 w 3954236"/>
              <a:gd name="connsiteY67" fmla="*/ 2043793 h 2095500"/>
              <a:gd name="connsiteX68" fmla="*/ 2247900 w 3954236"/>
              <a:gd name="connsiteY68" fmla="*/ 2043793 h 2095500"/>
              <a:gd name="connsiteX69" fmla="*/ 2247900 w 3954236"/>
              <a:gd name="connsiteY69" fmla="*/ 2071007 h 2095500"/>
              <a:gd name="connsiteX70" fmla="*/ 2367643 w 3954236"/>
              <a:gd name="connsiteY70" fmla="*/ 2071007 h 2095500"/>
              <a:gd name="connsiteX71" fmla="*/ 2370364 w 3954236"/>
              <a:gd name="connsiteY71" fmla="*/ 2068286 h 2095500"/>
              <a:gd name="connsiteX72" fmla="*/ 2582636 w 3954236"/>
              <a:gd name="connsiteY72" fmla="*/ 2068286 h 2095500"/>
              <a:gd name="connsiteX73" fmla="*/ 2582636 w 3954236"/>
              <a:gd name="connsiteY73" fmla="*/ 2095500 h 2095500"/>
              <a:gd name="connsiteX74" fmla="*/ 3954236 w 3954236"/>
              <a:gd name="connsiteY74" fmla="*/ 2095500 h 2095500"/>
              <a:gd name="connsiteX0" fmla="*/ 0 w 3954236"/>
              <a:gd name="connsiteY0" fmla="*/ 0 h 2095500"/>
              <a:gd name="connsiteX1" fmla="*/ 0 w 3954236"/>
              <a:gd name="connsiteY1" fmla="*/ 76201 h 2095500"/>
              <a:gd name="connsiteX2" fmla="*/ 51708 w 3954236"/>
              <a:gd name="connsiteY2" fmla="*/ 84365 h 2095500"/>
              <a:gd name="connsiteX3" fmla="*/ 54429 w 3954236"/>
              <a:gd name="connsiteY3" fmla="*/ 168729 h 2095500"/>
              <a:gd name="connsiteX4" fmla="*/ 97971 w 3954236"/>
              <a:gd name="connsiteY4" fmla="*/ 168729 h 2095500"/>
              <a:gd name="connsiteX5" fmla="*/ 97971 w 3954236"/>
              <a:gd name="connsiteY5" fmla="*/ 236764 h 2095500"/>
              <a:gd name="connsiteX6" fmla="*/ 111579 w 3954236"/>
              <a:gd name="connsiteY6" fmla="*/ 250372 h 2095500"/>
              <a:gd name="connsiteX7" fmla="*/ 111579 w 3954236"/>
              <a:gd name="connsiteY7" fmla="*/ 345622 h 2095500"/>
              <a:gd name="connsiteX8" fmla="*/ 166007 w 3954236"/>
              <a:gd name="connsiteY8" fmla="*/ 345622 h 2095500"/>
              <a:gd name="connsiteX9" fmla="*/ 166007 w 3954236"/>
              <a:gd name="connsiteY9" fmla="*/ 429986 h 2095500"/>
              <a:gd name="connsiteX10" fmla="*/ 182336 w 3954236"/>
              <a:gd name="connsiteY10" fmla="*/ 429986 h 2095500"/>
              <a:gd name="connsiteX11" fmla="*/ 182336 w 3954236"/>
              <a:gd name="connsiteY11" fmla="*/ 527957 h 2095500"/>
              <a:gd name="connsiteX12" fmla="*/ 209550 w 3954236"/>
              <a:gd name="connsiteY12" fmla="*/ 527957 h 2095500"/>
              <a:gd name="connsiteX13" fmla="*/ 209550 w 3954236"/>
              <a:gd name="connsiteY13" fmla="*/ 634093 h 2095500"/>
              <a:gd name="connsiteX14" fmla="*/ 236764 w 3954236"/>
              <a:gd name="connsiteY14" fmla="*/ 634093 h 2095500"/>
              <a:gd name="connsiteX15" fmla="*/ 236764 w 3954236"/>
              <a:gd name="connsiteY15" fmla="*/ 718457 h 2095500"/>
              <a:gd name="connsiteX16" fmla="*/ 253093 w 3954236"/>
              <a:gd name="connsiteY16" fmla="*/ 718457 h 2095500"/>
              <a:gd name="connsiteX17" fmla="*/ 253093 w 3954236"/>
              <a:gd name="connsiteY17" fmla="*/ 797379 h 2095500"/>
              <a:gd name="connsiteX18" fmla="*/ 285750 w 3954236"/>
              <a:gd name="connsiteY18" fmla="*/ 797379 h 2095500"/>
              <a:gd name="connsiteX19" fmla="*/ 285750 w 3954236"/>
              <a:gd name="connsiteY19" fmla="*/ 879022 h 2095500"/>
              <a:gd name="connsiteX20" fmla="*/ 285750 w 3954236"/>
              <a:gd name="connsiteY20" fmla="*/ 879022 h 2095500"/>
              <a:gd name="connsiteX21" fmla="*/ 285750 w 3954236"/>
              <a:gd name="connsiteY21" fmla="*/ 936172 h 2095500"/>
              <a:gd name="connsiteX22" fmla="*/ 332014 w 3954236"/>
              <a:gd name="connsiteY22" fmla="*/ 936172 h 2095500"/>
              <a:gd name="connsiteX23" fmla="*/ 332014 w 3954236"/>
              <a:gd name="connsiteY23" fmla="*/ 982436 h 2095500"/>
              <a:gd name="connsiteX24" fmla="*/ 356507 w 3954236"/>
              <a:gd name="connsiteY24" fmla="*/ 982436 h 2095500"/>
              <a:gd name="connsiteX25" fmla="*/ 356507 w 3954236"/>
              <a:gd name="connsiteY25" fmla="*/ 1110343 h 2095500"/>
              <a:gd name="connsiteX26" fmla="*/ 381000 w 3954236"/>
              <a:gd name="connsiteY26" fmla="*/ 1110343 h 2095500"/>
              <a:gd name="connsiteX27" fmla="*/ 381000 w 3954236"/>
              <a:gd name="connsiteY27" fmla="*/ 1205593 h 2095500"/>
              <a:gd name="connsiteX28" fmla="*/ 419100 w 3954236"/>
              <a:gd name="connsiteY28" fmla="*/ 1205593 h 2095500"/>
              <a:gd name="connsiteX29" fmla="*/ 419100 w 3954236"/>
              <a:gd name="connsiteY29" fmla="*/ 1300843 h 2095500"/>
              <a:gd name="connsiteX30" fmla="*/ 454479 w 3954236"/>
              <a:gd name="connsiteY30" fmla="*/ 1300843 h 2095500"/>
              <a:gd name="connsiteX31" fmla="*/ 454479 w 3954236"/>
              <a:gd name="connsiteY31" fmla="*/ 1377043 h 2095500"/>
              <a:gd name="connsiteX32" fmla="*/ 508907 w 3954236"/>
              <a:gd name="connsiteY32" fmla="*/ 1377043 h 2095500"/>
              <a:gd name="connsiteX33" fmla="*/ 508907 w 3954236"/>
              <a:gd name="connsiteY33" fmla="*/ 1417864 h 2095500"/>
              <a:gd name="connsiteX34" fmla="*/ 508907 w 3954236"/>
              <a:gd name="connsiteY34" fmla="*/ 1417864 h 2095500"/>
              <a:gd name="connsiteX35" fmla="*/ 536121 w 3954236"/>
              <a:gd name="connsiteY35" fmla="*/ 1417864 h 2095500"/>
              <a:gd name="connsiteX36" fmla="*/ 536121 w 3954236"/>
              <a:gd name="connsiteY36" fmla="*/ 1499507 h 2095500"/>
              <a:gd name="connsiteX37" fmla="*/ 566057 w 3954236"/>
              <a:gd name="connsiteY37" fmla="*/ 1499507 h 2095500"/>
              <a:gd name="connsiteX38" fmla="*/ 566057 w 3954236"/>
              <a:gd name="connsiteY38" fmla="*/ 1534886 h 2095500"/>
              <a:gd name="connsiteX39" fmla="*/ 604157 w 3954236"/>
              <a:gd name="connsiteY39" fmla="*/ 1534886 h 2095500"/>
              <a:gd name="connsiteX40" fmla="*/ 604157 w 3954236"/>
              <a:gd name="connsiteY40" fmla="*/ 1592036 h 2095500"/>
              <a:gd name="connsiteX41" fmla="*/ 650421 w 3954236"/>
              <a:gd name="connsiteY41" fmla="*/ 1592036 h 2095500"/>
              <a:gd name="connsiteX42" fmla="*/ 650421 w 3954236"/>
              <a:gd name="connsiteY42" fmla="*/ 1630136 h 2095500"/>
              <a:gd name="connsiteX43" fmla="*/ 672193 w 3954236"/>
              <a:gd name="connsiteY43" fmla="*/ 1630136 h 2095500"/>
              <a:gd name="connsiteX44" fmla="*/ 672193 w 3954236"/>
              <a:gd name="connsiteY44" fmla="*/ 1665514 h 2095500"/>
              <a:gd name="connsiteX45" fmla="*/ 702129 w 3954236"/>
              <a:gd name="connsiteY45" fmla="*/ 1665514 h 2095500"/>
              <a:gd name="connsiteX46" fmla="*/ 702129 w 3954236"/>
              <a:gd name="connsiteY46" fmla="*/ 1709057 h 2095500"/>
              <a:gd name="connsiteX47" fmla="*/ 748393 w 3954236"/>
              <a:gd name="connsiteY47" fmla="*/ 1709057 h 2095500"/>
              <a:gd name="connsiteX48" fmla="*/ 748393 w 3954236"/>
              <a:gd name="connsiteY48" fmla="*/ 1749879 h 2095500"/>
              <a:gd name="connsiteX49" fmla="*/ 772886 w 3954236"/>
              <a:gd name="connsiteY49" fmla="*/ 1749879 h 2095500"/>
              <a:gd name="connsiteX50" fmla="*/ 772886 w 3954236"/>
              <a:gd name="connsiteY50" fmla="*/ 1801586 h 2095500"/>
              <a:gd name="connsiteX51" fmla="*/ 805543 w 3954236"/>
              <a:gd name="connsiteY51" fmla="*/ 1801586 h 2095500"/>
              <a:gd name="connsiteX52" fmla="*/ 805543 w 3954236"/>
              <a:gd name="connsiteY52" fmla="*/ 1847850 h 2095500"/>
              <a:gd name="connsiteX53" fmla="*/ 840921 w 3954236"/>
              <a:gd name="connsiteY53" fmla="*/ 1847850 h 2095500"/>
              <a:gd name="connsiteX54" fmla="*/ 840921 w 3954236"/>
              <a:gd name="connsiteY54" fmla="*/ 1877786 h 2095500"/>
              <a:gd name="connsiteX55" fmla="*/ 971550 w 3954236"/>
              <a:gd name="connsiteY55" fmla="*/ 1877786 h 2095500"/>
              <a:gd name="connsiteX56" fmla="*/ 971550 w 3954236"/>
              <a:gd name="connsiteY56" fmla="*/ 1926772 h 2095500"/>
              <a:gd name="connsiteX57" fmla="*/ 1118507 w 3954236"/>
              <a:gd name="connsiteY57" fmla="*/ 1926772 h 2095500"/>
              <a:gd name="connsiteX58" fmla="*/ 1292679 w 3954236"/>
              <a:gd name="connsiteY58" fmla="*/ 1926772 h 2095500"/>
              <a:gd name="connsiteX59" fmla="*/ 1292679 w 3954236"/>
              <a:gd name="connsiteY59" fmla="*/ 1945822 h 2095500"/>
              <a:gd name="connsiteX60" fmla="*/ 1360714 w 3954236"/>
              <a:gd name="connsiteY60" fmla="*/ 1945822 h 2095500"/>
              <a:gd name="connsiteX61" fmla="*/ 1360714 w 3954236"/>
              <a:gd name="connsiteY61" fmla="*/ 1973036 h 2095500"/>
              <a:gd name="connsiteX62" fmla="*/ 1834243 w 3954236"/>
              <a:gd name="connsiteY62" fmla="*/ 1973036 h 2095500"/>
              <a:gd name="connsiteX63" fmla="*/ 1834243 w 3954236"/>
              <a:gd name="connsiteY63" fmla="*/ 2005693 h 2095500"/>
              <a:gd name="connsiteX64" fmla="*/ 2196193 w 3954236"/>
              <a:gd name="connsiteY64" fmla="*/ 2005693 h 2095500"/>
              <a:gd name="connsiteX65" fmla="*/ 2196193 w 3954236"/>
              <a:gd name="connsiteY65" fmla="*/ 2043793 h 2095500"/>
              <a:gd name="connsiteX66" fmla="*/ 2247900 w 3954236"/>
              <a:gd name="connsiteY66" fmla="*/ 2043793 h 2095500"/>
              <a:gd name="connsiteX67" fmla="*/ 2247900 w 3954236"/>
              <a:gd name="connsiteY67" fmla="*/ 2043793 h 2095500"/>
              <a:gd name="connsiteX68" fmla="*/ 2247900 w 3954236"/>
              <a:gd name="connsiteY68" fmla="*/ 2043793 h 2095500"/>
              <a:gd name="connsiteX69" fmla="*/ 2247900 w 3954236"/>
              <a:gd name="connsiteY69" fmla="*/ 2071007 h 2095500"/>
              <a:gd name="connsiteX70" fmla="*/ 2367643 w 3954236"/>
              <a:gd name="connsiteY70" fmla="*/ 2071007 h 2095500"/>
              <a:gd name="connsiteX71" fmla="*/ 2370364 w 3954236"/>
              <a:gd name="connsiteY71" fmla="*/ 2068286 h 2095500"/>
              <a:gd name="connsiteX72" fmla="*/ 2582636 w 3954236"/>
              <a:gd name="connsiteY72" fmla="*/ 2068286 h 2095500"/>
              <a:gd name="connsiteX73" fmla="*/ 2582636 w 3954236"/>
              <a:gd name="connsiteY73" fmla="*/ 2095500 h 2095500"/>
              <a:gd name="connsiteX74" fmla="*/ 3954236 w 3954236"/>
              <a:gd name="connsiteY74" fmla="*/ 2095500 h 2095500"/>
              <a:gd name="connsiteX0" fmla="*/ 0 w 3954236"/>
              <a:gd name="connsiteY0" fmla="*/ 0 h 2095500"/>
              <a:gd name="connsiteX1" fmla="*/ 0 w 3954236"/>
              <a:gd name="connsiteY1" fmla="*/ 84365 h 2095500"/>
              <a:gd name="connsiteX2" fmla="*/ 51708 w 3954236"/>
              <a:gd name="connsiteY2" fmla="*/ 84365 h 2095500"/>
              <a:gd name="connsiteX3" fmla="*/ 54429 w 3954236"/>
              <a:gd name="connsiteY3" fmla="*/ 168729 h 2095500"/>
              <a:gd name="connsiteX4" fmla="*/ 97971 w 3954236"/>
              <a:gd name="connsiteY4" fmla="*/ 168729 h 2095500"/>
              <a:gd name="connsiteX5" fmla="*/ 97971 w 3954236"/>
              <a:gd name="connsiteY5" fmla="*/ 236764 h 2095500"/>
              <a:gd name="connsiteX6" fmla="*/ 111579 w 3954236"/>
              <a:gd name="connsiteY6" fmla="*/ 250372 h 2095500"/>
              <a:gd name="connsiteX7" fmla="*/ 111579 w 3954236"/>
              <a:gd name="connsiteY7" fmla="*/ 345622 h 2095500"/>
              <a:gd name="connsiteX8" fmla="*/ 166007 w 3954236"/>
              <a:gd name="connsiteY8" fmla="*/ 345622 h 2095500"/>
              <a:gd name="connsiteX9" fmla="*/ 166007 w 3954236"/>
              <a:gd name="connsiteY9" fmla="*/ 429986 h 2095500"/>
              <a:gd name="connsiteX10" fmla="*/ 182336 w 3954236"/>
              <a:gd name="connsiteY10" fmla="*/ 429986 h 2095500"/>
              <a:gd name="connsiteX11" fmla="*/ 182336 w 3954236"/>
              <a:gd name="connsiteY11" fmla="*/ 527957 h 2095500"/>
              <a:gd name="connsiteX12" fmla="*/ 209550 w 3954236"/>
              <a:gd name="connsiteY12" fmla="*/ 527957 h 2095500"/>
              <a:gd name="connsiteX13" fmla="*/ 209550 w 3954236"/>
              <a:gd name="connsiteY13" fmla="*/ 634093 h 2095500"/>
              <a:gd name="connsiteX14" fmla="*/ 236764 w 3954236"/>
              <a:gd name="connsiteY14" fmla="*/ 634093 h 2095500"/>
              <a:gd name="connsiteX15" fmla="*/ 236764 w 3954236"/>
              <a:gd name="connsiteY15" fmla="*/ 718457 h 2095500"/>
              <a:gd name="connsiteX16" fmla="*/ 253093 w 3954236"/>
              <a:gd name="connsiteY16" fmla="*/ 718457 h 2095500"/>
              <a:gd name="connsiteX17" fmla="*/ 253093 w 3954236"/>
              <a:gd name="connsiteY17" fmla="*/ 797379 h 2095500"/>
              <a:gd name="connsiteX18" fmla="*/ 285750 w 3954236"/>
              <a:gd name="connsiteY18" fmla="*/ 797379 h 2095500"/>
              <a:gd name="connsiteX19" fmla="*/ 285750 w 3954236"/>
              <a:gd name="connsiteY19" fmla="*/ 879022 h 2095500"/>
              <a:gd name="connsiteX20" fmla="*/ 285750 w 3954236"/>
              <a:gd name="connsiteY20" fmla="*/ 879022 h 2095500"/>
              <a:gd name="connsiteX21" fmla="*/ 285750 w 3954236"/>
              <a:gd name="connsiteY21" fmla="*/ 936172 h 2095500"/>
              <a:gd name="connsiteX22" fmla="*/ 332014 w 3954236"/>
              <a:gd name="connsiteY22" fmla="*/ 936172 h 2095500"/>
              <a:gd name="connsiteX23" fmla="*/ 332014 w 3954236"/>
              <a:gd name="connsiteY23" fmla="*/ 982436 h 2095500"/>
              <a:gd name="connsiteX24" fmla="*/ 356507 w 3954236"/>
              <a:gd name="connsiteY24" fmla="*/ 982436 h 2095500"/>
              <a:gd name="connsiteX25" fmla="*/ 356507 w 3954236"/>
              <a:gd name="connsiteY25" fmla="*/ 1110343 h 2095500"/>
              <a:gd name="connsiteX26" fmla="*/ 381000 w 3954236"/>
              <a:gd name="connsiteY26" fmla="*/ 1110343 h 2095500"/>
              <a:gd name="connsiteX27" fmla="*/ 381000 w 3954236"/>
              <a:gd name="connsiteY27" fmla="*/ 1205593 h 2095500"/>
              <a:gd name="connsiteX28" fmla="*/ 419100 w 3954236"/>
              <a:gd name="connsiteY28" fmla="*/ 1205593 h 2095500"/>
              <a:gd name="connsiteX29" fmla="*/ 419100 w 3954236"/>
              <a:gd name="connsiteY29" fmla="*/ 1300843 h 2095500"/>
              <a:gd name="connsiteX30" fmla="*/ 454479 w 3954236"/>
              <a:gd name="connsiteY30" fmla="*/ 1300843 h 2095500"/>
              <a:gd name="connsiteX31" fmla="*/ 454479 w 3954236"/>
              <a:gd name="connsiteY31" fmla="*/ 1377043 h 2095500"/>
              <a:gd name="connsiteX32" fmla="*/ 508907 w 3954236"/>
              <a:gd name="connsiteY32" fmla="*/ 1377043 h 2095500"/>
              <a:gd name="connsiteX33" fmla="*/ 508907 w 3954236"/>
              <a:gd name="connsiteY33" fmla="*/ 1417864 h 2095500"/>
              <a:gd name="connsiteX34" fmla="*/ 508907 w 3954236"/>
              <a:gd name="connsiteY34" fmla="*/ 1417864 h 2095500"/>
              <a:gd name="connsiteX35" fmla="*/ 536121 w 3954236"/>
              <a:gd name="connsiteY35" fmla="*/ 1417864 h 2095500"/>
              <a:gd name="connsiteX36" fmla="*/ 536121 w 3954236"/>
              <a:gd name="connsiteY36" fmla="*/ 1499507 h 2095500"/>
              <a:gd name="connsiteX37" fmla="*/ 566057 w 3954236"/>
              <a:gd name="connsiteY37" fmla="*/ 1499507 h 2095500"/>
              <a:gd name="connsiteX38" fmla="*/ 566057 w 3954236"/>
              <a:gd name="connsiteY38" fmla="*/ 1534886 h 2095500"/>
              <a:gd name="connsiteX39" fmla="*/ 604157 w 3954236"/>
              <a:gd name="connsiteY39" fmla="*/ 1534886 h 2095500"/>
              <a:gd name="connsiteX40" fmla="*/ 604157 w 3954236"/>
              <a:gd name="connsiteY40" fmla="*/ 1592036 h 2095500"/>
              <a:gd name="connsiteX41" fmla="*/ 650421 w 3954236"/>
              <a:gd name="connsiteY41" fmla="*/ 1592036 h 2095500"/>
              <a:gd name="connsiteX42" fmla="*/ 650421 w 3954236"/>
              <a:gd name="connsiteY42" fmla="*/ 1630136 h 2095500"/>
              <a:gd name="connsiteX43" fmla="*/ 672193 w 3954236"/>
              <a:gd name="connsiteY43" fmla="*/ 1630136 h 2095500"/>
              <a:gd name="connsiteX44" fmla="*/ 672193 w 3954236"/>
              <a:gd name="connsiteY44" fmla="*/ 1665514 h 2095500"/>
              <a:gd name="connsiteX45" fmla="*/ 702129 w 3954236"/>
              <a:gd name="connsiteY45" fmla="*/ 1665514 h 2095500"/>
              <a:gd name="connsiteX46" fmla="*/ 702129 w 3954236"/>
              <a:gd name="connsiteY46" fmla="*/ 1709057 h 2095500"/>
              <a:gd name="connsiteX47" fmla="*/ 748393 w 3954236"/>
              <a:gd name="connsiteY47" fmla="*/ 1709057 h 2095500"/>
              <a:gd name="connsiteX48" fmla="*/ 748393 w 3954236"/>
              <a:gd name="connsiteY48" fmla="*/ 1749879 h 2095500"/>
              <a:gd name="connsiteX49" fmla="*/ 772886 w 3954236"/>
              <a:gd name="connsiteY49" fmla="*/ 1749879 h 2095500"/>
              <a:gd name="connsiteX50" fmla="*/ 772886 w 3954236"/>
              <a:gd name="connsiteY50" fmla="*/ 1801586 h 2095500"/>
              <a:gd name="connsiteX51" fmla="*/ 805543 w 3954236"/>
              <a:gd name="connsiteY51" fmla="*/ 1801586 h 2095500"/>
              <a:gd name="connsiteX52" fmla="*/ 805543 w 3954236"/>
              <a:gd name="connsiteY52" fmla="*/ 1847850 h 2095500"/>
              <a:gd name="connsiteX53" fmla="*/ 840921 w 3954236"/>
              <a:gd name="connsiteY53" fmla="*/ 1847850 h 2095500"/>
              <a:gd name="connsiteX54" fmla="*/ 840921 w 3954236"/>
              <a:gd name="connsiteY54" fmla="*/ 1877786 h 2095500"/>
              <a:gd name="connsiteX55" fmla="*/ 971550 w 3954236"/>
              <a:gd name="connsiteY55" fmla="*/ 1877786 h 2095500"/>
              <a:gd name="connsiteX56" fmla="*/ 971550 w 3954236"/>
              <a:gd name="connsiteY56" fmla="*/ 1926772 h 2095500"/>
              <a:gd name="connsiteX57" fmla="*/ 1118507 w 3954236"/>
              <a:gd name="connsiteY57" fmla="*/ 1926772 h 2095500"/>
              <a:gd name="connsiteX58" fmla="*/ 1292679 w 3954236"/>
              <a:gd name="connsiteY58" fmla="*/ 1926772 h 2095500"/>
              <a:gd name="connsiteX59" fmla="*/ 1292679 w 3954236"/>
              <a:gd name="connsiteY59" fmla="*/ 1945822 h 2095500"/>
              <a:gd name="connsiteX60" fmla="*/ 1360714 w 3954236"/>
              <a:gd name="connsiteY60" fmla="*/ 1945822 h 2095500"/>
              <a:gd name="connsiteX61" fmla="*/ 1360714 w 3954236"/>
              <a:gd name="connsiteY61" fmla="*/ 1973036 h 2095500"/>
              <a:gd name="connsiteX62" fmla="*/ 1834243 w 3954236"/>
              <a:gd name="connsiteY62" fmla="*/ 1973036 h 2095500"/>
              <a:gd name="connsiteX63" fmla="*/ 1834243 w 3954236"/>
              <a:gd name="connsiteY63" fmla="*/ 2005693 h 2095500"/>
              <a:gd name="connsiteX64" fmla="*/ 2196193 w 3954236"/>
              <a:gd name="connsiteY64" fmla="*/ 2005693 h 2095500"/>
              <a:gd name="connsiteX65" fmla="*/ 2196193 w 3954236"/>
              <a:gd name="connsiteY65" fmla="*/ 2043793 h 2095500"/>
              <a:gd name="connsiteX66" fmla="*/ 2247900 w 3954236"/>
              <a:gd name="connsiteY66" fmla="*/ 2043793 h 2095500"/>
              <a:gd name="connsiteX67" fmla="*/ 2247900 w 3954236"/>
              <a:gd name="connsiteY67" fmla="*/ 2043793 h 2095500"/>
              <a:gd name="connsiteX68" fmla="*/ 2247900 w 3954236"/>
              <a:gd name="connsiteY68" fmla="*/ 2043793 h 2095500"/>
              <a:gd name="connsiteX69" fmla="*/ 2247900 w 3954236"/>
              <a:gd name="connsiteY69" fmla="*/ 2071007 h 2095500"/>
              <a:gd name="connsiteX70" fmla="*/ 2367643 w 3954236"/>
              <a:gd name="connsiteY70" fmla="*/ 2071007 h 2095500"/>
              <a:gd name="connsiteX71" fmla="*/ 2370364 w 3954236"/>
              <a:gd name="connsiteY71" fmla="*/ 2068286 h 2095500"/>
              <a:gd name="connsiteX72" fmla="*/ 2582636 w 3954236"/>
              <a:gd name="connsiteY72" fmla="*/ 2068286 h 2095500"/>
              <a:gd name="connsiteX73" fmla="*/ 2582636 w 3954236"/>
              <a:gd name="connsiteY73" fmla="*/ 2095500 h 2095500"/>
              <a:gd name="connsiteX74" fmla="*/ 3954236 w 3954236"/>
              <a:gd name="connsiteY74" fmla="*/ 2095500 h 209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954236" h="2095500">
                <a:moveTo>
                  <a:pt x="0" y="0"/>
                </a:moveTo>
                <a:lnTo>
                  <a:pt x="0" y="84365"/>
                </a:lnTo>
                <a:lnTo>
                  <a:pt x="51708" y="84365"/>
                </a:lnTo>
                <a:lnTo>
                  <a:pt x="54429" y="168729"/>
                </a:lnTo>
                <a:lnTo>
                  <a:pt x="97971" y="168729"/>
                </a:lnTo>
                <a:lnTo>
                  <a:pt x="97971" y="236764"/>
                </a:lnTo>
                <a:lnTo>
                  <a:pt x="111579" y="250372"/>
                </a:lnTo>
                <a:lnTo>
                  <a:pt x="111579" y="345622"/>
                </a:lnTo>
                <a:lnTo>
                  <a:pt x="166007" y="345622"/>
                </a:lnTo>
                <a:lnTo>
                  <a:pt x="166007" y="429986"/>
                </a:lnTo>
                <a:lnTo>
                  <a:pt x="182336" y="429986"/>
                </a:lnTo>
                <a:lnTo>
                  <a:pt x="182336" y="527957"/>
                </a:lnTo>
                <a:lnTo>
                  <a:pt x="209550" y="527957"/>
                </a:lnTo>
                <a:lnTo>
                  <a:pt x="209550" y="634093"/>
                </a:lnTo>
                <a:lnTo>
                  <a:pt x="236764" y="634093"/>
                </a:lnTo>
                <a:lnTo>
                  <a:pt x="236764" y="718457"/>
                </a:lnTo>
                <a:lnTo>
                  <a:pt x="253093" y="718457"/>
                </a:lnTo>
                <a:lnTo>
                  <a:pt x="253093" y="797379"/>
                </a:lnTo>
                <a:lnTo>
                  <a:pt x="285750" y="797379"/>
                </a:lnTo>
                <a:lnTo>
                  <a:pt x="285750" y="879022"/>
                </a:lnTo>
                <a:lnTo>
                  <a:pt x="285750" y="879022"/>
                </a:lnTo>
                <a:lnTo>
                  <a:pt x="285750" y="936172"/>
                </a:lnTo>
                <a:lnTo>
                  <a:pt x="332014" y="936172"/>
                </a:lnTo>
                <a:lnTo>
                  <a:pt x="332014" y="982436"/>
                </a:lnTo>
                <a:lnTo>
                  <a:pt x="356507" y="982436"/>
                </a:lnTo>
                <a:lnTo>
                  <a:pt x="356507" y="1110343"/>
                </a:lnTo>
                <a:lnTo>
                  <a:pt x="381000" y="1110343"/>
                </a:lnTo>
                <a:lnTo>
                  <a:pt x="381000" y="1205593"/>
                </a:lnTo>
                <a:lnTo>
                  <a:pt x="419100" y="1205593"/>
                </a:lnTo>
                <a:lnTo>
                  <a:pt x="419100" y="1300843"/>
                </a:lnTo>
                <a:lnTo>
                  <a:pt x="454479" y="1300843"/>
                </a:lnTo>
                <a:lnTo>
                  <a:pt x="454479" y="1377043"/>
                </a:lnTo>
                <a:lnTo>
                  <a:pt x="508907" y="1377043"/>
                </a:lnTo>
                <a:lnTo>
                  <a:pt x="508907" y="1417864"/>
                </a:lnTo>
                <a:lnTo>
                  <a:pt x="508907" y="1417864"/>
                </a:lnTo>
                <a:lnTo>
                  <a:pt x="536121" y="1417864"/>
                </a:lnTo>
                <a:lnTo>
                  <a:pt x="536121" y="1499507"/>
                </a:lnTo>
                <a:lnTo>
                  <a:pt x="566057" y="1499507"/>
                </a:lnTo>
                <a:lnTo>
                  <a:pt x="566057" y="1534886"/>
                </a:lnTo>
                <a:lnTo>
                  <a:pt x="604157" y="1534886"/>
                </a:lnTo>
                <a:lnTo>
                  <a:pt x="604157" y="1592036"/>
                </a:lnTo>
                <a:lnTo>
                  <a:pt x="650421" y="1592036"/>
                </a:lnTo>
                <a:lnTo>
                  <a:pt x="650421" y="1630136"/>
                </a:lnTo>
                <a:lnTo>
                  <a:pt x="672193" y="1630136"/>
                </a:lnTo>
                <a:lnTo>
                  <a:pt x="672193" y="1665514"/>
                </a:lnTo>
                <a:lnTo>
                  <a:pt x="702129" y="1665514"/>
                </a:lnTo>
                <a:lnTo>
                  <a:pt x="702129" y="1709057"/>
                </a:lnTo>
                <a:lnTo>
                  <a:pt x="748393" y="1709057"/>
                </a:lnTo>
                <a:lnTo>
                  <a:pt x="748393" y="1749879"/>
                </a:lnTo>
                <a:lnTo>
                  <a:pt x="772886" y="1749879"/>
                </a:lnTo>
                <a:lnTo>
                  <a:pt x="772886" y="1801586"/>
                </a:lnTo>
                <a:lnTo>
                  <a:pt x="805543" y="1801586"/>
                </a:lnTo>
                <a:lnTo>
                  <a:pt x="805543" y="1847850"/>
                </a:lnTo>
                <a:lnTo>
                  <a:pt x="840921" y="1847850"/>
                </a:lnTo>
                <a:lnTo>
                  <a:pt x="840921" y="1877786"/>
                </a:lnTo>
                <a:lnTo>
                  <a:pt x="971550" y="1877786"/>
                </a:lnTo>
                <a:lnTo>
                  <a:pt x="971550" y="1926772"/>
                </a:lnTo>
                <a:lnTo>
                  <a:pt x="1118507" y="1926772"/>
                </a:lnTo>
                <a:lnTo>
                  <a:pt x="1292679" y="1926772"/>
                </a:lnTo>
                <a:lnTo>
                  <a:pt x="1292679" y="1945822"/>
                </a:lnTo>
                <a:lnTo>
                  <a:pt x="1360714" y="1945822"/>
                </a:lnTo>
                <a:lnTo>
                  <a:pt x="1360714" y="1973036"/>
                </a:lnTo>
                <a:lnTo>
                  <a:pt x="1834243" y="1973036"/>
                </a:lnTo>
                <a:lnTo>
                  <a:pt x="1834243" y="2005693"/>
                </a:lnTo>
                <a:lnTo>
                  <a:pt x="2196193" y="2005693"/>
                </a:lnTo>
                <a:lnTo>
                  <a:pt x="2196193" y="2043793"/>
                </a:lnTo>
                <a:lnTo>
                  <a:pt x="2247900" y="2043793"/>
                </a:lnTo>
                <a:lnTo>
                  <a:pt x="2247900" y="2043793"/>
                </a:lnTo>
                <a:lnTo>
                  <a:pt x="2247900" y="2043793"/>
                </a:lnTo>
                <a:lnTo>
                  <a:pt x="2247900" y="2071007"/>
                </a:lnTo>
                <a:lnTo>
                  <a:pt x="2367643" y="2071007"/>
                </a:lnTo>
                <a:lnTo>
                  <a:pt x="2370364" y="2068286"/>
                </a:lnTo>
                <a:lnTo>
                  <a:pt x="2582636" y="2068286"/>
                </a:lnTo>
                <a:lnTo>
                  <a:pt x="2582636" y="2095500"/>
                </a:lnTo>
                <a:lnTo>
                  <a:pt x="3954236" y="2095500"/>
                </a:lnTo>
              </a:path>
            </a:pathLst>
          </a:custGeom>
          <a:noFill/>
          <a:ln w="28575">
            <a:solidFill>
              <a:schemeClr val="accent5"/>
            </a:solidFill>
            <a:miter lim="800000"/>
            <a:headEnd/>
            <a:tailEnd/>
          </a:ln>
        </p:spPr>
        <p:txBody>
          <a:bodyPr rtlCol="0" anchor="ctr"/>
          <a:lstStyle/>
          <a:p>
            <a:pPr algn="ct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 name="Freeform: Shape 332">
            <a:extLst>
              <a:ext uri="{FF2B5EF4-FFF2-40B4-BE49-F238E27FC236}">
                <a16:creationId xmlns:a16="http://schemas.microsoft.com/office/drawing/2014/main" id="{56A44E14-AE0E-4F7E-BC02-BF86857B3388}"/>
              </a:ext>
            </a:extLst>
          </p:cNvPr>
          <p:cNvSpPr/>
          <p:nvPr/>
        </p:nvSpPr>
        <p:spPr bwMode="auto">
          <a:xfrm>
            <a:off x="9256470" y="4010642"/>
            <a:ext cx="2638425" cy="828675"/>
          </a:xfrm>
          <a:custGeom>
            <a:avLst/>
            <a:gdLst>
              <a:gd name="connsiteX0" fmla="*/ 2638425 w 2638425"/>
              <a:gd name="connsiteY0" fmla="*/ 828675 h 828675"/>
              <a:gd name="connsiteX1" fmla="*/ 2305050 w 2638425"/>
              <a:gd name="connsiteY1" fmla="*/ 828675 h 828675"/>
              <a:gd name="connsiteX2" fmla="*/ 2305050 w 2638425"/>
              <a:gd name="connsiteY2" fmla="*/ 776287 h 828675"/>
              <a:gd name="connsiteX3" fmla="*/ 1800225 w 2638425"/>
              <a:gd name="connsiteY3" fmla="*/ 776287 h 828675"/>
              <a:gd name="connsiteX4" fmla="*/ 1800225 w 2638425"/>
              <a:gd name="connsiteY4" fmla="*/ 728662 h 828675"/>
              <a:gd name="connsiteX5" fmla="*/ 1619250 w 2638425"/>
              <a:gd name="connsiteY5" fmla="*/ 728662 h 828675"/>
              <a:gd name="connsiteX6" fmla="*/ 1619250 w 2638425"/>
              <a:gd name="connsiteY6" fmla="*/ 685800 h 828675"/>
              <a:gd name="connsiteX7" fmla="*/ 1438275 w 2638425"/>
              <a:gd name="connsiteY7" fmla="*/ 685800 h 828675"/>
              <a:gd name="connsiteX8" fmla="*/ 1438275 w 2638425"/>
              <a:gd name="connsiteY8" fmla="*/ 642937 h 828675"/>
              <a:gd name="connsiteX9" fmla="*/ 1185862 w 2638425"/>
              <a:gd name="connsiteY9" fmla="*/ 642937 h 828675"/>
              <a:gd name="connsiteX10" fmla="*/ 1185862 w 2638425"/>
              <a:gd name="connsiteY10" fmla="*/ 614362 h 828675"/>
              <a:gd name="connsiteX11" fmla="*/ 1143000 w 2638425"/>
              <a:gd name="connsiteY11" fmla="*/ 614362 h 828675"/>
              <a:gd name="connsiteX12" fmla="*/ 1143000 w 2638425"/>
              <a:gd name="connsiteY12" fmla="*/ 585787 h 828675"/>
              <a:gd name="connsiteX13" fmla="*/ 942975 w 2638425"/>
              <a:gd name="connsiteY13" fmla="*/ 585787 h 828675"/>
              <a:gd name="connsiteX14" fmla="*/ 942975 w 2638425"/>
              <a:gd name="connsiteY14" fmla="*/ 552450 h 828675"/>
              <a:gd name="connsiteX15" fmla="*/ 609600 w 2638425"/>
              <a:gd name="connsiteY15" fmla="*/ 552450 h 828675"/>
              <a:gd name="connsiteX16" fmla="*/ 609600 w 2638425"/>
              <a:gd name="connsiteY16" fmla="*/ 481012 h 828675"/>
              <a:gd name="connsiteX17" fmla="*/ 571500 w 2638425"/>
              <a:gd name="connsiteY17" fmla="*/ 481012 h 828675"/>
              <a:gd name="connsiteX18" fmla="*/ 571500 w 2638425"/>
              <a:gd name="connsiteY18" fmla="*/ 457200 h 828675"/>
              <a:gd name="connsiteX19" fmla="*/ 533400 w 2638425"/>
              <a:gd name="connsiteY19" fmla="*/ 457200 h 828675"/>
              <a:gd name="connsiteX20" fmla="*/ 533400 w 2638425"/>
              <a:gd name="connsiteY20" fmla="*/ 409575 h 828675"/>
              <a:gd name="connsiteX21" fmla="*/ 371475 w 2638425"/>
              <a:gd name="connsiteY21" fmla="*/ 409575 h 828675"/>
              <a:gd name="connsiteX22" fmla="*/ 371475 w 2638425"/>
              <a:gd name="connsiteY22" fmla="*/ 381000 h 828675"/>
              <a:gd name="connsiteX23" fmla="*/ 328612 w 2638425"/>
              <a:gd name="connsiteY23" fmla="*/ 381000 h 828675"/>
              <a:gd name="connsiteX24" fmla="*/ 328612 w 2638425"/>
              <a:gd name="connsiteY24" fmla="*/ 357187 h 828675"/>
              <a:gd name="connsiteX25" fmla="*/ 242887 w 2638425"/>
              <a:gd name="connsiteY25" fmla="*/ 357187 h 828675"/>
              <a:gd name="connsiteX26" fmla="*/ 242887 w 2638425"/>
              <a:gd name="connsiteY26" fmla="*/ 238125 h 828675"/>
              <a:gd name="connsiteX27" fmla="*/ 219075 w 2638425"/>
              <a:gd name="connsiteY27" fmla="*/ 238125 h 828675"/>
              <a:gd name="connsiteX28" fmla="*/ 219075 w 2638425"/>
              <a:gd name="connsiteY28" fmla="*/ 185737 h 828675"/>
              <a:gd name="connsiteX29" fmla="*/ 171450 w 2638425"/>
              <a:gd name="connsiteY29" fmla="*/ 185737 h 828675"/>
              <a:gd name="connsiteX30" fmla="*/ 171450 w 2638425"/>
              <a:gd name="connsiteY30" fmla="*/ 119062 h 828675"/>
              <a:gd name="connsiteX31" fmla="*/ 142875 w 2638425"/>
              <a:gd name="connsiteY31" fmla="*/ 119062 h 828675"/>
              <a:gd name="connsiteX32" fmla="*/ 142875 w 2638425"/>
              <a:gd name="connsiteY32" fmla="*/ 42862 h 828675"/>
              <a:gd name="connsiteX33" fmla="*/ 57150 w 2638425"/>
              <a:gd name="connsiteY33" fmla="*/ 42862 h 828675"/>
              <a:gd name="connsiteX34" fmla="*/ 57150 w 2638425"/>
              <a:gd name="connsiteY34" fmla="*/ 0 h 828675"/>
              <a:gd name="connsiteX35" fmla="*/ 0 w 2638425"/>
              <a:gd name="connsiteY35"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638425" h="828675">
                <a:moveTo>
                  <a:pt x="2638425" y="828675"/>
                </a:moveTo>
                <a:lnTo>
                  <a:pt x="2305050" y="828675"/>
                </a:lnTo>
                <a:lnTo>
                  <a:pt x="2305050" y="776287"/>
                </a:lnTo>
                <a:lnTo>
                  <a:pt x="1800225" y="776287"/>
                </a:lnTo>
                <a:lnTo>
                  <a:pt x="1800225" y="728662"/>
                </a:lnTo>
                <a:lnTo>
                  <a:pt x="1619250" y="728662"/>
                </a:lnTo>
                <a:lnTo>
                  <a:pt x="1619250" y="685800"/>
                </a:lnTo>
                <a:lnTo>
                  <a:pt x="1438275" y="685800"/>
                </a:lnTo>
                <a:lnTo>
                  <a:pt x="1438275" y="642937"/>
                </a:lnTo>
                <a:lnTo>
                  <a:pt x="1185862" y="642937"/>
                </a:lnTo>
                <a:lnTo>
                  <a:pt x="1185862" y="614362"/>
                </a:lnTo>
                <a:lnTo>
                  <a:pt x="1143000" y="614362"/>
                </a:lnTo>
                <a:lnTo>
                  <a:pt x="1143000" y="585787"/>
                </a:lnTo>
                <a:lnTo>
                  <a:pt x="942975" y="585787"/>
                </a:lnTo>
                <a:lnTo>
                  <a:pt x="942975" y="552450"/>
                </a:lnTo>
                <a:lnTo>
                  <a:pt x="609600" y="552450"/>
                </a:lnTo>
                <a:lnTo>
                  <a:pt x="609600" y="481012"/>
                </a:lnTo>
                <a:lnTo>
                  <a:pt x="571500" y="481012"/>
                </a:lnTo>
                <a:lnTo>
                  <a:pt x="571500" y="457200"/>
                </a:lnTo>
                <a:lnTo>
                  <a:pt x="533400" y="457200"/>
                </a:lnTo>
                <a:lnTo>
                  <a:pt x="533400" y="409575"/>
                </a:lnTo>
                <a:lnTo>
                  <a:pt x="371475" y="409575"/>
                </a:lnTo>
                <a:lnTo>
                  <a:pt x="371475" y="381000"/>
                </a:lnTo>
                <a:lnTo>
                  <a:pt x="328612" y="381000"/>
                </a:lnTo>
                <a:lnTo>
                  <a:pt x="328612" y="357187"/>
                </a:lnTo>
                <a:lnTo>
                  <a:pt x="242887" y="357187"/>
                </a:lnTo>
                <a:lnTo>
                  <a:pt x="242887" y="238125"/>
                </a:lnTo>
                <a:lnTo>
                  <a:pt x="219075" y="238125"/>
                </a:lnTo>
                <a:lnTo>
                  <a:pt x="219075" y="185737"/>
                </a:lnTo>
                <a:lnTo>
                  <a:pt x="171450" y="185737"/>
                </a:lnTo>
                <a:lnTo>
                  <a:pt x="171450" y="119062"/>
                </a:lnTo>
                <a:lnTo>
                  <a:pt x="142875" y="119062"/>
                </a:lnTo>
                <a:lnTo>
                  <a:pt x="142875" y="42862"/>
                </a:lnTo>
                <a:lnTo>
                  <a:pt x="57150" y="42862"/>
                </a:lnTo>
                <a:lnTo>
                  <a:pt x="57150" y="0"/>
                </a:lnTo>
                <a:lnTo>
                  <a:pt x="0" y="0"/>
                </a:lnTo>
              </a:path>
            </a:pathLst>
          </a:custGeom>
          <a:noFill/>
          <a:ln w="28575">
            <a:solidFill>
              <a:schemeClr val="accent3"/>
            </a:solidFill>
            <a:miter lim="800000"/>
            <a:headEnd/>
            <a:tailEnd/>
          </a:ln>
        </p:spPr>
        <p:txBody>
          <a:bodyPr rtlCol="0" anchor="ctr"/>
          <a:lstStyle/>
          <a:p>
            <a:pPr algn="ctr"/>
            <a:endParaRPr lang="en-US" sz="1200" dirty="0"/>
          </a:p>
        </p:txBody>
      </p:sp>
      <p:grpSp>
        <p:nvGrpSpPr>
          <p:cNvPr id="332" name="Group 331">
            <a:extLst>
              <a:ext uri="{FF2B5EF4-FFF2-40B4-BE49-F238E27FC236}">
                <a16:creationId xmlns:a16="http://schemas.microsoft.com/office/drawing/2014/main" id="{CA2E8099-FE41-4F66-B4E0-2B11B6DA81F0}"/>
              </a:ext>
            </a:extLst>
          </p:cNvPr>
          <p:cNvGrpSpPr/>
          <p:nvPr/>
        </p:nvGrpSpPr>
        <p:grpSpPr>
          <a:xfrm>
            <a:off x="9280282" y="3977304"/>
            <a:ext cx="2614613" cy="1062038"/>
            <a:chOff x="9315450" y="4724400"/>
            <a:chExt cx="2614613" cy="1062038"/>
          </a:xfrm>
        </p:grpSpPr>
        <p:sp>
          <p:nvSpPr>
            <p:cNvPr id="327" name="Freeform: Shape 326">
              <a:extLst>
                <a:ext uri="{FF2B5EF4-FFF2-40B4-BE49-F238E27FC236}">
                  <a16:creationId xmlns:a16="http://schemas.microsoft.com/office/drawing/2014/main" id="{4903EDA9-EF54-4324-8BC1-10F7E3EE7FB4}"/>
                </a:ext>
              </a:extLst>
            </p:cNvPr>
            <p:cNvSpPr/>
            <p:nvPr/>
          </p:nvSpPr>
          <p:spPr bwMode="auto">
            <a:xfrm>
              <a:off x="9796463" y="5348288"/>
              <a:ext cx="2133600" cy="438150"/>
            </a:xfrm>
            <a:custGeom>
              <a:avLst/>
              <a:gdLst>
                <a:gd name="connsiteX0" fmla="*/ 2133600 w 2133600"/>
                <a:gd name="connsiteY0" fmla="*/ 438150 h 438150"/>
                <a:gd name="connsiteX1" fmla="*/ 1619250 w 2133600"/>
                <a:gd name="connsiteY1" fmla="*/ 438150 h 438150"/>
                <a:gd name="connsiteX2" fmla="*/ 1619250 w 2133600"/>
                <a:gd name="connsiteY2" fmla="*/ 385762 h 438150"/>
                <a:gd name="connsiteX3" fmla="*/ 1023937 w 2133600"/>
                <a:gd name="connsiteY3" fmla="*/ 385762 h 438150"/>
                <a:gd name="connsiteX4" fmla="*/ 1023937 w 2133600"/>
                <a:gd name="connsiteY4" fmla="*/ 342900 h 438150"/>
                <a:gd name="connsiteX5" fmla="*/ 842962 w 2133600"/>
                <a:gd name="connsiteY5" fmla="*/ 342900 h 438150"/>
                <a:gd name="connsiteX6" fmla="*/ 842962 w 2133600"/>
                <a:gd name="connsiteY6" fmla="*/ 280987 h 438150"/>
                <a:gd name="connsiteX7" fmla="*/ 528637 w 2133600"/>
                <a:gd name="connsiteY7" fmla="*/ 280987 h 438150"/>
                <a:gd name="connsiteX8" fmla="*/ 528637 w 2133600"/>
                <a:gd name="connsiteY8" fmla="*/ 242887 h 438150"/>
                <a:gd name="connsiteX9" fmla="*/ 309562 w 2133600"/>
                <a:gd name="connsiteY9" fmla="*/ 242887 h 438150"/>
                <a:gd name="connsiteX10" fmla="*/ 309562 w 2133600"/>
                <a:gd name="connsiteY10" fmla="*/ 200025 h 438150"/>
                <a:gd name="connsiteX11" fmla="*/ 266700 w 2133600"/>
                <a:gd name="connsiteY11" fmla="*/ 200025 h 438150"/>
                <a:gd name="connsiteX12" fmla="*/ 266700 w 2133600"/>
                <a:gd name="connsiteY12" fmla="*/ 157162 h 438150"/>
                <a:gd name="connsiteX13" fmla="*/ 109537 w 2133600"/>
                <a:gd name="connsiteY13" fmla="*/ 157162 h 438150"/>
                <a:gd name="connsiteX14" fmla="*/ 109537 w 2133600"/>
                <a:gd name="connsiteY14" fmla="*/ 128587 h 438150"/>
                <a:gd name="connsiteX15" fmla="*/ 80962 w 2133600"/>
                <a:gd name="connsiteY15" fmla="*/ 128587 h 438150"/>
                <a:gd name="connsiteX16" fmla="*/ 80962 w 2133600"/>
                <a:gd name="connsiteY16" fmla="*/ 80962 h 438150"/>
                <a:gd name="connsiteX17" fmla="*/ 42862 w 2133600"/>
                <a:gd name="connsiteY17" fmla="*/ 80962 h 438150"/>
                <a:gd name="connsiteX18" fmla="*/ 42862 w 2133600"/>
                <a:gd name="connsiteY18" fmla="*/ 57150 h 438150"/>
                <a:gd name="connsiteX19" fmla="*/ 0 w 2133600"/>
                <a:gd name="connsiteY19" fmla="*/ 57150 h 438150"/>
                <a:gd name="connsiteX20" fmla="*/ 0 w 2133600"/>
                <a:gd name="connsiteY20" fmla="*/ 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3600" h="438150">
                  <a:moveTo>
                    <a:pt x="2133600" y="438150"/>
                  </a:moveTo>
                  <a:lnTo>
                    <a:pt x="1619250" y="438150"/>
                  </a:lnTo>
                  <a:lnTo>
                    <a:pt x="1619250" y="385762"/>
                  </a:lnTo>
                  <a:lnTo>
                    <a:pt x="1023937" y="385762"/>
                  </a:lnTo>
                  <a:lnTo>
                    <a:pt x="1023937" y="342900"/>
                  </a:lnTo>
                  <a:lnTo>
                    <a:pt x="842962" y="342900"/>
                  </a:lnTo>
                  <a:lnTo>
                    <a:pt x="842962" y="280987"/>
                  </a:lnTo>
                  <a:lnTo>
                    <a:pt x="528637" y="280987"/>
                  </a:lnTo>
                  <a:lnTo>
                    <a:pt x="528637" y="242887"/>
                  </a:lnTo>
                  <a:lnTo>
                    <a:pt x="309562" y="242887"/>
                  </a:lnTo>
                  <a:lnTo>
                    <a:pt x="309562" y="200025"/>
                  </a:lnTo>
                  <a:lnTo>
                    <a:pt x="266700" y="200025"/>
                  </a:lnTo>
                  <a:lnTo>
                    <a:pt x="266700" y="157162"/>
                  </a:lnTo>
                  <a:lnTo>
                    <a:pt x="109537" y="157162"/>
                  </a:lnTo>
                  <a:lnTo>
                    <a:pt x="109537" y="128587"/>
                  </a:lnTo>
                  <a:lnTo>
                    <a:pt x="80962" y="128587"/>
                  </a:lnTo>
                  <a:lnTo>
                    <a:pt x="80962" y="80962"/>
                  </a:lnTo>
                  <a:lnTo>
                    <a:pt x="42862" y="80962"/>
                  </a:lnTo>
                  <a:lnTo>
                    <a:pt x="42862" y="57150"/>
                  </a:lnTo>
                  <a:lnTo>
                    <a:pt x="0" y="57150"/>
                  </a:lnTo>
                  <a:lnTo>
                    <a:pt x="0" y="0"/>
                  </a:lnTo>
                </a:path>
              </a:pathLst>
            </a:custGeom>
            <a:noFill/>
            <a:ln w="28575">
              <a:solidFill>
                <a:schemeClr val="accent4"/>
              </a:solidFill>
              <a:miter lim="800000"/>
              <a:headEnd/>
              <a:tailEnd/>
            </a:ln>
          </p:spPr>
          <p:txBody>
            <a:bodyPr rtlCol="0" anchor="ctr"/>
            <a:lstStyle/>
            <a:p>
              <a:pPr algn="ctr"/>
              <a:endParaRPr lang="en-US" sz="1200" dirty="0"/>
            </a:p>
          </p:txBody>
        </p:sp>
        <p:sp>
          <p:nvSpPr>
            <p:cNvPr id="331" name="Freeform: Shape 330">
              <a:extLst>
                <a:ext uri="{FF2B5EF4-FFF2-40B4-BE49-F238E27FC236}">
                  <a16:creationId xmlns:a16="http://schemas.microsoft.com/office/drawing/2014/main" id="{CF3145A0-A248-4C15-84D7-8114938148C8}"/>
                </a:ext>
              </a:extLst>
            </p:cNvPr>
            <p:cNvSpPr/>
            <p:nvPr/>
          </p:nvSpPr>
          <p:spPr bwMode="auto">
            <a:xfrm>
              <a:off x="9315450" y="4724400"/>
              <a:ext cx="442913" cy="633413"/>
            </a:xfrm>
            <a:custGeom>
              <a:avLst/>
              <a:gdLst>
                <a:gd name="connsiteX0" fmla="*/ 0 w 442913"/>
                <a:gd name="connsiteY0" fmla="*/ 0 h 633413"/>
                <a:gd name="connsiteX1" fmla="*/ 0 w 442913"/>
                <a:gd name="connsiteY1" fmla="*/ 76200 h 633413"/>
                <a:gd name="connsiteX2" fmla="*/ 66675 w 442913"/>
                <a:gd name="connsiteY2" fmla="*/ 76200 h 633413"/>
                <a:gd name="connsiteX3" fmla="*/ 66675 w 442913"/>
                <a:gd name="connsiteY3" fmla="*/ 180975 h 633413"/>
                <a:gd name="connsiteX4" fmla="*/ 147638 w 442913"/>
                <a:gd name="connsiteY4" fmla="*/ 180975 h 633413"/>
                <a:gd name="connsiteX5" fmla="*/ 147638 w 442913"/>
                <a:gd name="connsiteY5" fmla="*/ 233363 h 633413"/>
                <a:gd name="connsiteX6" fmla="*/ 161925 w 442913"/>
                <a:gd name="connsiteY6" fmla="*/ 233363 h 633413"/>
                <a:gd name="connsiteX7" fmla="*/ 185737 w 442913"/>
                <a:gd name="connsiteY7" fmla="*/ 257175 h 633413"/>
                <a:gd name="connsiteX8" fmla="*/ 238125 w 442913"/>
                <a:gd name="connsiteY8" fmla="*/ 257175 h 633413"/>
                <a:gd name="connsiteX9" fmla="*/ 238125 w 442913"/>
                <a:gd name="connsiteY9" fmla="*/ 304800 h 633413"/>
                <a:gd name="connsiteX10" fmla="*/ 276225 w 442913"/>
                <a:gd name="connsiteY10" fmla="*/ 304800 h 633413"/>
                <a:gd name="connsiteX11" fmla="*/ 276225 w 442913"/>
                <a:gd name="connsiteY11" fmla="*/ 371475 h 633413"/>
                <a:gd name="connsiteX12" fmla="*/ 333375 w 442913"/>
                <a:gd name="connsiteY12" fmla="*/ 371475 h 633413"/>
                <a:gd name="connsiteX13" fmla="*/ 333375 w 442913"/>
                <a:gd name="connsiteY13" fmla="*/ 414338 h 633413"/>
                <a:gd name="connsiteX14" fmla="*/ 352425 w 442913"/>
                <a:gd name="connsiteY14" fmla="*/ 414338 h 633413"/>
                <a:gd name="connsiteX15" fmla="*/ 352425 w 442913"/>
                <a:gd name="connsiteY15" fmla="*/ 461963 h 633413"/>
                <a:gd name="connsiteX16" fmla="*/ 361950 w 442913"/>
                <a:gd name="connsiteY16" fmla="*/ 461963 h 633413"/>
                <a:gd name="connsiteX17" fmla="*/ 361950 w 442913"/>
                <a:gd name="connsiteY17" fmla="*/ 495300 h 633413"/>
                <a:gd name="connsiteX18" fmla="*/ 376238 w 442913"/>
                <a:gd name="connsiteY18" fmla="*/ 495300 h 633413"/>
                <a:gd name="connsiteX19" fmla="*/ 376238 w 442913"/>
                <a:gd name="connsiteY19" fmla="*/ 528638 h 633413"/>
                <a:gd name="connsiteX20" fmla="*/ 390525 w 442913"/>
                <a:gd name="connsiteY20" fmla="*/ 528638 h 633413"/>
                <a:gd name="connsiteX21" fmla="*/ 390525 w 442913"/>
                <a:gd name="connsiteY21" fmla="*/ 595313 h 633413"/>
                <a:gd name="connsiteX22" fmla="*/ 442913 w 442913"/>
                <a:gd name="connsiteY22" fmla="*/ 595313 h 633413"/>
                <a:gd name="connsiteX23" fmla="*/ 442913 w 442913"/>
                <a:gd name="connsiteY23" fmla="*/ 633413 h 633413"/>
                <a:gd name="connsiteX24" fmla="*/ 442913 w 442913"/>
                <a:gd name="connsiteY24" fmla="*/ 633413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2913" h="633413">
                  <a:moveTo>
                    <a:pt x="0" y="0"/>
                  </a:moveTo>
                  <a:lnTo>
                    <a:pt x="0" y="76200"/>
                  </a:lnTo>
                  <a:lnTo>
                    <a:pt x="66675" y="76200"/>
                  </a:lnTo>
                  <a:lnTo>
                    <a:pt x="66675" y="180975"/>
                  </a:lnTo>
                  <a:lnTo>
                    <a:pt x="147638" y="180975"/>
                  </a:lnTo>
                  <a:lnTo>
                    <a:pt x="147638" y="233363"/>
                  </a:lnTo>
                  <a:lnTo>
                    <a:pt x="161925" y="233363"/>
                  </a:lnTo>
                  <a:lnTo>
                    <a:pt x="185737" y="257175"/>
                  </a:lnTo>
                  <a:lnTo>
                    <a:pt x="238125" y="257175"/>
                  </a:lnTo>
                  <a:lnTo>
                    <a:pt x="238125" y="304800"/>
                  </a:lnTo>
                  <a:lnTo>
                    <a:pt x="276225" y="304800"/>
                  </a:lnTo>
                  <a:lnTo>
                    <a:pt x="276225" y="371475"/>
                  </a:lnTo>
                  <a:lnTo>
                    <a:pt x="333375" y="371475"/>
                  </a:lnTo>
                  <a:lnTo>
                    <a:pt x="333375" y="414338"/>
                  </a:lnTo>
                  <a:lnTo>
                    <a:pt x="352425" y="414338"/>
                  </a:lnTo>
                  <a:lnTo>
                    <a:pt x="352425" y="461963"/>
                  </a:lnTo>
                  <a:lnTo>
                    <a:pt x="361950" y="461963"/>
                  </a:lnTo>
                  <a:lnTo>
                    <a:pt x="361950" y="495300"/>
                  </a:lnTo>
                  <a:lnTo>
                    <a:pt x="376238" y="495300"/>
                  </a:lnTo>
                  <a:lnTo>
                    <a:pt x="376238" y="528638"/>
                  </a:lnTo>
                  <a:lnTo>
                    <a:pt x="390525" y="528638"/>
                  </a:lnTo>
                  <a:lnTo>
                    <a:pt x="390525" y="595313"/>
                  </a:lnTo>
                  <a:lnTo>
                    <a:pt x="442913" y="595313"/>
                  </a:lnTo>
                  <a:lnTo>
                    <a:pt x="442913" y="633413"/>
                  </a:lnTo>
                  <a:lnTo>
                    <a:pt x="442913" y="633413"/>
                  </a:lnTo>
                </a:path>
              </a:pathLst>
            </a:custGeom>
            <a:noFill/>
            <a:ln w="28575">
              <a:solidFill>
                <a:schemeClr val="accent4"/>
              </a:solidFill>
              <a:miter lim="800000"/>
              <a:headEnd/>
              <a:tailEnd/>
            </a:ln>
          </p:spPr>
          <p:txBody>
            <a:bodyPr rtlCol="0" anchor="ctr"/>
            <a:lstStyle/>
            <a:p>
              <a:pPr algn="ctr"/>
              <a:endParaRPr lang="en-US" sz="1200" dirty="0"/>
            </a:p>
          </p:txBody>
        </p:sp>
      </p:grpSp>
      <p:sp>
        <p:nvSpPr>
          <p:cNvPr id="267" name="Freeform: Shape 266">
            <a:extLst>
              <a:ext uri="{FF2B5EF4-FFF2-40B4-BE49-F238E27FC236}">
                <a16:creationId xmlns:a16="http://schemas.microsoft.com/office/drawing/2014/main" id="{568B6AB6-0AB5-4236-846E-FE40C98D4185}"/>
              </a:ext>
            </a:extLst>
          </p:cNvPr>
          <p:cNvSpPr/>
          <p:nvPr/>
        </p:nvSpPr>
        <p:spPr bwMode="auto">
          <a:xfrm>
            <a:off x="9360292" y="895935"/>
            <a:ext cx="2567940" cy="685800"/>
          </a:xfrm>
          <a:custGeom>
            <a:avLst/>
            <a:gdLst>
              <a:gd name="connsiteX0" fmla="*/ 2567940 w 2567940"/>
              <a:gd name="connsiteY0" fmla="*/ 685800 h 685800"/>
              <a:gd name="connsiteX1" fmla="*/ 2232660 w 2567940"/>
              <a:gd name="connsiteY1" fmla="*/ 685800 h 685800"/>
              <a:gd name="connsiteX2" fmla="*/ 2232660 w 2567940"/>
              <a:gd name="connsiteY2" fmla="*/ 640080 h 685800"/>
              <a:gd name="connsiteX3" fmla="*/ 1729740 w 2567940"/>
              <a:gd name="connsiteY3" fmla="*/ 640080 h 685800"/>
              <a:gd name="connsiteX4" fmla="*/ 1729740 w 2567940"/>
              <a:gd name="connsiteY4" fmla="*/ 605790 h 685800"/>
              <a:gd name="connsiteX5" fmla="*/ 1562100 w 2567940"/>
              <a:gd name="connsiteY5" fmla="*/ 605790 h 685800"/>
              <a:gd name="connsiteX6" fmla="*/ 1562100 w 2567940"/>
              <a:gd name="connsiteY6" fmla="*/ 560070 h 685800"/>
              <a:gd name="connsiteX7" fmla="*/ 1268730 w 2567940"/>
              <a:gd name="connsiteY7" fmla="*/ 560070 h 685800"/>
              <a:gd name="connsiteX8" fmla="*/ 1268730 w 2567940"/>
              <a:gd name="connsiteY8" fmla="*/ 529590 h 685800"/>
              <a:gd name="connsiteX9" fmla="*/ 1116330 w 2567940"/>
              <a:gd name="connsiteY9" fmla="*/ 529590 h 685800"/>
              <a:gd name="connsiteX10" fmla="*/ 1116330 w 2567940"/>
              <a:gd name="connsiteY10" fmla="*/ 491490 h 685800"/>
              <a:gd name="connsiteX11" fmla="*/ 975360 w 2567940"/>
              <a:gd name="connsiteY11" fmla="*/ 491490 h 685800"/>
              <a:gd name="connsiteX12" fmla="*/ 975360 w 2567940"/>
              <a:gd name="connsiteY12" fmla="*/ 457200 h 685800"/>
              <a:gd name="connsiteX13" fmla="*/ 796290 w 2567940"/>
              <a:gd name="connsiteY13" fmla="*/ 457200 h 685800"/>
              <a:gd name="connsiteX14" fmla="*/ 796290 w 2567940"/>
              <a:gd name="connsiteY14" fmla="*/ 422910 h 685800"/>
              <a:gd name="connsiteX15" fmla="*/ 720090 w 2567940"/>
              <a:gd name="connsiteY15" fmla="*/ 422910 h 685800"/>
              <a:gd name="connsiteX16" fmla="*/ 720090 w 2567940"/>
              <a:gd name="connsiteY16" fmla="*/ 422910 h 685800"/>
              <a:gd name="connsiteX17" fmla="*/ 720090 w 2567940"/>
              <a:gd name="connsiteY17" fmla="*/ 396240 h 685800"/>
              <a:gd name="connsiteX18" fmla="*/ 461010 w 2567940"/>
              <a:gd name="connsiteY18" fmla="*/ 396240 h 685800"/>
              <a:gd name="connsiteX19" fmla="*/ 461010 w 2567940"/>
              <a:gd name="connsiteY19" fmla="*/ 358140 h 685800"/>
              <a:gd name="connsiteX20" fmla="*/ 384810 w 2567940"/>
              <a:gd name="connsiteY20" fmla="*/ 358140 h 685800"/>
              <a:gd name="connsiteX21" fmla="*/ 384810 w 2567940"/>
              <a:gd name="connsiteY21" fmla="*/ 316230 h 685800"/>
              <a:gd name="connsiteX22" fmla="*/ 281940 w 2567940"/>
              <a:gd name="connsiteY22" fmla="*/ 316230 h 685800"/>
              <a:gd name="connsiteX23" fmla="*/ 281940 w 2567940"/>
              <a:gd name="connsiteY23" fmla="*/ 255270 h 685800"/>
              <a:gd name="connsiteX24" fmla="*/ 232410 w 2567940"/>
              <a:gd name="connsiteY24" fmla="*/ 255270 h 685800"/>
              <a:gd name="connsiteX25" fmla="*/ 232410 w 2567940"/>
              <a:gd name="connsiteY25" fmla="*/ 182880 h 685800"/>
              <a:gd name="connsiteX26" fmla="*/ 167640 w 2567940"/>
              <a:gd name="connsiteY26" fmla="*/ 182880 h 685800"/>
              <a:gd name="connsiteX27" fmla="*/ 167640 w 2567940"/>
              <a:gd name="connsiteY27" fmla="*/ 133350 h 685800"/>
              <a:gd name="connsiteX28" fmla="*/ 129540 w 2567940"/>
              <a:gd name="connsiteY28" fmla="*/ 133350 h 685800"/>
              <a:gd name="connsiteX29" fmla="*/ 129540 w 2567940"/>
              <a:gd name="connsiteY29" fmla="*/ 60960 h 685800"/>
              <a:gd name="connsiteX30" fmla="*/ 87630 w 2567940"/>
              <a:gd name="connsiteY30" fmla="*/ 60960 h 685800"/>
              <a:gd name="connsiteX31" fmla="*/ 87630 w 2567940"/>
              <a:gd name="connsiteY31" fmla="*/ 0 h 685800"/>
              <a:gd name="connsiteX32" fmla="*/ 0 w 2567940"/>
              <a:gd name="connsiteY32"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67940" h="685800">
                <a:moveTo>
                  <a:pt x="2567940" y="685800"/>
                </a:moveTo>
                <a:lnTo>
                  <a:pt x="2232660" y="685800"/>
                </a:lnTo>
                <a:lnTo>
                  <a:pt x="2232660" y="640080"/>
                </a:lnTo>
                <a:lnTo>
                  <a:pt x="1729740" y="640080"/>
                </a:lnTo>
                <a:lnTo>
                  <a:pt x="1729740" y="605790"/>
                </a:lnTo>
                <a:lnTo>
                  <a:pt x="1562100" y="605790"/>
                </a:lnTo>
                <a:lnTo>
                  <a:pt x="1562100" y="560070"/>
                </a:lnTo>
                <a:lnTo>
                  <a:pt x="1268730" y="560070"/>
                </a:lnTo>
                <a:lnTo>
                  <a:pt x="1268730" y="529590"/>
                </a:lnTo>
                <a:lnTo>
                  <a:pt x="1116330" y="529590"/>
                </a:lnTo>
                <a:lnTo>
                  <a:pt x="1116330" y="491490"/>
                </a:lnTo>
                <a:lnTo>
                  <a:pt x="975360" y="491490"/>
                </a:lnTo>
                <a:lnTo>
                  <a:pt x="975360" y="457200"/>
                </a:lnTo>
                <a:lnTo>
                  <a:pt x="796290" y="457200"/>
                </a:lnTo>
                <a:lnTo>
                  <a:pt x="796290" y="422910"/>
                </a:lnTo>
                <a:lnTo>
                  <a:pt x="720090" y="422910"/>
                </a:lnTo>
                <a:lnTo>
                  <a:pt x="720090" y="422910"/>
                </a:lnTo>
                <a:lnTo>
                  <a:pt x="720090" y="396240"/>
                </a:lnTo>
                <a:lnTo>
                  <a:pt x="461010" y="396240"/>
                </a:lnTo>
                <a:lnTo>
                  <a:pt x="461010" y="358140"/>
                </a:lnTo>
                <a:lnTo>
                  <a:pt x="384810" y="358140"/>
                </a:lnTo>
                <a:lnTo>
                  <a:pt x="384810" y="316230"/>
                </a:lnTo>
                <a:lnTo>
                  <a:pt x="281940" y="316230"/>
                </a:lnTo>
                <a:lnTo>
                  <a:pt x="281940" y="255270"/>
                </a:lnTo>
                <a:lnTo>
                  <a:pt x="232410" y="255270"/>
                </a:lnTo>
                <a:lnTo>
                  <a:pt x="232410" y="182880"/>
                </a:lnTo>
                <a:lnTo>
                  <a:pt x="167640" y="182880"/>
                </a:lnTo>
                <a:lnTo>
                  <a:pt x="167640" y="133350"/>
                </a:lnTo>
                <a:lnTo>
                  <a:pt x="129540" y="133350"/>
                </a:lnTo>
                <a:lnTo>
                  <a:pt x="129540" y="60960"/>
                </a:lnTo>
                <a:lnTo>
                  <a:pt x="87630" y="60960"/>
                </a:lnTo>
                <a:lnTo>
                  <a:pt x="87630" y="0"/>
                </a:lnTo>
                <a:lnTo>
                  <a:pt x="0" y="0"/>
                </a:lnTo>
              </a:path>
            </a:pathLst>
          </a:custGeom>
          <a:noFill/>
          <a:ln w="28575">
            <a:solidFill>
              <a:schemeClr val="accent3"/>
            </a:solidFill>
            <a:miter lim="800000"/>
            <a:headEnd/>
            <a:tailEnd/>
          </a:ln>
        </p:spPr>
        <p:txBody>
          <a:bodyPr rtlCol="0" anchor="ctr"/>
          <a:lstStyle/>
          <a:p>
            <a:pPr algn="ctr"/>
            <a:endParaRPr lang="en-US" sz="1200" dirty="0"/>
          </a:p>
        </p:txBody>
      </p:sp>
      <p:grpSp>
        <p:nvGrpSpPr>
          <p:cNvPr id="266" name="Group 265">
            <a:extLst>
              <a:ext uri="{FF2B5EF4-FFF2-40B4-BE49-F238E27FC236}">
                <a16:creationId xmlns:a16="http://schemas.microsoft.com/office/drawing/2014/main" id="{3F640CAB-7459-4A97-A2DA-4DBD42E2B790}"/>
              </a:ext>
            </a:extLst>
          </p:cNvPr>
          <p:cNvGrpSpPr/>
          <p:nvPr/>
        </p:nvGrpSpPr>
        <p:grpSpPr>
          <a:xfrm>
            <a:off x="9265042" y="869265"/>
            <a:ext cx="2667000" cy="967740"/>
            <a:chOff x="9300210" y="1013460"/>
            <a:chExt cx="2667000" cy="967740"/>
          </a:xfrm>
        </p:grpSpPr>
        <p:sp>
          <p:nvSpPr>
            <p:cNvPr id="263" name="Freeform: Shape 262">
              <a:extLst>
                <a:ext uri="{FF2B5EF4-FFF2-40B4-BE49-F238E27FC236}">
                  <a16:creationId xmlns:a16="http://schemas.microsoft.com/office/drawing/2014/main" id="{856EF948-A76F-43D1-A2A1-3DD4296A94C0}"/>
                </a:ext>
              </a:extLst>
            </p:cNvPr>
            <p:cNvSpPr/>
            <p:nvPr/>
          </p:nvSpPr>
          <p:spPr bwMode="auto">
            <a:xfrm>
              <a:off x="9662160" y="1371600"/>
              <a:ext cx="2305050" cy="609600"/>
            </a:xfrm>
            <a:custGeom>
              <a:avLst/>
              <a:gdLst>
                <a:gd name="connsiteX0" fmla="*/ 2305050 w 2305050"/>
                <a:gd name="connsiteY0" fmla="*/ 609600 h 609600"/>
                <a:gd name="connsiteX1" fmla="*/ 2080260 w 2305050"/>
                <a:gd name="connsiteY1" fmla="*/ 609600 h 609600"/>
                <a:gd name="connsiteX2" fmla="*/ 2080260 w 2305050"/>
                <a:gd name="connsiteY2" fmla="*/ 548640 h 609600"/>
                <a:gd name="connsiteX3" fmla="*/ 1341120 w 2305050"/>
                <a:gd name="connsiteY3" fmla="*/ 548640 h 609600"/>
                <a:gd name="connsiteX4" fmla="*/ 1341120 w 2305050"/>
                <a:gd name="connsiteY4" fmla="*/ 506730 h 609600"/>
                <a:gd name="connsiteX5" fmla="*/ 1306830 w 2305050"/>
                <a:gd name="connsiteY5" fmla="*/ 506730 h 609600"/>
                <a:gd name="connsiteX6" fmla="*/ 1306830 w 2305050"/>
                <a:gd name="connsiteY6" fmla="*/ 457200 h 609600"/>
                <a:gd name="connsiteX7" fmla="*/ 1028700 w 2305050"/>
                <a:gd name="connsiteY7" fmla="*/ 457200 h 609600"/>
                <a:gd name="connsiteX8" fmla="*/ 1028700 w 2305050"/>
                <a:gd name="connsiteY8" fmla="*/ 403860 h 609600"/>
                <a:gd name="connsiteX9" fmla="*/ 982980 w 2305050"/>
                <a:gd name="connsiteY9" fmla="*/ 403860 h 609600"/>
                <a:gd name="connsiteX10" fmla="*/ 982980 w 2305050"/>
                <a:gd name="connsiteY10" fmla="*/ 365760 h 609600"/>
                <a:gd name="connsiteX11" fmla="*/ 948690 w 2305050"/>
                <a:gd name="connsiteY11" fmla="*/ 365760 h 609600"/>
                <a:gd name="connsiteX12" fmla="*/ 948690 w 2305050"/>
                <a:gd name="connsiteY12" fmla="*/ 316230 h 609600"/>
                <a:gd name="connsiteX13" fmla="*/ 506730 w 2305050"/>
                <a:gd name="connsiteY13" fmla="*/ 316230 h 609600"/>
                <a:gd name="connsiteX14" fmla="*/ 506730 w 2305050"/>
                <a:gd name="connsiteY14" fmla="*/ 281940 h 609600"/>
                <a:gd name="connsiteX15" fmla="*/ 476250 w 2305050"/>
                <a:gd name="connsiteY15" fmla="*/ 281940 h 609600"/>
                <a:gd name="connsiteX16" fmla="*/ 476250 w 2305050"/>
                <a:gd name="connsiteY16" fmla="*/ 236220 h 609600"/>
                <a:gd name="connsiteX17" fmla="*/ 224790 w 2305050"/>
                <a:gd name="connsiteY17" fmla="*/ 236220 h 609600"/>
                <a:gd name="connsiteX18" fmla="*/ 224790 w 2305050"/>
                <a:gd name="connsiteY18" fmla="*/ 179070 h 609600"/>
                <a:gd name="connsiteX19" fmla="*/ 194310 w 2305050"/>
                <a:gd name="connsiteY19" fmla="*/ 179070 h 609600"/>
                <a:gd name="connsiteX20" fmla="*/ 194310 w 2305050"/>
                <a:gd name="connsiteY20" fmla="*/ 129540 h 609600"/>
                <a:gd name="connsiteX21" fmla="*/ 60960 w 2305050"/>
                <a:gd name="connsiteY21" fmla="*/ 129540 h 609600"/>
                <a:gd name="connsiteX22" fmla="*/ 60960 w 2305050"/>
                <a:gd name="connsiteY22" fmla="*/ 34290 h 609600"/>
                <a:gd name="connsiteX23" fmla="*/ 45720 w 2305050"/>
                <a:gd name="connsiteY23" fmla="*/ 34290 h 609600"/>
                <a:gd name="connsiteX24" fmla="*/ 45720 w 2305050"/>
                <a:gd name="connsiteY24" fmla="*/ 0 h 609600"/>
                <a:gd name="connsiteX25" fmla="*/ 0 w 2305050"/>
                <a:gd name="connsiteY2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05050" h="609600">
                  <a:moveTo>
                    <a:pt x="2305050" y="609600"/>
                  </a:moveTo>
                  <a:lnTo>
                    <a:pt x="2080260" y="609600"/>
                  </a:lnTo>
                  <a:lnTo>
                    <a:pt x="2080260" y="548640"/>
                  </a:lnTo>
                  <a:lnTo>
                    <a:pt x="1341120" y="548640"/>
                  </a:lnTo>
                  <a:lnTo>
                    <a:pt x="1341120" y="506730"/>
                  </a:lnTo>
                  <a:lnTo>
                    <a:pt x="1306830" y="506730"/>
                  </a:lnTo>
                  <a:lnTo>
                    <a:pt x="1306830" y="457200"/>
                  </a:lnTo>
                  <a:lnTo>
                    <a:pt x="1028700" y="457200"/>
                  </a:lnTo>
                  <a:lnTo>
                    <a:pt x="1028700" y="403860"/>
                  </a:lnTo>
                  <a:lnTo>
                    <a:pt x="982980" y="403860"/>
                  </a:lnTo>
                  <a:lnTo>
                    <a:pt x="982980" y="365760"/>
                  </a:lnTo>
                  <a:lnTo>
                    <a:pt x="948690" y="365760"/>
                  </a:lnTo>
                  <a:lnTo>
                    <a:pt x="948690" y="316230"/>
                  </a:lnTo>
                  <a:lnTo>
                    <a:pt x="506730" y="316230"/>
                  </a:lnTo>
                  <a:lnTo>
                    <a:pt x="506730" y="281940"/>
                  </a:lnTo>
                  <a:lnTo>
                    <a:pt x="476250" y="281940"/>
                  </a:lnTo>
                  <a:lnTo>
                    <a:pt x="476250" y="236220"/>
                  </a:lnTo>
                  <a:lnTo>
                    <a:pt x="224790" y="236220"/>
                  </a:lnTo>
                  <a:lnTo>
                    <a:pt x="224790" y="179070"/>
                  </a:lnTo>
                  <a:lnTo>
                    <a:pt x="194310" y="179070"/>
                  </a:lnTo>
                  <a:lnTo>
                    <a:pt x="194310" y="129540"/>
                  </a:lnTo>
                  <a:lnTo>
                    <a:pt x="60960" y="129540"/>
                  </a:lnTo>
                  <a:lnTo>
                    <a:pt x="60960" y="34290"/>
                  </a:lnTo>
                  <a:lnTo>
                    <a:pt x="45720" y="34290"/>
                  </a:lnTo>
                  <a:lnTo>
                    <a:pt x="45720" y="0"/>
                  </a:lnTo>
                  <a:lnTo>
                    <a:pt x="0" y="0"/>
                  </a:lnTo>
                </a:path>
              </a:pathLst>
            </a:custGeom>
            <a:noFill/>
            <a:ln w="28575">
              <a:solidFill>
                <a:schemeClr val="accent4"/>
              </a:solidFill>
              <a:miter lim="800000"/>
              <a:headEnd/>
              <a:tailEnd/>
            </a:ln>
          </p:spPr>
          <p:txBody>
            <a:bodyPr rtlCol="0" anchor="ctr"/>
            <a:lstStyle/>
            <a:p>
              <a:pPr algn="ctr"/>
              <a:endParaRPr lang="en-US" sz="1200" dirty="0"/>
            </a:p>
          </p:txBody>
        </p:sp>
        <p:sp>
          <p:nvSpPr>
            <p:cNvPr id="265" name="Freeform: Shape 264">
              <a:extLst>
                <a:ext uri="{FF2B5EF4-FFF2-40B4-BE49-F238E27FC236}">
                  <a16:creationId xmlns:a16="http://schemas.microsoft.com/office/drawing/2014/main" id="{41DB59EB-93ED-4CBA-A574-641EBF3ACD84}"/>
                </a:ext>
              </a:extLst>
            </p:cNvPr>
            <p:cNvSpPr/>
            <p:nvPr/>
          </p:nvSpPr>
          <p:spPr bwMode="auto">
            <a:xfrm>
              <a:off x="9300210" y="1013460"/>
              <a:ext cx="358140" cy="354330"/>
            </a:xfrm>
            <a:custGeom>
              <a:avLst/>
              <a:gdLst>
                <a:gd name="connsiteX0" fmla="*/ 0 w 358140"/>
                <a:gd name="connsiteY0" fmla="*/ 0 h 354330"/>
                <a:gd name="connsiteX1" fmla="*/ 0 w 358140"/>
                <a:gd name="connsiteY1" fmla="*/ 34290 h 354330"/>
                <a:gd name="connsiteX2" fmla="*/ 41910 w 358140"/>
                <a:gd name="connsiteY2" fmla="*/ 34290 h 354330"/>
                <a:gd name="connsiteX3" fmla="*/ 41910 w 358140"/>
                <a:gd name="connsiteY3" fmla="*/ 83820 h 354330"/>
                <a:gd name="connsiteX4" fmla="*/ 83820 w 358140"/>
                <a:gd name="connsiteY4" fmla="*/ 83820 h 354330"/>
                <a:gd name="connsiteX5" fmla="*/ 83820 w 358140"/>
                <a:gd name="connsiteY5" fmla="*/ 106680 h 354330"/>
                <a:gd name="connsiteX6" fmla="*/ 83820 w 358140"/>
                <a:gd name="connsiteY6" fmla="*/ 106680 h 354330"/>
                <a:gd name="connsiteX7" fmla="*/ 110490 w 358140"/>
                <a:gd name="connsiteY7" fmla="*/ 106680 h 354330"/>
                <a:gd name="connsiteX8" fmla="*/ 110490 w 358140"/>
                <a:gd name="connsiteY8" fmla="*/ 152400 h 354330"/>
                <a:gd name="connsiteX9" fmla="*/ 213360 w 358140"/>
                <a:gd name="connsiteY9" fmla="*/ 152400 h 354330"/>
                <a:gd name="connsiteX10" fmla="*/ 213360 w 358140"/>
                <a:gd name="connsiteY10" fmla="*/ 186690 h 354330"/>
                <a:gd name="connsiteX11" fmla="*/ 213360 w 358140"/>
                <a:gd name="connsiteY11" fmla="*/ 224790 h 354330"/>
                <a:gd name="connsiteX12" fmla="*/ 293370 w 358140"/>
                <a:gd name="connsiteY12" fmla="*/ 224790 h 354330"/>
                <a:gd name="connsiteX13" fmla="*/ 293370 w 358140"/>
                <a:gd name="connsiteY13" fmla="*/ 300990 h 354330"/>
                <a:gd name="connsiteX14" fmla="*/ 358140 w 358140"/>
                <a:gd name="connsiteY14" fmla="*/ 300990 h 354330"/>
                <a:gd name="connsiteX15" fmla="*/ 358140 w 358140"/>
                <a:gd name="connsiteY15" fmla="*/ 354330 h 354330"/>
                <a:gd name="connsiteX16" fmla="*/ 358140 w 358140"/>
                <a:gd name="connsiteY16" fmla="*/ 354330 h 354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8140" h="354330">
                  <a:moveTo>
                    <a:pt x="0" y="0"/>
                  </a:moveTo>
                  <a:lnTo>
                    <a:pt x="0" y="34290"/>
                  </a:lnTo>
                  <a:lnTo>
                    <a:pt x="41910" y="34290"/>
                  </a:lnTo>
                  <a:lnTo>
                    <a:pt x="41910" y="83820"/>
                  </a:lnTo>
                  <a:lnTo>
                    <a:pt x="83820" y="83820"/>
                  </a:lnTo>
                  <a:lnTo>
                    <a:pt x="83820" y="106680"/>
                  </a:lnTo>
                  <a:lnTo>
                    <a:pt x="83820" y="106680"/>
                  </a:lnTo>
                  <a:lnTo>
                    <a:pt x="110490" y="106680"/>
                  </a:lnTo>
                  <a:lnTo>
                    <a:pt x="110490" y="152400"/>
                  </a:lnTo>
                  <a:lnTo>
                    <a:pt x="213360" y="152400"/>
                  </a:lnTo>
                  <a:lnTo>
                    <a:pt x="213360" y="186690"/>
                  </a:lnTo>
                  <a:lnTo>
                    <a:pt x="213360" y="224790"/>
                  </a:lnTo>
                  <a:lnTo>
                    <a:pt x="293370" y="224790"/>
                  </a:lnTo>
                  <a:lnTo>
                    <a:pt x="293370" y="300990"/>
                  </a:lnTo>
                  <a:lnTo>
                    <a:pt x="358140" y="300990"/>
                  </a:lnTo>
                  <a:lnTo>
                    <a:pt x="358140" y="354330"/>
                  </a:lnTo>
                  <a:lnTo>
                    <a:pt x="358140" y="354330"/>
                  </a:lnTo>
                </a:path>
              </a:pathLst>
            </a:custGeom>
            <a:noFill/>
            <a:ln w="28575">
              <a:solidFill>
                <a:schemeClr val="accent4"/>
              </a:solidFill>
              <a:miter lim="800000"/>
              <a:headEnd/>
              <a:tailEnd/>
            </a:ln>
          </p:spPr>
          <p:txBody>
            <a:bodyPr rtlCol="0" anchor="ctr"/>
            <a:lstStyle/>
            <a:p>
              <a:pPr algn="ctr"/>
              <a:endParaRPr lang="en-US" sz="1200" dirty="0"/>
            </a:p>
          </p:txBody>
        </p:sp>
      </p:grpSp>
      <p:sp>
        <p:nvSpPr>
          <p:cNvPr id="261" name="Freeform: Shape 260">
            <a:extLst>
              <a:ext uri="{FF2B5EF4-FFF2-40B4-BE49-F238E27FC236}">
                <a16:creationId xmlns:a16="http://schemas.microsoft.com/office/drawing/2014/main" id="{D321C11F-6E51-4F71-8989-C6D329D97AE5}"/>
              </a:ext>
            </a:extLst>
          </p:cNvPr>
          <p:cNvSpPr/>
          <p:nvPr/>
        </p:nvSpPr>
        <p:spPr bwMode="auto">
          <a:xfrm>
            <a:off x="9284092" y="873075"/>
            <a:ext cx="2651760" cy="1104900"/>
          </a:xfrm>
          <a:custGeom>
            <a:avLst/>
            <a:gdLst>
              <a:gd name="connsiteX0" fmla="*/ 2651760 w 2651760"/>
              <a:gd name="connsiteY0" fmla="*/ 1104900 h 1104900"/>
              <a:gd name="connsiteX1" fmla="*/ 2076450 w 2651760"/>
              <a:gd name="connsiteY1" fmla="*/ 1104900 h 1104900"/>
              <a:gd name="connsiteX2" fmla="*/ 2076450 w 2651760"/>
              <a:gd name="connsiteY2" fmla="*/ 967740 h 1104900"/>
              <a:gd name="connsiteX3" fmla="*/ 1939290 w 2651760"/>
              <a:gd name="connsiteY3" fmla="*/ 967740 h 1104900"/>
              <a:gd name="connsiteX4" fmla="*/ 1939290 w 2651760"/>
              <a:gd name="connsiteY4" fmla="*/ 845820 h 1104900"/>
              <a:gd name="connsiteX5" fmla="*/ 1760220 w 2651760"/>
              <a:gd name="connsiteY5" fmla="*/ 845820 h 1104900"/>
              <a:gd name="connsiteX6" fmla="*/ 1760220 w 2651760"/>
              <a:gd name="connsiteY6" fmla="*/ 735330 h 1104900"/>
              <a:gd name="connsiteX7" fmla="*/ 1615440 w 2651760"/>
              <a:gd name="connsiteY7" fmla="*/ 735330 h 1104900"/>
              <a:gd name="connsiteX8" fmla="*/ 1615440 w 2651760"/>
              <a:gd name="connsiteY8" fmla="*/ 609600 h 1104900"/>
              <a:gd name="connsiteX9" fmla="*/ 1337310 w 2651760"/>
              <a:gd name="connsiteY9" fmla="*/ 609600 h 1104900"/>
              <a:gd name="connsiteX10" fmla="*/ 1337310 w 2651760"/>
              <a:gd name="connsiteY10" fmla="*/ 510540 h 1104900"/>
              <a:gd name="connsiteX11" fmla="*/ 1078230 w 2651760"/>
              <a:gd name="connsiteY11" fmla="*/ 510540 h 1104900"/>
              <a:gd name="connsiteX12" fmla="*/ 1078230 w 2651760"/>
              <a:gd name="connsiteY12" fmla="*/ 407670 h 1104900"/>
              <a:gd name="connsiteX13" fmla="*/ 1047750 w 2651760"/>
              <a:gd name="connsiteY13" fmla="*/ 407670 h 1104900"/>
              <a:gd name="connsiteX14" fmla="*/ 1047750 w 2651760"/>
              <a:gd name="connsiteY14" fmla="*/ 316230 h 1104900"/>
              <a:gd name="connsiteX15" fmla="*/ 872490 w 2651760"/>
              <a:gd name="connsiteY15" fmla="*/ 316230 h 1104900"/>
              <a:gd name="connsiteX16" fmla="*/ 872490 w 2651760"/>
              <a:gd name="connsiteY16" fmla="*/ 224790 h 1104900"/>
              <a:gd name="connsiteX17" fmla="*/ 701040 w 2651760"/>
              <a:gd name="connsiteY17" fmla="*/ 224790 h 1104900"/>
              <a:gd name="connsiteX18" fmla="*/ 701040 w 2651760"/>
              <a:gd name="connsiteY18" fmla="*/ 125730 h 1104900"/>
              <a:gd name="connsiteX19" fmla="*/ 201930 w 2651760"/>
              <a:gd name="connsiteY19" fmla="*/ 125730 h 1104900"/>
              <a:gd name="connsiteX20" fmla="*/ 201930 w 2651760"/>
              <a:gd name="connsiteY20" fmla="*/ 41910 h 1104900"/>
              <a:gd name="connsiteX21" fmla="*/ 76200 w 2651760"/>
              <a:gd name="connsiteY21" fmla="*/ 41910 h 1104900"/>
              <a:gd name="connsiteX22" fmla="*/ 76200 w 2651760"/>
              <a:gd name="connsiteY22" fmla="*/ 0 h 1104900"/>
              <a:gd name="connsiteX23" fmla="*/ 0 w 2651760"/>
              <a:gd name="connsiteY23"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651760" h="1104900">
                <a:moveTo>
                  <a:pt x="2651760" y="1104900"/>
                </a:moveTo>
                <a:lnTo>
                  <a:pt x="2076450" y="1104900"/>
                </a:lnTo>
                <a:lnTo>
                  <a:pt x="2076450" y="967740"/>
                </a:lnTo>
                <a:lnTo>
                  <a:pt x="1939290" y="967740"/>
                </a:lnTo>
                <a:lnTo>
                  <a:pt x="1939290" y="845820"/>
                </a:lnTo>
                <a:lnTo>
                  <a:pt x="1760220" y="845820"/>
                </a:lnTo>
                <a:lnTo>
                  <a:pt x="1760220" y="735330"/>
                </a:lnTo>
                <a:lnTo>
                  <a:pt x="1615440" y="735330"/>
                </a:lnTo>
                <a:lnTo>
                  <a:pt x="1615440" y="609600"/>
                </a:lnTo>
                <a:lnTo>
                  <a:pt x="1337310" y="609600"/>
                </a:lnTo>
                <a:lnTo>
                  <a:pt x="1337310" y="510540"/>
                </a:lnTo>
                <a:lnTo>
                  <a:pt x="1078230" y="510540"/>
                </a:lnTo>
                <a:lnTo>
                  <a:pt x="1078230" y="407670"/>
                </a:lnTo>
                <a:lnTo>
                  <a:pt x="1047750" y="407670"/>
                </a:lnTo>
                <a:lnTo>
                  <a:pt x="1047750" y="316230"/>
                </a:lnTo>
                <a:lnTo>
                  <a:pt x="872490" y="316230"/>
                </a:lnTo>
                <a:lnTo>
                  <a:pt x="872490" y="224790"/>
                </a:lnTo>
                <a:lnTo>
                  <a:pt x="701040" y="224790"/>
                </a:lnTo>
                <a:lnTo>
                  <a:pt x="701040" y="125730"/>
                </a:lnTo>
                <a:lnTo>
                  <a:pt x="201930" y="125730"/>
                </a:lnTo>
                <a:lnTo>
                  <a:pt x="201930" y="41910"/>
                </a:lnTo>
                <a:lnTo>
                  <a:pt x="76200" y="41910"/>
                </a:lnTo>
                <a:lnTo>
                  <a:pt x="76200" y="0"/>
                </a:lnTo>
                <a:lnTo>
                  <a:pt x="0" y="0"/>
                </a:lnTo>
              </a:path>
            </a:pathLst>
          </a:custGeom>
          <a:noFill/>
          <a:ln w="28575">
            <a:solidFill>
              <a:schemeClr val="accent6"/>
            </a:solidFill>
            <a:miter lim="800000"/>
            <a:headEnd/>
            <a:tailEnd/>
          </a:ln>
        </p:spPr>
        <p:txBody>
          <a:bodyPr rtlCol="0" anchor="ctr"/>
          <a:lstStyle/>
          <a:p>
            <a:pPr algn="ctr"/>
            <a:endParaRPr lang="en-US" sz="1200" dirty="0"/>
          </a:p>
        </p:txBody>
      </p:sp>
      <p:grpSp>
        <p:nvGrpSpPr>
          <p:cNvPr id="85" name="Group 84">
            <a:extLst>
              <a:ext uri="{FF2B5EF4-FFF2-40B4-BE49-F238E27FC236}">
                <a16:creationId xmlns:a16="http://schemas.microsoft.com/office/drawing/2014/main" id="{9F97F654-2636-429E-8EA3-7B0CDDADAB30}"/>
              </a:ext>
            </a:extLst>
          </p:cNvPr>
          <p:cNvGrpSpPr/>
          <p:nvPr/>
        </p:nvGrpSpPr>
        <p:grpSpPr>
          <a:xfrm>
            <a:off x="5885572" y="1236854"/>
            <a:ext cx="2381250" cy="1051560"/>
            <a:chOff x="5920740" y="1436370"/>
            <a:chExt cx="2381250" cy="1051560"/>
          </a:xfrm>
        </p:grpSpPr>
        <p:sp>
          <p:nvSpPr>
            <p:cNvPr id="36" name="Freeform: Shape 35">
              <a:extLst>
                <a:ext uri="{FF2B5EF4-FFF2-40B4-BE49-F238E27FC236}">
                  <a16:creationId xmlns:a16="http://schemas.microsoft.com/office/drawing/2014/main" id="{494BC6C7-CF24-4175-BA86-DB35844FCDEA}"/>
                </a:ext>
              </a:extLst>
            </p:cNvPr>
            <p:cNvSpPr/>
            <p:nvPr/>
          </p:nvSpPr>
          <p:spPr bwMode="auto">
            <a:xfrm>
              <a:off x="6713220" y="2133600"/>
              <a:ext cx="1588770" cy="354330"/>
            </a:xfrm>
            <a:custGeom>
              <a:avLst/>
              <a:gdLst>
                <a:gd name="connsiteX0" fmla="*/ 1588770 w 1588770"/>
                <a:gd name="connsiteY0" fmla="*/ 354330 h 354330"/>
                <a:gd name="connsiteX1" fmla="*/ 1017270 w 1588770"/>
                <a:gd name="connsiteY1" fmla="*/ 354330 h 354330"/>
                <a:gd name="connsiteX2" fmla="*/ 1017270 w 1588770"/>
                <a:gd name="connsiteY2" fmla="*/ 304800 h 354330"/>
                <a:gd name="connsiteX3" fmla="*/ 876300 w 1588770"/>
                <a:gd name="connsiteY3" fmla="*/ 304800 h 354330"/>
                <a:gd name="connsiteX4" fmla="*/ 895350 w 1588770"/>
                <a:gd name="connsiteY4" fmla="*/ 285750 h 354330"/>
                <a:gd name="connsiteX5" fmla="*/ 895350 w 1588770"/>
                <a:gd name="connsiteY5" fmla="*/ 274320 h 354330"/>
                <a:gd name="connsiteX6" fmla="*/ 704850 w 1588770"/>
                <a:gd name="connsiteY6" fmla="*/ 274320 h 354330"/>
                <a:gd name="connsiteX7" fmla="*/ 704850 w 1588770"/>
                <a:gd name="connsiteY7" fmla="*/ 224790 h 354330"/>
                <a:gd name="connsiteX8" fmla="*/ 571500 w 1588770"/>
                <a:gd name="connsiteY8" fmla="*/ 224790 h 354330"/>
                <a:gd name="connsiteX9" fmla="*/ 571500 w 1588770"/>
                <a:gd name="connsiteY9" fmla="*/ 190500 h 354330"/>
                <a:gd name="connsiteX10" fmla="*/ 544830 w 1588770"/>
                <a:gd name="connsiteY10" fmla="*/ 190500 h 354330"/>
                <a:gd name="connsiteX11" fmla="*/ 544830 w 1588770"/>
                <a:gd name="connsiteY11" fmla="*/ 144780 h 354330"/>
                <a:gd name="connsiteX12" fmla="*/ 339090 w 1588770"/>
                <a:gd name="connsiteY12" fmla="*/ 144780 h 354330"/>
                <a:gd name="connsiteX13" fmla="*/ 339090 w 1588770"/>
                <a:gd name="connsiteY13" fmla="*/ 118110 h 354330"/>
                <a:gd name="connsiteX14" fmla="*/ 278130 w 1588770"/>
                <a:gd name="connsiteY14" fmla="*/ 118110 h 354330"/>
                <a:gd name="connsiteX15" fmla="*/ 278130 w 1588770"/>
                <a:gd name="connsiteY15" fmla="*/ 80010 h 354330"/>
                <a:gd name="connsiteX16" fmla="*/ 163830 w 1588770"/>
                <a:gd name="connsiteY16" fmla="*/ 80010 h 354330"/>
                <a:gd name="connsiteX17" fmla="*/ 163830 w 1588770"/>
                <a:gd name="connsiteY17" fmla="*/ 45720 h 354330"/>
                <a:gd name="connsiteX18" fmla="*/ 91440 w 1588770"/>
                <a:gd name="connsiteY18" fmla="*/ 45720 h 354330"/>
                <a:gd name="connsiteX19" fmla="*/ 91440 w 1588770"/>
                <a:gd name="connsiteY19" fmla="*/ 0 h 354330"/>
                <a:gd name="connsiteX20" fmla="*/ 0 w 1588770"/>
                <a:gd name="connsiteY20" fmla="*/ 0 h 354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88770" h="354330">
                  <a:moveTo>
                    <a:pt x="1588770" y="354330"/>
                  </a:moveTo>
                  <a:lnTo>
                    <a:pt x="1017270" y="354330"/>
                  </a:lnTo>
                  <a:lnTo>
                    <a:pt x="1017270" y="304800"/>
                  </a:lnTo>
                  <a:lnTo>
                    <a:pt x="876300" y="304800"/>
                  </a:lnTo>
                  <a:lnTo>
                    <a:pt x="895350" y="285750"/>
                  </a:lnTo>
                  <a:lnTo>
                    <a:pt x="895350" y="274320"/>
                  </a:lnTo>
                  <a:lnTo>
                    <a:pt x="704850" y="274320"/>
                  </a:lnTo>
                  <a:lnTo>
                    <a:pt x="704850" y="224790"/>
                  </a:lnTo>
                  <a:lnTo>
                    <a:pt x="571500" y="224790"/>
                  </a:lnTo>
                  <a:lnTo>
                    <a:pt x="571500" y="190500"/>
                  </a:lnTo>
                  <a:lnTo>
                    <a:pt x="544830" y="190500"/>
                  </a:lnTo>
                  <a:lnTo>
                    <a:pt x="544830" y="144780"/>
                  </a:lnTo>
                  <a:lnTo>
                    <a:pt x="339090" y="144780"/>
                  </a:lnTo>
                  <a:lnTo>
                    <a:pt x="339090" y="118110"/>
                  </a:lnTo>
                  <a:lnTo>
                    <a:pt x="278130" y="118110"/>
                  </a:lnTo>
                  <a:lnTo>
                    <a:pt x="278130" y="80010"/>
                  </a:lnTo>
                  <a:lnTo>
                    <a:pt x="163830" y="80010"/>
                  </a:lnTo>
                  <a:lnTo>
                    <a:pt x="163830" y="45720"/>
                  </a:lnTo>
                  <a:lnTo>
                    <a:pt x="91440" y="45720"/>
                  </a:lnTo>
                  <a:lnTo>
                    <a:pt x="91440" y="0"/>
                  </a:lnTo>
                  <a:lnTo>
                    <a:pt x="0" y="0"/>
                  </a:lnTo>
                </a:path>
              </a:pathLst>
            </a:custGeom>
            <a:noFill/>
            <a:ln w="28575">
              <a:solidFill>
                <a:schemeClr val="accent1"/>
              </a:solidFill>
              <a:miter lim="800000"/>
              <a:headEnd/>
              <a:tailEnd/>
            </a:ln>
          </p:spPr>
          <p:txBody>
            <a:bodyPr rtlCol="0" anchor="ctr"/>
            <a:lstStyle/>
            <a:p>
              <a:pPr algn="ctr"/>
              <a:endParaRPr lang="en-US" sz="1200" dirty="0"/>
            </a:p>
          </p:txBody>
        </p:sp>
        <p:sp>
          <p:nvSpPr>
            <p:cNvPr id="83" name="Freeform: Shape 82">
              <a:extLst>
                <a:ext uri="{FF2B5EF4-FFF2-40B4-BE49-F238E27FC236}">
                  <a16:creationId xmlns:a16="http://schemas.microsoft.com/office/drawing/2014/main" id="{12199F66-C2DF-4F86-AFD6-B15B308AA1B9}"/>
                </a:ext>
              </a:extLst>
            </p:cNvPr>
            <p:cNvSpPr/>
            <p:nvPr/>
          </p:nvSpPr>
          <p:spPr bwMode="auto">
            <a:xfrm>
              <a:off x="5920740" y="1436370"/>
              <a:ext cx="548640" cy="426720"/>
            </a:xfrm>
            <a:custGeom>
              <a:avLst/>
              <a:gdLst>
                <a:gd name="connsiteX0" fmla="*/ 0 w 548640"/>
                <a:gd name="connsiteY0" fmla="*/ 0 h 426720"/>
                <a:gd name="connsiteX1" fmla="*/ 68580 w 548640"/>
                <a:gd name="connsiteY1" fmla="*/ 0 h 426720"/>
                <a:gd name="connsiteX2" fmla="*/ 68580 w 548640"/>
                <a:gd name="connsiteY2" fmla="*/ 76200 h 426720"/>
                <a:gd name="connsiteX3" fmla="*/ 102870 w 548640"/>
                <a:gd name="connsiteY3" fmla="*/ 76200 h 426720"/>
                <a:gd name="connsiteX4" fmla="*/ 102870 w 548640"/>
                <a:gd name="connsiteY4" fmla="*/ 118110 h 426720"/>
                <a:gd name="connsiteX5" fmla="*/ 224790 w 548640"/>
                <a:gd name="connsiteY5" fmla="*/ 118110 h 426720"/>
                <a:gd name="connsiteX6" fmla="*/ 224790 w 548640"/>
                <a:gd name="connsiteY6" fmla="*/ 171450 h 426720"/>
                <a:gd name="connsiteX7" fmla="*/ 281940 w 548640"/>
                <a:gd name="connsiteY7" fmla="*/ 171450 h 426720"/>
                <a:gd name="connsiteX8" fmla="*/ 281940 w 548640"/>
                <a:gd name="connsiteY8" fmla="*/ 190500 h 426720"/>
                <a:gd name="connsiteX9" fmla="*/ 392430 w 548640"/>
                <a:gd name="connsiteY9" fmla="*/ 190500 h 426720"/>
                <a:gd name="connsiteX10" fmla="*/ 392430 w 548640"/>
                <a:gd name="connsiteY10" fmla="*/ 255270 h 426720"/>
                <a:gd name="connsiteX11" fmla="*/ 426720 w 548640"/>
                <a:gd name="connsiteY11" fmla="*/ 255270 h 426720"/>
                <a:gd name="connsiteX12" fmla="*/ 426720 w 548640"/>
                <a:gd name="connsiteY12" fmla="*/ 289560 h 426720"/>
                <a:gd name="connsiteX13" fmla="*/ 445770 w 548640"/>
                <a:gd name="connsiteY13" fmla="*/ 289560 h 426720"/>
                <a:gd name="connsiteX14" fmla="*/ 445770 w 548640"/>
                <a:gd name="connsiteY14" fmla="*/ 331470 h 426720"/>
                <a:gd name="connsiteX15" fmla="*/ 529590 w 548640"/>
                <a:gd name="connsiteY15" fmla="*/ 331470 h 426720"/>
                <a:gd name="connsiteX16" fmla="*/ 529590 w 548640"/>
                <a:gd name="connsiteY16" fmla="*/ 392430 h 426720"/>
                <a:gd name="connsiteX17" fmla="*/ 548640 w 548640"/>
                <a:gd name="connsiteY17" fmla="*/ 392430 h 426720"/>
                <a:gd name="connsiteX18" fmla="*/ 548640 w 548640"/>
                <a:gd name="connsiteY18" fmla="*/ 426720 h 426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8640" h="426720">
                  <a:moveTo>
                    <a:pt x="0" y="0"/>
                  </a:moveTo>
                  <a:lnTo>
                    <a:pt x="68580" y="0"/>
                  </a:lnTo>
                  <a:lnTo>
                    <a:pt x="68580" y="76200"/>
                  </a:lnTo>
                  <a:lnTo>
                    <a:pt x="102870" y="76200"/>
                  </a:lnTo>
                  <a:lnTo>
                    <a:pt x="102870" y="118110"/>
                  </a:lnTo>
                  <a:lnTo>
                    <a:pt x="224790" y="118110"/>
                  </a:lnTo>
                  <a:lnTo>
                    <a:pt x="224790" y="171450"/>
                  </a:lnTo>
                  <a:lnTo>
                    <a:pt x="281940" y="171450"/>
                  </a:lnTo>
                  <a:lnTo>
                    <a:pt x="281940" y="190500"/>
                  </a:lnTo>
                  <a:lnTo>
                    <a:pt x="392430" y="190500"/>
                  </a:lnTo>
                  <a:lnTo>
                    <a:pt x="392430" y="255270"/>
                  </a:lnTo>
                  <a:lnTo>
                    <a:pt x="426720" y="255270"/>
                  </a:lnTo>
                  <a:lnTo>
                    <a:pt x="426720" y="289560"/>
                  </a:lnTo>
                  <a:lnTo>
                    <a:pt x="445770" y="289560"/>
                  </a:lnTo>
                  <a:lnTo>
                    <a:pt x="445770" y="331470"/>
                  </a:lnTo>
                  <a:lnTo>
                    <a:pt x="529590" y="331470"/>
                  </a:lnTo>
                  <a:lnTo>
                    <a:pt x="529590" y="392430"/>
                  </a:lnTo>
                  <a:lnTo>
                    <a:pt x="548640" y="392430"/>
                  </a:lnTo>
                  <a:lnTo>
                    <a:pt x="548640" y="426720"/>
                  </a:lnTo>
                </a:path>
              </a:pathLst>
            </a:custGeom>
            <a:noFill/>
            <a:ln w="28575">
              <a:solidFill>
                <a:schemeClr val="accent1"/>
              </a:solidFill>
              <a:miter lim="800000"/>
              <a:headEnd/>
              <a:tailEnd/>
            </a:ln>
          </p:spPr>
          <p:txBody>
            <a:bodyPr rtlCol="0" anchor="ctr"/>
            <a:lstStyle/>
            <a:p>
              <a:pPr algn="ctr"/>
              <a:endParaRPr lang="en-US" sz="1200" dirty="0"/>
            </a:p>
          </p:txBody>
        </p:sp>
        <p:sp>
          <p:nvSpPr>
            <p:cNvPr id="84" name="Freeform: Shape 83">
              <a:extLst>
                <a:ext uri="{FF2B5EF4-FFF2-40B4-BE49-F238E27FC236}">
                  <a16:creationId xmlns:a16="http://schemas.microsoft.com/office/drawing/2014/main" id="{5801FF6B-0B09-459B-8974-3F4A04739D38}"/>
                </a:ext>
              </a:extLst>
            </p:cNvPr>
            <p:cNvSpPr/>
            <p:nvPr/>
          </p:nvSpPr>
          <p:spPr bwMode="auto">
            <a:xfrm>
              <a:off x="6465570" y="1855470"/>
              <a:ext cx="255270" cy="262890"/>
            </a:xfrm>
            <a:custGeom>
              <a:avLst/>
              <a:gdLst>
                <a:gd name="connsiteX0" fmla="*/ 0 w 255270"/>
                <a:gd name="connsiteY0" fmla="*/ 0 h 262890"/>
                <a:gd name="connsiteX1" fmla="*/ 57150 w 255270"/>
                <a:gd name="connsiteY1" fmla="*/ 0 h 262890"/>
                <a:gd name="connsiteX2" fmla="*/ 57150 w 255270"/>
                <a:gd name="connsiteY2" fmla="*/ 45720 h 262890"/>
                <a:gd name="connsiteX3" fmla="*/ 76200 w 255270"/>
                <a:gd name="connsiteY3" fmla="*/ 45720 h 262890"/>
                <a:gd name="connsiteX4" fmla="*/ 76200 w 255270"/>
                <a:gd name="connsiteY4" fmla="*/ 80010 h 262890"/>
                <a:gd name="connsiteX5" fmla="*/ 102870 w 255270"/>
                <a:gd name="connsiteY5" fmla="*/ 80010 h 262890"/>
                <a:gd name="connsiteX6" fmla="*/ 102870 w 255270"/>
                <a:gd name="connsiteY6" fmla="*/ 110490 h 262890"/>
                <a:gd name="connsiteX7" fmla="*/ 125730 w 255270"/>
                <a:gd name="connsiteY7" fmla="*/ 110490 h 262890"/>
                <a:gd name="connsiteX8" fmla="*/ 125730 w 255270"/>
                <a:gd name="connsiteY8" fmla="*/ 144780 h 262890"/>
                <a:gd name="connsiteX9" fmla="*/ 148590 w 255270"/>
                <a:gd name="connsiteY9" fmla="*/ 144780 h 262890"/>
                <a:gd name="connsiteX10" fmla="*/ 148590 w 255270"/>
                <a:gd name="connsiteY10" fmla="*/ 179070 h 262890"/>
                <a:gd name="connsiteX11" fmla="*/ 209550 w 255270"/>
                <a:gd name="connsiteY11" fmla="*/ 179070 h 262890"/>
                <a:gd name="connsiteX12" fmla="*/ 209550 w 255270"/>
                <a:gd name="connsiteY12" fmla="*/ 213360 h 262890"/>
                <a:gd name="connsiteX13" fmla="*/ 232410 w 255270"/>
                <a:gd name="connsiteY13" fmla="*/ 213360 h 262890"/>
                <a:gd name="connsiteX14" fmla="*/ 232410 w 255270"/>
                <a:gd name="connsiteY14" fmla="*/ 262890 h 262890"/>
                <a:gd name="connsiteX15" fmla="*/ 255270 w 255270"/>
                <a:gd name="connsiteY15" fmla="*/ 262890 h 26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5270" h="262890">
                  <a:moveTo>
                    <a:pt x="0" y="0"/>
                  </a:moveTo>
                  <a:lnTo>
                    <a:pt x="57150" y="0"/>
                  </a:lnTo>
                  <a:lnTo>
                    <a:pt x="57150" y="45720"/>
                  </a:lnTo>
                  <a:lnTo>
                    <a:pt x="76200" y="45720"/>
                  </a:lnTo>
                  <a:lnTo>
                    <a:pt x="76200" y="80010"/>
                  </a:lnTo>
                  <a:lnTo>
                    <a:pt x="102870" y="80010"/>
                  </a:lnTo>
                  <a:lnTo>
                    <a:pt x="102870" y="110490"/>
                  </a:lnTo>
                  <a:lnTo>
                    <a:pt x="125730" y="110490"/>
                  </a:lnTo>
                  <a:lnTo>
                    <a:pt x="125730" y="144780"/>
                  </a:lnTo>
                  <a:lnTo>
                    <a:pt x="148590" y="144780"/>
                  </a:lnTo>
                  <a:lnTo>
                    <a:pt x="148590" y="179070"/>
                  </a:lnTo>
                  <a:lnTo>
                    <a:pt x="209550" y="179070"/>
                  </a:lnTo>
                  <a:lnTo>
                    <a:pt x="209550" y="213360"/>
                  </a:lnTo>
                  <a:lnTo>
                    <a:pt x="232410" y="213360"/>
                  </a:lnTo>
                  <a:lnTo>
                    <a:pt x="232410" y="262890"/>
                  </a:lnTo>
                  <a:lnTo>
                    <a:pt x="255270" y="262890"/>
                  </a:lnTo>
                </a:path>
              </a:pathLst>
            </a:custGeom>
            <a:noFill/>
            <a:ln w="28575">
              <a:solidFill>
                <a:schemeClr val="accent1"/>
              </a:solidFill>
              <a:miter lim="800000"/>
              <a:headEnd/>
              <a:tailEnd/>
            </a:ln>
          </p:spPr>
          <p:txBody>
            <a:bodyPr rtlCol="0" anchor="ctr"/>
            <a:lstStyle/>
            <a:p>
              <a:pPr algn="ctr"/>
              <a:endParaRPr lang="en-US" sz="1200" dirty="0"/>
            </a:p>
          </p:txBody>
        </p:sp>
      </p:grpSp>
      <p:grpSp>
        <p:nvGrpSpPr>
          <p:cNvPr id="39" name="Group 38">
            <a:extLst>
              <a:ext uri="{FF2B5EF4-FFF2-40B4-BE49-F238E27FC236}">
                <a16:creationId xmlns:a16="http://schemas.microsoft.com/office/drawing/2014/main" id="{D46E2F54-0163-46EE-916E-D7AC7431413C}"/>
              </a:ext>
            </a:extLst>
          </p:cNvPr>
          <p:cNvGrpSpPr/>
          <p:nvPr/>
        </p:nvGrpSpPr>
        <p:grpSpPr>
          <a:xfrm rot="15678916">
            <a:off x="163397" y="2268520"/>
            <a:ext cx="2548067" cy="2548066"/>
            <a:chOff x="792162" y="1406526"/>
            <a:chExt cx="4432301" cy="4432300"/>
          </a:xfrm>
        </p:grpSpPr>
        <p:sp>
          <p:nvSpPr>
            <p:cNvPr id="22" name="Freeform 6">
              <a:extLst>
                <a:ext uri="{FF2B5EF4-FFF2-40B4-BE49-F238E27FC236}">
                  <a16:creationId xmlns:a16="http://schemas.microsoft.com/office/drawing/2014/main" id="{685D9496-6A13-4130-8120-8F04C4AE0A38}"/>
                </a:ext>
              </a:extLst>
            </p:cNvPr>
            <p:cNvSpPr>
              <a:spLocks/>
            </p:cNvSpPr>
            <p:nvPr/>
          </p:nvSpPr>
          <p:spPr bwMode="auto">
            <a:xfrm>
              <a:off x="3009900" y="1406526"/>
              <a:ext cx="2214563" cy="3630613"/>
            </a:xfrm>
            <a:custGeom>
              <a:avLst/>
              <a:gdLst>
                <a:gd name="T0" fmla="*/ 71 w 1395"/>
                <a:gd name="T1" fmla="*/ 1 h 2287"/>
                <a:gd name="T2" fmla="*/ 211 w 1395"/>
                <a:gd name="T3" fmla="*/ 16 h 2287"/>
                <a:gd name="T4" fmla="*/ 349 w 1395"/>
                <a:gd name="T5" fmla="*/ 43 h 2287"/>
                <a:gd name="T6" fmla="*/ 480 w 1395"/>
                <a:gd name="T7" fmla="*/ 84 h 2287"/>
                <a:gd name="T8" fmla="*/ 605 w 1395"/>
                <a:gd name="T9" fmla="*/ 137 h 2287"/>
                <a:gd name="T10" fmla="*/ 723 w 1395"/>
                <a:gd name="T11" fmla="*/ 201 h 2287"/>
                <a:gd name="T12" fmla="*/ 835 w 1395"/>
                <a:gd name="T13" fmla="*/ 276 h 2287"/>
                <a:gd name="T14" fmla="*/ 938 w 1395"/>
                <a:gd name="T15" fmla="*/ 363 h 2287"/>
                <a:gd name="T16" fmla="*/ 1032 w 1395"/>
                <a:gd name="T17" fmla="*/ 457 h 2287"/>
                <a:gd name="T18" fmla="*/ 1119 w 1395"/>
                <a:gd name="T19" fmla="*/ 560 h 2287"/>
                <a:gd name="T20" fmla="*/ 1194 w 1395"/>
                <a:gd name="T21" fmla="*/ 672 h 2287"/>
                <a:gd name="T22" fmla="*/ 1258 w 1395"/>
                <a:gd name="T23" fmla="*/ 790 h 2287"/>
                <a:gd name="T24" fmla="*/ 1311 w 1395"/>
                <a:gd name="T25" fmla="*/ 917 h 2287"/>
                <a:gd name="T26" fmla="*/ 1352 w 1395"/>
                <a:gd name="T27" fmla="*/ 1046 h 2287"/>
                <a:gd name="T28" fmla="*/ 1379 w 1395"/>
                <a:gd name="T29" fmla="*/ 1184 h 2287"/>
                <a:gd name="T30" fmla="*/ 1394 w 1395"/>
                <a:gd name="T31" fmla="*/ 1325 h 2287"/>
                <a:gd name="T32" fmla="*/ 1395 w 1395"/>
                <a:gd name="T33" fmla="*/ 1427 h 2287"/>
                <a:gd name="T34" fmla="*/ 1392 w 1395"/>
                <a:gd name="T35" fmla="*/ 1486 h 2287"/>
                <a:gd name="T36" fmla="*/ 1387 w 1395"/>
                <a:gd name="T37" fmla="*/ 1547 h 2287"/>
                <a:gd name="T38" fmla="*/ 1379 w 1395"/>
                <a:gd name="T39" fmla="*/ 1606 h 2287"/>
                <a:gd name="T40" fmla="*/ 1370 w 1395"/>
                <a:gd name="T41" fmla="*/ 1667 h 2287"/>
                <a:gd name="T42" fmla="*/ 1357 w 1395"/>
                <a:gd name="T43" fmla="*/ 1725 h 2287"/>
                <a:gd name="T44" fmla="*/ 1341 w 1395"/>
                <a:gd name="T45" fmla="*/ 1784 h 2287"/>
                <a:gd name="T46" fmla="*/ 1323 w 1395"/>
                <a:gd name="T47" fmla="*/ 1840 h 2287"/>
                <a:gd name="T48" fmla="*/ 1303 w 1395"/>
                <a:gd name="T49" fmla="*/ 1898 h 2287"/>
                <a:gd name="T50" fmla="*/ 1280 w 1395"/>
                <a:gd name="T51" fmla="*/ 1952 h 2287"/>
                <a:gd name="T52" fmla="*/ 1255 w 1395"/>
                <a:gd name="T53" fmla="*/ 2007 h 2287"/>
                <a:gd name="T54" fmla="*/ 1227 w 1395"/>
                <a:gd name="T55" fmla="*/ 2061 h 2287"/>
                <a:gd name="T56" fmla="*/ 1197 w 1395"/>
                <a:gd name="T57" fmla="*/ 2114 h 2287"/>
                <a:gd name="T58" fmla="*/ 1165 w 1395"/>
                <a:gd name="T59" fmla="*/ 2165 h 2287"/>
                <a:gd name="T60" fmla="*/ 1131 w 1395"/>
                <a:gd name="T61" fmla="*/ 2215 h 2287"/>
                <a:gd name="T62" fmla="*/ 1095 w 1395"/>
                <a:gd name="T63" fmla="*/ 2263 h 2287"/>
                <a:gd name="T64" fmla="*/ 0 w 1395"/>
                <a:gd name="T65" fmla="*/ 1397 h 2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5" h="2287">
                  <a:moveTo>
                    <a:pt x="0" y="0"/>
                  </a:moveTo>
                  <a:lnTo>
                    <a:pt x="71" y="1"/>
                  </a:lnTo>
                  <a:lnTo>
                    <a:pt x="143" y="8"/>
                  </a:lnTo>
                  <a:lnTo>
                    <a:pt x="211" y="16"/>
                  </a:lnTo>
                  <a:lnTo>
                    <a:pt x="280" y="28"/>
                  </a:lnTo>
                  <a:lnTo>
                    <a:pt x="349" y="43"/>
                  </a:lnTo>
                  <a:lnTo>
                    <a:pt x="415" y="62"/>
                  </a:lnTo>
                  <a:lnTo>
                    <a:pt x="480" y="84"/>
                  </a:lnTo>
                  <a:lnTo>
                    <a:pt x="543" y="110"/>
                  </a:lnTo>
                  <a:lnTo>
                    <a:pt x="605" y="137"/>
                  </a:lnTo>
                  <a:lnTo>
                    <a:pt x="664" y="168"/>
                  </a:lnTo>
                  <a:lnTo>
                    <a:pt x="723" y="201"/>
                  </a:lnTo>
                  <a:lnTo>
                    <a:pt x="779" y="238"/>
                  </a:lnTo>
                  <a:lnTo>
                    <a:pt x="835" y="276"/>
                  </a:lnTo>
                  <a:lnTo>
                    <a:pt x="888" y="318"/>
                  </a:lnTo>
                  <a:lnTo>
                    <a:pt x="938" y="363"/>
                  </a:lnTo>
                  <a:lnTo>
                    <a:pt x="987" y="409"/>
                  </a:lnTo>
                  <a:lnTo>
                    <a:pt x="1032" y="457"/>
                  </a:lnTo>
                  <a:lnTo>
                    <a:pt x="1077" y="508"/>
                  </a:lnTo>
                  <a:lnTo>
                    <a:pt x="1119" y="560"/>
                  </a:lnTo>
                  <a:lnTo>
                    <a:pt x="1157" y="616"/>
                  </a:lnTo>
                  <a:lnTo>
                    <a:pt x="1194" y="672"/>
                  </a:lnTo>
                  <a:lnTo>
                    <a:pt x="1227" y="731"/>
                  </a:lnTo>
                  <a:lnTo>
                    <a:pt x="1258" y="790"/>
                  </a:lnTo>
                  <a:lnTo>
                    <a:pt x="1287" y="853"/>
                  </a:lnTo>
                  <a:lnTo>
                    <a:pt x="1311" y="917"/>
                  </a:lnTo>
                  <a:lnTo>
                    <a:pt x="1333" y="981"/>
                  </a:lnTo>
                  <a:lnTo>
                    <a:pt x="1352" y="1046"/>
                  </a:lnTo>
                  <a:lnTo>
                    <a:pt x="1367" y="1115"/>
                  </a:lnTo>
                  <a:lnTo>
                    <a:pt x="1379" y="1184"/>
                  </a:lnTo>
                  <a:lnTo>
                    <a:pt x="1389" y="1253"/>
                  </a:lnTo>
                  <a:lnTo>
                    <a:pt x="1394" y="1325"/>
                  </a:lnTo>
                  <a:lnTo>
                    <a:pt x="1395" y="1397"/>
                  </a:lnTo>
                  <a:lnTo>
                    <a:pt x="1395" y="1427"/>
                  </a:lnTo>
                  <a:lnTo>
                    <a:pt x="1394" y="1458"/>
                  </a:lnTo>
                  <a:lnTo>
                    <a:pt x="1392" y="1486"/>
                  </a:lnTo>
                  <a:lnTo>
                    <a:pt x="1391" y="1517"/>
                  </a:lnTo>
                  <a:lnTo>
                    <a:pt x="1387" y="1547"/>
                  </a:lnTo>
                  <a:lnTo>
                    <a:pt x="1384" y="1578"/>
                  </a:lnTo>
                  <a:lnTo>
                    <a:pt x="1379" y="1606"/>
                  </a:lnTo>
                  <a:lnTo>
                    <a:pt x="1375" y="1637"/>
                  </a:lnTo>
                  <a:lnTo>
                    <a:pt x="1370" y="1667"/>
                  </a:lnTo>
                  <a:lnTo>
                    <a:pt x="1363" y="1696"/>
                  </a:lnTo>
                  <a:lnTo>
                    <a:pt x="1357" y="1725"/>
                  </a:lnTo>
                  <a:lnTo>
                    <a:pt x="1349" y="1754"/>
                  </a:lnTo>
                  <a:lnTo>
                    <a:pt x="1341" y="1784"/>
                  </a:lnTo>
                  <a:lnTo>
                    <a:pt x="1331" y="1813"/>
                  </a:lnTo>
                  <a:lnTo>
                    <a:pt x="1323" y="1840"/>
                  </a:lnTo>
                  <a:lnTo>
                    <a:pt x="1314" y="1869"/>
                  </a:lnTo>
                  <a:lnTo>
                    <a:pt x="1303" y="1898"/>
                  </a:lnTo>
                  <a:lnTo>
                    <a:pt x="1291" y="1925"/>
                  </a:lnTo>
                  <a:lnTo>
                    <a:pt x="1280" y="1952"/>
                  </a:lnTo>
                  <a:lnTo>
                    <a:pt x="1267" y="1979"/>
                  </a:lnTo>
                  <a:lnTo>
                    <a:pt x="1255" y="2007"/>
                  </a:lnTo>
                  <a:lnTo>
                    <a:pt x="1242" y="2034"/>
                  </a:lnTo>
                  <a:lnTo>
                    <a:pt x="1227" y="2061"/>
                  </a:lnTo>
                  <a:lnTo>
                    <a:pt x="1213" y="2087"/>
                  </a:lnTo>
                  <a:lnTo>
                    <a:pt x="1197" y="2114"/>
                  </a:lnTo>
                  <a:lnTo>
                    <a:pt x="1181" y="2139"/>
                  </a:lnTo>
                  <a:lnTo>
                    <a:pt x="1165" y="2165"/>
                  </a:lnTo>
                  <a:lnTo>
                    <a:pt x="1149" y="2189"/>
                  </a:lnTo>
                  <a:lnTo>
                    <a:pt x="1131" y="2215"/>
                  </a:lnTo>
                  <a:lnTo>
                    <a:pt x="1112" y="2239"/>
                  </a:lnTo>
                  <a:lnTo>
                    <a:pt x="1095" y="2263"/>
                  </a:lnTo>
                  <a:lnTo>
                    <a:pt x="1075" y="2287"/>
                  </a:lnTo>
                  <a:lnTo>
                    <a:pt x="0" y="1397"/>
                  </a:lnTo>
                  <a:lnTo>
                    <a:pt x="0" y="0"/>
                  </a:lnTo>
                </a:path>
              </a:pathLst>
            </a:custGeom>
            <a:solidFill>
              <a:schemeClr val="accent3"/>
            </a:solidFill>
            <a:ln w="1905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Freeform 8">
              <a:extLst>
                <a:ext uri="{FF2B5EF4-FFF2-40B4-BE49-F238E27FC236}">
                  <a16:creationId xmlns:a16="http://schemas.microsoft.com/office/drawing/2014/main" id="{AA96F6BC-A0FB-4039-B2F6-B24905B72BAC}"/>
                </a:ext>
              </a:extLst>
            </p:cNvPr>
            <p:cNvSpPr>
              <a:spLocks/>
            </p:cNvSpPr>
            <p:nvPr/>
          </p:nvSpPr>
          <p:spPr bwMode="auto">
            <a:xfrm>
              <a:off x="947737" y="3624263"/>
              <a:ext cx="3768725" cy="2214563"/>
            </a:xfrm>
            <a:custGeom>
              <a:avLst/>
              <a:gdLst>
                <a:gd name="T0" fmla="*/ 2374 w 2374"/>
                <a:gd name="T1" fmla="*/ 890 h 1395"/>
                <a:gd name="T2" fmla="*/ 2326 w 2374"/>
                <a:gd name="T3" fmla="*/ 944 h 1395"/>
                <a:gd name="T4" fmla="*/ 2278 w 2374"/>
                <a:gd name="T5" fmla="*/ 995 h 1395"/>
                <a:gd name="T6" fmla="*/ 2226 w 2374"/>
                <a:gd name="T7" fmla="*/ 1043 h 1395"/>
                <a:gd name="T8" fmla="*/ 2173 w 2374"/>
                <a:gd name="T9" fmla="*/ 1088 h 1395"/>
                <a:gd name="T10" fmla="*/ 2118 w 2374"/>
                <a:gd name="T11" fmla="*/ 1130 h 1395"/>
                <a:gd name="T12" fmla="*/ 2061 w 2374"/>
                <a:gd name="T13" fmla="*/ 1170 h 1395"/>
                <a:gd name="T14" fmla="*/ 2003 w 2374"/>
                <a:gd name="T15" fmla="*/ 1205 h 1395"/>
                <a:gd name="T16" fmla="*/ 1944 w 2374"/>
                <a:gd name="T17" fmla="*/ 1239 h 1395"/>
                <a:gd name="T18" fmla="*/ 1882 w 2374"/>
                <a:gd name="T19" fmla="*/ 1267 h 1395"/>
                <a:gd name="T20" fmla="*/ 1821 w 2374"/>
                <a:gd name="T21" fmla="*/ 1295 h 1395"/>
                <a:gd name="T22" fmla="*/ 1757 w 2374"/>
                <a:gd name="T23" fmla="*/ 1319 h 1395"/>
                <a:gd name="T24" fmla="*/ 1693 w 2374"/>
                <a:gd name="T25" fmla="*/ 1339 h 1395"/>
                <a:gd name="T26" fmla="*/ 1629 w 2374"/>
                <a:gd name="T27" fmla="*/ 1355 h 1395"/>
                <a:gd name="T28" fmla="*/ 1563 w 2374"/>
                <a:gd name="T29" fmla="*/ 1370 h 1395"/>
                <a:gd name="T30" fmla="*/ 1496 w 2374"/>
                <a:gd name="T31" fmla="*/ 1381 h 1395"/>
                <a:gd name="T32" fmla="*/ 1430 w 2374"/>
                <a:gd name="T33" fmla="*/ 1389 h 1395"/>
                <a:gd name="T34" fmla="*/ 1363 w 2374"/>
                <a:gd name="T35" fmla="*/ 1394 h 1395"/>
                <a:gd name="T36" fmla="*/ 1296 w 2374"/>
                <a:gd name="T37" fmla="*/ 1395 h 1395"/>
                <a:gd name="T38" fmla="*/ 1229 w 2374"/>
                <a:gd name="T39" fmla="*/ 1394 h 1395"/>
                <a:gd name="T40" fmla="*/ 1162 w 2374"/>
                <a:gd name="T41" fmla="*/ 1389 h 1395"/>
                <a:gd name="T42" fmla="*/ 1096 w 2374"/>
                <a:gd name="T43" fmla="*/ 1381 h 1395"/>
                <a:gd name="T44" fmla="*/ 1029 w 2374"/>
                <a:gd name="T45" fmla="*/ 1370 h 1395"/>
                <a:gd name="T46" fmla="*/ 963 w 2374"/>
                <a:gd name="T47" fmla="*/ 1355 h 1395"/>
                <a:gd name="T48" fmla="*/ 898 w 2374"/>
                <a:gd name="T49" fmla="*/ 1336 h 1395"/>
                <a:gd name="T50" fmla="*/ 832 w 2374"/>
                <a:gd name="T51" fmla="*/ 1315 h 1395"/>
                <a:gd name="T52" fmla="*/ 768 w 2374"/>
                <a:gd name="T53" fmla="*/ 1291 h 1395"/>
                <a:gd name="T54" fmla="*/ 706 w 2374"/>
                <a:gd name="T55" fmla="*/ 1264 h 1395"/>
                <a:gd name="T56" fmla="*/ 643 w 2374"/>
                <a:gd name="T57" fmla="*/ 1232 h 1395"/>
                <a:gd name="T58" fmla="*/ 582 w 2374"/>
                <a:gd name="T59" fmla="*/ 1199 h 1395"/>
                <a:gd name="T60" fmla="*/ 523 w 2374"/>
                <a:gd name="T61" fmla="*/ 1160 h 1395"/>
                <a:gd name="T62" fmla="*/ 466 w 2374"/>
                <a:gd name="T63" fmla="*/ 1120 h 1395"/>
                <a:gd name="T64" fmla="*/ 408 w 2374"/>
                <a:gd name="T65" fmla="*/ 1075 h 1395"/>
                <a:gd name="T66" fmla="*/ 374 w 2374"/>
                <a:gd name="T67" fmla="*/ 1047 h 1395"/>
                <a:gd name="T68" fmla="*/ 342 w 2374"/>
                <a:gd name="T69" fmla="*/ 1016 h 1395"/>
                <a:gd name="T70" fmla="*/ 310 w 2374"/>
                <a:gd name="T71" fmla="*/ 986 h 1395"/>
                <a:gd name="T72" fmla="*/ 280 w 2374"/>
                <a:gd name="T73" fmla="*/ 955 h 1395"/>
                <a:gd name="T74" fmla="*/ 251 w 2374"/>
                <a:gd name="T75" fmla="*/ 922 h 1395"/>
                <a:gd name="T76" fmla="*/ 222 w 2374"/>
                <a:gd name="T77" fmla="*/ 890 h 1395"/>
                <a:gd name="T78" fmla="*/ 195 w 2374"/>
                <a:gd name="T79" fmla="*/ 855 h 1395"/>
                <a:gd name="T80" fmla="*/ 170 w 2374"/>
                <a:gd name="T81" fmla="*/ 819 h 1395"/>
                <a:gd name="T82" fmla="*/ 144 w 2374"/>
                <a:gd name="T83" fmla="*/ 784 h 1395"/>
                <a:gd name="T84" fmla="*/ 120 w 2374"/>
                <a:gd name="T85" fmla="*/ 747 h 1395"/>
                <a:gd name="T86" fmla="*/ 98 w 2374"/>
                <a:gd name="T87" fmla="*/ 710 h 1395"/>
                <a:gd name="T88" fmla="*/ 75 w 2374"/>
                <a:gd name="T89" fmla="*/ 672 h 1395"/>
                <a:gd name="T90" fmla="*/ 54 w 2374"/>
                <a:gd name="T91" fmla="*/ 634 h 1395"/>
                <a:gd name="T92" fmla="*/ 35 w 2374"/>
                <a:gd name="T93" fmla="*/ 594 h 1395"/>
                <a:gd name="T94" fmla="*/ 18 w 2374"/>
                <a:gd name="T95" fmla="*/ 554 h 1395"/>
                <a:gd name="T96" fmla="*/ 0 w 2374"/>
                <a:gd name="T97" fmla="*/ 514 h 1395"/>
                <a:gd name="T98" fmla="*/ 1299 w 2374"/>
                <a:gd name="T99" fmla="*/ 0 h 1395"/>
                <a:gd name="T100" fmla="*/ 2374 w 2374"/>
                <a:gd name="T101" fmla="*/ 890 h 1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74" h="1395">
                  <a:moveTo>
                    <a:pt x="2374" y="890"/>
                  </a:moveTo>
                  <a:lnTo>
                    <a:pt x="2326" y="944"/>
                  </a:lnTo>
                  <a:lnTo>
                    <a:pt x="2278" y="995"/>
                  </a:lnTo>
                  <a:lnTo>
                    <a:pt x="2226" y="1043"/>
                  </a:lnTo>
                  <a:lnTo>
                    <a:pt x="2173" y="1088"/>
                  </a:lnTo>
                  <a:lnTo>
                    <a:pt x="2118" y="1130"/>
                  </a:lnTo>
                  <a:lnTo>
                    <a:pt x="2061" y="1170"/>
                  </a:lnTo>
                  <a:lnTo>
                    <a:pt x="2003" y="1205"/>
                  </a:lnTo>
                  <a:lnTo>
                    <a:pt x="1944" y="1239"/>
                  </a:lnTo>
                  <a:lnTo>
                    <a:pt x="1882" y="1267"/>
                  </a:lnTo>
                  <a:lnTo>
                    <a:pt x="1821" y="1295"/>
                  </a:lnTo>
                  <a:lnTo>
                    <a:pt x="1757" y="1319"/>
                  </a:lnTo>
                  <a:lnTo>
                    <a:pt x="1693" y="1339"/>
                  </a:lnTo>
                  <a:lnTo>
                    <a:pt x="1629" y="1355"/>
                  </a:lnTo>
                  <a:lnTo>
                    <a:pt x="1563" y="1370"/>
                  </a:lnTo>
                  <a:lnTo>
                    <a:pt x="1496" y="1381"/>
                  </a:lnTo>
                  <a:lnTo>
                    <a:pt x="1430" y="1389"/>
                  </a:lnTo>
                  <a:lnTo>
                    <a:pt x="1363" y="1394"/>
                  </a:lnTo>
                  <a:lnTo>
                    <a:pt x="1296" y="1395"/>
                  </a:lnTo>
                  <a:lnTo>
                    <a:pt x="1229" y="1394"/>
                  </a:lnTo>
                  <a:lnTo>
                    <a:pt x="1162" y="1389"/>
                  </a:lnTo>
                  <a:lnTo>
                    <a:pt x="1096" y="1381"/>
                  </a:lnTo>
                  <a:lnTo>
                    <a:pt x="1029" y="1370"/>
                  </a:lnTo>
                  <a:lnTo>
                    <a:pt x="963" y="1355"/>
                  </a:lnTo>
                  <a:lnTo>
                    <a:pt x="898" y="1336"/>
                  </a:lnTo>
                  <a:lnTo>
                    <a:pt x="832" y="1315"/>
                  </a:lnTo>
                  <a:lnTo>
                    <a:pt x="768" y="1291"/>
                  </a:lnTo>
                  <a:lnTo>
                    <a:pt x="706" y="1264"/>
                  </a:lnTo>
                  <a:lnTo>
                    <a:pt x="643" y="1232"/>
                  </a:lnTo>
                  <a:lnTo>
                    <a:pt x="582" y="1199"/>
                  </a:lnTo>
                  <a:lnTo>
                    <a:pt x="523" y="1160"/>
                  </a:lnTo>
                  <a:lnTo>
                    <a:pt x="466" y="1120"/>
                  </a:lnTo>
                  <a:lnTo>
                    <a:pt x="408" y="1075"/>
                  </a:lnTo>
                  <a:lnTo>
                    <a:pt x="374" y="1047"/>
                  </a:lnTo>
                  <a:lnTo>
                    <a:pt x="342" y="1016"/>
                  </a:lnTo>
                  <a:lnTo>
                    <a:pt x="310" y="986"/>
                  </a:lnTo>
                  <a:lnTo>
                    <a:pt x="280" y="955"/>
                  </a:lnTo>
                  <a:lnTo>
                    <a:pt x="251" y="922"/>
                  </a:lnTo>
                  <a:lnTo>
                    <a:pt x="222" y="890"/>
                  </a:lnTo>
                  <a:lnTo>
                    <a:pt x="195" y="855"/>
                  </a:lnTo>
                  <a:lnTo>
                    <a:pt x="170" y="819"/>
                  </a:lnTo>
                  <a:lnTo>
                    <a:pt x="144" y="784"/>
                  </a:lnTo>
                  <a:lnTo>
                    <a:pt x="120" y="747"/>
                  </a:lnTo>
                  <a:lnTo>
                    <a:pt x="98" y="710"/>
                  </a:lnTo>
                  <a:lnTo>
                    <a:pt x="75" y="672"/>
                  </a:lnTo>
                  <a:lnTo>
                    <a:pt x="54" y="634"/>
                  </a:lnTo>
                  <a:lnTo>
                    <a:pt x="35" y="594"/>
                  </a:lnTo>
                  <a:lnTo>
                    <a:pt x="18" y="554"/>
                  </a:lnTo>
                  <a:lnTo>
                    <a:pt x="0" y="514"/>
                  </a:lnTo>
                  <a:lnTo>
                    <a:pt x="1299" y="0"/>
                  </a:lnTo>
                  <a:lnTo>
                    <a:pt x="2374" y="890"/>
                  </a:lnTo>
                </a:path>
              </a:pathLst>
            </a:custGeom>
            <a:solidFill>
              <a:schemeClr val="accent1"/>
            </a:solidFill>
            <a:ln w="1905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0">
              <a:extLst>
                <a:ext uri="{FF2B5EF4-FFF2-40B4-BE49-F238E27FC236}">
                  <a16:creationId xmlns:a16="http://schemas.microsoft.com/office/drawing/2014/main" id="{B6BACB79-0BD6-45C8-B3D6-ECDEE529270B}"/>
                </a:ext>
              </a:extLst>
            </p:cNvPr>
            <p:cNvSpPr>
              <a:spLocks/>
            </p:cNvSpPr>
            <p:nvPr/>
          </p:nvSpPr>
          <p:spPr bwMode="auto">
            <a:xfrm>
              <a:off x="792162" y="1406526"/>
              <a:ext cx="2217738" cy="3033713"/>
            </a:xfrm>
            <a:custGeom>
              <a:avLst/>
              <a:gdLst>
                <a:gd name="T0" fmla="*/ 98 w 1397"/>
                <a:gd name="T1" fmla="*/ 1911 h 1911"/>
                <a:gd name="T2" fmla="*/ 74 w 1397"/>
                <a:gd name="T3" fmla="*/ 1843 h 1911"/>
                <a:gd name="T4" fmla="*/ 53 w 1397"/>
                <a:gd name="T5" fmla="*/ 1775 h 1911"/>
                <a:gd name="T6" fmla="*/ 36 w 1397"/>
                <a:gd name="T7" fmla="*/ 1707 h 1911"/>
                <a:gd name="T8" fmla="*/ 21 w 1397"/>
                <a:gd name="T9" fmla="*/ 1638 h 1911"/>
                <a:gd name="T10" fmla="*/ 12 w 1397"/>
                <a:gd name="T11" fmla="*/ 1570 h 1911"/>
                <a:gd name="T12" fmla="*/ 4 w 1397"/>
                <a:gd name="T13" fmla="*/ 1501 h 1911"/>
                <a:gd name="T14" fmla="*/ 0 w 1397"/>
                <a:gd name="T15" fmla="*/ 1432 h 1911"/>
                <a:gd name="T16" fmla="*/ 0 w 1397"/>
                <a:gd name="T17" fmla="*/ 1365 h 1911"/>
                <a:gd name="T18" fmla="*/ 4 w 1397"/>
                <a:gd name="T19" fmla="*/ 1296 h 1911"/>
                <a:gd name="T20" fmla="*/ 10 w 1397"/>
                <a:gd name="T21" fmla="*/ 1229 h 1911"/>
                <a:gd name="T22" fmla="*/ 20 w 1397"/>
                <a:gd name="T23" fmla="*/ 1163 h 1911"/>
                <a:gd name="T24" fmla="*/ 32 w 1397"/>
                <a:gd name="T25" fmla="*/ 1096 h 1911"/>
                <a:gd name="T26" fmla="*/ 48 w 1397"/>
                <a:gd name="T27" fmla="*/ 1032 h 1911"/>
                <a:gd name="T28" fmla="*/ 68 w 1397"/>
                <a:gd name="T29" fmla="*/ 966 h 1911"/>
                <a:gd name="T30" fmla="*/ 90 w 1397"/>
                <a:gd name="T31" fmla="*/ 904 h 1911"/>
                <a:gd name="T32" fmla="*/ 116 w 1397"/>
                <a:gd name="T33" fmla="*/ 841 h 1911"/>
                <a:gd name="T34" fmla="*/ 143 w 1397"/>
                <a:gd name="T35" fmla="*/ 781 h 1911"/>
                <a:gd name="T36" fmla="*/ 175 w 1397"/>
                <a:gd name="T37" fmla="*/ 721 h 1911"/>
                <a:gd name="T38" fmla="*/ 208 w 1397"/>
                <a:gd name="T39" fmla="*/ 664 h 1911"/>
                <a:gd name="T40" fmla="*/ 245 w 1397"/>
                <a:gd name="T41" fmla="*/ 606 h 1911"/>
                <a:gd name="T42" fmla="*/ 284 w 1397"/>
                <a:gd name="T43" fmla="*/ 552 h 1911"/>
                <a:gd name="T44" fmla="*/ 325 w 1397"/>
                <a:gd name="T45" fmla="*/ 499 h 1911"/>
                <a:gd name="T46" fmla="*/ 370 w 1397"/>
                <a:gd name="T47" fmla="*/ 449 h 1911"/>
                <a:gd name="T48" fmla="*/ 418 w 1397"/>
                <a:gd name="T49" fmla="*/ 400 h 1911"/>
                <a:gd name="T50" fmla="*/ 468 w 1397"/>
                <a:gd name="T51" fmla="*/ 353 h 1911"/>
                <a:gd name="T52" fmla="*/ 520 w 1397"/>
                <a:gd name="T53" fmla="*/ 308 h 1911"/>
                <a:gd name="T54" fmla="*/ 575 w 1397"/>
                <a:gd name="T55" fmla="*/ 267 h 1911"/>
                <a:gd name="T56" fmla="*/ 631 w 1397"/>
                <a:gd name="T57" fmla="*/ 227 h 1911"/>
                <a:gd name="T58" fmla="*/ 692 w 1397"/>
                <a:gd name="T59" fmla="*/ 192 h 1911"/>
                <a:gd name="T60" fmla="*/ 752 w 1397"/>
                <a:gd name="T61" fmla="*/ 156 h 1911"/>
                <a:gd name="T62" fmla="*/ 816 w 1397"/>
                <a:gd name="T63" fmla="*/ 126 h 1911"/>
                <a:gd name="T64" fmla="*/ 882 w 1397"/>
                <a:gd name="T65" fmla="*/ 97 h 1911"/>
                <a:gd name="T66" fmla="*/ 914 w 1397"/>
                <a:gd name="T67" fmla="*/ 86 h 1911"/>
                <a:gd name="T68" fmla="*/ 944 w 1397"/>
                <a:gd name="T69" fmla="*/ 75 h 1911"/>
                <a:gd name="T70" fmla="*/ 976 w 1397"/>
                <a:gd name="T71" fmla="*/ 65 h 1911"/>
                <a:gd name="T72" fmla="*/ 1007 w 1397"/>
                <a:gd name="T73" fmla="*/ 56 h 1911"/>
                <a:gd name="T74" fmla="*/ 1039 w 1397"/>
                <a:gd name="T75" fmla="*/ 46 h 1911"/>
                <a:gd name="T76" fmla="*/ 1071 w 1397"/>
                <a:gd name="T77" fmla="*/ 38 h 1911"/>
                <a:gd name="T78" fmla="*/ 1103 w 1397"/>
                <a:gd name="T79" fmla="*/ 32 h 1911"/>
                <a:gd name="T80" fmla="*/ 1135 w 1397"/>
                <a:gd name="T81" fmla="*/ 24 h 1911"/>
                <a:gd name="T82" fmla="*/ 1167 w 1397"/>
                <a:gd name="T83" fmla="*/ 19 h 1911"/>
                <a:gd name="T84" fmla="*/ 1200 w 1397"/>
                <a:gd name="T85" fmla="*/ 14 h 1911"/>
                <a:gd name="T86" fmla="*/ 1232 w 1397"/>
                <a:gd name="T87" fmla="*/ 9 h 1911"/>
                <a:gd name="T88" fmla="*/ 1264 w 1397"/>
                <a:gd name="T89" fmla="*/ 6 h 1911"/>
                <a:gd name="T90" fmla="*/ 1298 w 1397"/>
                <a:gd name="T91" fmla="*/ 3 h 1911"/>
                <a:gd name="T92" fmla="*/ 1330 w 1397"/>
                <a:gd name="T93" fmla="*/ 1 h 1911"/>
                <a:gd name="T94" fmla="*/ 1364 w 1397"/>
                <a:gd name="T95" fmla="*/ 0 h 1911"/>
                <a:gd name="T96" fmla="*/ 1397 w 1397"/>
                <a:gd name="T97" fmla="*/ 0 h 1911"/>
                <a:gd name="T98" fmla="*/ 1397 w 1397"/>
                <a:gd name="T99" fmla="*/ 1397 h 1911"/>
                <a:gd name="T100" fmla="*/ 98 w 1397"/>
                <a:gd name="T101" fmla="*/ 1911 h 1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97" h="1911">
                  <a:moveTo>
                    <a:pt x="98" y="1911"/>
                  </a:moveTo>
                  <a:lnTo>
                    <a:pt x="74" y="1843"/>
                  </a:lnTo>
                  <a:lnTo>
                    <a:pt x="53" y="1775"/>
                  </a:lnTo>
                  <a:lnTo>
                    <a:pt x="36" y="1707"/>
                  </a:lnTo>
                  <a:lnTo>
                    <a:pt x="21" y="1638"/>
                  </a:lnTo>
                  <a:lnTo>
                    <a:pt x="12" y="1570"/>
                  </a:lnTo>
                  <a:lnTo>
                    <a:pt x="4" y="1501"/>
                  </a:lnTo>
                  <a:lnTo>
                    <a:pt x="0" y="1432"/>
                  </a:lnTo>
                  <a:lnTo>
                    <a:pt x="0" y="1365"/>
                  </a:lnTo>
                  <a:lnTo>
                    <a:pt x="4" y="1296"/>
                  </a:lnTo>
                  <a:lnTo>
                    <a:pt x="10" y="1229"/>
                  </a:lnTo>
                  <a:lnTo>
                    <a:pt x="20" y="1163"/>
                  </a:lnTo>
                  <a:lnTo>
                    <a:pt x="32" y="1096"/>
                  </a:lnTo>
                  <a:lnTo>
                    <a:pt x="48" y="1032"/>
                  </a:lnTo>
                  <a:lnTo>
                    <a:pt x="68" y="966"/>
                  </a:lnTo>
                  <a:lnTo>
                    <a:pt x="90" y="904"/>
                  </a:lnTo>
                  <a:lnTo>
                    <a:pt x="116" y="841"/>
                  </a:lnTo>
                  <a:lnTo>
                    <a:pt x="143" y="781"/>
                  </a:lnTo>
                  <a:lnTo>
                    <a:pt x="175" y="721"/>
                  </a:lnTo>
                  <a:lnTo>
                    <a:pt x="208" y="664"/>
                  </a:lnTo>
                  <a:lnTo>
                    <a:pt x="245" y="606"/>
                  </a:lnTo>
                  <a:lnTo>
                    <a:pt x="284" y="552"/>
                  </a:lnTo>
                  <a:lnTo>
                    <a:pt x="325" y="499"/>
                  </a:lnTo>
                  <a:lnTo>
                    <a:pt x="370" y="449"/>
                  </a:lnTo>
                  <a:lnTo>
                    <a:pt x="418" y="400"/>
                  </a:lnTo>
                  <a:lnTo>
                    <a:pt x="468" y="353"/>
                  </a:lnTo>
                  <a:lnTo>
                    <a:pt x="520" y="308"/>
                  </a:lnTo>
                  <a:lnTo>
                    <a:pt x="575" y="267"/>
                  </a:lnTo>
                  <a:lnTo>
                    <a:pt x="631" y="227"/>
                  </a:lnTo>
                  <a:lnTo>
                    <a:pt x="692" y="192"/>
                  </a:lnTo>
                  <a:lnTo>
                    <a:pt x="752" y="156"/>
                  </a:lnTo>
                  <a:lnTo>
                    <a:pt x="816" y="126"/>
                  </a:lnTo>
                  <a:lnTo>
                    <a:pt x="882" y="97"/>
                  </a:lnTo>
                  <a:lnTo>
                    <a:pt x="914" y="86"/>
                  </a:lnTo>
                  <a:lnTo>
                    <a:pt x="944" y="75"/>
                  </a:lnTo>
                  <a:lnTo>
                    <a:pt x="976" y="65"/>
                  </a:lnTo>
                  <a:lnTo>
                    <a:pt x="1007" y="56"/>
                  </a:lnTo>
                  <a:lnTo>
                    <a:pt x="1039" y="46"/>
                  </a:lnTo>
                  <a:lnTo>
                    <a:pt x="1071" y="38"/>
                  </a:lnTo>
                  <a:lnTo>
                    <a:pt x="1103" y="32"/>
                  </a:lnTo>
                  <a:lnTo>
                    <a:pt x="1135" y="24"/>
                  </a:lnTo>
                  <a:lnTo>
                    <a:pt x="1167" y="19"/>
                  </a:lnTo>
                  <a:lnTo>
                    <a:pt x="1200" y="14"/>
                  </a:lnTo>
                  <a:lnTo>
                    <a:pt x="1232" y="9"/>
                  </a:lnTo>
                  <a:lnTo>
                    <a:pt x="1264" y="6"/>
                  </a:lnTo>
                  <a:lnTo>
                    <a:pt x="1298" y="3"/>
                  </a:lnTo>
                  <a:lnTo>
                    <a:pt x="1330" y="1"/>
                  </a:lnTo>
                  <a:lnTo>
                    <a:pt x="1364" y="0"/>
                  </a:lnTo>
                  <a:lnTo>
                    <a:pt x="1397" y="0"/>
                  </a:lnTo>
                  <a:lnTo>
                    <a:pt x="1397" y="1397"/>
                  </a:lnTo>
                  <a:lnTo>
                    <a:pt x="98" y="1911"/>
                  </a:lnTo>
                </a:path>
              </a:pathLst>
            </a:custGeom>
            <a:solidFill>
              <a:schemeClr val="accent4"/>
            </a:solidFill>
            <a:ln w="1905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a:extLst>
              <a:ext uri="{FF2B5EF4-FFF2-40B4-BE49-F238E27FC236}">
                <a16:creationId xmlns:a16="http://schemas.microsoft.com/office/drawing/2014/main" id="{98949A8C-1799-4E99-8198-7D7B33796E05}"/>
              </a:ext>
            </a:extLst>
          </p:cNvPr>
          <p:cNvSpPr>
            <a:spLocks noGrp="1"/>
          </p:cNvSpPr>
          <p:nvPr>
            <p:ph type="title"/>
          </p:nvPr>
        </p:nvSpPr>
        <p:spPr/>
        <p:txBody>
          <a:bodyPr/>
          <a:lstStyle/>
          <a:p>
            <a:r>
              <a:rPr lang="en-US" dirty="0"/>
              <a:t>Ph-Like Lesions in ALL </a:t>
            </a:r>
          </a:p>
        </p:txBody>
      </p:sp>
      <p:sp>
        <p:nvSpPr>
          <p:cNvPr id="7" name="TextBox 6">
            <a:extLst>
              <a:ext uri="{FF2B5EF4-FFF2-40B4-BE49-F238E27FC236}">
                <a16:creationId xmlns:a16="http://schemas.microsoft.com/office/drawing/2014/main" id="{B1169329-8338-4147-AEEB-98F7AB9E3C99}"/>
              </a:ext>
            </a:extLst>
          </p:cNvPr>
          <p:cNvSpPr txBox="1"/>
          <p:nvPr/>
        </p:nvSpPr>
        <p:spPr>
          <a:xfrm>
            <a:off x="411368" y="6364389"/>
            <a:ext cx="188384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Jain. Blood 2017; 129:572.</a:t>
            </a:r>
          </a:p>
        </p:txBody>
      </p:sp>
      <p:sp>
        <p:nvSpPr>
          <p:cNvPr id="40" name="TextBox 39">
            <a:extLst>
              <a:ext uri="{FF2B5EF4-FFF2-40B4-BE49-F238E27FC236}">
                <a16:creationId xmlns:a16="http://schemas.microsoft.com/office/drawing/2014/main" id="{8E3213C9-4418-444F-840F-69C5D019DC9D}"/>
              </a:ext>
            </a:extLst>
          </p:cNvPr>
          <p:cNvSpPr txBox="1"/>
          <p:nvPr/>
        </p:nvSpPr>
        <p:spPr bwMode="auto">
          <a:xfrm>
            <a:off x="504099" y="2619014"/>
            <a:ext cx="105580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B-other</a:t>
            </a:r>
            <a:br>
              <a:rPr lang="en-US" sz="1400" b="0" dirty="0">
                <a:latin typeface="Calibri" panose="020F0502020204030204" pitchFamily="34" charset="0"/>
              </a:rPr>
            </a:br>
            <a:r>
              <a:rPr lang="en-US" sz="1400" b="0" dirty="0">
                <a:latin typeface="Calibri" panose="020F0502020204030204" pitchFamily="34" charset="0"/>
              </a:rPr>
              <a:t>36%</a:t>
            </a:r>
            <a:br>
              <a:rPr lang="en-US" sz="1400" b="0" dirty="0">
                <a:latin typeface="Calibri" panose="020F0502020204030204" pitchFamily="34" charset="0"/>
              </a:rPr>
            </a:br>
            <a:r>
              <a:rPr lang="en-US" sz="1400" b="0" dirty="0">
                <a:latin typeface="Calibri" panose="020F0502020204030204" pitchFamily="34" charset="0"/>
              </a:rPr>
              <a:t>(53/148)</a:t>
            </a:r>
          </a:p>
        </p:txBody>
      </p:sp>
      <p:sp>
        <p:nvSpPr>
          <p:cNvPr id="41" name="TextBox 40">
            <a:extLst>
              <a:ext uri="{FF2B5EF4-FFF2-40B4-BE49-F238E27FC236}">
                <a16:creationId xmlns:a16="http://schemas.microsoft.com/office/drawing/2014/main" id="{DD439B01-1879-4C45-86EC-B322C41A0AB1}"/>
              </a:ext>
            </a:extLst>
          </p:cNvPr>
          <p:cNvSpPr txBox="1"/>
          <p:nvPr/>
        </p:nvSpPr>
        <p:spPr bwMode="auto">
          <a:xfrm>
            <a:off x="609759" y="3799192"/>
            <a:ext cx="105580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Ph+ ALL</a:t>
            </a:r>
            <a:br>
              <a:rPr lang="en-US" sz="1400" b="0" dirty="0">
                <a:latin typeface="Calibri" panose="020F0502020204030204" pitchFamily="34" charset="0"/>
              </a:rPr>
            </a:br>
            <a:r>
              <a:rPr lang="en-US" sz="1400" b="0" dirty="0">
                <a:latin typeface="Calibri" panose="020F0502020204030204" pitchFamily="34" charset="0"/>
              </a:rPr>
              <a:t>31%</a:t>
            </a:r>
            <a:br>
              <a:rPr lang="en-US" sz="1400" b="0" dirty="0">
                <a:latin typeface="Calibri" panose="020F0502020204030204" pitchFamily="34" charset="0"/>
              </a:rPr>
            </a:br>
            <a:r>
              <a:rPr lang="en-US" sz="1400" b="0" dirty="0">
                <a:latin typeface="Calibri" panose="020F0502020204030204" pitchFamily="34" charset="0"/>
              </a:rPr>
              <a:t>(46/148)</a:t>
            </a:r>
          </a:p>
        </p:txBody>
      </p:sp>
      <p:sp>
        <p:nvSpPr>
          <p:cNvPr id="42" name="TextBox 41">
            <a:extLst>
              <a:ext uri="{FF2B5EF4-FFF2-40B4-BE49-F238E27FC236}">
                <a16:creationId xmlns:a16="http://schemas.microsoft.com/office/drawing/2014/main" id="{9FC127A9-AAF1-4195-8905-4373C12FF70F}"/>
              </a:ext>
            </a:extLst>
          </p:cNvPr>
          <p:cNvSpPr txBox="1"/>
          <p:nvPr/>
        </p:nvSpPr>
        <p:spPr bwMode="auto">
          <a:xfrm>
            <a:off x="1538520" y="3215009"/>
            <a:ext cx="119394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Ph-like ALL</a:t>
            </a:r>
            <a:br>
              <a:rPr lang="en-US" sz="1400" b="0" dirty="0">
                <a:latin typeface="Calibri" panose="020F0502020204030204" pitchFamily="34" charset="0"/>
              </a:rPr>
            </a:br>
            <a:r>
              <a:rPr lang="en-US" sz="1400" b="0" dirty="0">
                <a:latin typeface="Calibri" panose="020F0502020204030204" pitchFamily="34" charset="0"/>
              </a:rPr>
              <a:t>33%</a:t>
            </a:r>
            <a:br>
              <a:rPr lang="en-US" sz="1400" b="0" dirty="0">
                <a:latin typeface="Calibri" panose="020F0502020204030204" pitchFamily="34" charset="0"/>
              </a:rPr>
            </a:br>
            <a:r>
              <a:rPr lang="en-US" sz="1400" b="0" dirty="0">
                <a:latin typeface="Calibri" panose="020F0502020204030204" pitchFamily="34" charset="0"/>
              </a:rPr>
              <a:t>(49/148)</a:t>
            </a:r>
          </a:p>
        </p:txBody>
      </p:sp>
      <p:cxnSp>
        <p:nvCxnSpPr>
          <p:cNvPr id="44" name="Straight Connector 43">
            <a:extLst>
              <a:ext uri="{FF2B5EF4-FFF2-40B4-BE49-F238E27FC236}">
                <a16:creationId xmlns:a16="http://schemas.microsoft.com/office/drawing/2014/main" id="{B94CA596-09E5-4375-A2C5-1BA09B94B63A}"/>
              </a:ext>
            </a:extLst>
          </p:cNvPr>
          <p:cNvCxnSpPr>
            <a:cxnSpLocks/>
            <a:stCxn id="24" idx="5"/>
            <a:endCxn id="57" idx="22"/>
          </p:cNvCxnSpPr>
          <p:nvPr/>
        </p:nvCxnSpPr>
        <p:spPr bwMode="auto">
          <a:xfrm>
            <a:off x="2344782" y="2646919"/>
            <a:ext cx="1081968" cy="303154"/>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1D35CF8A-8FB6-4729-B6F8-0F95C9F34D02}"/>
              </a:ext>
            </a:extLst>
          </p:cNvPr>
          <p:cNvCxnSpPr>
            <a:cxnSpLocks/>
            <a:stCxn id="24" idx="46"/>
            <a:endCxn id="57" idx="0"/>
          </p:cNvCxnSpPr>
          <p:nvPr/>
        </p:nvCxnSpPr>
        <p:spPr bwMode="auto">
          <a:xfrm flipV="1">
            <a:off x="2148267" y="4416012"/>
            <a:ext cx="1116255" cy="183985"/>
          </a:xfrm>
          <a:prstGeom prst="line">
            <a:avLst/>
          </a:prstGeom>
          <a:noFill/>
          <a:ln w="28575" cap="flat" cmpd="sng" algn="ctr">
            <a:solidFill>
              <a:schemeClr val="bg1"/>
            </a:solidFill>
            <a:prstDash val="solid"/>
            <a:round/>
            <a:headEnd type="none" w="med" len="med"/>
            <a:tailEnd type="none" w="med" len="med"/>
          </a:ln>
          <a:effectLst/>
        </p:spPr>
      </p:cxnSp>
      <p:grpSp>
        <p:nvGrpSpPr>
          <p:cNvPr id="69" name="Group 68">
            <a:extLst>
              <a:ext uri="{FF2B5EF4-FFF2-40B4-BE49-F238E27FC236}">
                <a16:creationId xmlns:a16="http://schemas.microsoft.com/office/drawing/2014/main" id="{57CD16DC-135B-436F-8D7B-E6B51BE6E176}"/>
              </a:ext>
            </a:extLst>
          </p:cNvPr>
          <p:cNvGrpSpPr/>
          <p:nvPr/>
        </p:nvGrpSpPr>
        <p:grpSpPr>
          <a:xfrm>
            <a:off x="2969502" y="2829056"/>
            <a:ext cx="1826374" cy="1826374"/>
            <a:chOff x="3879850" y="1244601"/>
            <a:chExt cx="4432300" cy="4432300"/>
          </a:xfrm>
        </p:grpSpPr>
        <p:sp>
          <p:nvSpPr>
            <p:cNvPr id="55" name="Freeform 27">
              <a:extLst>
                <a:ext uri="{FF2B5EF4-FFF2-40B4-BE49-F238E27FC236}">
                  <a16:creationId xmlns:a16="http://schemas.microsoft.com/office/drawing/2014/main" id="{0B562123-E0CA-4F86-9E8F-57F3ED4D54C7}"/>
                </a:ext>
              </a:extLst>
            </p:cNvPr>
            <p:cNvSpPr>
              <a:spLocks/>
            </p:cNvSpPr>
            <p:nvPr/>
          </p:nvSpPr>
          <p:spPr bwMode="auto">
            <a:xfrm>
              <a:off x="4683125" y="1244601"/>
              <a:ext cx="3629025" cy="4432300"/>
            </a:xfrm>
            <a:custGeom>
              <a:avLst/>
              <a:gdLst>
                <a:gd name="T0" fmla="*/ 961 w 2286"/>
                <a:gd name="T1" fmla="*/ 1 h 2792"/>
                <a:gd name="T2" fmla="*/ 1102 w 2286"/>
                <a:gd name="T3" fmla="*/ 16 h 2792"/>
                <a:gd name="T4" fmla="*/ 1238 w 2286"/>
                <a:gd name="T5" fmla="*/ 44 h 2792"/>
                <a:gd name="T6" fmla="*/ 1369 w 2286"/>
                <a:gd name="T7" fmla="*/ 84 h 2792"/>
                <a:gd name="T8" fmla="*/ 1494 w 2286"/>
                <a:gd name="T9" fmla="*/ 137 h 2792"/>
                <a:gd name="T10" fmla="*/ 1614 w 2286"/>
                <a:gd name="T11" fmla="*/ 203 h 2792"/>
                <a:gd name="T12" fmla="*/ 1724 w 2286"/>
                <a:gd name="T13" fmla="*/ 278 h 2792"/>
                <a:gd name="T14" fmla="*/ 1828 w 2286"/>
                <a:gd name="T15" fmla="*/ 363 h 2792"/>
                <a:gd name="T16" fmla="*/ 1923 w 2286"/>
                <a:gd name="T17" fmla="*/ 457 h 2792"/>
                <a:gd name="T18" fmla="*/ 2008 w 2286"/>
                <a:gd name="T19" fmla="*/ 561 h 2792"/>
                <a:gd name="T20" fmla="*/ 2083 w 2286"/>
                <a:gd name="T21" fmla="*/ 672 h 2792"/>
                <a:gd name="T22" fmla="*/ 2148 w 2286"/>
                <a:gd name="T23" fmla="*/ 792 h 2792"/>
                <a:gd name="T24" fmla="*/ 2201 w 2286"/>
                <a:gd name="T25" fmla="*/ 917 h 2792"/>
                <a:gd name="T26" fmla="*/ 2241 w 2286"/>
                <a:gd name="T27" fmla="*/ 1048 h 2792"/>
                <a:gd name="T28" fmla="*/ 2270 w 2286"/>
                <a:gd name="T29" fmla="*/ 1184 h 2792"/>
                <a:gd name="T30" fmla="*/ 2284 w 2286"/>
                <a:gd name="T31" fmla="*/ 1325 h 2792"/>
                <a:gd name="T32" fmla="*/ 2284 w 2286"/>
                <a:gd name="T33" fmla="*/ 1469 h 2792"/>
                <a:gd name="T34" fmla="*/ 2270 w 2286"/>
                <a:gd name="T35" fmla="*/ 1610 h 2792"/>
                <a:gd name="T36" fmla="*/ 2241 w 2286"/>
                <a:gd name="T37" fmla="*/ 1746 h 2792"/>
                <a:gd name="T38" fmla="*/ 2201 w 2286"/>
                <a:gd name="T39" fmla="*/ 1877 h 2792"/>
                <a:gd name="T40" fmla="*/ 2148 w 2286"/>
                <a:gd name="T41" fmla="*/ 2002 h 2792"/>
                <a:gd name="T42" fmla="*/ 2083 w 2286"/>
                <a:gd name="T43" fmla="*/ 2120 h 2792"/>
                <a:gd name="T44" fmla="*/ 2008 w 2286"/>
                <a:gd name="T45" fmla="*/ 2232 h 2792"/>
                <a:gd name="T46" fmla="*/ 1923 w 2286"/>
                <a:gd name="T47" fmla="*/ 2335 h 2792"/>
                <a:gd name="T48" fmla="*/ 1828 w 2286"/>
                <a:gd name="T49" fmla="*/ 2431 h 2792"/>
                <a:gd name="T50" fmla="*/ 1724 w 2286"/>
                <a:gd name="T51" fmla="*/ 2516 h 2792"/>
                <a:gd name="T52" fmla="*/ 1614 w 2286"/>
                <a:gd name="T53" fmla="*/ 2591 h 2792"/>
                <a:gd name="T54" fmla="*/ 1494 w 2286"/>
                <a:gd name="T55" fmla="*/ 2655 h 2792"/>
                <a:gd name="T56" fmla="*/ 1369 w 2286"/>
                <a:gd name="T57" fmla="*/ 2708 h 2792"/>
                <a:gd name="T58" fmla="*/ 1238 w 2286"/>
                <a:gd name="T59" fmla="*/ 2749 h 2792"/>
                <a:gd name="T60" fmla="*/ 1102 w 2286"/>
                <a:gd name="T61" fmla="*/ 2776 h 2792"/>
                <a:gd name="T62" fmla="*/ 961 w 2286"/>
                <a:gd name="T63" fmla="*/ 2791 h 2792"/>
                <a:gd name="T64" fmla="*/ 859 w 2286"/>
                <a:gd name="T65" fmla="*/ 2792 h 2792"/>
                <a:gd name="T66" fmla="*/ 798 w 2286"/>
                <a:gd name="T67" fmla="*/ 2789 h 2792"/>
                <a:gd name="T68" fmla="*/ 739 w 2286"/>
                <a:gd name="T69" fmla="*/ 2784 h 2792"/>
                <a:gd name="T70" fmla="*/ 678 w 2286"/>
                <a:gd name="T71" fmla="*/ 2776 h 2792"/>
                <a:gd name="T72" fmla="*/ 619 w 2286"/>
                <a:gd name="T73" fmla="*/ 2767 h 2792"/>
                <a:gd name="T74" fmla="*/ 560 w 2286"/>
                <a:gd name="T75" fmla="*/ 2754 h 2792"/>
                <a:gd name="T76" fmla="*/ 502 w 2286"/>
                <a:gd name="T77" fmla="*/ 2738 h 2792"/>
                <a:gd name="T78" fmla="*/ 444 w 2286"/>
                <a:gd name="T79" fmla="*/ 2720 h 2792"/>
                <a:gd name="T80" fmla="*/ 388 w 2286"/>
                <a:gd name="T81" fmla="*/ 2700 h 2792"/>
                <a:gd name="T82" fmla="*/ 332 w 2286"/>
                <a:gd name="T83" fmla="*/ 2677 h 2792"/>
                <a:gd name="T84" fmla="*/ 278 w 2286"/>
                <a:gd name="T85" fmla="*/ 2652 h 2792"/>
                <a:gd name="T86" fmla="*/ 225 w 2286"/>
                <a:gd name="T87" fmla="*/ 2624 h 2792"/>
                <a:gd name="T88" fmla="*/ 172 w 2286"/>
                <a:gd name="T89" fmla="*/ 2594 h 2792"/>
                <a:gd name="T90" fmla="*/ 121 w 2286"/>
                <a:gd name="T91" fmla="*/ 2562 h 2792"/>
                <a:gd name="T92" fmla="*/ 72 w 2286"/>
                <a:gd name="T93" fmla="*/ 2528 h 2792"/>
                <a:gd name="T94" fmla="*/ 24 w 2286"/>
                <a:gd name="T95" fmla="*/ 2492 h 2792"/>
                <a:gd name="T96" fmla="*/ 889 w 2286"/>
                <a:gd name="T97" fmla="*/ 1397 h 2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86" h="2792">
                  <a:moveTo>
                    <a:pt x="889" y="0"/>
                  </a:moveTo>
                  <a:lnTo>
                    <a:pt x="961" y="1"/>
                  </a:lnTo>
                  <a:lnTo>
                    <a:pt x="1032" y="8"/>
                  </a:lnTo>
                  <a:lnTo>
                    <a:pt x="1102" y="16"/>
                  </a:lnTo>
                  <a:lnTo>
                    <a:pt x="1171" y="28"/>
                  </a:lnTo>
                  <a:lnTo>
                    <a:pt x="1238" y="44"/>
                  </a:lnTo>
                  <a:lnTo>
                    <a:pt x="1305" y="62"/>
                  </a:lnTo>
                  <a:lnTo>
                    <a:pt x="1369" y="84"/>
                  </a:lnTo>
                  <a:lnTo>
                    <a:pt x="1433" y="110"/>
                  </a:lnTo>
                  <a:lnTo>
                    <a:pt x="1494" y="137"/>
                  </a:lnTo>
                  <a:lnTo>
                    <a:pt x="1555" y="169"/>
                  </a:lnTo>
                  <a:lnTo>
                    <a:pt x="1614" y="203"/>
                  </a:lnTo>
                  <a:lnTo>
                    <a:pt x="1670" y="238"/>
                  </a:lnTo>
                  <a:lnTo>
                    <a:pt x="1724" y="278"/>
                  </a:lnTo>
                  <a:lnTo>
                    <a:pt x="1777" y="320"/>
                  </a:lnTo>
                  <a:lnTo>
                    <a:pt x="1828" y="363"/>
                  </a:lnTo>
                  <a:lnTo>
                    <a:pt x="1876" y="409"/>
                  </a:lnTo>
                  <a:lnTo>
                    <a:pt x="1923" y="457"/>
                  </a:lnTo>
                  <a:lnTo>
                    <a:pt x="1968" y="508"/>
                  </a:lnTo>
                  <a:lnTo>
                    <a:pt x="2008" y="561"/>
                  </a:lnTo>
                  <a:lnTo>
                    <a:pt x="2048" y="616"/>
                  </a:lnTo>
                  <a:lnTo>
                    <a:pt x="2083" y="672"/>
                  </a:lnTo>
                  <a:lnTo>
                    <a:pt x="2116" y="731"/>
                  </a:lnTo>
                  <a:lnTo>
                    <a:pt x="2148" y="792"/>
                  </a:lnTo>
                  <a:lnTo>
                    <a:pt x="2176" y="853"/>
                  </a:lnTo>
                  <a:lnTo>
                    <a:pt x="2201" y="917"/>
                  </a:lnTo>
                  <a:lnTo>
                    <a:pt x="2224" y="981"/>
                  </a:lnTo>
                  <a:lnTo>
                    <a:pt x="2241" y="1048"/>
                  </a:lnTo>
                  <a:lnTo>
                    <a:pt x="2257" y="1115"/>
                  </a:lnTo>
                  <a:lnTo>
                    <a:pt x="2270" y="1184"/>
                  </a:lnTo>
                  <a:lnTo>
                    <a:pt x="2278" y="1254"/>
                  </a:lnTo>
                  <a:lnTo>
                    <a:pt x="2284" y="1325"/>
                  </a:lnTo>
                  <a:lnTo>
                    <a:pt x="2286" y="1397"/>
                  </a:lnTo>
                  <a:lnTo>
                    <a:pt x="2284" y="1469"/>
                  </a:lnTo>
                  <a:lnTo>
                    <a:pt x="2278" y="1539"/>
                  </a:lnTo>
                  <a:lnTo>
                    <a:pt x="2270" y="1610"/>
                  </a:lnTo>
                  <a:lnTo>
                    <a:pt x="2257" y="1679"/>
                  </a:lnTo>
                  <a:lnTo>
                    <a:pt x="2241" y="1746"/>
                  </a:lnTo>
                  <a:lnTo>
                    <a:pt x="2224" y="1811"/>
                  </a:lnTo>
                  <a:lnTo>
                    <a:pt x="2201" y="1877"/>
                  </a:lnTo>
                  <a:lnTo>
                    <a:pt x="2176" y="1939"/>
                  </a:lnTo>
                  <a:lnTo>
                    <a:pt x="2148" y="2002"/>
                  </a:lnTo>
                  <a:lnTo>
                    <a:pt x="2116" y="2063"/>
                  </a:lnTo>
                  <a:lnTo>
                    <a:pt x="2083" y="2120"/>
                  </a:lnTo>
                  <a:lnTo>
                    <a:pt x="2048" y="2178"/>
                  </a:lnTo>
                  <a:lnTo>
                    <a:pt x="2008" y="2232"/>
                  </a:lnTo>
                  <a:lnTo>
                    <a:pt x="1968" y="2285"/>
                  </a:lnTo>
                  <a:lnTo>
                    <a:pt x="1923" y="2335"/>
                  </a:lnTo>
                  <a:lnTo>
                    <a:pt x="1876" y="2384"/>
                  </a:lnTo>
                  <a:lnTo>
                    <a:pt x="1828" y="2431"/>
                  </a:lnTo>
                  <a:lnTo>
                    <a:pt x="1777" y="2474"/>
                  </a:lnTo>
                  <a:lnTo>
                    <a:pt x="1724" y="2516"/>
                  </a:lnTo>
                  <a:lnTo>
                    <a:pt x="1670" y="2554"/>
                  </a:lnTo>
                  <a:lnTo>
                    <a:pt x="1614" y="2591"/>
                  </a:lnTo>
                  <a:lnTo>
                    <a:pt x="1555" y="2624"/>
                  </a:lnTo>
                  <a:lnTo>
                    <a:pt x="1494" y="2655"/>
                  </a:lnTo>
                  <a:lnTo>
                    <a:pt x="1433" y="2684"/>
                  </a:lnTo>
                  <a:lnTo>
                    <a:pt x="1369" y="2708"/>
                  </a:lnTo>
                  <a:lnTo>
                    <a:pt x="1305" y="2730"/>
                  </a:lnTo>
                  <a:lnTo>
                    <a:pt x="1238" y="2749"/>
                  </a:lnTo>
                  <a:lnTo>
                    <a:pt x="1171" y="2765"/>
                  </a:lnTo>
                  <a:lnTo>
                    <a:pt x="1102" y="2776"/>
                  </a:lnTo>
                  <a:lnTo>
                    <a:pt x="1032" y="2786"/>
                  </a:lnTo>
                  <a:lnTo>
                    <a:pt x="961" y="2791"/>
                  </a:lnTo>
                  <a:lnTo>
                    <a:pt x="889" y="2792"/>
                  </a:lnTo>
                  <a:lnTo>
                    <a:pt x="859" y="2792"/>
                  </a:lnTo>
                  <a:lnTo>
                    <a:pt x="828" y="2791"/>
                  </a:lnTo>
                  <a:lnTo>
                    <a:pt x="798" y="2789"/>
                  </a:lnTo>
                  <a:lnTo>
                    <a:pt x="768" y="2788"/>
                  </a:lnTo>
                  <a:lnTo>
                    <a:pt x="739" y="2784"/>
                  </a:lnTo>
                  <a:lnTo>
                    <a:pt x="708" y="2781"/>
                  </a:lnTo>
                  <a:lnTo>
                    <a:pt x="678" y="2776"/>
                  </a:lnTo>
                  <a:lnTo>
                    <a:pt x="649" y="2772"/>
                  </a:lnTo>
                  <a:lnTo>
                    <a:pt x="619" y="2767"/>
                  </a:lnTo>
                  <a:lnTo>
                    <a:pt x="590" y="2760"/>
                  </a:lnTo>
                  <a:lnTo>
                    <a:pt x="560" y="2754"/>
                  </a:lnTo>
                  <a:lnTo>
                    <a:pt x="531" y="2746"/>
                  </a:lnTo>
                  <a:lnTo>
                    <a:pt x="502" y="2738"/>
                  </a:lnTo>
                  <a:lnTo>
                    <a:pt x="473" y="2730"/>
                  </a:lnTo>
                  <a:lnTo>
                    <a:pt x="444" y="2720"/>
                  </a:lnTo>
                  <a:lnTo>
                    <a:pt x="417" y="2711"/>
                  </a:lnTo>
                  <a:lnTo>
                    <a:pt x="388" y="2700"/>
                  </a:lnTo>
                  <a:lnTo>
                    <a:pt x="361" y="2688"/>
                  </a:lnTo>
                  <a:lnTo>
                    <a:pt x="332" y="2677"/>
                  </a:lnTo>
                  <a:lnTo>
                    <a:pt x="305" y="2664"/>
                  </a:lnTo>
                  <a:lnTo>
                    <a:pt x="278" y="2652"/>
                  </a:lnTo>
                  <a:lnTo>
                    <a:pt x="251" y="2639"/>
                  </a:lnTo>
                  <a:lnTo>
                    <a:pt x="225" y="2624"/>
                  </a:lnTo>
                  <a:lnTo>
                    <a:pt x="198" y="2610"/>
                  </a:lnTo>
                  <a:lnTo>
                    <a:pt x="172" y="2594"/>
                  </a:lnTo>
                  <a:lnTo>
                    <a:pt x="147" y="2580"/>
                  </a:lnTo>
                  <a:lnTo>
                    <a:pt x="121" y="2562"/>
                  </a:lnTo>
                  <a:lnTo>
                    <a:pt x="97" y="2546"/>
                  </a:lnTo>
                  <a:lnTo>
                    <a:pt x="72" y="2528"/>
                  </a:lnTo>
                  <a:lnTo>
                    <a:pt x="48" y="2511"/>
                  </a:lnTo>
                  <a:lnTo>
                    <a:pt x="24" y="2492"/>
                  </a:lnTo>
                  <a:lnTo>
                    <a:pt x="0" y="2472"/>
                  </a:lnTo>
                  <a:lnTo>
                    <a:pt x="889" y="1397"/>
                  </a:lnTo>
                  <a:lnTo>
                    <a:pt x="889" y="0"/>
                  </a:lnTo>
                </a:path>
              </a:pathLst>
            </a:custGeom>
            <a:solidFill>
              <a:schemeClr val="accent5"/>
            </a:solidFill>
            <a:ln w="1905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29">
              <a:extLst>
                <a:ext uri="{FF2B5EF4-FFF2-40B4-BE49-F238E27FC236}">
                  <a16:creationId xmlns:a16="http://schemas.microsoft.com/office/drawing/2014/main" id="{49F9E3E0-7415-4DDE-941D-B5F1CC0958AC}"/>
                </a:ext>
              </a:extLst>
            </p:cNvPr>
            <p:cNvSpPr>
              <a:spLocks/>
            </p:cNvSpPr>
            <p:nvPr/>
          </p:nvSpPr>
          <p:spPr bwMode="auto">
            <a:xfrm>
              <a:off x="3879850" y="1244601"/>
              <a:ext cx="2214563" cy="3924300"/>
            </a:xfrm>
            <a:custGeom>
              <a:avLst/>
              <a:gdLst>
                <a:gd name="T0" fmla="*/ 451 w 1395"/>
                <a:gd name="T1" fmla="*/ 2426 h 2472"/>
                <a:gd name="T2" fmla="*/ 352 w 1395"/>
                <a:gd name="T3" fmla="*/ 2325 h 2472"/>
                <a:gd name="T4" fmla="*/ 266 w 1395"/>
                <a:gd name="T5" fmla="*/ 2216 h 2472"/>
                <a:gd name="T6" fmla="*/ 190 w 1395"/>
                <a:gd name="T7" fmla="*/ 2101 h 2472"/>
                <a:gd name="T8" fmla="*/ 126 w 1395"/>
                <a:gd name="T9" fmla="*/ 1981 h 2472"/>
                <a:gd name="T10" fmla="*/ 77 w 1395"/>
                <a:gd name="T11" fmla="*/ 1855 h 2472"/>
                <a:gd name="T12" fmla="*/ 38 w 1395"/>
                <a:gd name="T13" fmla="*/ 1727 h 2472"/>
                <a:gd name="T14" fmla="*/ 14 w 1395"/>
                <a:gd name="T15" fmla="*/ 1594 h 2472"/>
                <a:gd name="T16" fmla="*/ 2 w 1395"/>
                <a:gd name="T17" fmla="*/ 1461 h 2472"/>
                <a:gd name="T18" fmla="*/ 2 w 1395"/>
                <a:gd name="T19" fmla="*/ 1326 h 2472"/>
                <a:gd name="T20" fmla="*/ 14 w 1395"/>
                <a:gd name="T21" fmla="*/ 1194 h 2472"/>
                <a:gd name="T22" fmla="*/ 40 w 1395"/>
                <a:gd name="T23" fmla="*/ 1061 h 2472"/>
                <a:gd name="T24" fmla="*/ 78 w 1395"/>
                <a:gd name="T25" fmla="*/ 931 h 2472"/>
                <a:gd name="T26" fmla="*/ 131 w 1395"/>
                <a:gd name="T27" fmla="*/ 803 h 2472"/>
                <a:gd name="T28" fmla="*/ 197 w 1395"/>
                <a:gd name="T29" fmla="*/ 680 h 2472"/>
                <a:gd name="T30" fmla="*/ 275 w 1395"/>
                <a:gd name="T31" fmla="*/ 563 h 2472"/>
                <a:gd name="T32" fmla="*/ 346 w 1395"/>
                <a:gd name="T33" fmla="*/ 476 h 2472"/>
                <a:gd name="T34" fmla="*/ 398 w 1395"/>
                <a:gd name="T35" fmla="*/ 420 h 2472"/>
                <a:gd name="T36" fmla="*/ 453 w 1395"/>
                <a:gd name="T37" fmla="*/ 366 h 2472"/>
                <a:gd name="T38" fmla="*/ 512 w 1395"/>
                <a:gd name="T39" fmla="*/ 316 h 2472"/>
                <a:gd name="T40" fmla="*/ 571 w 1395"/>
                <a:gd name="T41" fmla="*/ 268 h 2472"/>
                <a:gd name="T42" fmla="*/ 635 w 1395"/>
                <a:gd name="T43" fmla="*/ 225 h 2472"/>
                <a:gd name="T44" fmla="*/ 699 w 1395"/>
                <a:gd name="T45" fmla="*/ 185 h 2472"/>
                <a:gd name="T46" fmla="*/ 766 w 1395"/>
                <a:gd name="T47" fmla="*/ 150 h 2472"/>
                <a:gd name="T48" fmla="*/ 835 w 1395"/>
                <a:gd name="T49" fmla="*/ 116 h 2472"/>
                <a:gd name="T50" fmla="*/ 906 w 1395"/>
                <a:gd name="T51" fmla="*/ 89 h 2472"/>
                <a:gd name="T52" fmla="*/ 979 w 1395"/>
                <a:gd name="T53" fmla="*/ 64 h 2472"/>
                <a:gd name="T54" fmla="*/ 1051 w 1395"/>
                <a:gd name="T55" fmla="*/ 43 h 2472"/>
                <a:gd name="T56" fmla="*/ 1126 w 1395"/>
                <a:gd name="T57" fmla="*/ 27 h 2472"/>
                <a:gd name="T58" fmla="*/ 1203 w 1395"/>
                <a:gd name="T59" fmla="*/ 14 h 2472"/>
                <a:gd name="T60" fmla="*/ 1278 w 1395"/>
                <a:gd name="T61" fmla="*/ 4 h 2472"/>
                <a:gd name="T62" fmla="*/ 1357 w 1395"/>
                <a:gd name="T63" fmla="*/ 1 h 2472"/>
                <a:gd name="T64" fmla="*/ 1395 w 1395"/>
                <a:gd name="T65" fmla="*/ 1397 h 2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5" h="2472">
                  <a:moveTo>
                    <a:pt x="506" y="2472"/>
                  </a:moveTo>
                  <a:lnTo>
                    <a:pt x="451" y="2426"/>
                  </a:lnTo>
                  <a:lnTo>
                    <a:pt x="400" y="2376"/>
                  </a:lnTo>
                  <a:lnTo>
                    <a:pt x="352" y="2325"/>
                  </a:lnTo>
                  <a:lnTo>
                    <a:pt x="307" y="2271"/>
                  </a:lnTo>
                  <a:lnTo>
                    <a:pt x="266" y="2216"/>
                  </a:lnTo>
                  <a:lnTo>
                    <a:pt x="226" y="2159"/>
                  </a:lnTo>
                  <a:lnTo>
                    <a:pt x="190" y="2101"/>
                  </a:lnTo>
                  <a:lnTo>
                    <a:pt x="157" y="2042"/>
                  </a:lnTo>
                  <a:lnTo>
                    <a:pt x="126" y="1981"/>
                  </a:lnTo>
                  <a:lnTo>
                    <a:pt x="101" y="1919"/>
                  </a:lnTo>
                  <a:lnTo>
                    <a:pt x="77" y="1855"/>
                  </a:lnTo>
                  <a:lnTo>
                    <a:pt x="56" y="1791"/>
                  </a:lnTo>
                  <a:lnTo>
                    <a:pt x="38" y="1727"/>
                  </a:lnTo>
                  <a:lnTo>
                    <a:pt x="24" y="1661"/>
                  </a:lnTo>
                  <a:lnTo>
                    <a:pt x="14" y="1594"/>
                  </a:lnTo>
                  <a:lnTo>
                    <a:pt x="6" y="1528"/>
                  </a:lnTo>
                  <a:lnTo>
                    <a:pt x="2" y="1461"/>
                  </a:lnTo>
                  <a:lnTo>
                    <a:pt x="0" y="1394"/>
                  </a:lnTo>
                  <a:lnTo>
                    <a:pt x="2" y="1326"/>
                  </a:lnTo>
                  <a:lnTo>
                    <a:pt x="6" y="1259"/>
                  </a:lnTo>
                  <a:lnTo>
                    <a:pt x="14" y="1194"/>
                  </a:lnTo>
                  <a:lnTo>
                    <a:pt x="26" y="1126"/>
                  </a:lnTo>
                  <a:lnTo>
                    <a:pt x="40" y="1061"/>
                  </a:lnTo>
                  <a:lnTo>
                    <a:pt x="58" y="995"/>
                  </a:lnTo>
                  <a:lnTo>
                    <a:pt x="78" y="931"/>
                  </a:lnTo>
                  <a:lnTo>
                    <a:pt x="104" y="867"/>
                  </a:lnTo>
                  <a:lnTo>
                    <a:pt x="131" y="803"/>
                  </a:lnTo>
                  <a:lnTo>
                    <a:pt x="162" y="741"/>
                  </a:lnTo>
                  <a:lnTo>
                    <a:pt x="197" y="680"/>
                  </a:lnTo>
                  <a:lnTo>
                    <a:pt x="235" y="621"/>
                  </a:lnTo>
                  <a:lnTo>
                    <a:pt x="275" y="563"/>
                  </a:lnTo>
                  <a:lnTo>
                    <a:pt x="320" y="507"/>
                  </a:lnTo>
                  <a:lnTo>
                    <a:pt x="346" y="476"/>
                  </a:lnTo>
                  <a:lnTo>
                    <a:pt x="371" y="448"/>
                  </a:lnTo>
                  <a:lnTo>
                    <a:pt x="398" y="420"/>
                  </a:lnTo>
                  <a:lnTo>
                    <a:pt x="426" y="393"/>
                  </a:lnTo>
                  <a:lnTo>
                    <a:pt x="453" y="366"/>
                  </a:lnTo>
                  <a:lnTo>
                    <a:pt x="482" y="340"/>
                  </a:lnTo>
                  <a:lnTo>
                    <a:pt x="512" y="316"/>
                  </a:lnTo>
                  <a:lnTo>
                    <a:pt x="541" y="292"/>
                  </a:lnTo>
                  <a:lnTo>
                    <a:pt x="571" y="268"/>
                  </a:lnTo>
                  <a:lnTo>
                    <a:pt x="603" y="246"/>
                  </a:lnTo>
                  <a:lnTo>
                    <a:pt x="635" y="225"/>
                  </a:lnTo>
                  <a:lnTo>
                    <a:pt x="667" y="204"/>
                  </a:lnTo>
                  <a:lnTo>
                    <a:pt x="699" y="185"/>
                  </a:lnTo>
                  <a:lnTo>
                    <a:pt x="733" y="168"/>
                  </a:lnTo>
                  <a:lnTo>
                    <a:pt x="766" y="150"/>
                  </a:lnTo>
                  <a:lnTo>
                    <a:pt x="802" y="132"/>
                  </a:lnTo>
                  <a:lnTo>
                    <a:pt x="835" y="116"/>
                  </a:lnTo>
                  <a:lnTo>
                    <a:pt x="870" y="102"/>
                  </a:lnTo>
                  <a:lnTo>
                    <a:pt x="906" y="89"/>
                  </a:lnTo>
                  <a:lnTo>
                    <a:pt x="942" y="76"/>
                  </a:lnTo>
                  <a:lnTo>
                    <a:pt x="979" y="64"/>
                  </a:lnTo>
                  <a:lnTo>
                    <a:pt x="1014" y="52"/>
                  </a:lnTo>
                  <a:lnTo>
                    <a:pt x="1051" y="43"/>
                  </a:lnTo>
                  <a:lnTo>
                    <a:pt x="1090" y="35"/>
                  </a:lnTo>
                  <a:lnTo>
                    <a:pt x="1126" y="27"/>
                  </a:lnTo>
                  <a:lnTo>
                    <a:pt x="1165" y="19"/>
                  </a:lnTo>
                  <a:lnTo>
                    <a:pt x="1203" y="14"/>
                  </a:lnTo>
                  <a:lnTo>
                    <a:pt x="1240" y="9"/>
                  </a:lnTo>
                  <a:lnTo>
                    <a:pt x="1278" y="4"/>
                  </a:lnTo>
                  <a:lnTo>
                    <a:pt x="1318" y="3"/>
                  </a:lnTo>
                  <a:lnTo>
                    <a:pt x="1357" y="1"/>
                  </a:lnTo>
                  <a:lnTo>
                    <a:pt x="1395" y="0"/>
                  </a:lnTo>
                  <a:lnTo>
                    <a:pt x="1395" y="1397"/>
                  </a:lnTo>
                  <a:lnTo>
                    <a:pt x="506" y="2472"/>
                  </a:lnTo>
                </a:path>
              </a:pathLst>
            </a:custGeom>
            <a:solidFill>
              <a:schemeClr val="accent6"/>
            </a:solidFill>
            <a:ln w="1905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70" name="TextBox 69">
            <a:extLst>
              <a:ext uri="{FF2B5EF4-FFF2-40B4-BE49-F238E27FC236}">
                <a16:creationId xmlns:a16="http://schemas.microsoft.com/office/drawing/2014/main" id="{4C3A8B7F-D4AB-41E6-9B8C-320198F4B34A}"/>
              </a:ext>
            </a:extLst>
          </p:cNvPr>
          <p:cNvSpPr txBox="1"/>
          <p:nvPr/>
        </p:nvSpPr>
        <p:spPr bwMode="auto">
          <a:xfrm>
            <a:off x="3831717" y="3313211"/>
            <a:ext cx="91253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Ph-like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CRLF2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(30/49)</a:t>
            </a:r>
          </a:p>
        </p:txBody>
      </p:sp>
      <p:sp>
        <p:nvSpPr>
          <p:cNvPr id="71" name="TextBox 70">
            <a:extLst>
              <a:ext uri="{FF2B5EF4-FFF2-40B4-BE49-F238E27FC236}">
                <a16:creationId xmlns:a16="http://schemas.microsoft.com/office/drawing/2014/main" id="{EA7642D7-0991-4F4B-AD26-0FE03A622214}"/>
              </a:ext>
            </a:extLst>
          </p:cNvPr>
          <p:cNvSpPr txBox="1"/>
          <p:nvPr/>
        </p:nvSpPr>
        <p:spPr bwMode="auto">
          <a:xfrm>
            <a:off x="2838535" y="3100040"/>
            <a:ext cx="120405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Ph-like</a:t>
            </a:r>
            <a:br>
              <a:rPr lang="en-US" sz="1200" b="0" dirty="0">
                <a:latin typeface="Calibri" panose="020F0502020204030204" pitchFamily="34" charset="0"/>
              </a:rPr>
            </a:br>
            <a:r>
              <a:rPr lang="en-US" sz="1200" b="0" dirty="0">
                <a:latin typeface="Calibri" panose="020F0502020204030204" pitchFamily="34" charset="0"/>
              </a:rPr>
              <a:t>non-CRLF2</a:t>
            </a:r>
            <a:br>
              <a:rPr lang="en-US" sz="1200" b="0" dirty="0">
                <a:latin typeface="Calibri" panose="020F0502020204030204" pitchFamily="34" charset="0"/>
              </a:rPr>
            </a:br>
            <a:r>
              <a:rPr lang="en-US" sz="1200" b="0" dirty="0">
                <a:latin typeface="Calibri" panose="020F0502020204030204" pitchFamily="34" charset="0"/>
              </a:rPr>
              <a:t>39%</a:t>
            </a:r>
            <a:br>
              <a:rPr lang="en-US" sz="1200" b="0" dirty="0">
                <a:latin typeface="Calibri" panose="020F0502020204030204" pitchFamily="34" charset="0"/>
              </a:rPr>
            </a:br>
            <a:r>
              <a:rPr lang="en-US" sz="1200" b="0" dirty="0">
                <a:latin typeface="Calibri" panose="020F0502020204030204" pitchFamily="34" charset="0"/>
              </a:rPr>
              <a:t>(19/49)</a:t>
            </a:r>
          </a:p>
        </p:txBody>
      </p:sp>
      <p:cxnSp>
        <p:nvCxnSpPr>
          <p:cNvPr id="4" name="Straight Connector 3">
            <a:extLst>
              <a:ext uri="{FF2B5EF4-FFF2-40B4-BE49-F238E27FC236}">
                <a16:creationId xmlns:a16="http://schemas.microsoft.com/office/drawing/2014/main" id="{33991BCA-CAC2-46F0-AFF7-8C16F403126A}"/>
              </a:ext>
            </a:extLst>
          </p:cNvPr>
          <p:cNvCxnSpPr/>
          <p:nvPr/>
        </p:nvCxnSpPr>
        <p:spPr bwMode="auto">
          <a:xfrm>
            <a:off x="5567614" y="2679450"/>
            <a:ext cx="2637213"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E424C6EC-C999-4924-864E-6578C31241A7}"/>
              </a:ext>
            </a:extLst>
          </p:cNvPr>
          <p:cNvCxnSpPr>
            <a:cxnSpLocks/>
          </p:cNvCxnSpPr>
          <p:nvPr/>
        </p:nvCxnSpPr>
        <p:spPr bwMode="auto">
          <a:xfrm flipV="1">
            <a:off x="5584240" y="980893"/>
            <a:ext cx="0" cy="1698557"/>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F3142AA-1691-4936-9829-6DC1F6F8C6B6}"/>
              </a:ext>
            </a:extLst>
          </p:cNvPr>
          <p:cNvCxnSpPr>
            <a:cxnSpLocks/>
          </p:cNvCxnSpPr>
          <p:nvPr/>
        </p:nvCxnSpPr>
        <p:spPr bwMode="auto">
          <a:xfrm>
            <a:off x="5517739" y="9892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078A270-2563-4E55-9262-35FA7349AD96}"/>
              </a:ext>
            </a:extLst>
          </p:cNvPr>
          <p:cNvCxnSpPr>
            <a:cxnSpLocks/>
          </p:cNvCxnSpPr>
          <p:nvPr/>
        </p:nvCxnSpPr>
        <p:spPr bwMode="auto">
          <a:xfrm>
            <a:off x="5517739" y="13272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1A0F236-59C3-4F28-92B7-CFF7493640E6}"/>
              </a:ext>
            </a:extLst>
          </p:cNvPr>
          <p:cNvCxnSpPr>
            <a:cxnSpLocks/>
          </p:cNvCxnSpPr>
          <p:nvPr/>
        </p:nvCxnSpPr>
        <p:spPr bwMode="auto">
          <a:xfrm>
            <a:off x="5517739" y="16653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394FEBE-2462-4842-9A7E-9FC67593DE8C}"/>
              </a:ext>
            </a:extLst>
          </p:cNvPr>
          <p:cNvCxnSpPr>
            <a:cxnSpLocks/>
          </p:cNvCxnSpPr>
          <p:nvPr/>
        </p:nvCxnSpPr>
        <p:spPr bwMode="auto">
          <a:xfrm>
            <a:off x="5517739" y="2003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0AF367F-6A6F-40BA-ADB7-4DFA4E6D4A38}"/>
              </a:ext>
            </a:extLst>
          </p:cNvPr>
          <p:cNvCxnSpPr>
            <a:cxnSpLocks/>
          </p:cNvCxnSpPr>
          <p:nvPr/>
        </p:nvCxnSpPr>
        <p:spPr bwMode="auto">
          <a:xfrm>
            <a:off x="5517739" y="23414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CFCE53A-D99C-49A5-B2D4-F6CCB0D862EF}"/>
              </a:ext>
            </a:extLst>
          </p:cNvPr>
          <p:cNvCxnSpPr>
            <a:cxnSpLocks/>
          </p:cNvCxnSpPr>
          <p:nvPr/>
        </p:nvCxnSpPr>
        <p:spPr bwMode="auto">
          <a:xfrm>
            <a:off x="5517739" y="26794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B65DDB7E-0FE4-4468-90CB-BF040764F99C}"/>
              </a:ext>
            </a:extLst>
          </p:cNvPr>
          <p:cNvCxnSpPr/>
          <p:nvPr/>
        </p:nvCxnSpPr>
        <p:spPr bwMode="auto">
          <a:xfrm>
            <a:off x="5584240" y="268776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3CFE47A-3479-4D01-969D-8E83D29A249B}"/>
              </a:ext>
            </a:extLst>
          </p:cNvPr>
          <p:cNvCxnSpPr/>
          <p:nvPr/>
        </p:nvCxnSpPr>
        <p:spPr bwMode="auto">
          <a:xfrm>
            <a:off x="6021005" y="268776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A903B33-F4C3-4A5E-B193-A5EB6241DBA8}"/>
              </a:ext>
            </a:extLst>
          </p:cNvPr>
          <p:cNvCxnSpPr/>
          <p:nvPr/>
        </p:nvCxnSpPr>
        <p:spPr bwMode="auto">
          <a:xfrm>
            <a:off x="6457770" y="268776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1238EC0-879A-4210-9030-1D3957FEAB68}"/>
              </a:ext>
            </a:extLst>
          </p:cNvPr>
          <p:cNvCxnSpPr/>
          <p:nvPr/>
        </p:nvCxnSpPr>
        <p:spPr bwMode="auto">
          <a:xfrm>
            <a:off x="6894535" y="268776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76A6927-4CC5-4423-9DCE-AB1820128286}"/>
              </a:ext>
            </a:extLst>
          </p:cNvPr>
          <p:cNvCxnSpPr/>
          <p:nvPr/>
        </p:nvCxnSpPr>
        <p:spPr bwMode="auto">
          <a:xfrm>
            <a:off x="7331300" y="268776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1A877F2-5277-4DA5-9A3A-4FB99C7E243B}"/>
              </a:ext>
            </a:extLst>
          </p:cNvPr>
          <p:cNvCxnSpPr/>
          <p:nvPr/>
        </p:nvCxnSpPr>
        <p:spPr bwMode="auto">
          <a:xfrm>
            <a:off x="7768065" y="268776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17CA909-393D-4985-8ED6-89A97EC66950}"/>
              </a:ext>
            </a:extLst>
          </p:cNvPr>
          <p:cNvCxnSpPr/>
          <p:nvPr/>
        </p:nvCxnSpPr>
        <p:spPr bwMode="auto">
          <a:xfrm>
            <a:off x="8204827" y="2687763"/>
            <a:ext cx="0" cy="64008"/>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1088C956-ECA4-4C9E-BF4C-092812EE587B}"/>
              </a:ext>
            </a:extLst>
          </p:cNvPr>
          <p:cNvSpPr txBox="1"/>
          <p:nvPr/>
        </p:nvSpPr>
        <p:spPr bwMode="auto">
          <a:xfrm>
            <a:off x="4960789" y="819424"/>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50" name="TextBox 49">
            <a:extLst>
              <a:ext uri="{FF2B5EF4-FFF2-40B4-BE49-F238E27FC236}">
                <a16:creationId xmlns:a16="http://schemas.microsoft.com/office/drawing/2014/main" id="{F7AE61B1-DA9B-4F59-A690-D7578163E310}"/>
              </a:ext>
            </a:extLst>
          </p:cNvPr>
          <p:cNvSpPr txBox="1"/>
          <p:nvPr/>
        </p:nvSpPr>
        <p:spPr bwMode="auto">
          <a:xfrm>
            <a:off x="4960789" y="1156779"/>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51" name="TextBox 50">
            <a:extLst>
              <a:ext uri="{FF2B5EF4-FFF2-40B4-BE49-F238E27FC236}">
                <a16:creationId xmlns:a16="http://schemas.microsoft.com/office/drawing/2014/main" id="{DB499A24-4487-4C25-B1EA-3775D60DE598}"/>
              </a:ext>
            </a:extLst>
          </p:cNvPr>
          <p:cNvSpPr txBox="1"/>
          <p:nvPr/>
        </p:nvSpPr>
        <p:spPr bwMode="auto">
          <a:xfrm>
            <a:off x="4960789" y="1494134"/>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52" name="TextBox 51">
            <a:extLst>
              <a:ext uri="{FF2B5EF4-FFF2-40B4-BE49-F238E27FC236}">
                <a16:creationId xmlns:a16="http://schemas.microsoft.com/office/drawing/2014/main" id="{0E276978-914B-4ABC-B232-504FC3A950CB}"/>
              </a:ext>
            </a:extLst>
          </p:cNvPr>
          <p:cNvSpPr txBox="1"/>
          <p:nvPr/>
        </p:nvSpPr>
        <p:spPr bwMode="auto">
          <a:xfrm>
            <a:off x="4960789" y="1831489"/>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53" name="TextBox 52">
            <a:extLst>
              <a:ext uri="{FF2B5EF4-FFF2-40B4-BE49-F238E27FC236}">
                <a16:creationId xmlns:a16="http://schemas.microsoft.com/office/drawing/2014/main" id="{3AC22770-8248-49B8-AF74-6999FFC8C73A}"/>
              </a:ext>
            </a:extLst>
          </p:cNvPr>
          <p:cNvSpPr txBox="1"/>
          <p:nvPr/>
        </p:nvSpPr>
        <p:spPr bwMode="auto">
          <a:xfrm>
            <a:off x="4960789" y="2168844"/>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54" name="TextBox 53">
            <a:extLst>
              <a:ext uri="{FF2B5EF4-FFF2-40B4-BE49-F238E27FC236}">
                <a16:creationId xmlns:a16="http://schemas.microsoft.com/office/drawing/2014/main" id="{5652228D-8FB2-4D90-B5E2-A72CB84A51AC}"/>
              </a:ext>
            </a:extLst>
          </p:cNvPr>
          <p:cNvSpPr txBox="1"/>
          <p:nvPr/>
        </p:nvSpPr>
        <p:spPr bwMode="auto">
          <a:xfrm>
            <a:off x="4960789" y="2506198"/>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56" name="TextBox 55">
            <a:extLst>
              <a:ext uri="{FF2B5EF4-FFF2-40B4-BE49-F238E27FC236}">
                <a16:creationId xmlns:a16="http://schemas.microsoft.com/office/drawing/2014/main" id="{FDD9A434-28D8-4162-AB81-F6DE4C65EA77}"/>
              </a:ext>
            </a:extLst>
          </p:cNvPr>
          <p:cNvSpPr txBox="1"/>
          <p:nvPr/>
        </p:nvSpPr>
        <p:spPr bwMode="auto">
          <a:xfrm rot="16200000">
            <a:off x="4193692" y="1695825"/>
            <a:ext cx="1706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Survival Probability</a:t>
            </a:r>
          </a:p>
        </p:txBody>
      </p:sp>
      <p:sp>
        <p:nvSpPr>
          <p:cNvPr id="58" name="TextBox 57">
            <a:extLst>
              <a:ext uri="{FF2B5EF4-FFF2-40B4-BE49-F238E27FC236}">
                <a16:creationId xmlns:a16="http://schemas.microsoft.com/office/drawing/2014/main" id="{15B7B7C4-72A7-47EF-96E4-3C41B362045C}"/>
              </a:ext>
            </a:extLst>
          </p:cNvPr>
          <p:cNvSpPr txBox="1"/>
          <p:nvPr/>
        </p:nvSpPr>
        <p:spPr bwMode="auto">
          <a:xfrm>
            <a:off x="5600867" y="2868701"/>
            <a:ext cx="26039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Mos</a:t>
            </a:r>
          </a:p>
        </p:txBody>
      </p:sp>
      <p:sp>
        <p:nvSpPr>
          <p:cNvPr id="59" name="TextBox 58">
            <a:extLst>
              <a:ext uri="{FF2B5EF4-FFF2-40B4-BE49-F238E27FC236}">
                <a16:creationId xmlns:a16="http://schemas.microsoft.com/office/drawing/2014/main" id="{244FE152-EC7D-4265-B97C-799AEB032787}"/>
              </a:ext>
            </a:extLst>
          </p:cNvPr>
          <p:cNvSpPr txBox="1"/>
          <p:nvPr/>
        </p:nvSpPr>
        <p:spPr bwMode="auto">
          <a:xfrm>
            <a:off x="5289745" y="2685028"/>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60" name="TextBox 59">
            <a:extLst>
              <a:ext uri="{FF2B5EF4-FFF2-40B4-BE49-F238E27FC236}">
                <a16:creationId xmlns:a16="http://schemas.microsoft.com/office/drawing/2014/main" id="{2F16E63C-68E2-4AA7-9D28-8CA1424E133D}"/>
              </a:ext>
            </a:extLst>
          </p:cNvPr>
          <p:cNvSpPr txBox="1"/>
          <p:nvPr/>
        </p:nvSpPr>
        <p:spPr bwMode="auto">
          <a:xfrm>
            <a:off x="7909118" y="2685028"/>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sp>
        <p:nvSpPr>
          <p:cNvPr id="61" name="TextBox 60">
            <a:extLst>
              <a:ext uri="{FF2B5EF4-FFF2-40B4-BE49-F238E27FC236}">
                <a16:creationId xmlns:a16="http://schemas.microsoft.com/office/drawing/2014/main" id="{40C6CD16-C4BA-46A0-99F2-BCFECE9BD2EC}"/>
              </a:ext>
            </a:extLst>
          </p:cNvPr>
          <p:cNvSpPr txBox="1"/>
          <p:nvPr/>
        </p:nvSpPr>
        <p:spPr bwMode="auto">
          <a:xfrm>
            <a:off x="5726307" y="2685028"/>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62" name="TextBox 61">
            <a:extLst>
              <a:ext uri="{FF2B5EF4-FFF2-40B4-BE49-F238E27FC236}">
                <a16:creationId xmlns:a16="http://schemas.microsoft.com/office/drawing/2014/main" id="{F945654C-35AF-46F5-A271-395E9AC62CB9}"/>
              </a:ext>
            </a:extLst>
          </p:cNvPr>
          <p:cNvSpPr txBox="1"/>
          <p:nvPr/>
        </p:nvSpPr>
        <p:spPr bwMode="auto">
          <a:xfrm>
            <a:off x="6162869" y="2685028"/>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63" name="TextBox 62">
            <a:extLst>
              <a:ext uri="{FF2B5EF4-FFF2-40B4-BE49-F238E27FC236}">
                <a16:creationId xmlns:a16="http://schemas.microsoft.com/office/drawing/2014/main" id="{27DA838A-CB04-4A70-8ACA-569B3F98418D}"/>
              </a:ext>
            </a:extLst>
          </p:cNvPr>
          <p:cNvSpPr txBox="1"/>
          <p:nvPr/>
        </p:nvSpPr>
        <p:spPr bwMode="auto">
          <a:xfrm>
            <a:off x="6599431" y="2685028"/>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64" name="TextBox 63">
            <a:extLst>
              <a:ext uri="{FF2B5EF4-FFF2-40B4-BE49-F238E27FC236}">
                <a16:creationId xmlns:a16="http://schemas.microsoft.com/office/drawing/2014/main" id="{89482832-27B7-4740-9582-59798CED8C6B}"/>
              </a:ext>
            </a:extLst>
          </p:cNvPr>
          <p:cNvSpPr txBox="1"/>
          <p:nvPr/>
        </p:nvSpPr>
        <p:spPr bwMode="auto">
          <a:xfrm>
            <a:off x="7035993" y="2685028"/>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65" name="TextBox 64">
            <a:extLst>
              <a:ext uri="{FF2B5EF4-FFF2-40B4-BE49-F238E27FC236}">
                <a16:creationId xmlns:a16="http://schemas.microsoft.com/office/drawing/2014/main" id="{E485D6B5-1560-46B3-98FD-395ACB5AF609}"/>
              </a:ext>
            </a:extLst>
          </p:cNvPr>
          <p:cNvSpPr txBox="1"/>
          <p:nvPr/>
        </p:nvSpPr>
        <p:spPr bwMode="auto">
          <a:xfrm>
            <a:off x="7472555" y="2685028"/>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grpSp>
        <p:nvGrpSpPr>
          <p:cNvPr id="20" name="Group 19">
            <a:extLst>
              <a:ext uri="{FF2B5EF4-FFF2-40B4-BE49-F238E27FC236}">
                <a16:creationId xmlns:a16="http://schemas.microsoft.com/office/drawing/2014/main" id="{C5F8FF7A-3A55-44DA-96C0-91B36931AF3F}"/>
              </a:ext>
            </a:extLst>
          </p:cNvPr>
          <p:cNvGrpSpPr/>
          <p:nvPr/>
        </p:nvGrpSpPr>
        <p:grpSpPr>
          <a:xfrm>
            <a:off x="6289831" y="574748"/>
            <a:ext cx="2102389" cy="820304"/>
            <a:chOff x="6012905" y="267685"/>
            <a:chExt cx="2102389" cy="820304"/>
          </a:xfrm>
        </p:grpSpPr>
        <p:sp>
          <p:nvSpPr>
            <p:cNvPr id="66" name="TextBox 65">
              <a:extLst>
                <a:ext uri="{FF2B5EF4-FFF2-40B4-BE49-F238E27FC236}">
                  <a16:creationId xmlns:a16="http://schemas.microsoft.com/office/drawing/2014/main" id="{94D84342-CBBB-4484-9534-F4C34258214A}"/>
                </a:ext>
              </a:extLst>
            </p:cNvPr>
            <p:cNvSpPr txBox="1"/>
            <p:nvPr/>
          </p:nvSpPr>
          <p:spPr bwMode="auto">
            <a:xfrm>
              <a:off x="6012905" y="452351"/>
              <a:ext cx="7671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Ph-like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B-others</a:t>
              </a:r>
            </a:p>
          </p:txBody>
        </p:sp>
        <p:sp>
          <p:nvSpPr>
            <p:cNvPr id="67" name="TextBox 66">
              <a:extLst>
                <a:ext uri="{FF2B5EF4-FFF2-40B4-BE49-F238E27FC236}">
                  <a16:creationId xmlns:a16="http://schemas.microsoft.com/office/drawing/2014/main" id="{259AB670-486E-4415-B4D2-4087109C2C35}"/>
                </a:ext>
              </a:extLst>
            </p:cNvPr>
            <p:cNvSpPr txBox="1"/>
            <p:nvPr/>
          </p:nvSpPr>
          <p:spPr bwMode="auto">
            <a:xfrm>
              <a:off x="6452758" y="267685"/>
              <a:ext cx="7671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Total</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53</a:t>
              </a:r>
            </a:p>
          </p:txBody>
        </p:sp>
        <p:sp>
          <p:nvSpPr>
            <p:cNvPr id="68" name="TextBox 67">
              <a:extLst>
                <a:ext uri="{FF2B5EF4-FFF2-40B4-BE49-F238E27FC236}">
                  <a16:creationId xmlns:a16="http://schemas.microsoft.com/office/drawing/2014/main" id="{90DF43C1-244D-4CAE-91DF-AE57FEDFEC61}"/>
                </a:ext>
              </a:extLst>
            </p:cNvPr>
            <p:cNvSpPr txBox="1"/>
            <p:nvPr/>
          </p:nvSpPr>
          <p:spPr bwMode="auto">
            <a:xfrm>
              <a:off x="6851044" y="267685"/>
              <a:ext cx="7671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Died</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23</a:t>
              </a:r>
            </a:p>
          </p:txBody>
        </p:sp>
        <p:sp>
          <p:nvSpPr>
            <p:cNvPr id="72" name="TextBox 71">
              <a:extLst>
                <a:ext uri="{FF2B5EF4-FFF2-40B4-BE49-F238E27FC236}">
                  <a16:creationId xmlns:a16="http://schemas.microsoft.com/office/drawing/2014/main" id="{C9B046DA-81AB-4BF2-BE3F-B0157C962E88}"/>
                </a:ext>
              </a:extLst>
            </p:cNvPr>
            <p:cNvSpPr txBox="1"/>
            <p:nvPr/>
          </p:nvSpPr>
          <p:spPr bwMode="auto">
            <a:xfrm>
              <a:off x="7302859" y="267685"/>
              <a:ext cx="7671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Median</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28.8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NR</a:t>
              </a:r>
            </a:p>
          </p:txBody>
        </p:sp>
        <p:sp>
          <p:nvSpPr>
            <p:cNvPr id="73" name="TextBox 72">
              <a:extLst>
                <a:ext uri="{FF2B5EF4-FFF2-40B4-BE49-F238E27FC236}">
                  <a16:creationId xmlns:a16="http://schemas.microsoft.com/office/drawing/2014/main" id="{D46056B3-A246-4113-9704-C2795770DC89}"/>
                </a:ext>
              </a:extLst>
            </p:cNvPr>
            <p:cNvSpPr txBox="1"/>
            <p:nvPr/>
          </p:nvSpPr>
          <p:spPr bwMode="auto">
            <a:xfrm>
              <a:off x="6018366" y="810990"/>
              <a:ext cx="20969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.006</a:t>
              </a:r>
            </a:p>
          </p:txBody>
        </p:sp>
      </p:grpSp>
      <p:cxnSp>
        <p:nvCxnSpPr>
          <p:cNvPr id="23" name="Straight Connector 22">
            <a:extLst>
              <a:ext uri="{FF2B5EF4-FFF2-40B4-BE49-F238E27FC236}">
                <a16:creationId xmlns:a16="http://schemas.microsoft.com/office/drawing/2014/main" id="{5FA43F35-5B48-4312-B247-77EE66C43AF5}"/>
              </a:ext>
            </a:extLst>
          </p:cNvPr>
          <p:cNvCxnSpPr/>
          <p:nvPr/>
        </p:nvCxnSpPr>
        <p:spPr bwMode="auto">
          <a:xfrm flipH="1" flipV="1">
            <a:off x="6120761" y="903169"/>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4520434-615B-424B-B66F-752F98DAB629}"/>
              </a:ext>
            </a:extLst>
          </p:cNvPr>
          <p:cNvCxnSpPr/>
          <p:nvPr/>
        </p:nvCxnSpPr>
        <p:spPr bwMode="auto">
          <a:xfrm flipH="1" flipV="1">
            <a:off x="6120761" y="1087468"/>
            <a:ext cx="182880" cy="0"/>
          </a:xfrm>
          <a:prstGeom prst="line">
            <a:avLst/>
          </a:prstGeom>
          <a:noFill/>
          <a:ln w="28575" cap="flat" cmpd="sng" algn="ctr">
            <a:solidFill>
              <a:schemeClr val="accent3"/>
            </a:solidFill>
            <a:prstDash val="solid"/>
            <a:round/>
            <a:headEnd type="none" w="med" len="med"/>
            <a:tailEnd type="none" w="med" len="med"/>
          </a:ln>
          <a:effectLst/>
        </p:spPr>
      </p:cxnSp>
      <p:sp>
        <p:nvSpPr>
          <p:cNvPr id="75" name="TextBox 74">
            <a:extLst>
              <a:ext uri="{FF2B5EF4-FFF2-40B4-BE49-F238E27FC236}">
                <a16:creationId xmlns:a16="http://schemas.microsoft.com/office/drawing/2014/main" id="{1855EC6F-5967-4CE4-8BF8-ABFB63E4699E}"/>
              </a:ext>
            </a:extLst>
          </p:cNvPr>
          <p:cNvSpPr txBox="1"/>
          <p:nvPr/>
        </p:nvSpPr>
        <p:spPr bwMode="auto">
          <a:xfrm>
            <a:off x="4744880" y="2904805"/>
            <a:ext cx="21005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Risk, n</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Ph-like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B-other</a:t>
            </a:r>
          </a:p>
        </p:txBody>
      </p:sp>
      <p:sp>
        <p:nvSpPr>
          <p:cNvPr id="76" name="TextBox 75">
            <a:extLst>
              <a:ext uri="{FF2B5EF4-FFF2-40B4-BE49-F238E27FC236}">
                <a16:creationId xmlns:a16="http://schemas.microsoft.com/office/drawing/2014/main" id="{4179AA1C-CD84-40A6-B69C-FF52955397D1}"/>
              </a:ext>
            </a:extLst>
          </p:cNvPr>
          <p:cNvSpPr txBox="1"/>
          <p:nvPr/>
        </p:nvSpPr>
        <p:spPr bwMode="auto">
          <a:xfrm>
            <a:off x="5318254" y="3089471"/>
            <a:ext cx="5271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53</a:t>
            </a:r>
          </a:p>
        </p:txBody>
      </p:sp>
      <p:sp>
        <p:nvSpPr>
          <p:cNvPr id="77" name="TextBox 76">
            <a:extLst>
              <a:ext uri="{FF2B5EF4-FFF2-40B4-BE49-F238E27FC236}">
                <a16:creationId xmlns:a16="http://schemas.microsoft.com/office/drawing/2014/main" id="{93DB946D-B379-41A3-A214-A266CDE2E5B1}"/>
              </a:ext>
            </a:extLst>
          </p:cNvPr>
          <p:cNvSpPr txBox="1"/>
          <p:nvPr/>
        </p:nvSpPr>
        <p:spPr bwMode="auto">
          <a:xfrm>
            <a:off x="5758023" y="3089471"/>
            <a:ext cx="5271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40</a:t>
            </a:r>
          </a:p>
        </p:txBody>
      </p:sp>
      <p:sp>
        <p:nvSpPr>
          <p:cNvPr id="78" name="TextBox 77">
            <a:extLst>
              <a:ext uri="{FF2B5EF4-FFF2-40B4-BE49-F238E27FC236}">
                <a16:creationId xmlns:a16="http://schemas.microsoft.com/office/drawing/2014/main" id="{C7DD335F-E541-4A63-A2BF-5D4941A63579}"/>
              </a:ext>
            </a:extLst>
          </p:cNvPr>
          <p:cNvSpPr txBox="1"/>
          <p:nvPr/>
        </p:nvSpPr>
        <p:spPr bwMode="auto">
          <a:xfrm>
            <a:off x="6197792" y="3089471"/>
            <a:ext cx="5271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36</a:t>
            </a:r>
          </a:p>
        </p:txBody>
      </p:sp>
      <p:sp>
        <p:nvSpPr>
          <p:cNvPr id="79" name="TextBox 78">
            <a:extLst>
              <a:ext uri="{FF2B5EF4-FFF2-40B4-BE49-F238E27FC236}">
                <a16:creationId xmlns:a16="http://schemas.microsoft.com/office/drawing/2014/main" id="{142EBDD5-8BA7-4850-9B83-D56A030FD096}"/>
              </a:ext>
            </a:extLst>
          </p:cNvPr>
          <p:cNvSpPr txBox="1"/>
          <p:nvPr/>
        </p:nvSpPr>
        <p:spPr bwMode="auto">
          <a:xfrm>
            <a:off x="6637561" y="3089471"/>
            <a:ext cx="5271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32</a:t>
            </a:r>
          </a:p>
        </p:txBody>
      </p:sp>
      <p:sp>
        <p:nvSpPr>
          <p:cNvPr id="80" name="TextBox 79">
            <a:extLst>
              <a:ext uri="{FF2B5EF4-FFF2-40B4-BE49-F238E27FC236}">
                <a16:creationId xmlns:a16="http://schemas.microsoft.com/office/drawing/2014/main" id="{491E4D8E-4A4D-4512-980F-7EA2B17E9547}"/>
              </a:ext>
            </a:extLst>
          </p:cNvPr>
          <p:cNvSpPr txBox="1"/>
          <p:nvPr/>
        </p:nvSpPr>
        <p:spPr bwMode="auto">
          <a:xfrm>
            <a:off x="7077330" y="3089471"/>
            <a:ext cx="5271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27</a:t>
            </a:r>
          </a:p>
        </p:txBody>
      </p:sp>
      <p:sp>
        <p:nvSpPr>
          <p:cNvPr id="81" name="TextBox 80">
            <a:extLst>
              <a:ext uri="{FF2B5EF4-FFF2-40B4-BE49-F238E27FC236}">
                <a16:creationId xmlns:a16="http://schemas.microsoft.com/office/drawing/2014/main" id="{C63D6580-B46A-43E6-BC02-B327578F6210}"/>
              </a:ext>
            </a:extLst>
          </p:cNvPr>
          <p:cNvSpPr txBox="1"/>
          <p:nvPr/>
        </p:nvSpPr>
        <p:spPr bwMode="auto">
          <a:xfrm>
            <a:off x="7517099" y="3089471"/>
            <a:ext cx="5271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23</a:t>
            </a:r>
          </a:p>
        </p:txBody>
      </p:sp>
      <p:sp>
        <p:nvSpPr>
          <p:cNvPr id="82" name="TextBox 81">
            <a:extLst>
              <a:ext uri="{FF2B5EF4-FFF2-40B4-BE49-F238E27FC236}">
                <a16:creationId xmlns:a16="http://schemas.microsoft.com/office/drawing/2014/main" id="{A0244932-E72A-4759-81E3-F065FC2897CD}"/>
              </a:ext>
            </a:extLst>
          </p:cNvPr>
          <p:cNvSpPr txBox="1"/>
          <p:nvPr/>
        </p:nvSpPr>
        <p:spPr bwMode="auto">
          <a:xfrm>
            <a:off x="7956869" y="3089471"/>
            <a:ext cx="5271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15</a:t>
            </a:r>
          </a:p>
        </p:txBody>
      </p:sp>
      <p:grpSp>
        <p:nvGrpSpPr>
          <p:cNvPr id="35" name="Group 34">
            <a:extLst>
              <a:ext uri="{FF2B5EF4-FFF2-40B4-BE49-F238E27FC236}">
                <a16:creationId xmlns:a16="http://schemas.microsoft.com/office/drawing/2014/main" id="{B6C98217-F74D-4A9C-AE91-47B6E0DCC04A}"/>
              </a:ext>
            </a:extLst>
          </p:cNvPr>
          <p:cNvGrpSpPr/>
          <p:nvPr/>
        </p:nvGrpSpPr>
        <p:grpSpPr>
          <a:xfrm>
            <a:off x="5611252" y="1019684"/>
            <a:ext cx="2666993" cy="705466"/>
            <a:chOff x="5646420" y="1219200"/>
            <a:chExt cx="2666993" cy="705466"/>
          </a:xfrm>
        </p:grpSpPr>
        <p:sp>
          <p:nvSpPr>
            <p:cNvPr id="28" name="Freeform: Shape 27">
              <a:extLst>
                <a:ext uri="{FF2B5EF4-FFF2-40B4-BE49-F238E27FC236}">
                  <a16:creationId xmlns:a16="http://schemas.microsoft.com/office/drawing/2014/main" id="{973C1736-6ADE-4ED8-A4F9-2DB9F715D27F}"/>
                </a:ext>
              </a:extLst>
            </p:cNvPr>
            <p:cNvSpPr/>
            <p:nvPr/>
          </p:nvSpPr>
          <p:spPr bwMode="auto">
            <a:xfrm>
              <a:off x="6501448" y="1707496"/>
              <a:ext cx="1811965" cy="217170"/>
            </a:xfrm>
            <a:custGeom>
              <a:avLst/>
              <a:gdLst>
                <a:gd name="connsiteX0" fmla="*/ 1775460 w 1775460"/>
                <a:gd name="connsiteY0" fmla="*/ 217170 h 217170"/>
                <a:gd name="connsiteX1" fmla="*/ 1451610 w 1775460"/>
                <a:gd name="connsiteY1" fmla="*/ 217170 h 217170"/>
                <a:gd name="connsiteX2" fmla="*/ 1451610 w 1775460"/>
                <a:gd name="connsiteY2" fmla="*/ 182880 h 217170"/>
                <a:gd name="connsiteX3" fmla="*/ 941070 w 1775460"/>
                <a:gd name="connsiteY3" fmla="*/ 182880 h 217170"/>
                <a:gd name="connsiteX4" fmla="*/ 941070 w 1775460"/>
                <a:gd name="connsiteY4" fmla="*/ 137160 h 217170"/>
                <a:gd name="connsiteX5" fmla="*/ 762000 w 1775460"/>
                <a:gd name="connsiteY5" fmla="*/ 137160 h 217170"/>
                <a:gd name="connsiteX6" fmla="*/ 762000 w 1775460"/>
                <a:gd name="connsiteY6" fmla="*/ 99060 h 217170"/>
                <a:gd name="connsiteX7" fmla="*/ 464820 w 1775460"/>
                <a:gd name="connsiteY7" fmla="*/ 99060 h 217170"/>
                <a:gd name="connsiteX8" fmla="*/ 464820 w 1775460"/>
                <a:gd name="connsiteY8" fmla="*/ 64770 h 217170"/>
                <a:gd name="connsiteX9" fmla="*/ 323850 w 1775460"/>
                <a:gd name="connsiteY9" fmla="*/ 64770 h 217170"/>
                <a:gd name="connsiteX10" fmla="*/ 323850 w 1775460"/>
                <a:gd name="connsiteY10" fmla="*/ 26670 h 217170"/>
                <a:gd name="connsiteX11" fmla="*/ 186690 w 1775460"/>
                <a:gd name="connsiteY11" fmla="*/ 26670 h 217170"/>
                <a:gd name="connsiteX12" fmla="*/ 186690 w 1775460"/>
                <a:gd name="connsiteY12" fmla="*/ 0 h 217170"/>
                <a:gd name="connsiteX13" fmla="*/ 0 w 1775460"/>
                <a:gd name="connsiteY13" fmla="*/ 0 h 2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75460" h="217170">
                  <a:moveTo>
                    <a:pt x="1775460" y="217170"/>
                  </a:moveTo>
                  <a:lnTo>
                    <a:pt x="1451610" y="217170"/>
                  </a:lnTo>
                  <a:lnTo>
                    <a:pt x="1451610" y="182880"/>
                  </a:lnTo>
                  <a:lnTo>
                    <a:pt x="941070" y="182880"/>
                  </a:lnTo>
                  <a:lnTo>
                    <a:pt x="941070" y="137160"/>
                  </a:lnTo>
                  <a:lnTo>
                    <a:pt x="762000" y="137160"/>
                  </a:lnTo>
                  <a:lnTo>
                    <a:pt x="762000" y="99060"/>
                  </a:lnTo>
                  <a:lnTo>
                    <a:pt x="464820" y="99060"/>
                  </a:lnTo>
                  <a:lnTo>
                    <a:pt x="464820" y="64770"/>
                  </a:lnTo>
                  <a:lnTo>
                    <a:pt x="323850" y="64770"/>
                  </a:lnTo>
                  <a:lnTo>
                    <a:pt x="323850" y="26670"/>
                  </a:lnTo>
                  <a:lnTo>
                    <a:pt x="186690" y="26670"/>
                  </a:lnTo>
                  <a:lnTo>
                    <a:pt x="186690" y="0"/>
                  </a:lnTo>
                  <a:lnTo>
                    <a:pt x="0" y="0"/>
                  </a:lnTo>
                </a:path>
              </a:pathLst>
            </a:custGeom>
            <a:noFill/>
            <a:ln w="28575">
              <a:solidFill>
                <a:schemeClr val="accent3"/>
              </a:solidFill>
              <a:miter lim="800000"/>
              <a:headEnd/>
              <a:tailEnd/>
            </a:ln>
          </p:spPr>
          <p:txBody>
            <a:bodyPr rtlCol="0" anchor="ctr"/>
            <a:lstStyle/>
            <a:p>
              <a:pPr algn="ctr"/>
              <a:endParaRPr lang="en-US" sz="1200" dirty="0"/>
            </a:p>
          </p:txBody>
        </p:sp>
        <p:sp>
          <p:nvSpPr>
            <p:cNvPr id="29" name="Freeform: Shape 28">
              <a:extLst>
                <a:ext uri="{FF2B5EF4-FFF2-40B4-BE49-F238E27FC236}">
                  <a16:creationId xmlns:a16="http://schemas.microsoft.com/office/drawing/2014/main" id="{2BD22A9B-90B8-4649-9AA5-4E5FF2D48C70}"/>
                </a:ext>
              </a:extLst>
            </p:cNvPr>
            <p:cNvSpPr/>
            <p:nvPr/>
          </p:nvSpPr>
          <p:spPr bwMode="auto">
            <a:xfrm>
              <a:off x="5646420" y="1219200"/>
              <a:ext cx="864870" cy="468630"/>
            </a:xfrm>
            <a:custGeom>
              <a:avLst/>
              <a:gdLst>
                <a:gd name="connsiteX0" fmla="*/ 0 w 864870"/>
                <a:gd name="connsiteY0" fmla="*/ 0 h 468630"/>
                <a:gd name="connsiteX1" fmla="*/ 68580 w 864870"/>
                <a:gd name="connsiteY1" fmla="*/ 0 h 468630"/>
                <a:gd name="connsiteX2" fmla="*/ 68580 w 864870"/>
                <a:gd name="connsiteY2" fmla="*/ 30480 h 468630"/>
                <a:gd name="connsiteX3" fmla="*/ 144780 w 864870"/>
                <a:gd name="connsiteY3" fmla="*/ 30480 h 468630"/>
                <a:gd name="connsiteX4" fmla="*/ 144780 w 864870"/>
                <a:gd name="connsiteY4" fmla="*/ 72390 h 468630"/>
                <a:gd name="connsiteX5" fmla="*/ 175260 w 864870"/>
                <a:gd name="connsiteY5" fmla="*/ 72390 h 468630"/>
                <a:gd name="connsiteX6" fmla="*/ 175260 w 864870"/>
                <a:gd name="connsiteY6" fmla="*/ 72390 h 468630"/>
                <a:gd name="connsiteX7" fmla="*/ 205740 w 864870"/>
                <a:gd name="connsiteY7" fmla="*/ 102870 h 468630"/>
                <a:gd name="connsiteX8" fmla="*/ 205740 w 864870"/>
                <a:gd name="connsiteY8" fmla="*/ 129540 h 468630"/>
                <a:gd name="connsiteX9" fmla="*/ 232410 w 864870"/>
                <a:gd name="connsiteY9" fmla="*/ 129540 h 468630"/>
                <a:gd name="connsiteX10" fmla="*/ 232410 w 864870"/>
                <a:gd name="connsiteY10" fmla="*/ 163830 h 468630"/>
                <a:gd name="connsiteX11" fmla="*/ 243840 w 864870"/>
                <a:gd name="connsiteY11" fmla="*/ 163830 h 468630"/>
                <a:gd name="connsiteX12" fmla="*/ 243840 w 864870"/>
                <a:gd name="connsiteY12" fmla="*/ 198120 h 468630"/>
                <a:gd name="connsiteX13" fmla="*/ 262890 w 864870"/>
                <a:gd name="connsiteY13" fmla="*/ 198120 h 468630"/>
                <a:gd name="connsiteX14" fmla="*/ 262890 w 864870"/>
                <a:gd name="connsiteY14" fmla="*/ 232410 h 468630"/>
                <a:gd name="connsiteX15" fmla="*/ 293370 w 864870"/>
                <a:gd name="connsiteY15" fmla="*/ 232410 h 468630"/>
                <a:gd name="connsiteX16" fmla="*/ 293370 w 864870"/>
                <a:gd name="connsiteY16" fmla="*/ 278130 h 468630"/>
                <a:gd name="connsiteX17" fmla="*/ 300990 w 864870"/>
                <a:gd name="connsiteY17" fmla="*/ 278130 h 468630"/>
                <a:gd name="connsiteX18" fmla="*/ 300990 w 864870"/>
                <a:gd name="connsiteY18" fmla="*/ 300990 h 468630"/>
                <a:gd name="connsiteX19" fmla="*/ 323850 w 864870"/>
                <a:gd name="connsiteY19" fmla="*/ 300990 h 468630"/>
                <a:gd name="connsiteX20" fmla="*/ 323850 w 864870"/>
                <a:gd name="connsiteY20" fmla="*/ 323850 h 468630"/>
                <a:gd name="connsiteX21" fmla="*/ 350520 w 864870"/>
                <a:gd name="connsiteY21" fmla="*/ 323850 h 468630"/>
                <a:gd name="connsiteX22" fmla="*/ 350520 w 864870"/>
                <a:gd name="connsiteY22" fmla="*/ 350520 h 468630"/>
                <a:gd name="connsiteX23" fmla="*/ 453390 w 864870"/>
                <a:gd name="connsiteY23" fmla="*/ 350520 h 468630"/>
                <a:gd name="connsiteX24" fmla="*/ 453390 w 864870"/>
                <a:gd name="connsiteY24" fmla="*/ 400050 h 468630"/>
                <a:gd name="connsiteX25" fmla="*/ 541020 w 864870"/>
                <a:gd name="connsiteY25" fmla="*/ 400050 h 468630"/>
                <a:gd name="connsiteX26" fmla="*/ 541020 w 864870"/>
                <a:gd name="connsiteY26" fmla="*/ 426720 h 468630"/>
                <a:gd name="connsiteX27" fmla="*/ 796290 w 864870"/>
                <a:gd name="connsiteY27" fmla="*/ 426720 h 468630"/>
                <a:gd name="connsiteX28" fmla="*/ 796290 w 864870"/>
                <a:gd name="connsiteY28" fmla="*/ 468630 h 468630"/>
                <a:gd name="connsiteX29" fmla="*/ 864870 w 864870"/>
                <a:gd name="connsiteY29" fmla="*/ 468630 h 468630"/>
                <a:gd name="connsiteX30" fmla="*/ 864870 w 864870"/>
                <a:gd name="connsiteY30" fmla="*/ 468630 h 468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64870" h="468630">
                  <a:moveTo>
                    <a:pt x="0" y="0"/>
                  </a:moveTo>
                  <a:lnTo>
                    <a:pt x="68580" y="0"/>
                  </a:lnTo>
                  <a:lnTo>
                    <a:pt x="68580" y="30480"/>
                  </a:lnTo>
                  <a:lnTo>
                    <a:pt x="144780" y="30480"/>
                  </a:lnTo>
                  <a:lnTo>
                    <a:pt x="144780" y="72390"/>
                  </a:lnTo>
                  <a:lnTo>
                    <a:pt x="175260" y="72390"/>
                  </a:lnTo>
                  <a:lnTo>
                    <a:pt x="175260" y="72390"/>
                  </a:lnTo>
                  <a:lnTo>
                    <a:pt x="205740" y="102870"/>
                  </a:lnTo>
                  <a:lnTo>
                    <a:pt x="205740" y="129540"/>
                  </a:lnTo>
                  <a:lnTo>
                    <a:pt x="232410" y="129540"/>
                  </a:lnTo>
                  <a:lnTo>
                    <a:pt x="232410" y="163830"/>
                  </a:lnTo>
                  <a:lnTo>
                    <a:pt x="243840" y="163830"/>
                  </a:lnTo>
                  <a:lnTo>
                    <a:pt x="243840" y="198120"/>
                  </a:lnTo>
                  <a:lnTo>
                    <a:pt x="262890" y="198120"/>
                  </a:lnTo>
                  <a:lnTo>
                    <a:pt x="262890" y="232410"/>
                  </a:lnTo>
                  <a:lnTo>
                    <a:pt x="293370" y="232410"/>
                  </a:lnTo>
                  <a:lnTo>
                    <a:pt x="293370" y="278130"/>
                  </a:lnTo>
                  <a:lnTo>
                    <a:pt x="300990" y="278130"/>
                  </a:lnTo>
                  <a:lnTo>
                    <a:pt x="300990" y="300990"/>
                  </a:lnTo>
                  <a:lnTo>
                    <a:pt x="323850" y="300990"/>
                  </a:lnTo>
                  <a:lnTo>
                    <a:pt x="323850" y="323850"/>
                  </a:lnTo>
                  <a:lnTo>
                    <a:pt x="350520" y="323850"/>
                  </a:lnTo>
                  <a:lnTo>
                    <a:pt x="350520" y="350520"/>
                  </a:lnTo>
                  <a:lnTo>
                    <a:pt x="453390" y="350520"/>
                  </a:lnTo>
                  <a:lnTo>
                    <a:pt x="453390" y="400050"/>
                  </a:lnTo>
                  <a:lnTo>
                    <a:pt x="541020" y="400050"/>
                  </a:lnTo>
                  <a:lnTo>
                    <a:pt x="541020" y="426720"/>
                  </a:lnTo>
                  <a:lnTo>
                    <a:pt x="796290" y="426720"/>
                  </a:lnTo>
                  <a:lnTo>
                    <a:pt x="796290" y="468630"/>
                  </a:lnTo>
                  <a:lnTo>
                    <a:pt x="864870" y="468630"/>
                  </a:lnTo>
                  <a:lnTo>
                    <a:pt x="864870" y="468630"/>
                  </a:lnTo>
                </a:path>
              </a:pathLst>
            </a:custGeom>
            <a:noFill/>
            <a:ln w="28575">
              <a:solidFill>
                <a:schemeClr val="accent3"/>
              </a:solidFill>
              <a:miter lim="800000"/>
              <a:headEnd/>
              <a:tailEnd/>
            </a:ln>
          </p:spPr>
          <p:txBody>
            <a:bodyPr rtlCol="0" anchor="ctr"/>
            <a:lstStyle/>
            <a:p>
              <a:pPr algn="ctr"/>
              <a:endParaRPr lang="en-US" sz="1200" dirty="0"/>
            </a:p>
          </p:txBody>
        </p:sp>
      </p:grpSp>
      <p:cxnSp>
        <p:nvCxnSpPr>
          <p:cNvPr id="143" name="Straight Connector 142">
            <a:extLst>
              <a:ext uri="{FF2B5EF4-FFF2-40B4-BE49-F238E27FC236}">
                <a16:creationId xmlns:a16="http://schemas.microsoft.com/office/drawing/2014/main" id="{35D61B23-B50F-47CE-A827-4C8CC0832F28}"/>
              </a:ext>
            </a:extLst>
          </p:cNvPr>
          <p:cNvCxnSpPr/>
          <p:nvPr/>
        </p:nvCxnSpPr>
        <p:spPr bwMode="auto">
          <a:xfrm>
            <a:off x="5571590" y="5632025"/>
            <a:ext cx="2637213"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51733C6-EE63-44F8-8896-6EC5173CD536}"/>
              </a:ext>
            </a:extLst>
          </p:cNvPr>
          <p:cNvCxnSpPr>
            <a:cxnSpLocks/>
          </p:cNvCxnSpPr>
          <p:nvPr/>
        </p:nvCxnSpPr>
        <p:spPr bwMode="auto">
          <a:xfrm flipV="1">
            <a:off x="5588216" y="3933468"/>
            <a:ext cx="0" cy="1698557"/>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6EB57613-1539-4362-A60B-A2F42580FBDC}"/>
              </a:ext>
            </a:extLst>
          </p:cNvPr>
          <p:cNvCxnSpPr>
            <a:cxnSpLocks/>
          </p:cNvCxnSpPr>
          <p:nvPr/>
        </p:nvCxnSpPr>
        <p:spPr bwMode="auto">
          <a:xfrm>
            <a:off x="5521715" y="39417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B2FAF8DC-D93F-45FB-AE98-19B89D6E3E1C}"/>
              </a:ext>
            </a:extLst>
          </p:cNvPr>
          <p:cNvCxnSpPr>
            <a:cxnSpLocks/>
          </p:cNvCxnSpPr>
          <p:nvPr/>
        </p:nvCxnSpPr>
        <p:spPr bwMode="auto">
          <a:xfrm>
            <a:off x="5521715" y="42798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3D559402-34C4-42CE-B135-105DDCC7DF0B}"/>
              </a:ext>
            </a:extLst>
          </p:cNvPr>
          <p:cNvCxnSpPr>
            <a:cxnSpLocks/>
          </p:cNvCxnSpPr>
          <p:nvPr/>
        </p:nvCxnSpPr>
        <p:spPr bwMode="auto">
          <a:xfrm>
            <a:off x="5521715" y="46178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8F15A6D-7655-4BFE-94F2-C97F5886B19A}"/>
              </a:ext>
            </a:extLst>
          </p:cNvPr>
          <p:cNvCxnSpPr>
            <a:cxnSpLocks/>
          </p:cNvCxnSpPr>
          <p:nvPr/>
        </p:nvCxnSpPr>
        <p:spPr bwMode="auto">
          <a:xfrm>
            <a:off x="5521715" y="49559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18CE4C98-F775-40B7-8103-B93DF953C826}"/>
              </a:ext>
            </a:extLst>
          </p:cNvPr>
          <p:cNvCxnSpPr>
            <a:cxnSpLocks/>
          </p:cNvCxnSpPr>
          <p:nvPr/>
        </p:nvCxnSpPr>
        <p:spPr bwMode="auto">
          <a:xfrm>
            <a:off x="5521715" y="52939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775A913F-47FA-4337-A77F-E7C8CAEB6475}"/>
              </a:ext>
            </a:extLst>
          </p:cNvPr>
          <p:cNvCxnSpPr>
            <a:cxnSpLocks/>
          </p:cNvCxnSpPr>
          <p:nvPr/>
        </p:nvCxnSpPr>
        <p:spPr bwMode="auto">
          <a:xfrm>
            <a:off x="5521715" y="56320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0FC7E58-7E78-49EA-840D-6875A0CBE123}"/>
              </a:ext>
            </a:extLst>
          </p:cNvPr>
          <p:cNvCxnSpPr/>
          <p:nvPr/>
        </p:nvCxnSpPr>
        <p:spPr bwMode="auto">
          <a:xfrm>
            <a:off x="5588216" y="56403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D4932EE8-84EC-43A9-BF37-5E703ED77DCB}"/>
              </a:ext>
            </a:extLst>
          </p:cNvPr>
          <p:cNvCxnSpPr/>
          <p:nvPr/>
        </p:nvCxnSpPr>
        <p:spPr bwMode="auto">
          <a:xfrm>
            <a:off x="6024981" y="56403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84956B6E-001B-4748-8AF8-3CD6C15E1FFF}"/>
              </a:ext>
            </a:extLst>
          </p:cNvPr>
          <p:cNvCxnSpPr/>
          <p:nvPr/>
        </p:nvCxnSpPr>
        <p:spPr bwMode="auto">
          <a:xfrm>
            <a:off x="6461746" y="56403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CF12622D-E144-4B97-AB96-193ED17BE55F}"/>
              </a:ext>
            </a:extLst>
          </p:cNvPr>
          <p:cNvCxnSpPr/>
          <p:nvPr/>
        </p:nvCxnSpPr>
        <p:spPr bwMode="auto">
          <a:xfrm>
            <a:off x="6898511" y="56403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41CED7BC-E6D9-4EEB-8F18-F0B8E07232DF}"/>
              </a:ext>
            </a:extLst>
          </p:cNvPr>
          <p:cNvCxnSpPr/>
          <p:nvPr/>
        </p:nvCxnSpPr>
        <p:spPr bwMode="auto">
          <a:xfrm>
            <a:off x="7335276" y="56403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682F89F-D6C9-4EDF-88A5-43C8A400EB07}"/>
              </a:ext>
            </a:extLst>
          </p:cNvPr>
          <p:cNvCxnSpPr/>
          <p:nvPr/>
        </p:nvCxnSpPr>
        <p:spPr bwMode="auto">
          <a:xfrm>
            <a:off x="7772041" y="5640338"/>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8" name="TextBox 157">
            <a:extLst>
              <a:ext uri="{FF2B5EF4-FFF2-40B4-BE49-F238E27FC236}">
                <a16:creationId xmlns:a16="http://schemas.microsoft.com/office/drawing/2014/main" id="{D61EE35D-3B0F-42E1-9AFC-33758456B69D}"/>
              </a:ext>
            </a:extLst>
          </p:cNvPr>
          <p:cNvSpPr txBox="1"/>
          <p:nvPr/>
        </p:nvSpPr>
        <p:spPr bwMode="auto">
          <a:xfrm>
            <a:off x="4964765" y="3771999"/>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159" name="TextBox 158">
            <a:extLst>
              <a:ext uri="{FF2B5EF4-FFF2-40B4-BE49-F238E27FC236}">
                <a16:creationId xmlns:a16="http://schemas.microsoft.com/office/drawing/2014/main" id="{ABB9DD0C-3401-4891-81FB-F237172DBAFE}"/>
              </a:ext>
            </a:extLst>
          </p:cNvPr>
          <p:cNvSpPr txBox="1"/>
          <p:nvPr/>
        </p:nvSpPr>
        <p:spPr bwMode="auto">
          <a:xfrm>
            <a:off x="4964765" y="4109354"/>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160" name="TextBox 159">
            <a:extLst>
              <a:ext uri="{FF2B5EF4-FFF2-40B4-BE49-F238E27FC236}">
                <a16:creationId xmlns:a16="http://schemas.microsoft.com/office/drawing/2014/main" id="{938E68C2-3A6A-48C5-A00D-B98F4D6DF1E2}"/>
              </a:ext>
            </a:extLst>
          </p:cNvPr>
          <p:cNvSpPr txBox="1"/>
          <p:nvPr/>
        </p:nvSpPr>
        <p:spPr bwMode="auto">
          <a:xfrm>
            <a:off x="4964765" y="4446709"/>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161" name="TextBox 160">
            <a:extLst>
              <a:ext uri="{FF2B5EF4-FFF2-40B4-BE49-F238E27FC236}">
                <a16:creationId xmlns:a16="http://schemas.microsoft.com/office/drawing/2014/main" id="{4C9624C7-E47D-4956-B19F-BF75FFFD84C8}"/>
              </a:ext>
            </a:extLst>
          </p:cNvPr>
          <p:cNvSpPr txBox="1"/>
          <p:nvPr/>
        </p:nvSpPr>
        <p:spPr bwMode="auto">
          <a:xfrm>
            <a:off x="4964765" y="4784064"/>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162" name="TextBox 161">
            <a:extLst>
              <a:ext uri="{FF2B5EF4-FFF2-40B4-BE49-F238E27FC236}">
                <a16:creationId xmlns:a16="http://schemas.microsoft.com/office/drawing/2014/main" id="{635D7B1D-9E72-45B7-8F17-3C06A4D63D5B}"/>
              </a:ext>
            </a:extLst>
          </p:cNvPr>
          <p:cNvSpPr txBox="1"/>
          <p:nvPr/>
        </p:nvSpPr>
        <p:spPr bwMode="auto">
          <a:xfrm>
            <a:off x="4964765" y="5121419"/>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163" name="TextBox 162">
            <a:extLst>
              <a:ext uri="{FF2B5EF4-FFF2-40B4-BE49-F238E27FC236}">
                <a16:creationId xmlns:a16="http://schemas.microsoft.com/office/drawing/2014/main" id="{A9AB69C6-16B2-4B67-BB49-27AC3B48B332}"/>
              </a:ext>
            </a:extLst>
          </p:cNvPr>
          <p:cNvSpPr txBox="1"/>
          <p:nvPr/>
        </p:nvSpPr>
        <p:spPr bwMode="auto">
          <a:xfrm>
            <a:off x="4964765" y="5458773"/>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64" name="TextBox 163">
            <a:extLst>
              <a:ext uri="{FF2B5EF4-FFF2-40B4-BE49-F238E27FC236}">
                <a16:creationId xmlns:a16="http://schemas.microsoft.com/office/drawing/2014/main" id="{F80AF15C-4F00-43CA-A86F-5C48FF256338}"/>
              </a:ext>
            </a:extLst>
          </p:cNvPr>
          <p:cNvSpPr txBox="1"/>
          <p:nvPr/>
        </p:nvSpPr>
        <p:spPr bwMode="auto">
          <a:xfrm rot="16200000">
            <a:off x="3973449" y="4652604"/>
            <a:ext cx="21473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Event-Free Survival Probability</a:t>
            </a:r>
          </a:p>
        </p:txBody>
      </p:sp>
      <p:sp>
        <p:nvSpPr>
          <p:cNvPr id="165" name="TextBox 164">
            <a:extLst>
              <a:ext uri="{FF2B5EF4-FFF2-40B4-BE49-F238E27FC236}">
                <a16:creationId xmlns:a16="http://schemas.microsoft.com/office/drawing/2014/main" id="{7756EBB6-8CD3-4B3D-80C6-8248CFA509EC}"/>
              </a:ext>
            </a:extLst>
          </p:cNvPr>
          <p:cNvSpPr txBox="1"/>
          <p:nvPr/>
        </p:nvSpPr>
        <p:spPr bwMode="auto">
          <a:xfrm>
            <a:off x="5604843" y="5821276"/>
            <a:ext cx="26039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Mos</a:t>
            </a:r>
          </a:p>
        </p:txBody>
      </p:sp>
      <p:sp>
        <p:nvSpPr>
          <p:cNvPr id="166" name="TextBox 165">
            <a:extLst>
              <a:ext uri="{FF2B5EF4-FFF2-40B4-BE49-F238E27FC236}">
                <a16:creationId xmlns:a16="http://schemas.microsoft.com/office/drawing/2014/main" id="{60304B03-D27A-4B8F-B88B-A3F582A51505}"/>
              </a:ext>
            </a:extLst>
          </p:cNvPr>
          <p:cNvSpPr txBox="1"/>
          <p:nvPr/>
        </p:nvSpPr>
        <p:spPr bwMode="auto">
          <a:xfrm>
            <a:off x="5293721" y="5637603"/>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67" name="TextBox 166">
            <a:extLst>
              <a:ext uri="{FF2B5EF4-FFF2-40B4-BE49-F238E27FC236}">
                <a16:creationId xmlns:a16="http://schemas.microsoft.com/office/drawing/2014/main" id="{2DC9FB99-2EB6-458B-A26E-21C201EE2965}"/>
              </a:ext>
            </a:extLst>
          </p:cNvPr>
          <p:cNvSpPr txBox="1"/>
          <p:nvPr/>
        </p:nvSpPr>
        <p:spPr bwMode="auto">
          <a:xfrm>
            <a:off x="7913094" y="5637603"/>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sp>
        <p:nvSpPr>
          <p:cNvPr id="168" name="TextBox 167">
            <a:extLst>
              <a:ext uri="{FF2B5EF4-FFF2-40B4-BE49-F238E27FC236}">
                <a16:creationId xmlns:a16="http://schemas.microsoft.com/office/drawing/2014/main" id="{AEBC0963-D59A-4872-B66E-76E862408AEF}"/>
              </a:ext>
            </a:extLst>
          </p:cNvPr>
          <p:cNvSpPr txBox="1"/>
          <p:nvPr/>
        </p:nvSpPr>
        <p:spPr bwMode="auto">
          <a:xfrm>
            <a:off x="5730283" y="5637603"/>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169" name="TextBox 168">
            <a:extLst>
              <a:ext uri="{FF2B5EF4-FFF2-40B4-BE49-F238E27FC236}">
                <a16:creationId xmlns:a16="http://schemas.microsoft.com/office/drawing/2014/main" id="{D251962A-4FE7-4E4C-8F75-EF5FEA932B7D}"/>
              </a:ext>
            </a:extLst>
          </p:cNvPr>
          <p:cNvSpPr txBox="1"/>
          <p:nvPr/>
        </p:nvSpPr>
        <p:spPr bwMode="auto">
          <a:xfrm>
            <a:off x="6166845" y="5637603"/>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170" name="TextBox 169">
            <a:extLst>
              <a:ext uri="{FF2B5EF4-FFF2-40B4-BE49-F238E27FC236}">
                <a16:creationId xmlns:a16="http://schemas.microsoft.com/office/drawing/2014/main" id="{11F38903-8826-45C3-9D96-C959049E6100}"/>
              </a:ext>
            </a:extLst>
          </p:cNvPr>
          <p:cNvSpPr txBox="1"/>
          <p:nvPr/>
        </p:nvSpPr>
        <p:spPr bwMode="auto">
          <a:xfrm>
            <a:off x="6603407" y="5637603"/>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171" name="TextBox 170">
            <a:extLst>
              <a:ext uri="{FF2B5EF4-FFF2-40B4-BE49-F238E27FC236}">
                <a16:creationId xmlns:a16="http://schemas.microsoft.com/office/drawing/2014/main" id="{0FA2C3C0-66D4-4179-924A-AE82DE84F6DA}"/>
              </a:ext>
            </a:extLst>
          </p:cNvPr>
          <p:cNvSpPr txBox="1"/>
          <p:nvPr/>
        </p:nvSpPr>
        <p:spPr bwMode="auto">
          <a:xfrm>
            <a:off x="7039969" y="5637603"/>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172" name="TextBox 171">
            <a:extLst>
              <a:ext uri="{FF2B5EF4-FFF2-40B4-BE49-F238E27FC236}">
                <a16:creationId xmlns:a16="http://schemas.microsoft.com/office/drawing/2014/main" id="{2B9CA742-7041-49D1-A1E1-DC9BE4A15CDB}"/>
              </a:ext>
            </a:extLst>
          </p:cNvPr>
          <p:cNvSpPr txBox="1"/>
          <p:nvPr/>
        </p:nvSpPr>
        <p:spPr bwMode="auto">
          <a:xfrm>
            <a:off x="7476531" y="5637603"/>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grpSp>
        <p:nvGrpSpPr>
          <p:cNvPr id="173" name="Group 172">
            <a:extLst>
              <a:ext uri="{FF2B5EF4-FFF2-40B4-BE49-F238E27FC236}">
                <a16:creationId xmlns:a16="http://schemas.microsoft.com/office/drawing/2014/main" id="{BB24A9CB-C09C-4F0A-8311-996CFC7E86F9}"/>
              </a:ext>
            </a:extLst>
          </p:cNvPr>
          <p:cNvGrpSpPr/>
          <p:nvPr/>
        </p:nvGrpSpPr>
        <p:grpSpPr>
          <a:xfrm>
            <a:off x="6293807" y="3585514"/>
            <a:ext cx="2102389" cy="820304"/>
            <a:chOff x="6012905" y="267685"/>
            <a:chExt cx="2102389" cy="820304"/>
          </a:xfrm>
        </p:grpSpPr>
        <p:sp>
          <p:nvSpPr>
            <p:cNvPr id="174" name="TextBox 173">
              <a:extLst>
                <a:ext uri="{FF2B5EF4-FFF2-40B4-BE49-F238E27FC236}">
                  <a16:creationId xmlns:a16="http://schemas.microsoft.com/office/drawing/2014/main" id="{90E38C77-FC59-49AF-B4F7-91A2AF0CB793}"/>
                </a:ext>
              </a:extLst>
            </p:cNvPr>
            <p:cNvSpPr txBox="1"/>
            <p:nvPr/>
          </p:nvSpPr>
          <p:spPr bwMode="auto">
            <a:xfrm>
              <a:off x="6012905" y="452351"/>
              <a:ext cx="7671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Ph-like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B-other</a:t>
              </a:r>
            </a:p>
          </p:txBody>
        </p:sp>
        <p:sp>
          <p:nvSpPr>
            <p:cNvPr id="175" name="TextBox 174">
              <a:extLst>
                <a:ext uri="{FF2B5EF4-FFF2-40B4-BE49-F238E27FC236}">
                  <a16:creationId xmlns:a16="http://schemas.microsoft.com/office/drawing/2014/main" id="{14DFFB2F-8801-4509-934E-E003087E73E0}"/>
                </a:ext>
              </a:extLst>
            </p:cNvPr>
            <p:cNvSpPr txBox="1"/>
            <p:nvPr/>
          </p:nvSpPr>
          <p:spPr bwMode="auto">
            <a:xfrm>
              <a:off x="6452758" y="267685"/>
              <a:ext cx="7671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Total</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53</a:t>
              </a:r>
            </a:p>
          </p:txBody>
        </p:sp>
        <p:sp>
          <p:nvSpPr>
            <p:cNvPr id="176" name="TextBox 175">
              <a:extLst>
                <a:ext uri="{FF2B5EF4-FFF2-40B4-BE49-F238E27FC236}">
                  <a16:creationId xmlns:a16="http://schemas.microsoft.com/office/drawing/2014/main" id="{555527AD-BDEF-4CE2-B461-961FF270FCD4}"/>
                </a:ext>
              </a:extLst>
            </p:cNvPr>
            <p:cNvSpPr txBox="1"/>
            <p:nvPr/>
          </p:nvSpPr>
          <p:spPr bwMode="auto">
            <a:xfrm>
              <a:off x="6851044" y="267685"/>
              <a:ext cx="7671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Died</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26</a:t>
              </a:r>
            </a:p>
          </p:txBody>
        </p:sp>
        <p:sp>
          <p:nvSpPr>
            <p:cNvPr id="177" name="TextBox 176">
              <a:extLst>
                <a:ext uri="{FF2B5EF4-FFF2-40B4-BE49-F238E27FC236}">
                  <a16:creationId xmlns:a16="http://schemas.microsoft.com/office/drawing/2014/main" id="{8B91B3FD-26DB-43AE-A259-FC342AED474E}"/>
                </a:ext>
              </a:extLst>
            </p:cNvPr>
            <p:cNvSpPr txBox="1"/>
            <p:nvPr/>
          </p:nvSpPr>
          <p:spPr bwMode="auto">
            <a:xfrm>
              <a:off x="7302859" y="267685"/>
              <a:ext cx="7671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Median</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63.8</a:t>
              </a:r>
            </a:p>
          </p:txBody>
        </p:sp>
        <p:sp>
          <p:nvSpPr>
            <p:cNvPr id="178" name="TextBox 177">
              <a:extLst>
                <a:ext uri="{FF2B5EF4-FFF2-40B4-BE49-F238E27FC236}">
                  <a16:creationId xmlns:a16="http://schemas.microsoft.com/office/drawing/2014/main" id="{D13F6EDD-9F9F-4868-8FB8-424679A7FA6C}"/>
                </a:ext>
              </a:extLst>
            </p:cNvPr>
            <p:cNvSpPr txBox="1"/>
            <p:nvPr/>
          </p:nvSpPr>
          <p:spPr bwMode="auto">
            <a:xfrm>
              <a:off x="6018366" y="810990"/>
              <a:ext cx="20969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.006</a:t>
              </a:r>
            </a:p>
          </p:txBody>
        </p:sp>
      </p:grpSp>
      <p:cxnSp>
        <p:nvCxnSpPr>
          <p:cNvPr id="179" name="Straight Connector 178">
            <a:extLst>
              <a:ext uri="{FF2B5EF4-FFF2-40B4-BE49-F238E27FC236}">
                <a16:creationId xmlns:a16="http://schemas.microsoft.com/office/drawing/2014/main" id="{B2A36EBD-30C4-41A1-9A23-B7EE08F3617C}"/>
              </a:ext>
            </a:extLst>
          </p:cNvPr>
          <p:cNvCxnSpPr/>
          <p:nvPr/>
        </p:nvCxnSpPr>
        <p:spPr bwMode="auto">
          <a:xfrm flipH="1" flipV="1">
            <a:off x="6124737" y="3913935"/>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2C530832-F403-4946-A435-35E0BBDC6DE8}"/>
              </a:ext>
            </a:extLst>
          </p:cNvPr>
          <p:cNvCxnSpPr/>
          <p:nvPr/>
        </p:nvCxnSpPr>
        <p:spPr bwMode="auto">
          <a:xfrm flipH="1" flipV="1">
            <a:off x="6124737" y="4098234"/>
            <a:ext cx="182880" cy="0"/>
          </a:xfrm>
          <a:prstGeom prst="line">
            <a:avLst/>
          </a:prstGeom>
          <a:noFill/>
          <a:ln w="28575" cap="flat" cmpd="sng" algn="ctr">
            <a:solidFill>
              <a:schemeClr val="accent3"/>
            </a:solidFill>
            <a:prstDash val="solid"/>
            <a:round/>
            <a:headEnd type="none" w="med" len="med"/>
            <a:tailEnd type="none" w="med" len="med"/>
          </a:ln>
          <a:effectLst/>
        </p:spPr>
      </p:cxnSp>
      <p:sp>
        <p:nvSpPr>
          <p:cNvPr id="181" name="TextBox 180">
            <a:extLst>
              <a:ext uri="{FF2B5EF4-FFF2-40B4-BE49-F238E27FC236}">
                <a16:creationId xmlns:a16="http://schemas.microsoft.com/office/drawing/2014/main" id="{E3A5AAFB-813C-48E9-A1E0-A8724B6942E9}"/>
              </a:ext>
            </a:extLst>
          </p:cNvPr>
          <p:cNvSpPr txBox="1"/>
          <p:nvPr/>
        </p:nvSpPr>
        <p:spPr bwMode="auto">
          <a:xfrm>
            <a:off x="4748856" y="5857380"/>
            <a:ext cx="13544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Risk, n</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Ph-like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B-other</a:t>
            </a:r>
          </a:p>
        </p:txBody>
      </p:sp>
      <p:sp>
        <p:nvSpPr>
          <p:cNvPr id="182" name="TextBox 181">
            <a:extLst>
              <a:ext uri="{FF2B5EF4-FFF2-40B4-BE49-F238E27FC236}">
                <a16:creationId xmlns:a16="http://schemas.microsoft.com/office/drawing/2014/main" id="{33D87145-3A6F-4C32-B00E-4ED1365DABE9}"/>
              </a:ext>
            </a:extLst>
          </p:cNvPr>
          <p:cNvSpPr txBox="1"/>
          <p:nvPr/>
        </p:nvSpPr>
        <p:spPr bwMode="auto">
          <a:xfrm>
            <a:off x="5322230" y="6042046"/>
            <a:ext cx="5271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53</a:t>
            </a:r>
          </a:p>
        </p:txBody>
      </p:sp>
      <p:sp>
        <p:nvSpPr>
          <p:cNvPr id="183" name="TextBox 182">
            <a:extLst>
              <a:ext uri="{FF2B5EF4-FFF2-40B4-BE49-F238E27FC236}">
                <a16:creationId xmlns:a16="http://schemas.microsoft.com/office/drawing/2014/main" id="{98361125-1789-4883-B431-A25E195031E7}"/>
              </a:ext>
            </a:extLst>
          </p:cNvPr>
          <p:cNvSpPr txBox="1"/>
          <p:nvPr/>
        </p:nvSpPr>
        <p:spPr bwMode="auto">
          <a:xfrm>
            <a:off x="5761999" y="6042046"/>
            <a:ext cx="5271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37</a:t>
            </a:r>
          </a:p>
        </p:txBody>
      </p:sp>
      <p:sp>
        <p:nvSpPr>
          <p:cNvPr id="184" name="TextBox 183">
            <a:extLst>
              <a:ext uri="{FF2B5EF4-FFF2-40B4-BE49-F238E27FC236}">
                <a16:creationId xmlns:a16="http://schemas.microsoft.com/office/drawing/2014/main" id="{03549A8B-5B6C-4728-817A-4D2CFA8CC17C}"/>
              </a:ext>
            </a:extLst>
          </p:cNvPr>
          <p:cNvSpPr txBox="1"/>
          <p:nvPr/>
        </p:nvSpPr>
        <p:spPr bwMode="auto">
          <a:xfrm>
            <a:off x="6201768" y="6042046"/>
            <a:ext cx="5271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32</a:t>
            </a:r>
          </a:p>
        </p:txBody>
      </p:sp>
      <p:sp>
        <p:nvSpPr>
          <p:cNvPr id="185" name="TextBox 184">
            <a:extLst>
              <a:ext uri="{FF2B5EF4-FFF2-40B4-BE49-F238E27FC236}">
                <a16:creationId xmlns:a16="http://schemas.microsoft.com/office/drawing/2014/main" id="{DC30AF8F-2E61-4400-8DEE-7E424B37D11F}"/>
              </a:ext>
            </a:extLst>
          </p:cNvPr>
          <p:cNvSpPr txBox="1"/>
          <p:nvPr/>
        </p:nvSpPr>
        <p:spPr bwMode="auto">
          <a:xfrm>
            <a:off x="6641537" y="6042046"/>
            <a:ext cx="5271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28</a:t>
            </a:r>
          </a:p>
        </p:txBody>
      </p:sp>
      <p:sp>
        <p:nvSpPr>
          <p:cNvPr id="186" name="TextBox 185">
            <a:extLst>
              <a:ext uri="{FF2B5EF4-FFF2-40B4-BE49-F238E27FC236}">
                <a16:creationId xmlns:a16="http://schemas.microsoft.com/office/drawing/2014/main" id="{15416DFB-F81D-4C56-BFC6-75AFD9EA8BFB}"/>
              </a:ext>
            </a:extLst>
          </p:cNvPr>
          <p:cNvSpPr txBox="1"/>
          <p:nvPr/>
        </p:nvSpPr>
        <p:spPr bwMode="auto">
          <a:xfrm>
            <a:off x="7081306" y="6042046"/>
            <a:ext cx="5271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23</a:t>
            </a:r>
          </a:p>
        </p:txBody>
      </p:sp>
      <p:sp>
        <p:nvSpPr>
          <p:cNvPr id="187" name="TextBox 186">
            <a:extLst>
              <a:ext uri="{FF2B5EF4-FFF2-40B4-BE49-F238E27FC236}">
                <a16:creationId xmlns:a16="http://schemas.microsoft.com/office/drawing/2014/main" id="{E067F284-238E-4933-87B5-2D2F2CCB29A5}"/>
              </a:ext>
            </a:extLst>
          </p:cNvPr>
          <p:cNvSpPr txBox="1"/>
          <p:nvPr/>
        </p:nvSpPr>
        <p:spPr bwMode="auto">
          <a:xfrm>
            <a:off x="7521075" y="6042046"/>
            <a:ext cx="5271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20</a:t>
            </a:r>
          </a:p>
        </p:txBody>
      </p:sp>
      <p:sp>
        <p:nvSpPr>
          <p:cNvPr id="192" name="TextBox 191">
            <a:extLst>
              <a:ext uri="{FF2B5EF4-FFF2-40B4-BE49-F238E27FC236}">
                <a16:creationId xmlns:a16="http://schemas.microsoft.com/office/drawing/2014/main" id="{ABC1C305-B2F0-4CA3-8037-18C34F58603D}"/>
              </a:ext>
            </a:extLst>
          </p:cNvPr>
          <p:cNvSpPr txBox="1"/>
          <p:nvPr/>
        </p:nvSpPr>
        <p:spPr bwMode="auto">
          <a:xfrm>
            <a:off x="7925414" y="6042046"/>
            <a:ext cx="5271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a:t>
            </a:r>
          </a:p>
        </p:txBody>
      </p:sp>
      <p:grpSp>
        <p:nvGrpSpPr>
          <p:cNvPr id="200" name="Group 199">
            <a:extLst>
              <a:ext uri="{FF2B5EF4-FFF2-40B4-BE49-F238E27FC236}">
                <a16:creationId xmlns:a16="http://schemas.microsoft.com/office/drawing/2014/main" id="{AE439350-75F8-4CAA-8EC0-CD83D4477D00}"/>
              </a:ext>
            </a:extLst>
          </p:cNvPr>
          <p:cNvGrpSpPr/>
          <p:nvPr/>
        </p:nvGrpSpPr>
        <p:grpSpPr>
          <a:xfrm>
            <a:off x="5603632" y="3977197"/>
            <a:ext cx="2624138" cy="852487"/>
            <a:chOff x="5638800" y="4176713"/>
            <a:chExt cx="2624138" cy="852487"/>
          </a:xfrm>
        </p:grpSpPr>
        <p:sp>
          <p:nvSpPr>
            <p:cNvPr id="193" name="Freeform: Shape 192">
              <a:extLst>
                <a:ext uri="{FF2B5EF4-FFF2-40B4-BE49-F238E27FC236}">
                  <a16:creationId xmlns:a16="http://schemas.microsoft.com/office/drawing/2014/main" id="{A836B109-5268-4A0C-BBE8-70F18350D559}"/>
                </a:ext>
              </a:extLst>
            </p:cNvPr>
            <p:cNvSpPr/>
            <p:nvPr/>
          </p:nvSpPr>
          <p:spPr bwMode="auto">
            <a:xfrm>
              <a:off x="6262688" y="4729163"/>
              <a:ext cx="2000250" cy="300037"/>
            </a:xfrm>
            <a:custGeom>
              <a:avLst/>
              <a:gdLst>
                <a:gd name="connsiteX0" fmla="*/ 2000250 w 2000250"/>
                <a:gd name="connsiteY0" fmla="*/ 300037 h 300037"/>
                <a:gd name="connsiteX1" fmla="*/ 1676400 w 2000250"/>
                <a:gd name="connsiteY1" fmla="*/ 300037 h 300037"/>
                <a:gd name="connsiteX2" fmla="*/ 1676400 w 2000250"/>
                <a:gd name="connsiteY2" fmla="*/ 257175 h 300037"/>
                <a:gd name="connsiteX3" fmla="*/ 1181100 w 2000250"/>
                <a:gd name="connsiteY3" fmla="*/ 257175 h 300037"/>
                <a:gd name="connsiteX4" fmla="*/ 1181100 w 2000250"/>
                <a:gd name="connsiteY4" fmla="*/ 223837 h 300037"/>
                <a:gd name="connsiteX5" fmla="*/ 995362 w 2000250"/>
                <a:gd name="connsiteY5" fmla="*/ 223837 h 300037"/>
                <a:gd name="connsiteX6" fmla="*/ 995362 w 2000250"/>
                <a:gd name="connsiteY6" fmla="*/ 176212 h 300037"/>
                <a:gd name="connsiteX7" fmla="*/ 823912 w 2000250"/>
                <a:gd name="connsiteY7" fmla="*/ 176212 h 300037"/>
                <a:gd name="connsiteX8" fmla="*/ 823912 w 2000250"/>
                <a:gd name="connsiteY8" fmla="*/ 147637 h 300037"/>
                <a:gd name="connsiteX9" fmla="*/ 571500 w 2000250"/>
                <a:gd name="connsiteY9" fmla="*/ 147637 h 300037"/>
                <a:gd name="connsiteX10" fmla="*/ 571500 w 2000250"/>
                <a:gd name="connsiteY10" fmla="*/ 100012 h 300037"/>
                <a:gd name="connsiteX11" fmla="*/ 523875 w 2000250"/>
                <a:gd name="connsiteY11" fmla="*/ 100012 h 300037"/>
                <a:gd name="connsiteX12" fmla="*/ 523875 w 2000250"/>
                <a:gd name="connsiteY12" fmla="*/ 66675 h 300037"/>
                <a:gd name="connsiteX13" fmla="*/ 314325 w 2000250"/>
                <a:gd name="connsiteY13" fmla="*/ 66675 h 300037"/>
                <a:gd name="connsiteX14" fmla="*/ 314325 w 2000250"/>
                <a:gd name="connsiteY14" fmla="*/ 38100 h 300037"/>
                <a:gd name="connsiteX15" fmla="*/ 0 w 2000250"/>
                <a:gd name="connsiteY15" fmla="*/ 38100 h 300037"/>
                <a:gd name="connsiteX16" fmla="*/ 0 w 2000250"/>
                <a:gd name="connsiteY16" fmla="*/ 0 h 300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0250" h="300037">
                  <a:moveTo>
                    <a:pt x="2000250" y="300037"/>
                  </a:moveTo>
                  <a:lnTo>
                    <a:pt x="1676400" y="300037"/>
                  </a:lnTo>
                  <a:lnTo>
                    <a:pt x="1676400" y="257175"/>
                  </a:lnTo>
                  <a:lnTo>
                    <a:pt x="1181100" y="257175"/>
                  </a:lnTo>
                  <a:lnTo>
                    <a:pt x="1181100" y="223837"/>
                  </a:lnTo>
                  <a:lnTo>
                    <a:pt x="995362" y="223837"/>
                  </a:lnTo>
                  <a:lnTo>
                    <a:pt x="995362" y="176212"/>
                  </a:lnTo>
                  <a:lnTo>
                    <a:pt x="823912" y="176212"/>
                  </a:lnTo>
                  <a:lnTo>
                    <a:pt x="823912" y="147637"/>
                  </a:lnTo>
                  <a:lnTo>
                    <a:pt x="571500" y="147637"/>
                  </a:lnTo>
                  <a:lnTo>
                    <a:pt x="571500" y="100012"/>
                  </a:lnTo>
                  <a:lnTo>
                    <a:pt x="523875" y="100012"/>
                  </a:lnTo>
                  <a:lnTo>
                    <a:pt x="523875" y="66675"/>
                  </a:lnTo>
                  <a:lnTo>
                    <a:pt x="314325" y="66675"/>
                  </a:lnTo>
                  <a:lnTo>
                    <a:pt x="314325" y="38100"/>
                  </a:lnTo>
                  <a:lnTo>
                    <a:pt x="0" y="38100"/>
                  </a:lnTo>
                  <a:lnTo>
                    <a:pt x="0" y="0"/>
                  </a:lnTo>
                </a:path>
              </a:pathLst>
            </a:custGeom>
            <a:noFill/>
            <a:ln w="28575">
              <a:solidFill>
                <a:schemeClr val="accent3"/>
              </a:solidFill>
              <a:miter lim="800000"/>
              <a:headEnd/>
              <a:tailEnd/>
            </a:ln>
          </p:spPr>
          <p:txBody>
            <a:bodyPr rtlCol="0" anchor="ctr"/>
            <a:lstStyle/>
            <a:p>
              <a:pPr algn="ctr"/>
              <a:endParaRPr lang="en-US" sz="1200" dirty="0"/>
            </a:p>
          </p:txBody>
        </p:sp>
        <p:sp>
          <p:nvSpPr>
            <p:cNvPr id="196" name="Freeform: Shape 195">
              <a:extLst>
                <a:ext uri="{FF2B5EF4-FFF2-40B4-BE49-F238E27FC236}">
                  <a16:creationId xmlns:a16="http://schemas.microsoft.com/office/drawing/2014/main" id="{3C5CB284-4C9A-42DE-BDEE-EA3074CE1DD2}"/>
                </a:ext>
              </a:extLst>
            </p:cNvPr>
            <p:cNvSpPr/>
            <p:nvPr/>
          </p:nvSpPr>
          <p:spPr bwMode="auto">
            <a:xfrm>
              <a:off x="5638800" y="4176713"/>
              <a:ext cx="361950" cy="447675"/>
            </a:xfrm>
            <a:custGeom>
              <a:avLst/>
              <a:gdLst>
                <a:gd name="connsiteX0" fmla="*/ 0 w 361950"/>
                <a:gd name="connsiteY0" fmla="*/ 0 h 447675"/>
                <a:gd name="connsiteX1" fmla="*/ 33337 w 361950"/>
                <a:gd name="connsiteY1" fmla="*/ 33337 h 447675"/>
                <a:gd name="connsiteX2" fmla="*/ 52388 w 361950"/>
                <a:gd name="connsiteY2" fmla="*/ 33337 h 447675"/>
                <a:gd name="connsiteX3" fmla="*/ 52388 w 361950"/>
                <a:gd name="connsiteY3" fmla="*/ 71437 h 447675"/>
                <a:gd name="connsiteX4" fmla="*/ 76200 w 361950"/>
                <a:gd name="connsiteY4" fmla="*/ 71437 h 447675"/>
                <a:gd name="connsiteX5" fmla="*/ 76200 w 361950"/>
                <a:gd name="connsiteY5" fmla="*/ 90487 h 447675"/>
                <a:gd name="connsiteX6" fmla="*/ 138113 w 361950"/>
                <a:gd name="connsiteY6" fmla="*/ 90487 h 447675"/>
                <a:gd name="connsiteX7" fmla="*/ 138113 w 361950"/>
                <a:gd name="connsiteY7" fmla="*/ 128587 h 447675"/>
                <a:gd name="connsiteX8" fmla="*/ 161925 w 361950"/>
                <a:gd name="connsiteY8" fmla="*/ 128587 h 447675"/>
                <a:gd name="connsiteX9" fmla="*/ 161925 w 361950"/>
                <a:gd name="connsiteY9" fmla="*/ 166687 h 447675"/>
                <a:gd name="connsiteX10" fmla="*/ 180975 w 361950"/>
                <a:gd name="connsiteY10" fmla="*/ 166687 h 447675"/>
                <a:gd name="connsiteX11" fmla="*/ 180975 w 361950"/>
                <a:gd name="connsiteY11" fmla="*/ 233362 h 447675"/>
                <a:gd name="connsiteX12" fmla="*/ 223838 w 361950"/>
                <a:gd name="connsiteY12" fmla="*/ 233362 h 447675"/>
                <a:gd name="connsiteX13" fmla="*/ 223838 w 361950"/>
                <a:gd name="connsiteY13" fmla="*/ 295275 h 447675"/>
                <a:gd name="connsiteX14" fmla="*/ 238125 w 361950"/>
                <a:gd name="connsiteY14" fmla="*/ 295275 h 447675"/>
                <a:gd name="connsiteX15" fmla="*/ 238125 w 361950"/>
                <a:gd name="connsiteY15" fmla="*/ 390525 h 447675"/>
                <a:gd name="connsiteX16" fmla="*/ 338138 w 361950"/>
                <a:gd name="connsiteY16" fmla="*/ 390525 h 447675"/>
                <a:gd name="connsiteX17" fmla="*/ 338138 w 361950"/>
                <a:gd name="connsiteY17" fmla="*/ 419100 h 447675"/>
                <a:gd name="connsiteX18" fmla="*/ 361950 w 361950"/>
                <a:gd name="connsiteY18" fmla="*/ 419100 h 447675"/>
                <a:gd name="connsiteX19" fmla="*/ 361950 w 361950"/>
                <a:gd name="connsiteY19" fmla="*/ 447675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1950" h="447675">
                  <a:moveTo>
                    <a:pt x="0" y="0"/>
                  </a:moveTo>
                  <a:lnTo>
                    <a:pt x="33337" y="33337"/>
                  </a:lnTo>
                  <a:lnTo>
                    <a:pt x="52388" y="33337"/>
                  </a:lnTo>
                  <a:lnTo>
                    <a:pt x="52388" y="71437"/>
                  </a:lnTo>
                  <a:lnTo>
                    <a:pt x="76200" y="71437"/>
                  </a:lnTo>
                  <a:lnTo>
                    <a:pt x="76200" y="90487"/>
                  </a:lnTo>
                  <a:lnTo>
                    <a:pt x="138113" y="90487"/>
                  </a:lnTo>
                  <a:lnTo>
                    <a:pt x="138113" y="128587"/>
                  </a:lnTo>
                  <a:lnTo>
                    <a:pt x="161925" y="128587"/>
                  </a:lnTo>
                  <a:lnTo>
                    <a:pt x="161925" y="166687"/>
                  </a:lnTo>
                  <a:lnTo>
                    <a:pt x="180975" y="166687"/>
                  </a:lnTo>
                  <a:lnTo>
                    <a:pt x="180975" y="233362"/>
                  </a:lnTo>
                  <a:lnTo>
                    <a:pt x="223838" y="233362"/>
                  </a:lnTo>
                  <a:lnTo>
                    <a:pt x="223838" y="295275"/>
                  </a:lnTo>
                  <a:lnTo>
                    <a:pt x="238125" y="295275"/>
                  </a:lnTo>
                  <a:lnTo>
                    <a:pt x="238125" y="390525"/>
                  </a:lnTo>
                  <a:lnTo>
                    <a:pt x="338138" y="390525"/>
                  </a:lnTo>
                  <a:lnTo>
                    <a:pt x="338138" y="419100"/>
                  </a:lnTo>
                  <a:lnTo>
                    <a:pt x="361950" y="419100"/>
                  </a:lnTo>
                  <a:lnTo>
                    <a:pt x="361950" y="447675"/>
                  </a:lnTo>
                </a:path>
              </a:pathLst>
            </a:custGeom>
            <a:noFill/>
            <a:ln w="28575">
              <a:solidFill>
                <a:schemeClr val="accent3"/>
              </a:solidFill>
              <a:miter lim="800000"/>
              <a:headEnd/>
              <a:tailEnd/>
            </a:ln>
          </p:spPr>
          <p:txBody>
            <a:bodyPr rtlCol="0" anchor="ctr"/>
            <a:lstStyle/>
            <a:p>
              <a:pPr algn="ctr"/>
              <a:endParaRPr lang="en-US" sz="1200" dirty="0"/>
            </a:p>
          </p:txBody>
        </p:sp>
        <p:sp>
          <p:nvSpPr>
            <p:cNvPr id="199" name="Freeform: Shape 198">
              <a:extLst>
                <a:ext uri="{FF2B5EF4-FFF2-40B4-BE49-F238E27FC236}">
                  <a16:creationId xmlns:a16="http://schemas.microsoft.com/office/drawing/2014/main" id="{9522DCD1-B045-4EB3-B24A-188E993C046F}"/>
                </a:ext>
              </a:extLst>
            </p:cNvPr>
            <p:cNvSpPr/>
            <p:nvPr/>
          </p:nvSpPr>
          <p:spPr bwMode="auto">
            <a:xfrm>
              <a:off x="6000750" y="4629150"/>
              <a:ext cx="252413" cy="119063"/>
            </a:xfrm>
            <a:custGeom>
              <a:avLst/>
              <a:gdLst>
                <a:gd name="connsiteX0" fmla="*/ 0 w 252413"/>
                <a:gd name="connsiteY0" fmla="*/ 0 h 119063"/>
                <a:gd name="connsiteX1" fmla="*/ 176213 w 252413"/>
                <a:gd name="connsiteY1" fmla="*/ 0 h 119063"/>
                <a:gd name="connsiteX2" fmla="*/ 176213 w 252413"/>
                <a:gd name="connsiteY2" fmla="*/ 38100 h 119063"/>
                <a:gd name="connsiteX3" fmla="*/ 214313 w 252413"/>
                <a:gd name="connsiteY3" fmla="*/ 38100 h 119063"/>
                <a:gd name="connsiteX4" fmla="*/ 214313 w 252413"/>
                <a:gd name="connsiteY4" fmla="*/ 71438 h 119063"/>
                <a:gd name="connsiteX5" fmla="*/ 252413 w 252413"/>
                <a:gd name="connsiteY5" fmla="*/ 71438 h 119063"/>
                <a:gd name="connsiteX6" fmla="*/ 252413 w 252413"/>
                <a:gd name="connsiteY6" fmla="*/ 119063 h 119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413" h="119063">
                  <a:moveTo>
                    <a:pt x="0" y="0"/>
                  </a:moveTo>
                  <a:lnTo>
                    <a:pt x="176213" y="0"/>
                  </a:lnTo>
                  <a:lnTo>
                    <a:pt x="176213" y="38100"/>
                  </a:lnTo>
                  <a:lnTo>
                    <a:pt x="214313" y="38100"/>
                  </a:lnTo>
                  <a:lnTo>
                    <a:pt x="214313" y="71438"/>
                  </a:lnTo>
                  <a:lnTo>
                    <a:pt x="252413" y="71438"/>
                  </a:lnTo>
                  <a:lnTo>
                    <a:pt x="252413" y="119063"/>
                  </a:lnTo>
                </a:path>
              </a:pathLst>
            </a:custGeom>
            <a:noFill/>
            <a:ln w="28575">
              <a:solidFill>
                <a:schemeClr val="accent3"/>
              </a:solidFill>
              <a:miter lim="800000"/>
              <a:headEnd/>
              <a:tailEnd/>
            </a:ln>
          </p:spPr>
          <p:txBody>
            <a:bodyPr rtlCol="0" anchor="ctr"/>
            <a:lstStyle/>
            <a:p>
              <a:pPr algn="ctr"/>
              <a:endParaRPr lang="en-US" sz="1200" dirty="0"/>
            </a:p>
          </p:txBody>
        </p:sp>
      </p:grpSp>
      <p:grpSp>
        <p:nvGrpSpPr>
          <p:cNvPr id="204" name="Group 203">
            <a:extLst>
              <a:ext uri="{FF2B5EF4-FFF2-40B4-BE49-F238E27FC236}">
                <a16:creationId xmlns:a16="http://schemas.microsoft.com/office/drawing/2014/main" id="{D312F2B0-E054-4AB9-9AA7-5E1889D9D2B5}"/>
              </a:ext>
            </a:extLst>
          </p:cNvPr>
          <p:cNvGrpSpPr/>
          <p:nvPr/>
        </p:nvGrpSpPr>
        <p:grpSpPr>
          <a:xfrm>
            <a:off x="5603632" y="3996247"/>
            <a:ext cx="2609850" cy="1309687"/>
            <a:chOff x="5638800" y="4195763"/>
            <a:chExt cx="2609850" cy="1309687"/>
          </a:xfrm>
        </p:grpSpPr>
        <p:sp>
          <p:nvSpPr>
            <p:cNvPr id="202" name="Freeform: Shape 201">
              <a:extLst>
                <a:ext uri="{FF2B5EF4-FFF2-40B4-BE49-F238E27FC236}">
                  <a16:creationId xmlns:a16="http://schemas.microsoft.com/office/drawing/2014/main" id="{18C94753-1E44-461E-A771-033AC01EEEAF}"/>
                </a:ext>
              </a:extLst>
            </p:cNvPr>
            <p:cNvSpPr/>
            <p:nvPr/>
          </p:nvSpPr>
          <p:spPr bwMode="auto">
            <a:xfrm>
              <a:off x="5810250" y="4605338"/>
              <a:ext cx="2438400" cy="900112"/>
            </a:xfrm>
            <a:custGeom>
              <a:avLst/>
              <a:gdLst>
                <a:gd name="connsiteX0" fmla="*/ 2438400 w 2438400"/>
                <a:gd name="connsiteY0" fmla="*/ 900112 h 900112"/>
                <a:gd name="connsiteX1" fmla="*/ 1352550 w 2438400"/>
                <a:gd name="connsiteY1" fmla="*/ 900112 h 900112"/>
                <a:gd name="connsiteX2" fmla="*/ 1352550 w 2438400"/>
                <a:gd name="connsiteY2" fmla="*/ 862012 h 900112"/>
                <a:gd name="connsiteX3" fmla="*/ 1271588 w 2438400"/>
                <a:gd name="connsiteY3" fmla="*/ 862012 h 900112"/>
                <a:gd name="connsiteX4" fmla="*/ 1271588 w 2438400"/>
                <a:gd name="connsiteY4" fmla="*/ 828675 h 900112"/>
                <a:gd name="connsiteX5" fmla="*/ 1247775 w 2438400"/>
                <a:gd name="connsiteY5" fmla="*/ 828675 h 900112"/>
                <a:gd name="connsiteX6" fmla="*/ 1247775 w 2438400"/>
                <a:gd name="connsiteY6" fmla="*/ 785812 h 900112"/>
                <a:gd name="connsiteX7" fmla="*/ 823913 w 2438400"/>
                <a:gd name="connsiteY7" fmla="*/ 785812 h 900112"/>
                <a:gd name="connsiteX8" fmla="*/ 823913 w 2438400"/>
                <a:gd name="connsiteY8" fmla="*/ 714375 h 900112"/>
                <a:gd name="connsiteX9" fmla="*/ 685800 w 2438400"/>
                <a:gd name="connsiteY9" fmla="*/ 714375 h 900112"/>
                <a:gd name="connsiteX10" fmla="*/ 685800 w 2438400"/>
                <a:gd name="connsiteY10" fmla="*/ 633412 h 900112"/>
                <a:gd name="connsiteX11" fmla="*/ 614363 w 2438400"/>
                <a:gd name="connsiteY11" fmla="*/ 633412 h 900112"/>
                <a:gd name="connsiteX12" fmla="*/ 614363 w 2438400"/>
                <a:gd name="connsiteY12" fmla="*/ 600075 h 900112"/>
                <a:gd name="connsiteX13" fmla="*/ 576263 w 2438400"/>
                <a:gd name="connsiteY13" fmla="*/ 600075 h 900112"/>
                <a:gd name="connsiteX14" fmla="*/ 576263 w 2438400"/>
                <a:gd name="connsiteY14" fmla="*/ 523875 h 900112"/>
                <a:gd name="connsiteX15" fmla="*/ 523875 w 2438400"/>
                <a:gd name="connsiteY15" fmla="*/ 523875 h 900112"/>
                <a:gd name="connsiteX16" fmla="*/ 523875 w 2438400"/>
                <a:gd name="connsiteY16" fmla="*/ 485775 h 900112"/>
                <a:gd name="connsiteX17" fmla="*/ 495300 w 2438400"/>
                <a:gd name="connsiteY17" fmla="*/ 485775 h 900112"/>
                <a:gd name="connsiteX18" fmla="*/ 495300 w 2438400"/>
                <a:gd name="connsiteY18" fmla="*/ 471487 h 900112"/>
                <a:gd name="connsiteX19" fmla="*/ 481013 w 2438400"/>
                <a:gd name="connsiteY19" fmla="*/ 471487 h 900112"/>
                <a:gd name="connsiteX20" fmla="*/ 481013 w 2438400"/>
                <a:gd name="connsiteY20" fmla="*/ 423862 h 900112"/>
                <a:gd name="connsiteX21" fmla="*/ 452438 w 2438400"/>
                <a:gd name="connsiteY21" fmla="*/ 423862 h 900112"/>
                <a:gd name="connsiteX22" fmla="*/ 452438 w 2438400"/>
                <a:gd name="connsiteY22" fmla="*/ 400050 h 900112"/>
                <a:gd name="connsiteX23" fmla="*/ 423863 w 2438400"/>
                <a:gd name="connsiteY23" fmla="*/ 400050 h 900112"/>
                <a:gd name="connsiteX24" fmla="*/ 423863 w 2438400"/>
                <a:gd name="connsiteY24" fmla="*/ 347662 h 900112"/>
                <a:gd name="connsiteX25" fmla="*/ 409575 w 2438400"/>
                <a:gd name="connsiteY25" fmla="*/ 347662 h 900112"/>
                <a:gd name="connsiteX26" fmla="*/ 409575 w 2438400"/>
                <a:gd name="connsiteY26" fmla="*/ 314325 h 900112"/>
                <a:gd name="connsiteX27" fmla="*/ 271463 w 2438400"/>
                <a:gd name="connsiteY27" fmla="*/ 314325 h 900112"/>
                <a:gd name="connsiteX28" fmla="*/ 271463 w 2438400"/>
                <a:gd name="connsiteY28" fmla="*/ 271462 h 900112"/>
                <a:gd name="connsiteX29" fmla="*/ 257175 w 2438400"/>
                <a:gd name="connsiteY29" fmla="*/ 271462 h 900112"/>
                <a:gd name="connsiteX30" fmla="*/ 257175 w 2438400"/>
                <a:gd name="connsiteY30" fmla="*/ 223837 h 900112"/>
                <a:gd name="connsiteX31" fmla="*/ 223838 w 2438400"/>
                <a:gd name="connsiteY31" fmla="*/ 223837 h 900112"/>
                <a:gd name="connsiteX32" fmla="*/ 223838 w 2438400"/>
                <a:gd name="connsiteY32" fmla="*/ 161925 h 900112"/>
                <a:gd name="connsiteX33" fmla="*/ 214313 w 2438400"/>
                <a:gd name="connsiteY33" fmla="*/ 161925 h 900112"/>
                <a:gd name="connsiteX34" fmla="*/ 214313 w 2438400"/>
                <a:gd name="connsiteY34" fmla="*/ 128587 h 900112"/>
                <a:gd name="connsiteX35" fmla="*/ 142875 w 2438400"/>
                <a:gd name="connsiteY35" fmla="*/ 128587 h 900112"/>
                <a:gd name="connsiteX36" fmla="*/ 142875 w 2438400"/>
                <a:gd name="connsiteY36" fmla="*/ 66675 h 900112"/>
                <a:gd name="connsiteX37" fmla="*/ 42863 w 2438400"/>
                <a:gd name="connsiteY37" fmla="*/ 66675 h 900112"/>
                <a:gd name="connsiteX38" fmla="*/ 42863 w 2438400"/>
                <a:gd name="connsiteY38" fmla="*/ 0 h 900112"/>
                <a:gd name="connsiteX39" fmla="*/ 0 w 2438400"/>
                <a:gd name="connsiteY39" fmla="*/ 0 h 900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438400" h="900112">
                  <a:moveTo>
                    <a:pt x="2438400" y="900112"/>
                  </a:moveTo>
                  <a:lnTo>
                    <a:pt x="1352550" y="900112"/>
                  </a:lnTo>
                  <a:lnTo>
                    <a:pt x="1352550" y="862012"/>
                  </a:lnTo>
                  <a:lnTo>
                    <a:pt x="1271588" y="862012"/>
                  </a:lnTo>
                  <a:lnTo>
                    <a:pt x="1271588" y="828675"/>
                  </a:lnTo>
                  <a:lnTo>
                    <a:pt x="1247775" y="828675"/>
                  </a:lnTo>
                  <a:lnTo>
                    <a:pt x="1247775" y="785812"/>
                  </a:lnTo>
                  <a:lnTo>
                    <a:pt x="823913" y="785812"/>
                  </a:lnTo>
                  <a:lnTo>
                    <a:pt x="823913" y="714375"/>
                  </a:lnTo>
                  <a:lnTo>
                    <a:pt x="685800" y="714375"/>
                  </a:lnTo>
                  <a:lnTo>
                    <a:pt x="685800" y="633412"/>
                  </a:lnTo>
                  <a:lnTo>
                    <a:pt x="614363" y="633412"/>
                  </a:lnTo>
                  <a:lnTo>
                    <a:pt x="614363" y="600075"/>
                  </a:lnTo>
                  <a:lnTo>
                    <a:pt x="576263" y="600075"/>
                  </a:lnTo>
                  <a:lnTo>
                    <a:pt x="576263" y="523875"/>
                  </a:lnTo>
                  <a:lnTo>
                    <a:pt x="523875" y="523875"/>
                  </a:lnTo>
                  <a:lnTo>
                    <a:pt x="523875" y="485775"/>
                  </a:lnTo>
                  <a:lnTo>
                    <a:pt x="495300" y="485775"/>
                  </a:lnTo>
                  <a:lnTo>
                    <a:pt x="495300" y="471487"/>
                  </a:lnTo>
                  <a:lnTo>
                    <a:pt x="481013" y="471487"/>
                  </a:lnTo>
                  <a:lnTo>
                    <a:pt x="481013" y="423862"/>
                  </a:lnTo>
                  <a:lnTo>
                    <a:pt x="452438" y="423862"/>
                  </a:lnTo>
                  <a:lnTo>
                    <a:pt x="452438" y="400050"/>
                  </a:lnTo>
                  <a:lnTo>
                    <a:pt x="423863" y="400050"/>
                  </a:lnTo>
                  <a:lnTo>
                    <a:pt x="423863" y="347662"/>
                  </a:lnTo>
                  <a:lnTo>
                    <a:pt x="409575" y="347662"/>
                  </a:lnTo>
                  <a:lnTo>
                    <a:pt x="409575" y="314325"/>
                  </a:lnTo>
                  <a:lnTo>
                    <a:pt x="271463" y="314325"/>
                  </a:lnTo>
                  <a:lnTo>
                    <a:pt x="271463" y="271462"/>
                  </a:lnTo>
                  <a:lnTo>
                    <a:pt x="257175" y="271462"/>
                  </a:lnTo>
                  <a:lnTo>
                    <a:pt x="257175" y="223837"/>
                  </a:lnTo>
                  <a:lnTo>
                    <a:pt x="223838" y="223837"/>
                  </a:lnTo>
                  <a:lnTo>
                    <a:pt x="223838" y="161925"/>
                  </a:lnTo>
                  <a:lnTo>
                    <a:pt x="214313" y="161925"/>
                  </a:lnTo>
                  <a:lnTo>
                    <a:pt x="214313" y="128587"/>
                  </a:lnTo>
                  <a:lnTo>
                    <a:pt x="142875" y="128587"/>
                  </a:lnTo>
                  <a:lnTo>
                    <a:pt x="142875" y="66675"/>
                  </a:lnTo>
                  <a:lnTo>
                    <a:pt x="42863" y="66675"/>
                  </a:lnTo>
                  <a:lnTo>
                    <a:pt x="42863" y="0"/>
                  </a:lnTo>
                  <a:lnTo>
                    <a:pt x="0" y="0"/>
                  </a:lnTo>
                </a:path>
              </a:pathLst>
            </a:custGeom>
            <a:noFill/>
            <a:ln w="28575">
              <a:solidFill>
                <a:schemeClr val="accent1"/>
              </a:solidFill>
              <a:miter lim="800000"/>
              <a:headEnd/>
              <a:tailEnd/>
            </a:ln>
          </p:spPr>
          <p:txBody>
            <a:bodyPr rtlCol="0" anchor="ctr"/>
            <a:lstStyle/>
            <a:p>
              <a:pPr algn="ctr"/>
              <a:endParaRPr lang="en-US" sz="1200" dirty="0"/>
            </a:p>
          </p:txBody>
        </p:sp>
        <p:sp>
          <p:nvSpPr>
            <p:cNvPr id="203" name="Freeform: Shape 202">
              <a:extLst>
                <a:ext uri="{FF2B5EF4-FFF2-40B4-BE49-F238E27FC236}">
                  <a16:creationId xmlns:a16="http://schemas.microsoft.com/office/drawing/2014/main" id="{55B4535C-5496-47CE-9F6E-5E9131AB713E}"/>
                </a:ext>
              </a:extLst>
            </p:cNvPr>
            <p:cNvSpPr/>
            <p:nvPr/>
          </p:nvSpPr>
          <p:spPr bwMode="auto">
            <a:xfrm>
              <a:off x="5638800" y="4195763"/>
              <a:ext cx="176213" cy="409575"/>
            </a:xfrm>
            <a:custGeom>
              <a:avLst/>
              <a:gdLst>
                <a:gd name="connsiteX0" fmla="*/ 0 w 176213"/>
                <a:gd name="connsiteY0" fmla="*/ 0 h 409575"/>
                <a:gd name="connsiteX1" fmla="*/ 0 w 176213"/>
                <a:gd name="connsiteY1" fmla="*/ 52387 h 409575"/>
                <a:gd name="connsiteX2" fmla="*/ 38100 w 176213"/>
                <a:gd name="connsiteY2" fmla="*/ 52387 h 409575"/>
                <a:gd name="connsiteX3" fmla="*/ 38100 w 176213"/>
                <a:gd name="connsiteY3" fmla="*/ 90487 h 409575"/>
                <a:gd name="connsiteX4" fmla="*/ 57150 w 176213"/>
                <a:gd name="connsiteY4" fmla="*/ 90487 h 409575"/>
                <a:gd name="connsiteX5" fmla="*/ 57150 w 176213"/>
                <a:gd name="connsiteY5" fmla="*/ 138112 h 409575"/>
                <a:gd name="connsiteX6" fmla="*/ 71438 w 176213"/>
                <a:gd name="connsiteY6" fmla="*/ 138112 h 409575"/>
                <a:gd name="connsiteX7" fmla="*/ 71438 w 176213"/>
                <a:gd name="connsiteY7" fmla="*/ 190500 h 409575"/>
                <a:gd name="connsiteX8" fmla="*/ 80963 w 176213"/>
                <a:gd name="connsiteY8" fmla="*/ 200025 h 409575"/>
                <a:gd name="connsiteX9" fmla="*/ 80963 w 176213"/>
                <a:gd name="connsiteY9" fmla="*/ 228600 h 409575"/>
                <a:gd name="connsiteX10" fmla="*/ 104775 w 176213"/>
                <a:gd name="connsiteY10" fmla="*/ 228600 h 409575"/>
                <a:gd name="connsiteX11" fmla="*/ 142875 w 176213"/>
                <a:gd name="connsiteY11" fmla="*/ 266700 h 409575"/>
                <a:gd name="connsiteX12" fmla="*/ 142875 w 176213"/>
                <a:gd name="connsiteY12" fmla="*/ 323850 h 409575"/>
                <a:gd name="connsiteX13" fmla="*/ 157163 w 176213"/>
                <a:gd name="connsiteY13" fmla="*/ 323850 h 409575"/>
                <a:gd name="connsiteX14" fmla="*/ 157163 w 176213"/>
                <a:gd name="connsiteY14" fmla="*/ 366712 h 409575"/>
                <a:gd name="connsiteX15" fmla="*/ 176213 w 176213"/>
                <a:gd name="connsiteY15" fmla="*/ 366712 h 409575"/>
                <a:gd name="connsiteX16" fmla="*/ 176213 w 176213"/>
                <a:gd name="connsiteY16" fmla="*/ 40957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6213" h="409575">
                  <a:moveTo>
                    <a:pt x="0" y="0"/>
                  </a:moveTo>
                  <a:lnTo>
                    <a:pt x="0" y="52387"/>
                  </a:lnTo>
                  <a:lnTo>
                    <a:pt x="38100" y="52387"/>
                  </a:lnTo>
                  <a:lnTo>
                    <a:pt x="38100" y="90487"/>
                  </a:lnTo>
                  <a:lnTo>
                    <a:pt x="57150" y="90487"/>
                  </a:lnTo>
                  <a:lnTo>
                    <a:pt x="57150" y="138112"/>
                  </a:lnTo>
                  <a:lnTo>
                    <a:pt x="71438" y="138112"/>
                  </a:lnTo>
                  <a:lnTo>
                    <a:pt x="71438" y="190500"/>
                  </a:lnTo>
                  <a:lnTo>
                    <a:pt x="80963" y="200025"/>
                  </a:lnTo>
                  <a:lnTo>
                    <a:pt x="80963" y="228600"/>
                  </a:lnTo>
                  <a:lnTo>
                    <a:pt x="104775" y="228600"/>
                  </a:lnTo>
                  <a:lnTo>
                    <a:pt x="142875" y="266700"/>
                  </a:lnTo>
                  <a:lnTo>
                    <a:pt x="142875" y="323850"/>
                  </a:lnTo>
                  <a:lnTo>
                    <a:pt x="157163" y="323850"/>
                  </a:lnTo>
                  <a:lnTo>
                    <a:pt x="157163" y="366712"/>
                  </a:lnTo>
                  <a:lnTo>
                    <a:pt x="176213" y="366712"/>
                  </a:lnTo>
                  <a:lnTo>
                    <a:pt x="176213" y="409575"/>
                  </a:lnTo>
                </a:path>
              </a:pathLst>
            </a:custGeom>
            <a:noFill/>
            <a:ln w="28575">
              <a:solidFill>
                <a:schemeClr val="accent1"/>
              </a:solidFill>
              <a:miter lim="800000"/>
              <a:headEnd/>
              <a:tailEnd/>
            </a:ln>
          </p:spPr>
          <p:txBody>
            <a:bodyPr rtlCol="0" anchor="ctr"/>
            <a:lstStyle/>
            <a:p>
              <a:pPr algn="ctr"/>
              <a:endParaRPr lang="en-US" sz="1200" dirty="0"/>
            </a:p>
          </p:txBody>
        </p:sp>
      </p:grpSp>
      <p:cxnSp>
        <p:nvCxnSpPr>
          <p:cNvPr id="209" name="Straight Connector 208">
            <a:extLst>
              <a:ext uri="{FF2B5EF4-FFF2-40B4-BE49-F238E27FC236}">
                <a16:creationId xmlns:a16="http://schemas.microsoft.com/office/drawing/2014/main" id="{E710DC3B-B3A6-4DCC-AA38-A4E2242C9D08}"/>
              </a:ext>
            </a:extLst>
          </p:cNvPr>
          <p:cNvCxnSpPr/>
          <p:nvPr/>
        </p:nvCxnSpPr>
        <p:spPr bwMode="auto">
          <a:xfrm>
            <a:off x="9227455" y="2538024"/>
            <a:ext cx="2637213"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5CF0E5AD-0441-4E5D-9283-5E2170119791}"/>
              </a:ext>
            </a:extLst>
          </p:cNvPr>
          <p:cNvCxnSpPr>
            <a:cxnSpLocks/>
          </p:cNvCxnSpPr>
          <p:nvPr/>
        </p:nvCxnSpPr>
        <p:spPr bwMode="auto">
          <a:xfrm flipV="1">
            <a:off x="9244081" y="839467"/>
            <a:ext cx="0" cy="1698557"/>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05D2FFBC-27CB-4E32-9366-15F55D1C3D67}"/>
              </a:ext>
            </a:extLst>
          </p:cNvPr>
          <p:cNvCxnSpPr>
            <a:cxnSpLocks/>
          </p:cNvCxnSpPr>
          <p:nvPr/>
        </p:nvCxnSpPr>
        <p:spPr bwMode="auto">
          <a:xfrm>
            <a:off x="9177580" y="8477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7AEB568B-52C4-45D1-B0DF-B09D8C74B41F}"/>
              </a:ext>
            </a:extLst>
          </p:cNvPr>
          <p:cNvCxnSpPr>
            <a:cxnSpLocks/>
          </p:cNvCxnSpPr>
          <p:nvPr/>
        </p:nvCxnSpPr>
        <p:spPr bwMode="auto">
          <a:xfrm>
            <a:off x="9177580" y="11858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6FA5A515-D1F8-425B-8BA6-36C78E5D1699}"/>
              </a:ext>
            </a:extLst>
          </p:cNvPr>
          <p:cNvCxnSpPr>
            <a:cxnSpLocks/>
          </p:cNvCxnSpPr>
          <p:nvPr/>
        </p:nvCxnSpPr>
        <p:spPr bwMode="auto">
          <a:xfrm>
            <a:off x="9177580" y="15238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A03D5EE6-0BA7-45FA-B2E4-C75722B84F51}"/>
              </a:ext>
            </a:extLst>
          </p:cNvPr>
          <p:cNvCxnSpPr>
            <a:cxnSpLocks/>
          </p:cNvCxnSpPr>
          <p:nvPr/>
        </p:nvCxnSpPr>
        <p:spPr bwMode="auto">
          <a:xfrm>
            <a:off x="9177580" y="18619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01DBA797-710E-4717-9787-FF648F789560}"/>
              </a:ext>
            </a:extLst>
          </p:cNvPr>
          <p:cNvCxnSpPr>
            <a:cxnSpLocks/>
          </p:cNvCxnSpPr>
          <p:nvPr/>
        </p:nvCxnSpPr>
        <p:spPr bwMode="auto">
          <a:xfrm>
            <a:off x="9177580" y="21999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1D48B02C-C6EB-4219-8663-C7949FD2AA39}"/>
              </a:ext>
            </a:extLst>
          </p:cNvPr>
          <p:cNvCxnSpPr>
            <a:cxnSpLocks/>
          </p:cNvCxnSpPr>
          <p:nvPr/>
        </p:nvCxnSpPr>
        <p:spPr bwMode="auto">
          <a:xfrm>
            <a:off x="9177580" y="25380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F0B1D89C-7788-4C72-92F3-BEC6E65ABB68}"/>
              </a:ext>
            </a:extLst>
          </p:cNvPr>
          <p:cNvCxnSpPr/>
          <p:nvPr/>
        </p:nvCxnSpPr>
        <p:spPr bwMode="auto">
          <a:xfrm>
            <a:off x="9244081" y="25463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A29FBD19-871A-4966-87F5-E2FA8B9F8F6D}"/>
              </a:ext>
            </a:extLst>
          </p:cNvPr>
          <p:cNvCxnSpPr/>
          <p:nvPr/>
        </p:nvCxnSpPr>
        <p:spPr bwMode="auto">
          <a:xfrm>
            <a:off x="9680846" y="25463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8947F30B-FD67-4EA6-B553-63AEB9B056FD}"/>
              </a:ext>
            </a:extLst>
          </p:cNvPr>
          <p:cNvCxnSpPr/>
          <p:nvPr/>
        </p:nvCxnSpPr>
        <p:spPr bwMode="auto">
          <a:xfrm>
            <a:off x="10117611" y="25463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DFF9A79A-A72B-4C9A-B44B-F8FBCE40C6B9}"/>
              </a:ext>
            </a:extLst>
          </p:cNvPr>
          <p:cNvCxnSpPr/>
          <p:nvPr/>
        </p:nvCxnSpPr>
        <p:spPr bwMode="auto">
          <a:xfrm>
            <a:off x="10554376" y="25463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81D33683-29D8-48E4-9604-219EBE10CCB6}"/>
              </a:ext>
            </a:extLst>
          </p:cNvPr>
          <p:cNvCxnSpPr/>
          <p:nvPr/>
        </p:nvCxnSpPr>
        <p:spPr bwMode="auto">
          <a:xfrm>
            <a:off x="10991141" y="25463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FDAF7F46-DCCE-4EFF-9C22-4D51695F70EC}"/>
              </a:ext>
            </a:extLst>
          </p:cNvPr>
          <p:cNvCxnSpPr/>
          <p:nvPr/>
        </p:nvCxnSpPr>
        <p:spPr bwMode="auto">
          <a:xfrm>
            <a:off x="11427906" y="25463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1053193A-A4E5-4FCA-9BA3-8010FBF0ED94}"/>
              </a:ext>
            </a:extLst>
          </p:cNvPr>
          <p:cNvCxnSpPr/>
          <p:nvPr/>
        </p:nvCxnSpPr>
        <p:spPr bwMode="auto">
          <a:xfrm>
            <a:off x="11864668" y="2546337"/>
            <a:ext cx="0" cy="64008"/>
          </a:xfrm>
          <a:prstGeom prst="line">
            <a:avLst/>
          </a:prstGeom>
          <a:noFill/>
          <a:ln w="28575" cap="flat" cmpd="sng" algn="ctr">
            <a:solidFill>
              <a:schemeClr val="bg1"/>
            </a:solidFill>
            <a:prstDash val="solid"/>
            <a:round/>
            <a:headEnd type="none" w="med" len="med"/>
            <a:tailEnd type="none" w="med" len="med"/>
          </a:ln>
          <a:effectLst/>
        </p:spPr>
      </p:cxnSp>
      <p:sp>
        <p:nvSpPr>
          <p:cNvPr id="224" name="TextBox 223">
            <a:extLst>
              <a:ext uri="{FF2B5EF4-FFF2-40B4-BE49-F238E27FC236}">
                <a16:creationId xmlns:a16="http://schemas.microsoft.com/office/drawing/2014/main" id="{52A5E770-30E6-44AA-BC75-C5390A4FF0AE}"/>
              </a:ext>
            </a:extLst>
          </p:cNvPr>
          <p:cNvSpPr txBox="1"/>
          <p:nvPr/>
        </p:nvSpPr>
        <p:spPr bwMode="auto">
          <a:xfrm>
            <a:off x="8620630" y="677998"/>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225" name="TextBox 224">
            <a:extLst>
              <a:ext uri="{FF2B5EF4-FFF2-40B4-BE49-F238E27FC236}">
                <a16:creationId xmlns:a16="http://schemas.microsoft.com/office/drawing/2014/main" id="{E752E771-E722-4DCA-85A6-96268AE9308D}"/>
              </a:ext>
            </a:extLst>
          </p:cNvPr>
          <p:cNvSpPr txBox="1"/>
          <p:nvPr/>
        </p:nvSpPr>
        <p:spPr bwMode="auto">
          <a:xfrm>
            <a:off x="8620630" y="1015353"/>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226" name="TextBox 225">
            <a:extLst>
              <a:ext uri="{FF2B5EF4-FFF2-40B4-BE49-F238E27FC236}">
                <a16:creationId xmlns:a16="http://schemas.microsoft.com/office/drawing/2014/main" id="{F1C97B4C-0BD9-4982-B70E-C0C2C101D1D7}"/>
              </a:ext>
            </a:extLst>
          </p:cNvPr>
          <p:cNvSpPr txBox="1"/>
          <p:nvPr/>
        </p:nvSpPr>
        <p:spPr bwMode="auto">
          <a:xfrm>
            <a:off x="8620630" y="1352708"/>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227" name="TextBox 226">
            <a:extLst>
              <a:ext uri="{FF2B5EF4-FFF2-40B4-BE49-F238E27FC236}">
                <a16:creationId xmlns:a16="http://schemas.microsoft.com/office/drawing/2014/main" id="{07B9B494-78B8-46C0-A781-60D21A36BBEC}"/>
              </a:ext>
            </a:extLst>
          </p:cNvPr>
          <p:cNvSpPr txBox="1"/>
          <p:nvPr/>
        </p:nvSpPr>
        <p:spPr bwMode="auto">
          <a:xfrm>
            <a:off x="8620630" y="1690063"/>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228" name="TextBox 227">
            <a:extLst>
              <a:ext uri="{FF2B5EF4-FFF2-40B4-BE49-F238E27FC236}">
                <a16:creationId xmlns:a16="http://schemas.microsoft.com/office/drawing/2014/main" id="{C412CA3C-9AC5-405E-8F7D-96D2E30E7637}"/>
              </a:ext>
            </a:extLst>
          </p:cNvPr>
          <p:cNvSpPr txBox="1"/>
          <p:nvPr/>
        </p:nvSpPr>
        <p:spPr bwMode="auto">
          <a:xfrm>
            <a:off x="8620630" y="2027418"/>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229" name="TextBox 228">
            <a:extLst>
              <a:ext uri="{FF2B5EF4-FFF2-40B4-BE49-F238E27FC236}">
                <a16:creationId xmlns:a16="http://schemas.microsoft.com/office/drawing/2014/main" id="{9E7049CF-D18A-4DEE-A544-B871B5090AB3}"/>
              </a:ext>
            </a:extLst>
          </p:cNvPr>
          <p:cNvSpPr txBox="1"/>
          <p:nvPr/>
        </p:nvSpPr>
        <p:spPr bwMode="auto">
          <a:xfrm>
            <a:off x="8620630" y="2364772"/>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30" name="TextBox 229">
            <a:extLst>
              <a:ext uri="{FF2B5EF4-FFF2-40B4-BE49-F238E27FC236}">
                <a16:creationId xmlns:a16="http://schemas.microsoft.com/office/drawing/2014/main" id="{3C77ABD2-C9CE-4A46-9521-ACDEFD8A48F8}"/>
              </a:ext>
            </a:extLst>
          </p:cNvPr>
          <p:cNvSpPr txBox="1"/>
          <p:nvPr/>
        </p:nvSpPr>
        <p:spPr bwMode="auto">
          <a:xfrm rot="16200000">
            <a:off x="7903410" y="1554399"/>
            <a:ext cx="1706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Survival Probability</a:t>
            </a:r>
          </a:p>
        </p:txBody>
      </p:sp>
      <p:sp>
        <p:nvSpPr>
          <p:cNvPr id="231" name="TextBox 230">
            <a:extLst>
              <a:ext uri="{FF2B5EF4-FFF2-40B4-BE49-F238E27FC236}">
                <a16:creationId xmlns:a16="http://schemas.microsoft.com/office/drawing/2014/main" id="{0A8C566B-0DEC-464B-99CD-CBD634761AC9}"/>
              </a:ext>
            </a:extLst>
          </p:cNvPr>
          <p:cNvSpPr txBox="1"/>
          <p:nvPr/>
        </p:nvSpPr>
        <p:spPr bwMode="auto">
          <a:xfrm>
            <a:off x="9260708" y="2692107"/>
            <a:ext cx="26039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Mos</a:t>
            </a:r>
          </a:p>
        </p:txBody>
      </p:sp>
      <p:sp>
        <p:nvSpPr>
          <p:cNvPr id="232" name="TextBox 231">
            <a:extLst>
              <a:ext uri="{FF2B5EF4-FFF2-40B4-BE49-F238E27FC236}">
                <a16:creationId xmlns:a16="http://schemas.microsoft.com/office/drawing/2014/main" id="{5302FD1D-77A2-431B-9A76-12D28E61689A}"/>
              </a:ext>
            </a:extLst>
          </p:cNvPr>
          <p:cNvSpPr txBox="1"/>
          <p:nvPr/>
        </p:nvSpPr>
        <p:spPr bwMode="auto">
          <a:xfrm>
            <a:off x="8949586" y="2543602"/>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33" name="TextBox 232">
            <a:extLst>
              <a:ext uri="{FF2B5EF4-FFF2-40B4-BE49-F238E27FC236}">
                <a16:creationId xmlns:a16="http://schemas.microsoft.com/office/drawing/2014/main" id="{8ED8CA9E-F3B2-4D7B-A9CE-EB2CA9A22BF8}"/>
              </a:ext>
            </a:extLst>
          </p:cNvPr>
          <p:cNvSpPr txBox="1"/>
          <p:nvPr/>
        </p:nvSpPr>
        <p:spPr bwMode="auto">
          <a:xfrm>
            <a:off x="11568959" y="2543602"/>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sp>
        <p:nvSpPr>
          <p:cNvPr id="234" name="TextBox 233">
            <a:extLst>
              <a:ext uri="{FF2B5EF4-FFF2-40B4-BE49-F238E27FC236}">
                <a16:creationId xmlns:a16="http://schemas.microsoft.com/office/drawing/2014/main" id="{6873D2F9-34F9-414B-8FCA-67389493718E}"/>
              </a:ext>
            </a:extLst>
          </p:cNvPr>
          <p:cNvSpPr txBox="1"/>
          <p:nvPr/>
        </p:nvSpPr>
        <p:spPr bwMode="auto">
          <a:xfrm>
            <a:off x="9386148" y="2543602"/>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35" name="TextBox 234">
            <a:extLst>
              <a:ext uri="{FF2B5EF4-FFF2-40B4-BE49-F238E27FC236}">
                <a16:creationId xmlns:a16="http://schemas.microsoft.com/office/drawing/2014/main" id="{868C6C90-2C46-40C7-8207-5ABBD5B3D3EA}"/>
              </a:ext>
            </a:extLst>
          </p:cNvPr>
          <p:cNvSpPr txBox="1"/>
          <p:nvPr/>
        </p:nvSpPr>
        <p:spPr bwMode="auto">
          <a:xfrm>
            <a:off x="9822710" y="2543602"/>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236" name="TextBox 235">
            <a:extLst>
              <a:ext uri="{FF2B5EF4-FFF2-40B4-BE49-F238E27FC236}">
                <a16:creationId xmlns:a16="http://schemas.microsoft.com/office/drawing/2014/main" id="{524BD54D-B5A3-425C-A61F-6F5CC06DB4F3}"/>
              </a:ext>
            </a:extLst>
          </p:cNvPr>
          <p:cNvSpPr txBox="1"/>
          <p:nvPr/>
        </p:nvSpPr>
        <p:spPr bwMode="auto">
          <a:xfrm>
            <a:off x="10259272" y="2543602"/>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237" name="TextBox 236">
            <a:extLst>
              <a:ext uri="{FF2B5EF4-FFF2-40B4-BE49-F238E27FC236}">
                <a16:creationId xmlns:a16="http://schemas.microsoft.com/office/drawing/2014/main" id="{7621E42E-8608-4179-A73D-8C0F2574F253}"/>
              </a:ext>
            </a:extLst>
          </p:cNvPr>
          <p:cNvSpPr txBox="1"/>
          <p:nvPr/>
        </p:nvSpPr>
        <p:spPr bwMode="auto">
          <a:xfrm>
            <a:off x="10695834" y="2543602"/>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238" name="TextBox 237">
            <a:extLst>
              <a:ext uri="{FF2B5EF4-FFF2-40B4-BE49-F238E27FC236}">
                <a16:creationId xmlns:a16="http://schemas.microsoft.com/office/drawing/2014/main" id="{231F2618-889E-485F-9F07-480452108AB2}"/>
              </a:ext>
            </a:extLst>
          </p:cNvPr>
          <p:cNvSpPr txBox="1"/>
          <p:nvPr/>
        </p:nvSpPr>
        <p:spPr bwMode="auto">
          <a:xfrm>
            <a:off x="11132396" y="2543602"/>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47" name="TextBox 246">
            <a:extLst>
              <a:ext uri="{FF2B5EF4-FFF2-40B4-BE49-F238E27FC236}">
                <a16:creationId xmlns:a16="http://schemas.microsoft.com/office/drawing/2014/main" id="{D5B64B5A-0C44-42FA-B94B-631E695F1D91}"/>
              </a:ext>
            </a:extLst>
          </p:cNvPr>
          <p:cNvSpPr txBox="1"/>
          <p:nvPr/>
        </p:nvSpPr>
        <p:spPr bwMode="auto">
          <a:xfrm>
            <a:off x="8378345" y="2713425"/>
            <a:ext cx="155658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spcAft>
                <a:spcPct val="0"/>
              </a:spcAft>
              <a:buClrTx/>
              <a:buFontTx/>
              <a:buNone/>
            </a:pPr>
            <a:r>
              <a:rPr lang="en-US" sz="1200" b="1" dirty="0">
                <a:solidFill>
                  <a:schemeClr val="bg1"/>
                </a:solidFill>
                <a:latin typeface="Calibri" panose="020F0502020204030204" pitchFamily="34" charset="0"/>
              </a:rPr>
              <a:t>Patients at Risk, n</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CRLF2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Non-CRLF2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Ph+</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B-other</a:t>
            </a:r>
          </a:p>
        </p:txBody>
      </p:sp>
      <p:sp>
        <p:nvSpPr>
          <p:cNvPr id="248" name="TextBox 247">
            <a:extLst>
              <a:ext uri="{FF2B5EF4-FFF2-40B4-BE49-F238E27FC236}">
                <a16:creationId xmlns:a16="http://schemas.microsoft.com/office/drawing/2014/main" id="{0EBEC688-C2FB-46E8-9F59-04AA6C3C78E7}"/>
              </a:ext>
            </a:extLst>
          </p:cNvPr>
          <p:cNvSpPr txBox="1"/>
          <p:nvPr/>
        </p:nvSpPr>
        <p:spPr bwMode="auto">
          <a:xfrm>
            <a:off x="8978095" y="2879625"/>
            <a:ext cx="52712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53</a:t>
            </a:r>
          </a:p>
        </p:txBody>
      </p:sp>
      <p:sp>
        <p:nvSpPr>
          <p:cNvPr id="249" name="TextBox 248">
            <a:extLst>
              <a:ext uri="{FF2B5EF4-FFF2-40B4-BE49-F238E27FC236}">
                <a16:creationId xmlns:a16="http://schemas.microsoft.com/office/drawing/2014/main" id="{37E17113-F2F0-40C1-91D2-6D306F3C0FD4}"/>
              </a:ext>
            </a:extLst>
          </p:cNvPr>
          <p:cNvSpPr txBox="1"/>
          <p:nvPr/>
        </p:nvSpPr>
        <p:spPr bwMode="auto">
          <a:xfrm>
            <a:off x="9417864" y="2879625"/>
            <a:ext cx="52712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40</a:t>
            </a:r>
          </a:p>
        </p:txBody>
      </p:sp>
      <p:sp>
        <p:nvSpPr>
          <p:cNvPr id="250" name="TextBox 249">
            <a:extLst>
              <a:ext uri="{FF2B5EF4-FFF2-40B4-BE49-F238E27FC236}">
                <a16:creationId xmlns:a16="http://schemas.microsoft.com/office/drawing/2014/main" id="{0C77CB0F-966C-45CA-80B2-D84C5EDCB8DA}"/>
              </a:ext>
            </a:extLst>
          </p:cNvPr>
          <p:cNvSpPr txBox="1"/>
          <p:nvPr/>
        </p:nvSpPr>
        <p:spPr bwMode="auto">
          <a:xfrm>
            <a:off x="9857633" y="2879625"/>
            <a:ext cx="52712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36</a:t>
            </a:r>
          </a:p>
        </p:txBody>
      </p:sp>
      <p:sp>
        <p:nvSpPr>
          <p:cNvPr id="251" name="TextBox 250">
            <a:extLst>
              <a:ext uri="{FF2B5EF4-FFF2-40B4-BE49-F238E27FC236}">
                <a16:creationId xmlns:a16="http://schemas.microsoft.com/office/drawing/2014/main" id="{F9CA6E61-7765-4496-8972-59C84F1B7BC5}"/>
              </a:ext>
            </a:extLst>
          </p:cNvPr>
          <p:cNvSpPr txBox="1"/>
          <p:nvPr/>
        </p:nvSpPr>
        <p:spPr bwMode="auto">
          <a:xfrm>
            <a:off x="10297402" y="2879625"/>
            <a:ext cx="52712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32</a:t>
            </a:r>
          </a:p>
        </p:txBody>
      </p:sp>
      <p:sp>
        <p:nvSpPr>
          <p:cNvPr id="252" name="TextBox 251">
            <a:extLst>
              <a:ext uri="{FF2B5EF4-FFF2-40B4-BE49-F238E27FC236}">
                <a16:creationId xmlns:a16="http://schemas.microsoft.com/office/drawing/2014/main" id="{00618CAD-E966-444F-BC72-8A0E595C528E}"/>
              </a:ext>
            </a:extLst>
          </p:cNvPr>
          <p:cNvSpPr txBox="1"/>
          <p:nvPr/>
        </p:nvSpPr>
        <p:spPr bwMode="auto">
          <a:xfrm>
            <a:off x="10737171" y="2879625"/>
            <a:ext cx="52712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27</a:t>
            </a:r>
          </a:p>
        </p:txBody>
      </p:sp>
      <p:sp>
        <p:nvSpPr>
          <p:cNvPr id="253" name="TextBox 252">
            <a:extLst>
              <a:ext uri="{FF2B5EF4-FFF2-40B4-BE49-F238E27FC236}">
                <a16:creationId xmlns:a16="http://schemas.microsoft.com/office/drawing/2014/main" id="{31479C85-A54F-49CD-899D-2FD465A3C276}"/>
              </a:ext>
            </a:extLst>
          </p:cNvPr>
          <p:cNvSpPr txBox="1"/>
          <p:nvPr/>
        </p:nvSpPr>
        <p:spPr bwMode="auto">
          <a:xfrm>
            <a:off x="11176940" y="2879625"/>
            <a:ext cx="52712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23</a:t>
            </a:r>
          </a:p>
        </p:txBody>
      </p:sp>
      <p:sp>
        <p:nvSpPr>
          <p:cNvPr id="254" name="TextBox 253">
            <a:extLst>
              <a:ext uri="{FF2B5EF4-FFF2-40B4-BE49-F238E27FC236}">
                <a16:creationId xmlns:a16="http://schemas.microsoft.com/office/drawing/2014/main" id="{E624AFEC-EFCC-40DD-85E8-57935AF171C2}"/>
              </a:ext>
            </a:extLst>
          </p:cNvPr>
          <p:cNvSpPr txBox="1"/>
          <p:nvPr/>
        </p:nvSpPr>
        <p:spPr bwMode="auto">
          <a:xfrm>
            <a:off x="11616710" y="2879625"/>
            <a:ext cx="52712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15</a:t>
            </a:r>
          </a:p>
        </p:txBody>
      </p:sp>
      <p:grpSp>
        <p:nvGrpSpPr>
          <p:cNvPr id="337" name="Group 336">
            <a:extLst>
              <a:ext uri="{FF2B5EF4-FFF2-40B4-BE49-F238E27FC236}">
                <a16:creationId xmlns:a16="http://schemas.microsoft.com/office/drawing/2014/main" id="{3198C0F7-C07C-4BA4-AED9-93CF6F4F36C6}"/>
              </a:ext>
            </a:extLst>
          </p:cNvPr>
          <p:cNvGrpSpPr/>
          <p:nvPr/>
        </p:nvGrpSpPr>
        <p:grpSpPr>
          <a:xfrm>
            <a:off x="9819125" y="79581"/>
            <a:ext cx="2261533" cy="941796"/>
            <a:chOff x="9757579" y="79581"/>
            <a:chExt cx="2261533" cy="941796"/>
          </a:xfrm>
        </p:grpSpPr>
        <p:grpSp>
          <p:nvGrpSpPr>
            <p:cNvPr id="239" name="Group 238">
              <a:extLst>
                <a:ext uri="{FF2B5EF4-FFF2-40B4-BE49-F238E27FC236}">
                  <a16:creationId xmlns:a16="http://schemas.microsoft.com/office/drawing/2014/main" id="{1F040ACE-2DAD-428D-A80B-049EF63C3CBD}"/>
                </a:ext>
              </a:extLst>
            </p:cNvPr>
            <p:cNvGrpSpPr/>
            <p:nvPr/>
          </p:nvGrpSpPr>
          <p:grpSpPr>
            <a:xfrm>
              <a:off x="9926648" y="79581"/>
              <a:ext cx="2092464" cy="941796"/>
              <a:chOff x="6012904" y="267685"/>
              <a:chExt cx="2092464" cy="941796"/>
            </a:xfrm>
          </p:grpSpPr>
          <p:sp>
            <p:nvSpPr>
              <p:cNvPr id="240" name="TextBox 239">
                <a:extLst>
                  <a:ext uri="{FF2B5EF4-FFF2-40B4-BE49-F238E27FC236}">
                    <a16:creationId xmlns:a16="http://schemas.microsoft.com/office/drawing/2014/main" id="{EC2AEAE0-F6BB-4F94-9704-8EF75CA235FF}"/>
                  </a:ext>
                </a:extLst>
              </p:cNvPr>
              <p:cNvSpPr txBox="1"/>
              <p:nvPr/>
            </p:nvSpPr>
            <p:spPr bwMode="auto">
              <a:xfrm>
                <a:off x="6012904" y="452351"/>
                <a:ext cx="91429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ct val="50000"/>
                  </a:spcBef>
                  <a:spcAft>
                    <a:spcPct val="0"/>
                  </a:spcAft>
                  <a:buClrTx/>
                  <a:buFontTx/>
                  <a:buNone/>
                </a:pPr>
                <a:r>
                  <a:rPr lang="en-US" sz="1200" b="0" dirty="0">
                    <a:solidFill>
                      <a:schemeClr val="bg1"/>
                    </a:solidFill>
                    <a:latin typeface="Calibri" panose="020F0502020204030204" pitchFamily="34" charset="0"/>
                  </a:rPr>
                  <a:t>CRLF2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Non-CRLF2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Ph+</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B-others</a:t>
                </a:r>
              </a:p>
            </p:txBody>
          </p:sp>
          <p:sp>
            <p:nvSpPr>
              <p:cNvPr id="241" name="TextBox 240">
                <a:extLst>
                  <a:ext uri="{FF2B5EF4-FFF2-40B4-BE49-F238E27FC236}">
                    <a16:creationId xmlns:a16="http://schemas.microsoft.com/office/drawing/2014/main" id="{5B31B709-392B-4F36-A0E8-525C64472F3B}"/>
                  </a:ext>
                </a:extLst>
              </p:cNvPr>
              <p:cNvSpPr txBox="1"/>
              <p:nvPr/>
            </p:nvSpPr>
            <p:spPr bwMode="auto">
              <a:xfrm>
                <a:off x="6575109" y="267685"/>
                <a:ext cx="7671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1" dirty="0">
                    <a:solidFill>
                      <a:schemeClr val="bg1"/>
                    </a:solidFill>
                    <a:latin typeface="Calibri" panose="020F0502020204030204" pitchFamily="34" charset="0"/>
                  </a:rPr>
                  <a:t>Total</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53</a:t>
                </a:r>
              </a:p>
            </p:txBody>
          </p:sp>
          <p:sp>
            <p:nvSpPr>
              <p:cNvPr id="242" name="TextBox 241">
                <a:extLst>
                  <a:ext uri="{FF2B5EF4-FFF2-40B4-BE49-F238E27FC236}">
                    <a16:creationId xmlns:a16="http://schemas.microsoft.com/office/drawing/2014/main" id="{8F3E1D22-0B0F-46E7-9EEF-948CD8CF25EA}"/>
                  </a:ext>
                </a:extLst>
              </p:cNvPr>
              <p:cNvSpPr txBox="1"/>
              <p:nvPr/>
            </p:nvSpPr>
            <p:spPr bwMode="auto">
              <a:xfrm>
                <a:off x="6944820" y="267685"/>
                <a:ext cx="7671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1" dirty="0">
                    <a:solidFill>
                      <a:schemeClr val="bg1"/>
                    </a:solidFill>
                    <a:latin typeface="Calibri" panose="020F0502020204030204" pitchFamily="34" charset="0"/>
                  </a:rPr>
                  <a:t>Died</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23</a:t>
                </a:r>
              </a:p>
            </p:txBody>
          </p:sp>
          <p:sp>
            <p:nvSpPr>
              <p:cNvPr id="243" name="TextBox 242">
                <a:extLst>
                  <a:ext uri="{FF2B5EF4-FFF2-40B4-BE49-F238E27FC236}">
                    <a16:creationId xmlns:a16="http://schemas.microsoft.com/office/drawing/2014/main" id="{A6809616-0493-439D-BF89-DC715D7D14A8}"/>
                  </a:ext>
                </a:extLst>
              </p:cNvPr>
              <p:cNvSpPr txBox="1"/>
              <p:nvPr/>
            </p:nvSpPr>
            <p:spPr bwMode="auto">
              <a:xfrm>
                <a:off x="7425210" y="267685"/>
                <a:ext cx="68015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200" b="1" dirty="0">
                    <a:solidFill>
                      <a:schemeClr val="bg1"/>
                    </a:solidFill>
                    <a:latin typeface="Calibri" panose="020F0502020204030204" pitchFamily="34" charset="0"/>
                  </a:rPr>
                  <a:t>Median</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23.0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48.8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46.0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NR</a:t>
                </a:r>
              </a:p>
            </p:txBody>
          </p:sp>
        </p:grpSp>
        <p:cxnSp>
          <p:nvCxnSpPr>
            <p:cNvPr id="245" name="Straight Connector 244">
              <a:extLst>
                <a:ext uri="{FF2B5EF4-FFF2-40B4-BE49-F238E27FC236}">
                  <a16:creationId xmlns:a16="http://schemas.microsoft.com/office/drawing/2014/main" id="{9B46343E-3D5C-4427-9D7A-F0F0811D7E20}"/>
                </a:ext>
              </a:extLst>
            </p:cNvPr>
            <p:cNvCxnSpPr/>
            <p:nvPr/>
          </p:nvCxnSpPr>
          <p:spPr bwMode="auto">
            <a:xfrm flipH="1" flipV="1">
              <a:off x="9757579" y="408002"/>
              <a:ext cx="182880" cy="0"/>
            </a:xfrm>
            <a:prstGeom prst="line">
              <a:avLst/>
            </a:prstGeom>
            <a:noFill/>
            <a:ln w="28575" cap="flat" cmpd="sng" algn="ctr">
              <a:solidFill>
                <a:schemeClr val="accent5"/>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67CB85C9-6667-44EE-8ED8-0886A75447D1}"/>
                </a:ext>
              </a:extLst>
            </p:cNvPr>
            <p:cNvCxnSpPr/>
            <p:nvPr/>
          </p:nvCxnSpPr>
          <p:spPr bwMode="auto">
            <a:xfrm flipH="1" flipV="1">
              <a:off x="9757579" y="566635"/>
              <a:ext cx="182880" cy="0"/>
            </a:xfrm>
            <a:prstGeom prst="line">
              <a:avLst/>
            </a:prstGeom>
            <a:noFill/>
            <a:ln w="28575" cap="flat" cmpd="sng" algn="ctr">
              <a:solidFill>
                <a:schemeClr val="accent6"/>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FA72755A-2C4E-4B6A-A92D-EDCF2FC91C10}"/>
                </a:ext>
              </a:extLst>
            </p:cNvPr>
            <p:cNvCxnSpPr/>
            <p:nvPr/>
          </p:nvCxnSpPr>
          <p:spPr bwMode="auto">
            <a:xfrm flipH="1" flipV="1">
              <a:off x="9757579" y="725268"/>
              <a:ext cx="182880" cy="0"/>
            </a:xfrm>
            <a:prstGeom prst="line">
              <a:avLst/>
            </a:prstGeom>
            <a:noFill/>
            <a:ln w="28575" cap="flat" cmpd="sng" algn="ctr">
              <a:solidFill>
                <a:schemeClr val="accent4"/>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F000CDD6-1C38-4EE0-811A-C6A51C0FF90E}"/>
                </a:ext>
              </a:extLst>
            </p:cNvPr>
            <p:cNvCxnSpPr/>
            <p:nvPr/>
          </p:nvCxnSpPr>
          <p:spPr bwMode="auto">
            <a:xfrm flipH="1" flipV="1">
              <a:off x="9757579" y="883902"/>
              <a:ext cx="182880" cy="0"/>
            </a:xfrm>
            <a:prstGeom prst="line">
              <a:avLst/>
            </a:prstGeom>
            <a:noFill/>
            <a:ln w="28575" cap="flat" cmpd="sng" algn="ctr">
              <a:solidFill>
                <a:schemeClr val="accent3"/>
              </a:solidFill>
              <a:prstDash val="solid"/>
              <a:round/>
              <a:headEnd type="none" w="med" len="med"/>
              <a:tailEnd type="none" w="med" len="med"/>
            </a:ln>
            <a:effectLst/>
          </p:spPr>
        </p:cxnSp>
      </p:grpSp>
      <p:sp>
        <p:nvSpPr>
          <p:cNvPr id="260" name="Freeform: Shape 259">
            <a:extLst>
              <a:ext uri="{FF2B5EF4-FFF2-40B4-BE49-F238E27FC236}">
                <a16:creationId xmlns:a16="http://schemas.microsoft.com/office/drawing/2014/main" id="{379CDACD-0A67-4B85-834F-FE55CD6B9B3D}"/>
              </a:ext>
            </a:extLst>
          </p:cNvPr>
          <p:cNvSpPr/>
          <p:nvPr/>
        </p:nvSpPr>
        <p:spPr bwMode="auto">
          <a:xfrm>
            <a:off x="9272662" y="873075"/>
            <a:ext cx="2655570" cy="1394460"/>
          </a:xfrm>
          <a:custGeom>
            <a:avLst/>
            <a:gdLst>
              <a:gd name="connsiteX0" fmla="*/ 2655570 w 2655570"/>
              <a:gd name="connsiteY0" fmla="*/ 1394460 h 1394460"/>
              <a:gd name="connsiteX1" fmla="*/ 1623060 w 2655570"/>
              <a:gd name="connsiteY1" fmla="*/ 1394460 h 1394460"/>
              <a:gd name="connsiteX2" fmla="*/ 1623060 w 2655570"/>
              <a:gd name="connsiteY2" fmla="*/ 1337310 h 1394460"/>
              <a:gd name="connsiteX3" fmla="*/ 1402080 w 2655570"/>
              <a:gd name="connsiteY3" fmla="*/ 1337310 h 1394460"/>
              <a:gd name="connsiteX4" fmla="*/ 1402080 w 2655570"/>
              <a:gd name="connsiteY4" fmla="*/ 1272540 h 1394460"/>
              <a:gd name="connsiteX5" fmla="*/ 1242060 w 2655570"/>
              <a:gd name="connsiteY5" fmla="*/ 1272540 h 1394460"/>
              <a:gd name="connsiteX6" fmla="*/ 1242060 w 2655570"/>
              <a:gd name="connsiteY6" fmla="*/ 1223010 h 1394460"/>
              <a:gd name="connsiteX7" fmla="*/ 1177290 w 2655570"/>
              <a:gd name="connsiteY7" fmla="*/ 1223010 h 1394460"/>
              <a:gd name="connsiteX8" fmla="*/ 1177290 w 2655570"/>
              <a:gd name="connsiteY8" fmla="*/ 1169670 h 1394460"/>
              <a:gd name="connsiteX9" fmla="*/ 1036320 w 2655570"/>
              <a:gd name="connsiteY9" fmla="*/ 1169670 h 1394460"/>
              <a:gd name="connsiteX10" fmla="*/ 1036320 w 2655570"/>
              <a:gd name="connsiteY10" fmla="*/ 1108710 h 1394460"/>
              <a:gd name="connsiteX11" fmla="*/ 979170 w 2655570"/>
              <a:gd name="connsiteY11" fmla="*/ 1108710 h 1394460"/>
              <a:gd name="connsiteX12" fmla="*/ 979170 w 2655570"/>
              <a:gd name="connsiteY12" fmla="*/ 1047750 h 1394460"/>
              <a:gd name="connsiteX13" fmla="*/ 944880 w 2655570"/>
              <a:gd name="connsiteY13" fmla="*/ 1047750 h 1394460"/>
              <a:gd name="connsiteX14" fmla="*/ 944880 w 2655570"/>
              <a:gd name="connsiteY14" fmla="*/ 994410 h 1394460"/>
              <a:gd name="connsiteX15" fmla="*/ 925830 w 2655570"/>
              <a:gd name="connsiteY15" fmla="*/ 994410 h 1394460"/>
              <a:gd name="connsiteX16" fmla="*/ 925830 w 2655570"/>
              <a:gd name="connsiteY16" fmla="*/ 937260 h 1394460"/>
              <a:gd name="connsiteX17" fmla="*/ 902970 w 2655570"/>
              <a:gd name="connsiteY17" fmla="*/ 937260 h 1394460"/>
              <a:gd name="connsiteX18" fmla="*/ 902970 w 2655570"/>
              <a:gd name="connsiteY18" fmla="*/ 883920 h 1394460"/>
              <a:gd name="connsiteX19" fmla="*/ 838200 w 2655570"/>
              <a:gd name="connsiteY19" fmla="*/ 883920 h 1394460"/>
              <a:gd name="connsiteX20" fmla="*/ 838200 w 2655570"/>
              <a:gd name="connsiteY20" fmla="*/ 834390 h 1394460"/>
              <a:gd name="connsiteX21" fmla="*/ 826770 w 2655570"/>
              <a:gd name="connsiteY21" fmla="*/ 834390 h 1394460"/>
              <a:gd name="connsiteX22" fmla="*/ 826770 w 2655570"/>
              <a:gd name="connsiteY22" fmla="*/ 712470 h 1394460"/>
              <a:gd name="connsiteX23" fmla="*/ 716280 w 2655570"/>
              <a:gd name="connsiteY23" fmla="*/ 712470 h 1394460"/>
              <a:gd name="connsiteX24" fmla="*/ 716280 w 2655570"/>
              <a:gd name="connsiteY24" fmla="*/ 662940 h 1394460"/>
              <a:gd name="connsiteX25" fmla="*/ 670560 w 2655570"/>
              <a:gd name="connsiteY25" fmla="*/ 662940 h 1394460"/>
              <a:gd name="connsiteX26" fmla="*/ 670560 w 2655570"/>
              <a:gd name="connsiteY26" fmla="*/ 552450 h 1394460"/>
              <a:gd name="connsiteX27" fmla="*/ 510540 w 2655570"/>
              <a:gd name="connsiteY27" fmla="*/ 552450 h 1394460"/>
              <a:gd name="connsiteX28" fmla="*/ 510540 w 2655570"/>
              <a:gd name="connsiteY28" fmla="*/ 441960 h 1394460"/>
              <a:gd name="connsiteX29" fmla="*/ 396240 w 2655570"/>
              <a:gd name="connsiteY29" fmla="*/ 441960 h 1394460"/>
              <a:gd name="connsiteX30" fmla="*/ 396240 w 2655570"/>
              <a:gd name="connsiteY30" fmla="*/ 396240 h 1394460"/>
              <a:gd name="connsiteX31" fmla="*/ 350520 w 2655570"/>
              <a:gd name="connsiteY31" fmla="*/ 396240 h 1394460"/>
              <a:gd name="connsiteX32" fmla="*/ 350520 w 2655570"/>
              <a:gd name="connsiteY32" fmla="*/ 240030 h 1394460"/>
              <a:gd name="connsiteX33" fmla="*/ 266700 w 2655570"/>
              <a:gd name="connsiteY33" fmla="*/ 240030 h 1394460"/>
              <a:gd name="connsiteX34" fmla="*/ 266700 w 2655570"/>
              <a:gd name="connsiteY34" fmla="*/ 160020 h 1394460"/>
              <a:gd name="connsiteX35" fmla="*/ 251460 w 2655570"/>
              <a:gd name="connsiteY35" fmla="*/ 160020 h 1394460"/>
              <a:gd name="connsiteX36" fmla="*/ 251460 w 2655570"/>
              <a:gd name="connsiteY36" fmla="*/ 95250 h 1394460"/>
              <a:gd name="connsiteX37" fmla="*/ 152400 w 2655570"/>
              <a:gd name="connsiteY37" fmla="*/ 95250 h 1394460"/>
              <a:gd name="connsiteX38" fmla="*/ 152400 w 2655570"/>
              <a:gd name="connsiteY38" fmla="*/ 49530 h 1394460"/>
              <a:gd name="connsiteX39" fmla="*/ 83820 w 2655570"/>
              <a:gd name="connsiteY39" fmla="*/ 49530 h 1394460"/>
              <a:gd name="connsiteX40" fmla="*/ 83820 w 2655570"/>
              <a:gd name="connsiteY40" fmla="*/ 0 h 1394460"/>
              <a:gd name="connsiteX41" fmla="*/ 0 w 2655570"/>
              <a:gd name="connsiteY41" fmla="*/ 0 h 139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655570" h="1394460">
                <a:moveTo>
                  <a:pt x="2655570" y="1394460"/>
                </a:moveTo>
                <a:lnTo>
                  <a:pt x="1623060" y="1394460"/>
                </a:lnTo>
                <a:lnTo>
                  <a:pt x="1623060" y="1337310"/>
                </a:lnTo>
                <a:lnTo>
                  <a:pt x="1402080" y="1337310"/>
                </a:lnTo>
                <a:lnTo>
                  <a:pt x="1402080" y="1272540"/>
                </a:lnTo>
                <a:lnTo>
                  <a:pt x="1242060" y="1272540"/>
                </a:lnTo>
                <a:lnTo>
                  <a:pt x="1242060" y="1223010"/>
                </a:lnTo>
                <a:lnTo>
                  <a:pt x="1177290" y="1223010"/>
                </a:lnTo>
                <a:lnTo>
                  <a:pt x="1177290" y="1169670"/>
                </a:lnTo>
                <a:lnTo>
                  <a:pt x="1036320" y="1169670"/>
                </a:lnTo>
                <a:lnTo>
                  <a:pt x="1036320" y="1108710"/>
                </a:lnTo>
                <a:lnTo>
                  <a:pt x="979170" y="1108710"/>
                </a:lnTo>
                <a:lnTo>
                  <a:pt x="979170" y="1047750"/>
                </a:lnTo>
                <a:lnTo>
                  <a:pt x="944880" y="1047750"/>
                </a:lnTo>
                <a:lnTo>
                  <a:pt x="944880" y="994410"/>
                </a:lnTo>
                <a:lnTo>
                  <a:pt x="925830" y="994410"/>
                </a:lnTo>
                <a:lnTo>
                  <a:pt x="925830" y="937260"/>
                </a:lnTo>
                <a:lnTo>
                  <a:pt x="902970" y="937260"/>
                </a:lnTo>
                <a:lnTo>
                  <a:pt x="902970" y="883920"/>
                </a:lnTo>
                <a:lnTo>
                  <a:pt x="838200" y="883920"/>
                </a:lnTo>
                <a:lnTo>
                  <a:pt x="838200" y="834390"/>
                </a:lnTo>
                <a:lnTo>
                  <a:pt x="826770" y="834390"/>
                </a:lnTo>
                <a:lnTo>
                  <a:pt x="826770" y="712470"/>
                </a:lnTo>
                <a:lnTo>
                  <a:pt x="716280" y="712470"/>
                </a:lnTo>
                <a:lnTo>
                  <a:pt x="716280" y="662940"/>
                </a:lnTo>
                <a:lnTo>
                  <a:pt x="670560" y="662940"/>
                </a:lnTo>
                <a:lnTo>
                  <a:pt x="670560" y="552450"/>
                </a:lnTo>
                <a:lnTo>
                  <a:pt x="510540" y="552450"/>
                </a:lnTo>
                <a:lnTo>
                  <a:pt x="510540" y="441960"/>
                </a:lnTo>
                <a:lnTo>
                  <a:pt x="396240" y="441960"/>
                </a:lnTo>
                <a:lnTo>
                  <a:pt x="396240" y="396240"/>
                </a:lnTo>
                <a:lnTo>
                  <a:pt x="350520" y="396240"/>
                </a:lnTo>
                <a:lnTo>
                  <a:pt x="350520" y="240030"/>
                </a:lnTo>
                <a:lnTo>
                  <a:pt x="266700" y="240030"/>
                </a:lnTo>
                <a:lnTo>
                  <a:pt x="266700" y="160020"/>
                </a:lnTo>
                <a:lnTo>
                  <a:pt x="251460" y="160020"/>
                </a:lnTo>
                <a:lnTo>
                  <a:pt x="251460" y="95250"/>
                </a:lnTo>
                <a:lnTo>
                  <a:pt x="152400" y="95250"/>
                </a:lnTo>
                <a:lnTo>
                  <a:pt x="152400" y="49530"/>
                </a:lnTo>
                <a:lnTo>
                  <a:pt x="83820" y="49530"/>
                </a:lnTo>
                <a:lnTo>
                  <a:pt x="83820" y="0"/>
                </a:lnTo>
                <a:lnTo>
                  <a:pt x="0" y="0"/>
                </a:lnTo>
              </a:path>
            </a:pathLst>
          </a:custGeom>
          <a:noFill/>
          <a:ln w="28575">
            <a:solidFill>
              <a:schemeClr val="accent5"/>
            </a:solidFill>
            <a:miter lim="800000"/>
            <a:headEnd/>
            <a:tailEnd/>
          </a:ln>
        </p:spPr>
        <p:txBody>
          <a:bodyPr rtlCol="0" anchor="ctr"/>
          <a:lstStyle/>
          <a:p>
            <a:pPr algn="ctr"/>
            <a:endParaRPr lang="en-US" sz="1200" dirty="0"/>
          </a:p>
        </p:txBody>
      </p:sp>
      <p:cxnSp>
        <p:nvCxnSpPr>
          <p:cNvPr id="273" name="Straight Connector 272">
            <a:extLst>
              <a:ext uri="{FF2B5EF4-FFF2-40B4-BE49-F238E27FC236}">
                <a16:creationId xmlns:a16="http://schemas.microsoft.com/office/drawing/2014/main" id="{ED57D2D0-C84C-4DFB-9DA0-68D9D73C1AEC}"/>
              </a:ext>
            </a:extLst>
          </p:cNvPr>
          <p:cNvCxnSpPr/>
          <p:nvPr/>
        </p:nvCxnSpPr>
        <p:spPr bwMode="auto">
          <a:xfrm>
            <a:off x="9221912" y="5629594"/>
            <a:ext cx="2637213" cy="0"/>
          </a:xfrm>
          <a:prstGeom prst="line">
            <a:avLst/>
          </a:prstGeom>
          <a:noFill/>
          <a:ln w="28575" cap="flat" cmpd="sng" algn="ctr">
            <a:solidFill>
              <a:schemeClr val="bg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05632DAC-17DB-448C-8940-5C224F473E3C}"/>
              </a:ext>
            </a:extLst>
          </p:cNvPr>
          <p:cNvCxnSpPr>
            <a:cxnSpLocks/>
          </p:cNvCxnSpPr>
          <p:nvPr/>
        </p:nvCxnSpPr>
        <p:spPr bwMode="auto">
          <a:xfrm flipV="1">
            <a:off x="9238538" y="3931037"/>
            <a:ext cx="0" cy="1698557"/>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D5F30E4B-BDA7-463B-86D6-0F5A70563988}"/>
              </a:ext>
            </a:extLst>
          </p:cNvPr>
          <p:cNvCxnSpPr>
            <a:cxnSpLocks/>
          </p:cNvCxnSpPr>
          <p:nvPr/>
        </p:nvCxnSpPr>
        <p:spPr bwMode="auto">
          <a:xfrm>
            <a:off x="9172037" y="39393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17035AF0-F10E-4E15-8D8C-DF4F5E2233FE}"/>
              </a:ext>
            </a:extLst>
          </p:cNvPr>
          <p:cNvCxnSpPr>
            <a:cxnSpLocks/>
          </p:cNvCxnSpPr>
          <p:nvPr/>
        </p:nvCxnSpPr>
        <p:spPr bwMode="auto">
          <a:xfrm>
            <a:off x="9172037" y="42773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D769D6EF-9326-4475-9E02-758B18986900}"/>
              </a:ext>
            </a:extLst>
          </p:cNvPr>
          <p:cNvCxnSpPr>
            <a:cxnSpLocks/>
          </p:cNvCxnSpPr>
          <p:nvPr/>
        </p:nvCxnSpPr>
        <p:spPr bwMode="auto">
          <a:xfrm>
            <a:off x="9172037" y="46154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7F0FA336-F957-4257-8051-28041DCF62C5}"/>
              </a:ext>
            </a:extLst>
          </p:cNvPr>
          <p:cNvCxnSpPr>
            <a:cxnSpLocks/>
          </p:cNvCxnSpPr>
          <p:nvPr/>
        </p:nvCxnSpPr>
        <p:spPr bwMode="auto">
          <a:xfrm>
            <a:off x="9172037" y="49534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85849E7F-13A0-4640-924C-949DA5D84AA0}"/>
              </a:ext>
            </a:extLst>
          </p:cNvPr>
          <p:cNvCxnSpPr>
            <a:cxnSpLocks/>
          </p:cNvCxnSpPr>
          <p:nvPr/>
        </p:nvCxnSpPr>
        <p:spPr bwMode="auto">
          <a:xfrm>
            <a:off x="9172037" y="52915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D3192F0B-A21C-4920-980E-E715295886DB}"/>
              </a:ext>
            </a:extLst>
          </p:cNvPr>
          <p:cNvCxnSpPr>
            <a:cxnSpLocks/>
          </p:cNvCxnSpPr>
          <p:nvPr/>
        </p:nvCxnSpPr>
        <p:spPr bwMode="auto">
          <a:xfrm>
            <a:off x="9172037" y="56295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890C25DB-6395-4ADA-8F7F-64C65F1D23E6}"/>
              </a:ext>
            </a:extLst>
          </p:cNvPr>
          <p:cNvCxnSpPr/>
          <p:nvPr/>
        </p:nvCxnSpPr>
        <p:spPr bwMode="auto">
          <a:xfrm>
            <a:off x="9238538" y="56379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D321B8C3-1D7E-49B4-84D8-1B4EB016E4D9}"/>
              </a:ext>
            </a:extLst>
          </p:cNvPr>
          <p:cNvCxnSpPr/>
          <p:nvPr/>
        </p:nvCxnSpPr>
        <p:spPr bwMode="auto">
          <a:xfrm>
            <a:off x="9675303" y="56379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F3E88C55-DB76-47B7-8750-0255DDE3FD1F}"/>
              </a:ext>
            </a:extLst>
          </p:cNvPr>
          <p:cNvCxnSpPr/>
          <p:nvPr/>
        </p:nvCxnSpPr>
        <p:spPr bwMode="auto">
          <a:xfrm>
            <a:off x="10112068" y="56379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E9BF0691-61B2-4075-9CC8-1FC97FA2CA84}"/>
              </a:ext>
            </a:extLst>
          </p:cNvPr>
          <p:cNvCxnSpPr/>
          <p:nvPr/>
        </p:nvCxnSpPr>
        <p:spPr bwMode="auto">
          <a:xfrm>
            <a:off x="10548833" y="56379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B3AA63A6-046C-491A-807D-82DCDAA77DDE}"/>
              </a:ext>
            </a:extLst>
          </p:cNvPr>
          <p:cNvCxnSpPr/>
          <p:nvPr/>
        </p:nvCxnSpPr>
        <p:spPr bwMode="auto">
          <a:xfrm>
            <a:off x="10985598" y="56379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EF4F0C0F-562C-4064-AC9C-78FCDDFE2291}"/>
              </a:ext>
            </a:extLst>
          </p:cNvPr>
          <p:cNvCxnSpPr/>
          <p:nvPr/>
        </p:nvCxnSpPr>
        <p:spPr bwMode="auto">
          <a:xfrm>
            <a:off x="11422363" y="56379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91B8B74B-EAF6-48C2-AA8B-5FEF1F7EFD94}"/>
              </a:ext>
            </a:extLst>
          </p:cNvPr>
          <p:cNvCxnSpPr/>
          <p:nvPr/>
        </p:nvCxnSpPr>
        <p:spPr bwMode="auto">
          <a:xfrm>
            <a:off x="11859125" y="5637907"/>
            <a:ext cx="0" cy="64008"/>
          </a:xfrm>
          <a:prstGeom prst="line">
            <a:avLst/>
          </a:prstGeom>
          <a:noFill/>
          <a:ln w="28575" cap="flat" cmpd="sng" algn="ctr">
            <a:solidFill>
              <a:schemeClr val="bg1"/>
            </a:solidFill>
            <a:prstDash val="solid"/>
            <a:round/>
            <a:headEnd type="none" w="med" len="med"/>
            <a:tailEnd type="none" w="med" len="med"/>
          </a:ln>
          <a:effectLst/>
        </p:spPr>
      </p:cxnSp>
      <p:sp>
        <p:nvSpPr>
          <p:cNvPr id="288" name="TextBox 287">
            <a:extLst>
              <a:ext uri="{FF2B5EF4-FFF2-40B4-BE49-F238E27FC236}">
                <a16:creationId xmlns:a16="http://schemas.microsoft.com/office/drawing/2014/main" id="{5D95411C-C8E5-42F1-B9C2-9D6A80D52951}"/>
              </a:ext>
            </a:extLst>
          </p:cNvPr>
          <p:cNvSpPr txBox="1"/>
          <p:nvPr/>
        </p:nvSpPr>
        <p:spPr bwMode="auto">
          <a:xfrm>
            <a:off x="8615087" y="3769568"/>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289" name="TextBox 288">
            <a:extLst>
              <a:ext uri="{FF2B5EF4-FFF2-40B4-BE49-F238E27FC236}">
                <a16:creationId xmlns:a16="http://schemas.microsoft.com/office/drawing/2014/main" id="{517CFE35-5DD1-42C5-BCFB-8D084536EC7E}"/>
              </a:ext>
            </a:extLst>
          </p:cNvPr>
          <p:cNvSpPr txBox="1"/>
          <p:nvPr/>
        </p:nvSpPr>
        <p:spPr bwMode="auto">
          <a:xfrm>
            <a:off x="8615087" y="4106923"/>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290" name="TextBox 289">
            <a:extLst>
              <a:ext uri="{FF2B5EF4-FFF2-40B4-BE49-F238E27FC236}">
                <a16:creationId xmlns:a16="http://schemas.microsoft.com/office/drawing/2014/main" id="{525D3833-CEB2-4B31-B72F-B082D4B808B8}"/>
              </a:ext>
            </a:extLst>
          </p:cNvPr>
          <p:cNvSpPr txBox="1"/>
          <p:nvPr/>
        </p:nvSpPr>
        <p:spPr bwMode="auto">
          <a:xfrm>
            <a:off x="8615087" y="4444278"/>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291" name="TextBox 290">
            <a:extLst>
              <a:ext uri="{FF2B5EF4-FFF2-40B4-BE49-F238E27FC236}">
                <a16:creationId xmlns:a16="http://schemas.microsoft.com/office/drawing/2014/main" id="{F1E02197-7251-4A06-AE5F-FA1B84FBA4C6}"/>
              </a:ext>
            </a:extLst>
          </p:cNvPr>
          <p:cNvSpPr txBox="1"/>
          <p:nvPr/>
        </p:nvSpPr>
        <p:spPr bwMode="auto">
          <a:xfrm>
            <a:off x="8615087" y="4781633"/>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292" name="TextBox 291">
            <a:extLst>
              <a:ext uri="{FF2B5EF4-FFF2-40B4-BE49-F238E27FC236}">
                <a16:creationId xmlns:a16="http://schemas.microsoft.com/office/drawing/2014/main" id="{A47F06A9-E757-45BB-9381-14F3570A1C32}"/>
              </a:ext>
            </a:extLst>
          </p:cNvPr>
          <p:cNvSpPr txBox="1"/>
          <p:nvPr/>
        </p:nvSpPr>
        <p:spPr bwMode="auto">
          <a:xfrm>
            <a:off x="8615087" y="5118988"/>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293" name="TextBox 292">
            <a:extLst>
              <a:ext uri="{FF2B5EF4-FFF2-40B4-BE49-F238E27FC236}">
                <a16:creationId xmlns:a16="http://schemas.microsoft.com/office/drawing/2014/main" id="{A2051711-9E85-4650-BA4B-98C0AE4E4075}"/>
              </a:ext>
            </a:extLst>
          </p:cNvPr>
          <p:cNvSpPr txBox="1"/>
          <p:nvPr/>
        </p:nvSpPr>
        <p:spPr bwMode="auto">
          <a:xfrm>
            <a:off x="8615087" y="5456342"/>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94" name="TextBox 293">
            <a:extLst>
              <a:ext uri="{FF2B5EF4-FFF2-40B4-BE49-F238E27FC236}">
                <a16:creationId xmlns:a16="http://schemas.microsoft.com/office/drawing/2014/main" id="{A65DAFE5-1895-4E4F-95F0-591FF120B0ED}"/>
              </a:ext>
            </a:extLst>
          </p:cNvPr>
          <p:cNvSpPr txBox="1"/>
          <p:nvPr/>
        </p:nvSpPr>
        <p:spPr bwMode="auto">
          <a:xfrm rot="16200000">
            <a:off x="7588844" y="4672225"/>
            <a:ext cx="233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1" dirty="0">
                <a:solidFill>
                  <a:schemeClr val="bg1"/>
                </a:solidFill>
                <a:latin typeface="Calibri" panose="020F0502020204030204" pitchFamily="34" charset="0"/>
              </a:rPr>
              <a:t>Event-Free Survival Probability</a:t>
            </a:r>
          </a:p>
        </p:txBody>
      </p:sp>
      <p:sp>
        <p:nvSpPr>
          <p:cNvPr id="295" name="TextBox 294">
            <a:extLst>
              <a:ext uri="{FF2B5EF4-FFF2-40B4-BE49-F238E27FC236}">
                <a16:creationId xmlns:a16="http://schemas.microsoft.com/office/drawing/2014/main" id="{58D735C4-8CEB-4264-9839-CF8FAD763A8B}"/>
              </a:ext>
            </a:extLst>
          </p:cNvPr>
          <p:cNvSpPr txBox="1"/>
          <p:nvPr/>
        </p:nvSpPr>
        <p:spPr bwMode="auto">
          <a:xfrm>
            <a:off x="9255165" y="5792469"/>
            <a:ext cx="26039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Mos</a:t>
            </a:r>
          </a:p>
        </p:txBody>
      </p:sp>
      <p:sp>
        <p:nvSpPr>
          <p:cNvPr id="296" name="TextBox 295">
            <a:extLst>
              <a:ext uri="{FF2B5EF4-FFF2-40B4-BE49-F238E27FC236}">
                <a16:creationId xmlns:a16="http://schemas.microsoft.com/office/drawing/2014/main" id="{BAFA58EF-3904-4AF7-9B4D-AAE48D1BE8A7}"/>
              </a:ext>
            </a:extLst>
          </p:cNvPr>
          <p:cNvSpPr txBox="1"/>
          <p:nvPr/>
        </p:nvSpPr>
        <p:spPr bwMode="auto">
          <a:xfrm>
            <a:off x="8944043" y="5635172"/>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97" name="TextBox 296">
            <a:extLst>
              <a:ext uri="{FF2B5EF4-FFF2-40B4-BE49-F238E27FC236}">
                <a16:creationId xmlns:a16="http://schemas.microsoft.com/office/drawing/2014/main" id="{15977063-32A4-4D12-8C5F-3BAC9A8BA04B}"/>
              </a:ext>
            </a:extLst>
          </p:cNvPr>
          <p:cNvSpPr txBox="1"/>
          <p:nvPr/>
        </p:nvSpPr>
        <p:spPr bwMode="auto">
          <a:xfrm>
            <a:off x="11563416" y="5635172"/>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sp>
        <p:nvSpPr>
          <p:cNvPr id="298" name="TextBox 297">
            <a:extLst>
              <a:ext uri="{FF2B5EF4-FFF2-40B4-BE49-F238E27FC236}">
                <a16:creationId xmlns:a16="http://schemas.microsoft.com/office/drawing/2014/main" id="{855DFF0E-D150-4630-9FF3-4DC6D8E52870}"/>
              </a:ext>
            </a:extLst>
          </p:cNvPr>
          <p:cNvSpPr txBox="1"/>
          <p:nvPr/>
        </p:nvSpPr>
        <p:spPr bwMode="auto">
          <a:xfrm>
            <a:off x="9380605" y="5635172"/>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99" name="TextBox 298">
            <a:extLst>
              <a:ext uri="{FF2B5EF4-FFF2-40B4-BE49-F238E27FC236}">
                <a16:creationId xmlns:a16="http://schemas.microsoft.com/office/drawing/2014/main" id="{6A8BEAD6-A019-421F-8701-43F0DE928CEC}"/>
              </a:ext>
            </a:extLst>
          </p:cNvPr>
          <p:cNvSpPr txBox="1"/>
          <p:nvPr/>
        </p:nvSpPr>
        <p:spPr bwMode="auto">
          <a:xfrm>
            <a:off x="9817167" y="5635172"/>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300" name="TextBox 299">
            <a:extLst>
              <a:ext uri="{FF2B5EF4-FFF2-40B4-BE49-F238E27FC236}">
                <a16:creationId xmlns:a16="http://schemas.microsoft.com/office/drawing/2014/main" id="{4F12B8D0-5D16-4AB6-8609-66B4DF82245E}"/>
              </a:ext>
            </a:extLst>
          </p:cNvPr>
          <p:cNvSpPr txBox="1"/>
          <p:nvPr/>
        </p:nvSpPr>
        <p:spPr bwMode="auto">
          <a:xfrm>
            <a:off x="10253729" y="5635172"/>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301" name="TextBox 300">
            <a:extLst>
              <a:ext uri="{FF2B5EF4-FFF2-40B4-BE49-F238E27FC236}">
                <a16:creationId xmlns:a16="http://schemas.microsoft.com/office/drawing/2014/main" id="{977988FB-7260-46BE-851C-8B74BFE3E744}"/>
              </a:ext>
            </a:extLst>
          </p:cNvPr>
          <p:cNvSpPr txBox="1"/>
          <p:nvPr/>
        </p:nvSpPr>
        <p:spPr bwMode="auto">
          <a:xfrm>
            <a:off x="10690291" y="5635172"/>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302" name="TextBox 301">
            <a:extLst>
              <a:ext uri="{FF2B5EF4-FFF2-40B4-BE49-F238E27FC236}">
                <a16:creationId xmlns:a16="http://schemas.microsoft.com/office/drawing/2014/main" id="{9BB03F0C-B2A0-46F7-96D2-B6FCDFFCFD06}"/>
              </a:ext>
            </a:extLst>
          </p:cNvPr>
          <p:cNvSpPr txBox="1"/>
          <p:nvPr/>
        </p:nvSpPr>
        <p:spPr bwMode="auto">
          <a:xfrm>
            <a:off x="11126853" y="5635172"/>
            <a:ext cx="606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10" name="TextBox 309">
            <a:extLst>
              <a:ext uri="{FF2B5EF4-FFF2-40B4-BE49-F238E27FC236}">
                <a16:creationId xmlns:a16="http://schemas.microsoft.com/office/drawing/2014/main" id="{3FD99812-AD67-4B61-AA37-F8F104F3DE06}"/>
              </a:ext>
            </a:extLst>
          </p:cNvPr>
          <p:cNvSpPr txBox="1"/>
          <p:nvPr/>
        </p:nvSpPr>
        <p:spPr bwMode="auto">
          <a:xfrm>
            <a:off x="8372802" y="5822100"/>
            <a:ext cx="175548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pPr>
            <a:r>
              <a:rPr lang="en-US" sz="1200" b="1" dirty="0">
                <a:solidFill>
                  <a:schemeClr val="bg1"/>
                </a:solidFill>
                <a:latin typeface="Calibri" panose="020F0502020204030204" pitchFamily="34" charset="0"/>
              </a:rPr>
              <a:t>Patients at Risk, n</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CRLF2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Non-CRLF2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Ph+</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B-other</a:t>
            </a:r>
          </a:p>
        </p:txBody>
      </p:sp>
      <p:sp>
        <p:nvSpPr>
          <p:cNvPr id="311" name="TextBox 310">
            <a:extLst>
              <a:ext uri="{FF2B5EF4-FFF2-40B4-BE49-F238E27FC236}">
                <a16:creationId xmlns:a16="http://schemas.microsoft.com/office/drawing/2014/main" id="{49CE6300-3A52-4AFF-A989-2078143717C0}"/>
              </a:ext>
            </a:extLst>
          </p:cNvPr>
          <p:cNvSpPr txBox="1"/>
          <p:nvPr/>
        </p:nvSpPr>
        <p:spPr bwMode="auto">
          <a:xfrm>
            <a:off x="8972552" y="5988300"/>
            <a:ext cx="52712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53</a:t>
            </a:r>
          </a:p>
        </p:txBody>
      </p:sp>
      <p:sp>
        <p:nvSpPr>
          <p:cNvPr id="312" name="TextBox 311">
            <a:extLst>
              <a:ext uri="{FF2B5EF4-FFF2-40B4-BE49-F238E27FC236}">
                <a16:creationId xmlns:a16="http://schemas.microsoft.com/office/drawing/2014/main" id="{8954BE0B-7667-4A30-8B51-FEF130273A4C}"/>
              </a:ext>
            </a:extLst>
          </p:cNvPr>
          <p:cNvSpPr txBox="1"/>
          <p:nvPr/>
        </p:nvSpPr>
        <p:spPr bwMode="auto">
          <a:xfrm>
            <a:off x="9412321" y="5988300"/>
            <a:ext cx="52712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37</a:t>
            </a:r>
          </a:p>
        </p:txBody>
      </p:sp>
      <p:sp>
        <p:nvSpPr>
          <p:cNvPr id="313" name="TextBox 312">
            <a:extLst>
              <a:ext uri="{FF2B5EF4-FFF2-40B4-BE49-F238E27FC236}">
                <a16:creationId xmlns:a16="http://schemas.microsoft.com/office/drawing/2014/main" id="{8F8B30C3-770B-45EF-B88F-DE9C1B61FC3B}"/>
              </a:ext>
            </a:extLst>
          </p:cNvPr>
          <p:cNvSpPr txBox="1"/>
          <p:nvPr/>
        </p:nvSpPr>
        <p:spPr bwMode="auto">
          <a:xfrm>
            <a:off x="9852090" y="5988300"/>
            <a:ext cx="52712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32</a:t>
            </a:r>
          </a:p>
        </p:txBody>
      </p:sp>
      <p:sp>
        <p:nvSpPr>
          <p:cNvPr id="314" name="TextBox 313">
            <a:extLst>
              <a:ext uri="{FF2B5EF4-FFF2-40B4-BE49-F238E27FC236}">
                <a16:creationId xmlns:a16="http://schemas.microsoft.com/office/drawing/2014/main" id="{F9ADC8F7-1D24-4244-9149-396E325613FE}"/>
              </a:ext>
            </a:extLst>
          </p:cNvPr>
          <p:cNvSpPr txBox="1"/>
          <p:nvPr/>
        </p:nvSpPr>
        <p:spPr bwMode="auto">
          <a:xfrm>
            <a:off x="10291859" y="5988300"/>
            <a:ext cx="52712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28</a:t>
            </a:r>
          </a:p>
        </p:txBody>
      </p:sp>
      <p:sp>
        <p:nvSpPr>
          <p:cNvPr id="315" name="TextBox 314">
            <a:extLst>
              <a:ext uri="{FF2B5EF4-FFF2-40B4-BE49-F238E27FC236}">
                <a16:creationId xmlns:a16="http://schemas.microsoft.com/office/drawing/2014/main" id="{6C3A8CC6-D26C-40DA-AB70-1C39F29625B9}"/>
              </a:ext>
            </a:extLst>
          </p:cNvPr>
          <p:cNvSpPr txBox="1"/>
          <p:nvPr/>
        </p:nvSpPr>
        <p:spPr bwMode="auto">
          <a:xfrm>
            <a:off x="10731628" y="5988300"/>
            <a:ext cx="52712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23</a:t>
            </a:r>
          </a:p>
        </p:txBody>
      </p:sp>
      <p:sp>
        <p:nvSpPr>
          <p:cNvPr id="316" name="TextBox 315">
            <a:extLst>
              <a:ext uri="{FF2B5EF4-FFF2-40B4-BE49-F238E27FC236}">
                <a16:creationId xmlns:a16="http://schemas.microsoft.com/office/drawing/2014/main" id="{76E5B47A-FCD8-461A-BB36-A35D918C4A5F}"/>
              </a:ext>
            </a:extLst>
          </p:cNvPr>
          <p:cNvSpPr txBox="1"/>
          <p:nvPr/>
        </p:nvSpPr>
        <p:spPr bwMode="auto">
          <a:xfrm>
            <a:off x="11171397" y="5988300"/>
            <a:ext cx="52712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20</a:t>
            </a:r>
          </a:p>
        </p:txBody>
      </p:sp>
      <p:sp>
        <p:nvSpPr>
          <p:cNvPr id="317" name="TextBox 316">
            <a:extLst>
              <a:ext uri="{FF2B5EF4-FFF2-40B4-BE49-F238E27FC236}">
                <a16:creationId xmlns:a16="http://schemas.microsoft.com/office/drawing/2014/main" id="{7CE0F370-5CEB-4298-8557-E396E4FDE2F4}"/>
              </a:ext>
            </a:extLst>
          </p:cNvPr>
          <p:cNvSpPr txBox="1"/>
          <p:nvPr/>
        </p:nvSpPr>
        <p:spPr bwMode="auto">
          <a:xfrm>
            <a:off x="11611167" y="5988300"/>
            <a:ext cx="52712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a:t>
            </a:r>
          </a:p>
        </p:txBody>
      </p:sp>
      <p:grpSp>
        <p:nvGrpSpPr>
          <p:cNvPr id="336" name="Group 335">
            <a:extLst>
              <a:ext uri="{FF2B5EF4-FFF2-40B4-BE49-F238E27FC236}">
                <a16:creationId xmlns:a16="http://schemas.microsoft.com/office/drawing/2014/main" id="{457FD213-2DFF-4F84-8BEF-ED404DCA42DE}"/>
              </a:ext>
            </a:extLst>
          </p:cNvPr>
          <p:cNvGrpSpPr/>
          <p:nvPr/>
        </p:nvGrpSpPr>
        <p:grpSpPr>
          <a:xfrm>
            <a:off x="9813582" y="3532761"/>
            <a:ext cx="2348537" cy="941796"/>
            <a:chOff x="9752036" y="3585514"/>
            <a:chExt cx="2348537" cy="941796"/>
          </a:xfrm>
        </p:grpSpPr>
        <p:grpSp>
          <p:nvGrpSpPr>
            <p:cNvPr id="303" name="Group 302">
              <a:extLst>
                <a:ext uri="{FF2B5EF4-FFF2-40B4-BE49-F238E27FC236}">
                  <a16:creationId xmlns:a16="http://schemas.microsoft.com/office/drawing/2014/main" id="{6455B86B-B563-4D36-9927-B50CACDA16F3}"/>
                </a:ext>
              </a:extLst>
            </p:cNvPr>
            <p:cNvGrpSpPr/>
            <p:nvPr/>
          </p:nvGrpSpPr>
          <p:grpSpPr>
            <a:xfrm>
              <a:off x="9921105" y="3585514"/>
              <a:ext cx="2179468" cy="941796"/>
              <a:chOff x="6012904" y="267685"/>
              <a:chExt cx="2179468" cy="941796"/>
            </a:xfrm>
          </p:grpSpPr>
          <p:sp>
            <p:nvSpPr>
              <p:cNvPr id="304" name="TextBox 303">
                <a:extLst>
                  <a:ext uri="{FF2B5EF4-FFF2-40B4-BE49-F238E27FC236}">
                    <a16:creationId xmlns:a16="http://schemas.microsoft.com/office/drawing/2014/main" id="{295D7D22-9C84-4010-BA56-0F094FF6412F}"/>
                  </a:ext>
                </a:extLst>
              </p:cNvPr>
              <p:cNvSpPr txBox="1"/>
              <p:nvPr/>
            </p:nvSpPr>
            <p:spPr bwMode="auto">
              <a:xfrm>
                <a:off x="6012904" y="452351"/>
                <a:ext cx="91429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spcAft>
                    <a:spcPct val="0"/>
                  </a:spcAft>
                  <a:buClrTx/>
                  <a:buFontTx/>
                  <a:buNone/>
                </a:pPr>
                <a:r>
                  <a:rPr lang="en-US" sz="1200" b="0" dirty="0">
                    <a:solidFill>
                      <a:schemeClr val="bg1"/>
                    </a:solidFill>
                    <a:latin typeface="Calibri" panose="020F0502020204030204" pitchFamily="34" charset="0"/>
                  </a:rPr>
                  <a:t>CRLF2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Non-CRLF2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Ph+</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B-other</a:t>
                </a:r>
              </a:p>
            </p:txBody>
          </p:sp>
          <p:sp>
            <p:nvSpPr>
              <p:cNvPr id="305" name="TextBox 304">
                <a:extLst>
                  <a:ext uri="{FF2B5EF4-FFF2-40B4-BE49-F238E27FC236}">
                    <a16:creationId xmlns:a16="http://schemas.microsoft.com/office/drawing/2014/main" id="{EE366DD1-ABBD-4002-9F73-2CD5CFAF822F}"/>
                  </a:ext>
                </a:extLst>
              </p:cNvPr>
              <p:cNvSpPr txBox="1"/>
              <p:nvPr/>
            </p:nvSpPr>
            <p:spPr bwMode="auto">
              <a:xfrm>
                <a:off x="6575109" y="267685"/>
                <a:ext cx="7671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1" dirty="0">
                    <a:solidFill>
                      <a:schemeClr val="bg1"/>
                    </a:solidFill>
                    <a:latin typeface="Calibri" panose="020F0502020204030204" pitchFamily="34" charset="0"/>
                  </a:rPr>
                  <a:t>Total</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53</a:t>
                </a:r>
              </a:p>
            </p:txBody>
          </p:sp>
          <p:sp>
            <p:nvSpPr>
              <p:cNvPr id="306" name="TextBox 305">
                <a:extLst>
                  <a:ext uri="{FF2B5EF4-FFF2-40B4-BE49-F238E27FC236}">
                    <a16:creationId xmlns:a16="http://schemas.microsoft.com/office/drawing/2014/main" id="{BFAA97B6-41D6-4950-85D6-258246575453}"/>
                  </a:ext>
                </a:extLst>
              </p:cNvPr>
              <p:cNvSpPr txBox="1"/>
              <p:nvPr/>
            </p:nvSpPr>
            <p:spPr bwMode="auto">
              <a:xfrm>
                <a:off x="6973395" y="267685"/>
                <a:ext cx="7671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1" dirty="0">
                    <a:solidFill>
                      <a:schemeClr val="bg1"/>
                    </a:solidFill>
                    <a:latin typeface="Calibri" panose="020F0502020204030204" pitchFamily="34" charset="0"/>
                  </a:rPr>
                  <a:t>Died</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26</a:t>
                </a:r>
              </a:p>
            </p:txBody>
          </p:sp>
          <p:sp>
            <p:nvSpPr>
              <p:cNvPr id="307" name="TextBox 306">
                <a:extLst>
                  <a:ext uri="{FF2B5EF4-FFF2-40B4-BE49-F238E27FC236}">
                    <a16:creationId xmlns:a16="http://schemas.microsoft.com/office/drawing/2014/main" id="{EDE59659-BEF9-468C-A771-076E86879A76}"/>
                  </a:ext>
                </a:extLst>
              </p:cNvPr>
              <p:cNvSpPr txBox="1"/>
              <p:nvPr/>
            </p:nvSpPr>
            <p:spPr bwMode="auto">
              <a:xfrm>
                <a:off x="7425210" y="267685"/>
                <a:ext cx="7671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1" dirty="0">
                    <a:solidFill>
                      <a:schemeClr val="bg1"/>
                    </a:solidFill>
                    <a:latin typeface="Calibri" panose="020F0502020204030204" pitchFamily="34" charset="0"/>
                  </a:rPr>
                  <a:t>Median</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27.8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21.7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63.8</a:t>
                </a:r>
              </a:p>
            </p:txBody>
          </p:sp>
        </p:grpSp>
        <p:cxnSp>
          <p:nvCxnSpPr>
            <p:cNvPr id="308" name="Straight Connector 307">
              <a:extLst>
                <a:ext uri="{FF2B5EF4-FFF2-40B4-BE49-F238E27FC236}">
                  <a16:creationId xmlns:a16="http://schemas.microsoft.com/office/drawing/2014/main" id="{F82B4F42-9137-459B-AB7B-815961485388}"/>
                </a:ext>
              </a:extLst>
            </p:cNvPr>
            <p:cNvCxnSpPr/>
            <p:nvPr/>
          </p:nvCxnSpPr>
          <p:spPr bwMode="auto">
            <a:xfrm flipH="1" flipV="1">
              <a:off x="9752036" y="3913935"/>
              <a:ext cx="182880" cy="0"/>
            </a:xfrm>
            <a:prstGeom prst="line">
              <a:avLst/>
            </a:prstGeom>
            <a:noFill/>
            <a:ln w="28575" cap="flat" cmpd="sng" algn="ctr">
              <a:solidFill>
                <a:schemeClr val="accent5"/>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B4B7CE51-8D9F-4365-8F2D-19017F6B3B94}"/>
                </a:ext>
              </a:extLst>
            </p:cNvPr>
            <p:cNvCxnSpPr/>
            <p:nvPr/>
          </p:nvCxnSpPr>
          <p:spPr bwMode="auto">
            <a:xfrm flipH="1" flipV="1">
              <a:off x="9752036" y="4072568"/>
              <a:ext cx="182880" cy="0"/>
            </a:xfrm>
            <a:prstGeom prst="line">
              <a:avLst/>
            </a:prstGeom>
            <a:noFill/>
            <a:ln w="28575" cap="flat" cmpd="sng" algn="ctr">
              <a:solidFill>
                <a:schemeClr val="accent6"/>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AB99472C-BE8F-4D6A-AC37-EF90CE9538A9}"/>
                </a:ext>
              </a:extLst>
            </p:cNvPr>
            <p:cNvCxnSpPr/>
            <p:nvPr/>
          </p:nvCxnSpPr>
          <p:spPr bwMode="auto">
            <a:xfrm flipH="1" flipV="1">
              <a:off x="9752036" y="4231201"/>
              <a:ext cx="182880" cy="0"/>
            </a:xfrm>
            <a:prstGeom prst="line">
              <a:avLst/>
            </a:prstGeom>
            <a:noFill/>
            <a:ln w="28575" cap="flat" cmpd="sng" algn="ctr">
              <a:solidFill>
                <a:schemeClr val="accent4"/>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014E633F-20DD-40F2-89B7-6065CF1032C1}"/>
                </a:ext>
              </a:extLst>
            </p:cNvPr>
            <p:cNvCxnSpPr/>
            <p:nvPr/>
          </p:nvCxnSpPr>
          <p:spPr bwMode="auto">
            <a:xfrm flipH="1" flipV="1">
              <a:off x="9752036" y="4389835"/>
              <a:ext cx="18288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5" name="Group 324">
            <a:extLst>
              <a:ext uri="{FF2B5EF4-FFF2-40B4-BE49-F238E27FC236}">
                <a16:creationId xmlns:a16="http://schemas.microsoft.com/office/drawing/2014/main" id="{F5D8144E-9409-4AA0-AC48-9F0C143E3FC4}"/>
              </a:ext>
            </a:extLst>
          </p:cNvPr>
          <p:cNvGrpSpPr/>
          <p:nvPr/>
        </p:nvGrpSpPr>
        <p:grpSpPr>
          <a:xfrm>
            <a:off x="9261232" y="3939204"/>
            <a:ext cx="2638425" cy="1533525"/>
            <a:chOff x="9296400" y="4686300"/>
            <a:chExt cx="2638425" cy="1533525"/>
          </a:xfrm>
        </p:grpSpPr>
        <p:sp>
          <p:nvSpPr>
            <p:cNvPr id="322" name="Freeform: Shape 321">
              <a:extLst>
                <a:ext uri="{FF2B5EF4-FFF2-40B4-BE49-F238E27FC236}">
                  <a16:creationId xmlns:a16="http://schemas.microsoft.com/office/drawing/2014/main" id="{86405ADE-E83F-4A7A-B827-94A06813AB98}"/>
                </a:ext>
              </a:extLst>
            </p:cNvPr>
            <p:cNvSpPr/>
            <p:nvPr/>
          </p:nvSpPr>
          <p:spPr bwMode="auto">
            <a:xfrm>
              <a:off x="9939338" y="5724525"/>
              <a:ext cx="1995487" cy="495300"/>
            </a:xfrm>
            <a:custGeom>
              <a:avLst/>
              <a:gdLst>
                <a:gd name="connsiteX0" fmla="*/ 1995487 w 1995487"/>
                <a:gd name="connsiteY0" fmla="*/ 495300 h 495300"/>
                <a:gd name="connsiteX1" fmla="*/ 885825 w 1995487"/>
                <a:gd name="connsiteY1" fmla="*/ 495300 h 495300"/>
                <a:gd name="connsiteX2" fmla="*/ 885825 w 1995487"/>
                <a:gd name="connsiteY2" fmla="*/ 433388 h 495300"/>
                <a:gd name="connsiteX3" fmla="*/ 357187 w 1995487"/>
                <a:gd name="connsiteY3" fmla="*/ 433388 h 495300"/>
                <a:gd name="connsiteX4" fmla="*/ 357187 w 1995487"/>
                <a:gd name="connsiteY4" fmla="*/ 376238 h 495300"/>
                <a:gd name="connsiteX5" fmla="*/ 209550 w 1995487"/>
                <a:gd name="connsiteY5" fmla="*/ 376238 h 495300"/>
                <a:gd name="connsiteX6" fmla="*/ 209550 w 1995487"/>
                <a:gd name="connsiteY6" fmla="*/ 314325 h 495300"/>
                <a:gd name="connsiteX7" fmla="*/ 90487 w 1995487"/>
                <a:gd name="connsiteY7" fmla="*/ 314325 h 495300"/>
                <a:gd name="connsiteX8" fmla="*/ 90487 w 1995487"/>
                <a:gd name="connsiteY8" fmla="*/ 195263 h 495300"/>
                <a:gd name="connsiteX9" fmla="*/ 42862 w 1995487"/>
                <a:gd name="connsiteY9" fmla="*/ 195263 h 495300"/>
                <a:gd name="connsiteX10" fmla="*/ 42862 w 1995487"/>
                <a:gd name="connsiteY10" fmla="*/ 133350 h 495300"/>
                <a:gd name="connsiteX11" fmla="*/ 14287 w 1995487"/>
                <a:gd name="connsiteY11" fmla="*/ 133350 h 495300"/>
                <a:gd name="connsiteX12" fmla="*/ 14287 w 1995487"/>
                <a:gd name="connsiteY12" fmla="*/ 57150 h 495300"/>
                <a:gd name="connsiteX13" fmla="*/ 0 w 1995487"/>
                <a:gd name="connsiteY13" fmla="*/ 57150 h 495300"/>
                <a:gd name="connsiteX14" fmla="*/ 0 w 1995487"/>
                <a:gd name="connsiteY14"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95487" h="495300">
                  <a:moveTo>
                    <a:pt x="1995487" y="495300"/>
                  </a:moveTo>
                  <a:lnTo>
                    <a:pt x="885825" y="495300"/>
                  </a:lnTo>
                  <a:lnTo>
                    <a:pt x="885825" y="433388"/>
                  </a:lnTo>
                  <a:lnTo>
                    <a:pt x="357187" y="433388"/>
                  </a:lnTo>
                  <a:lnTo>
                    <a:pt x="357187" y="376238"/>
                  </a:lnTo>
                  <a:lnTo>
                    <a:pt x="209550" y="376238"/>
                  </a:lnTo>
                  <a:lnTo>
                    <a:pt x="209550" y="314325"/>
                  </a:lnTo>
                  <a:lnTo>
                    <a:pt x="90487" y="314325"/>
                  </a:lnTo>
                  <a:lnTo>
                    <a:pt x="90487" y="195263"/>
                  </a:lnTo>
                  <a:lnTo>
                    <a:pt x="42862" y="195263"/>
                  </a:lnTo>
                  <a:lnTo>
                    <a:pt x="42862" y="133350"/>
                  </a:lnTo>
                  <a:lnTo>
                    <a:pt x="14287" y="133350"/>
                  </a:lnTo>
                  <a:lnTo>
                    <a:pt x="14287" y="57150"/>
                  </a:lnTo>
                  <a:lnTo>
                    <a:pt x="0" y="57150"/>
                  </a:lnTo>
                  <a:lnTo>
                    <a:pt x="0" y="0"/>
                  </a:lnTo>
                </a:path>
              </a:pathLst>
            </a:custGeom>
            <a:noFill/>
            <a:ln w="28575">
              <a:solidFill>
                <a:schemeClr val="accent5"/>
              </a:solidFill>
              <a:miter lim="800000"/>
              <a:headEnd/>
              <a:tailEnd/>
            </a:ln>
          </p:spPr>
          <p:txBody>
            <a:bodyPr rtlCol="0" anchor="ctr"/>
            <a:lstStyle/>
            <a:p>
              <a:pPr algn="ctr"/>
              <a:endParaRPr lang="en-US" sz="1200" dirty="0"/>
            </a:p>
          </p:txBody>
        </p:sp>
        <p:sp>
          <p:nvSpPr>
            <p:cNvPr id="323" name="Freeform: Shape 322">
              <a:extLst>
                <a:ext uri="{FF2B5EF4-FFF2-40B4-BE49-F238E27FC236}">
                  <a16:creationId xmlns:a16="http://schemas.microsoft.com/office/drawing/2014/main" id="{914C9B5C-7708-4DC9-8371-5550D998ED63}"/>
                </a:ext>
              </a:extLst>
            </p:cNvPr>
            <p:cNvSpPr/>
            <p:nvPr/>
          </p:nvSpPr>
          <p:spPr bwMode="auto">
            <a:xfrm>
              <a:off x="9296400" y="4686300"/>
              <a:ext cx="66675" cy="333375"/>
            </a:xfrm>
            <a:custGeom>
              <a:avLst/>
              <a:gdLst>
                <a:gd name="connsiteX0" fmla="*/ 0 w 66675"/>
                <a:gd name="connsiteY0" fmla="*/ 0 h 333375"/>
                <a:gd name="connsiteX1" fmla="*/ 0 w 66675"/>
                <a:gd name="connsiteY1" fmla="*/ 95250 h 333375"/>
                <a:gd name="connsiteX2" fmla="*/ 33338 w 66675"/>
                <a:gd name="connsiteY2" fmla="*/ 95250 h 333375"/>
                <a:gd name="connsiteX3" fmla="*/ 33338 w 66675"/>
                <a:gd name="connsiteY3" fmla="*/ 180975 h 333375"/>
                <a:gd name="connsiteX4" fmla="*/ 52388 w 66675"/>
                <a:gd name="connsiteY4" fmla="*/ 180975 h 333375"/>
                <a:gd name="connsiteX5" fmla="*/ 52388 w 66675"/>
                <a:gd name="connsiteY5" fmla="*/ 247650 h 333375"/>
                <a:gd name="connsiteX6" fmla="*/ 52388 w 66675"/>
                <a:gd name="connsiteY6" fmla="*/ 276225 h 333375"/>
                <a:gd name="connsiteX7" fmla="*/ 66675 w 66675"/>
                <a:gd name="connsiteY7" fmla="*/ 276225 h 333375"/>
                <a:gd name="connsiteX8" fmla="*/ 66675 w 66675"/>
                <a:gd name="connsiteY8" fmla="*/ 333375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675" h="333375">
                  <a:moveTo>
                    <a:pt x="0" y="0"/>
                  </a:moveTo>
                  <a:lnTo>
                    <a:pt x="0" y="95250"/>
                  </a:lnTo>
                  <a:lnTo>
                    <a:pt x="33338" y="95250"/>
                  </a:lnTo>
                  <a:lnTo>
                    <a:pt x="33338" y="180975"/>
                  </a:lnTo>
                  <a:lnTo>
                    <a:pt x="52388" y="180975"/>
                  </a:lnTo>
                  <a:lnTo>
                    <a:pt x="52388" y="247650"/>
                  </a:lnTo>
                  <a:lnTo>
                    <a:pt x="52388" y="276225"/>
                  </a:lnTo>
                  <a:lnTo>
                    <a:pt x="66675" y="276225"/>
                  </a:lnTo>
                  <a:lnTo>
                    <a:pt x="66675" y="333375"/>
                  </a:lnTo>
                </a:path>
              </a:pathLst>
            </a:custGeom>
            <a:noFill/>
            <a:ln w="28575">
              <a:solidFill>
                <a:schemeClr val="accent5"/>
              </a:solidFill>
              <a:miter lim="800000"/>
              <a:headEnd/>
              <a:tailEnd/>
            </a:ln>
          </p:spPr>
          <p:txBody>
            <a:bodyPr rtlCol="0" anchor="ctr"/>
            <a:lstStyle/>
            <a:p>
              <a:pPr algn="ctr"/>
              <a:endParaRPr lang="en-US" sz="1200" dirty="0"/>
            </a:p>
          </p:txBody>
        </p:sp>
        <p:sp>
          <p:nvSpPr>
            <p:cNvPr id="324" name="Freeform: Shape 323">
              <a:extLst>
                <a:ext uri="{FF2B5EF4-FFF2-40B4-BE49-F238E27FC236}">
                  <a16:creationId xmlns:a16="http://schemas.microsoft.com/office/drawing/2014/main" id="{A03F1FBA-CAC0-4B0E-AF4F-BEA802D85EF5}"/>
                </a:ext>
              </a:extLst>
            </p:cNvPr>
            <p:cNvSpPr/>
            <p:nvPr/>
          </p:nvSpPr>
          <p:spPr bwMode="auto">
            <a:xfrm>
              <a:off x="9377363" y="5005388"/>
              <a:ext cx="542925" cy="733425"/>
            </a:xfrm>
            <a:custGeom>
              <a:avLst/>
              <a:gdLst>
                <a:gd name="connsiteX0" fmla="*/ 542925 w 542925"/>
                <a:gd name="connsiteY0" fmla="*/ 733425 h 733425"/>
                <a:gd name="connsiteX1" fmla="*/ 542925 w 542925"/>
                <a:gd name="connsiteY1" fmla="*/ 666750 h 733425"/>
                <a:gd name="connsiteX2" fmla="*/ 514350 w 542925"/>
                <a:gd name="connsiteY2" fmla="*/ 666750 h 733425"/>
                <a:gd name="connsiteX3" fmla="*/ 514350 w 542925"/>
                <a:gd name="connsiteY3" fmla="*/ 604837 h 733425"/>
                <a:gd name="connsiteX4" fmla="*/ 514350 w 542925"/>
                <a:gd name="connsiteY4" fmla="*/ 604837 h 733425"/>
                <a:gd name="connsiteX5" fmla="*/ 514350 w 542925"/>
                <a:gd name="connsiteY5" fmla="*/ 542925 h 733425"/>
                <a:gd name="connsiteX6" fmla="*/ 328612 w 542925"/>
                <a:gd name="connsiteY6" fmla="*/ 542925 h 733425"/>
                <a:gd name="connsiteX7" fmla="*/ 328612 w 542925"/>
                <a:gd name="connsiteY7" fmla="*/ 490537 h 733425"/>
                <a:gd name="connsiteX8" fmla="*/ 300037 w 542925"/>
                <a:gd name="connsiteY8" fmla="*/ 490537 h 733425"/>
                <a:gd name="connsiteX9" fmla="*/ 300037 w 542925"/>
                <a:gd name="connsiteY9" fmla="*/ 409575 h 733425"/>
                <a:gd name="connsiteX10" fmla="*/ 228600 w 542925"/>
                <a:gd name="connsiteY10" fmla="*/ 409575 h 733425"/>
                <a:gd name="connsiteX11" fmla="*/ 228600 w 542925"/>
                <a:gd name="connsiteY11" fmla="*/ 304800 h 733425"/>
                <a:gd name="connsiteX12" fmla="*/ 133350 w 542925"/>
                <a:gd name="connsiteY12" fmla="*/ 304800 h 733425"/>
                <a:gd name="connsiteX13" fmla="*/ 133350 w 542925"/>
                <a:gd name="connsiteY13" fmla="*/ 209550 h 733425"/>
                <a:gd name="connsiteX14" fmla="*/ 71437 w 542925"/>
                <a:gd name="connsiteY14" fmla="*/ 209550 h 733425"/>
                <a:gd name="connsiteX15" fmla="*/ 71437 w 542925"/>
                <a:gd name="connsiteY15" fmla="*/ 138112 h 733425"/>
                <a:gd name="connsiteX16" fmla="*/ 47625 w 542925"/>
                <a:gd name="connsiteY16" fmla="*/ 138112 h 733425"/>
                <a:gd name="connsiteX17" fmla="*/ 47625 w 542925"/>
                <a:gd name="connsiteY17" fmla="*/ 57150 h 733425"/>
                <a:gd name="connsiteX18" fmla="*/ 0 w 542925"/>
                <a:gd name="connsiteY18" fmla="*/ 57150 h 733425"/>
                <a:gd name="connsiteX19" fmla="*/ 0 w 542925"/>
                <a:gd name="connsiteY19" fmla="*/ 0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42925" h="733425">
                  <a:moveTo>
                    <a:pt x="542925" y="733425"/>
                  </a:moveTo>
                  <a:lnTo>
                    <a:pt x="542925" y="666750"/>
                  </a:lnTo>
                  <a:lnTo>
                    <a:pt x="514350" y="666750"/>
                  </a:lnTo>
                  <a:lnTo>
                    <a:pt x="514350" y="604837"/>
                  </a:lnTo>
                  <a:lnTo>
                    <a:pt x="514350" y="604837"/>
                  </a:lnTo>
                  <a:lnTo>
                    <a:pt x="514350" y="542925"/>
                  </a:lnTo>
                  <a:lnTo>
                    <a:pt x="328612" y="542925"/>
                  </a:lnTo>
                  <a:lnTo>
                    <a:pt x="328612" y="490537"/>
                  </a:lnTo>
                  <a:lnTo>
                    <a:pt x="300037" y="490537"/>
                  </a:lnTo>
                  <a:lnTo>
                    <a:pt x="300037" y="409575"/>
                  </a:lnTo>
                  <a:lnTo>
                    <a:pt x="228600" y="409575"/>
                  </a:lnTo>
                  <a:lnTo>
                    <a:pt x="228600" y="304800"/>
                  </a:lnTo>
                  <a:lnTo>
                    <a:pt x="133350" y="304800"/>
                  </a:lnTo>
                  <a:lnTo>
                    <a:pt x="133350" y="209550"/>
                  </a:lnTo>
                  <a:lnTo>
                    <a:pt x="71437" y="209550"/>
                  </a:lnTo>
                  <a:lnTo>
                    <a:pt x="71437" y="138112"/>
                  </a:lnTo>
                  <a:lnTo>
                    <a:pt x="47625" y="138112"/>
                  </a:lnTo>
                  <a:lnTo>
                    <a:pt x="47625" y="57150"/>
                  </a:lnTo>
                  <a:lnTo>
                    <a:pt x="0" y="57150"/>
                  </a:lnTo>
                  <a:lnTo>
                    <a:pt x="0" y="0"/>
                  </a:lnTo>
                </a:path>
              </a:pathLst>
            </a:custGeom>
            <a:noFill/>
            <a:ln w="28575">
              <a:solidFill>
                <a:schemeClr val="accent5"/>
              </a:solidFill>
              <a:miter lim="800000"/>
              <a:headEnd/>
              <a:tailEnd/>
            </a:ln>
          </p:spPr>
          <p:txBody>
            <a:bodyPr rtlCol="0" anchor="ctr"/>
            <a:lstStyle/>
            <a:p>
              <a:pPr algn="ctr"/>
              <a:endParaRPr lang="en-US" sz="1200" dirty="0"/>
            </a:p>
          </p:txBody>
        </p:sp>
      </p:grpSp>
      <p:sp>
        <p:nvSpPr>
          <p:cNvPr id="326" name="Freeform: Shape 325">
            <a:extLst>
              <a:ext uri="{FF2B5EF4-FFF2-40B4-BE49-F238E27FC236}">
                <a16:creationId xmlns:a16="http://schemas.microsoft.com/office/drawing/2014/main" id="{B793E93C-8D71-40A4-92F9-3AAC240E9452}"/>
              </a:ext>
            </a:extLst>
          </p:cNvPr>
          <p:cNvSpPr/>
          <p:nvPr/>
        </p:nvSpPr>
        <p:spPr bwMode="auto">
          <a:xfrm>
            <a:off x="9313620" y="4043979"/>
            <a:ext cx="2586037" cy="1033463"/>
          </a:xfrm>
          <a:custGeom>
            <a:avLst/>
            <a:gdLst>
              <a:gd name="connsiteX0" fmla="*/ 2586037 w 2586037"/>
              <a:gd name="connsiteY0" fmla="*/ 1033463 h 1033463"/>
              <a:gd name="connsiteX1" fmla="*/ 1385887 w 2586037"/>
              <a:gd name="connsiteY1" fmla="*/ 1033463 h 1033463"/>
              <a:gd name="connsiteX2" fmla="*/ 1385887 w 2586037"/>
              <a:gd name="connsiteY2" fmla="*/ 909638 h 1033463"/>
              <a:gd name="connsiteX3" fmla="*/ 1371600 w 2586037"/>
              <a:gd name="connsiteY3" fmla="*/ 909638 h 1033463"/>
              <a:gd name="connsiteX4" fmla="*/ 1371600 w 2586037"/>
              <a:gd name="connsiteY4" fmla="*/ 790575 h 1033463"/>
              <a:gd name="connsiteX5" fmla="*/ 928687 w 2586037"/>
              <a:gd name="connsiteY5" fmla="*/ 790575 h 1033463"/>
              <a:gd name="connsiteX6" fmla="*/ 928687 w 2586037"/>
              <a:gd name="connsiteY6" fmla="*/ 704850 h 1033463"/>
              <a:gd name="connsiteX7" fmla="*/ 795337 w 2586037"/>
              <a:gd name="connsiteY7" fmla="*/ 704850 h 1033463"/>
              <a:gd name="connsiteX8" fmla="*/ 795337 w 2586037"/>
              <a:gd name="connsiteY8" fmla="*/ 609600 h 1033463"/>
              <a:gd name="connsiteX9" fmla="*/ 723900 w 2586037"/>
              <a:gd name="connsiteY9" fmla="*/ 609600 h 1033463"/>
              <a:gd name="connsiteX10" fmla="*/ 723900 w 2586037"/>
              <a:gd name="connsiteY10" fmla="*/ 523875 h 1033463"/>
              <a:gd name="connsiteX11" fmla="*/ 385762 w 2586037"/>
              <a:gd name="connsiteY11" fmla="*/ 523875 h 1033463"/>
              <a:gd name="connsiteX12" fmla="*/ 385762 w 2586037"/>
              <a:gd name="connsiteY12" fmla="*/ 333375 h 1033463"/>
              <a:gd name="connsiteX13" fmla="*/ 338137 w 2586037"/>
              <a:gd name="connsiteY13" fmla="*/ 333375 h 1033463"/>
              <a:gd name="connsiteX14" fmla="*/ 338137 w 2586037"/>
              <a:gd name="connsiteY14" fmla="*/ 252413 h 1033463"/>
              <a:gd name="connsiteX15" fmla="*/ 109537 w 2586037"/>
              <a:gd name="connsiteY15" fmla="*/ 252413 h 1033463"/>
              <a:gd name="connsiteX16" fmla="*/ 109537 w 2586037"/>
              <a:gd name="connsiteY16" fmla="*/ 157163 h 1033463"/>
              <a:gd name="connsiteX17" fmla="*/ 80962 w 2586037"/>
              <a:gd name="connsiteY17" fmla="*/ 157163 h 1033463"/>
              <a:gd name="connsiteX18" fmla="*/ 80962 w 2586037"/>
              <a:gd name="connsiteY18" fmla="*/ 71438 h 1033463"/>
              <a:gd name="connsiteX19" fmla="*/ 0 w 2586037"/>
              <a:gd name="connsiteY19" fmla="*/ 71438 h 1033463"/>
              <a:gd name="connsiteX20" fmla="*/ 0 w 2586037"/>
              <a:gd name="connsiteY20" fmla="*/ 0 h 1033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86037" h="1033463">
                <a:moveTo>
                  <a:pt x="2586037" y="1033463"/>
                </a:moveTo>
                <a:lnTo>
                  <a:pt x="1385887" y="1033463"/>
                </a:lnTo>
                <a:lnTo>
                  <a:pt x="1385887" y="909638"/>
                </a:lnTo>
                <a:lnTo>
                  <a:pt x="1371600" y="909638"/>
                </a:lnTo>
                <a:lnTo>
                  <a:pt x="1371600" y="790575"/>
                </a:lnTo>
                <a:lnTo>
                  <a:pt x="928687" y="790575"/>
                </a:lnTo>
                <a:lnTo>
                  <a:pt x="928687" y="704850"/>
                </a:lnTo>
                <a:lnTo>
                  <a:pt x="795337" y="704850"/>
                </a:lnTo>
                <a:lnTo>
                  <a:pt x="795337" y="609600"/>
                </a:lnTo>
                <a:lnTo>
                  <a:pt x="723900" y="609600"/>
                </a:lnTo>
                <a:lnTo>
                  <a:pt x="723900" y="523875"/>
                </a:lnTo>
                <a:lnTo>
                  <a:pt x="385762" y="523875"/>
                </a:lnTo>
                <a:lnTo>
                  <a:pt x="385762" y="333375"/>
                </a:lnTo>
                <a:lnTo>
                  <a:pt x="338137" y="333375"/>
                </a:lnTo>
                <a:lnTo>
                  <a:pt x="338137" y="252413"/>
                </a:lnTo>
                <a:lnTo>
                  <a:pt x="109537" y="252413"/>
                </a:lnTo>
                <a:lnTo>
                  <a:pt x="109537" y="157163"/>
                </a:lnTo>
                <a:lnTo>
                  <a:pt x="80962" y="157163"/>
                </a:lnTo>
                <a:lnTo>
                  <a:pt x="80962" y="71438"/>
                </a:lnTo>
                <a:lnTo>
                  <a:pt x="0" y="71438"/>
                </a:lnTo>
                <a:lnTo>
                  <a:pt x="0" y="0"/>
                </a:lnTo>
              </a:path>
            </a:pathLst>
          </a:custGeom>
          <a:noFill/>
          <a:ln w="28575">
            <a:solidFill>
              <a:schemeClr val="accent6"/>
            </a:solidFill>
            <a:miter lim="800000"/>
            <a:headEnd/>
            <a:tailEnd/>
          </a:ln>
        </p:spPr>
        <p:txBody>
          <a:bodyPr rtlCol="0" anchor="ctr"/>
          <a:lstStyle/>
          <a:p>
            <a:pPr algn="ctr"/>
            <a:endParaRPr lang="en-US" sz="1200" dirty="0"/>
          </a:p>
        </p:txBody>
      </p:sp>
    </p:spTree>
    <p:extLst>
      <p:ext uri="{BB962C8B-B14F-4D97-AF65-F5344CB8AC3E}">
        <p14:creationId xmlns:p14="http://schemas.microsoft.com/office/powerpoint/2010/main" val="6526829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16F0E58B-5913-4198-899F-2F5812C56079}"/>
              </a:ext>
            </a:extLst>
          </p:cNvPr>
          <p:cNvGrpSpPr/>
          <p:nvPr/>
        </p:nvGrpSpPr>
        <p:grpSpPr>
          <a:xfrm>
            <a:off x="6408247" y="2224727"/>
            <a:ext cx="3376776" cy="548415"/>
            <a:chOff x="6408247" y="2224727"/>
            <a:chExt cx="3376776" cy="548415"/>
          </a:xfrm>
        </p:grpSpPr>
        <p:sp>
          <p:nvSpPr>
            <p:cNvPr id="44" name="Rectangle 43">
              <a:extLst>
                <a:ext uri="{FF2B5EF4-FFF2-40B4-BE49-F238E27FC236}">
                  <a16:creationId xmlns:a16="http://schemas.microsoft.com/office/drawing/2014/main" id="{CD947552-3DEE-42DD-98EE-EB1F2A6D718E}"/>
                </a:ext>
              </a:extLst>
            </p:cNvPr>
            <p:cNvSpPr/>
            <p:nvPr/>
          </p:nvSpPr>
          <p:spPr bwMode="auto">
            <a:xfrm>
              <a:off x="6408247" y="2224727"/>
              <a:ext cx="2306506" cy="2640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1AB0FB96-A21B-4A93-B7DB-CB78CAF51C93}"/>
                </a:ext>
              </a:extLst>
            </p:cNvPr>
            <p:cNvSpPr/>
            <p:nvPr/>
          </p:nvSpPr>
          <p:spPr bwMode="auto">
            <a:xfrm>
              <a:off x="6408247" y="2509105"/>
              <a:ext cx="3376776" cy="2640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7" name="Group 46">
            <a:extLst>
              <a:ext uri="{FF2B5EF4-FFF2-40B4-BE49-F238E27FC236}">
                <a16:creationId xmlns:a16="http://schemas.microsoft.com/office/drawing/2014/main" id="{7D0B9EA9-195E-48B3-B8E8-716EF36CDEAF}"/>
              </a:ext>
            </a:extLst>
          </p:cNvPr>
          <p:cNvGrpSpPr/>
          <p:nvPr/>
        </p:nvGrpSpPr>
        <p:grpSpPr>
          <a:xfrm>
            <a:off x="6408246" y="2923944"/>
            <a:ext cx="4006091" cy="548415"/>
            <a:chOff x="6408246" y="2224727"/>
            <a:chExt cx="4006091" cy="548415"/>
          </a:xfrm>
        </p:grpSpPr>
        <p:sp>
          <p:nvSpPr>
            <p:cNvPr id="48" name="Rectangle 47">
              <a:extLst>
                <a:ext uri="{FF2B5EF4-FFF2-40B4-BE49-F238E27FC236}">
                  <a16:creationId xmlns:a16="http://schemas.microsoft.com/office/drawing/2014/main" id="{BB8120AC-8C2A-40C7-93F6-0A3D7EDE8BC0}"/>
                </a:ext>
              </a:extLst>
            </p:cNvPr>
            <p:cNvSpPr/>
            <p:nvPr/>
          </p:nvSpPr>
          <p:spPr bwMode="auto">
            <a:xfrm>
              <a:off x="6408246" y="2224727"/>
              <a:ext cx="3556829" cy="2640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594E46B8-696A-4A4D-AF96-DE8C54ECDE20}"/>
                </a:ext>
              </a:extLst>
            </p:cNvPr>
            <p:cNvSpPr/>
            <p:nvPr/>
          </p:nvSpPr>
          <p:spPr bwMode="auto">
            <a:xfrm>
              <a:off x="6408247" y="2509105"/>
              <a:ext cx="4006090" cy="2640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0" name="Group 49">
            <a:extLst>
              <a:ext uri="{FF2B5EF4-FFF2-40B4-BE49-F238E27FC236}">
                <a16:creationId xmlns:a16="http://schemas.microsoft.com/office/drawing/2014/main" id="{1ACC5F4E-5707-4B78-B661-2441C1C70E5D}"/>
              </a:ext>
            </a:extLst>
          </p:cNvPr>
          <p:cNvGrpSpPr/>
          <p:nvPr/>
        </p:nvGrpSpPr>
        <p:grpSpPr>
          <a:xfrm>
            <a:off x="6408246" y="3623161"/>
            <a:ext cx="3556829" cy="548415"/>
            <a:chOff x="6408246" y="2224727"/>
            <a:chExt cx="3556829" cy="548415"/>
          </a:xfrm>
        </p:grpSpPr>
        <p:sp>
          <p:nvSpPr>
            <p:cNvPr id="51" name="Rectangle 50">
              <a:extLst>
                <a:ext uri="{FF2B5EF4-FFF2-40B4-BE49-F238E27FC236}">
                  <a16:creationId xmlns:a16="http://schemas.microsoft.com/office/drawing/2014/main" id="{77349E21-79C1-4EC9-95DE-A5A3BFB18077}"/>
                </a:ext>
              </a:extLst>
            </p:cNvPr>
            <p:cNvSpPr/>
            <p:nvPr/>
          </p:nvSpPr>
          <p:spPr bwMode="auto">
            <a:xfrm>
              <a:off x="6408246" y="2224727"/>
              <a:ext cx="2801741" cy="2640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8FF88897-611B-4A5D-A640-EDECCE68E01C}"/>
                </a:ext>
              </a:extLst>
            </p:cNvPr>
            <p:cNvSpPr/>
            <p:nvPr/>
          </p:nvSpPr>
          <p:spPr bwMode="auto">
            <a:xfrm>
              <a:off x="6408247" y="2509105"/>
              <a:ext cx="3556828" cy="2640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3" name="Group 52">
            <a:extLst>
              <a:ext uri="{FF2B5EF4-FFF2-40B4-BE49-F238E27FC236}">
                <a16:creationId xmlns:a16="http://schemas.microsoft.com/office/drawing/2014/main" id="{0DFF2F6F-EF42-4DF8-ACD1-9520D5E8FE66}"/>
              </a:ext>
            </a:extLst>
          </p:cNvPr>
          <p:cNvGrpSpPr/>
          <p:nvPr/>
        </p:nvGrpSpPr>
        <p:grpSpPr>
          <a:xfrm>
            <a:off x="6408245" y="4322378"/>
            <a:ext cx="3968384" cy="548415"/>
            <a:chOff x="6408245" y="2224727"/>
            <a:chExt cx="3968384" cy="548415"/>
          </a:xfrm>
        </p:grpSpPr>
        <p:sp>
          <p:nvSpPr>
            <p:cNvPr id="54" name="Rectangle 53">
              <a:extLst>
                <a:ext uri="{FF2B5EF4-FFF2-40B4-BE49-F238E27FC236}">
                  <a16:creationId xmlns:a16="http://schemas.microsoft.com/office/drawing/2014/main" id="{8C79A3EA-459C-4680-9778-537C1DC845BD}"/>
                </a:ext>
              </a:extLst>
            </p:cNvPr>
            <p:cNvSpPr/>
            <p:nvPr/>
          </p:nvSpPr>
          <p:spPr bwMode="auto">
            <a:xfrm>
              <a:off x="6408247" y="2224727"/>
              <a:ext cx="1870971" cy="2640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A59455BB-C9DB-4FBE-81F7-18A93BA05243}"/>
                </a:ext>
              </a:extLst>
            </p:cNvPr>
            <p:cNvSpPr/>
            <p:nvPr/>
          </p:nvSpPr>
          <p:spPr bwMode="auto">
            <a:xfrm>
              <a:off x="6408245" y="2509105"/>
              <a:ext cx="3968384" cy="2640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6" name="Group 55">
            <a:extLst>
              <a:ext uri="{FF2B5EF4-FFF2-40B4-BE49-F238E27FC236}">
                <a16:creationId xmlns:a16="http://schemas.microsoft.com/office/drawing/2014/main" id="{E567C1CF-366F-45D5-809F-DFD72900871B}"/>
              </a:ext>
            </a:extLst>
          </p:cNvPr>
          <p:cNvGrpSpPr/>
          <p:nvPr/>
        </p:nvGrpSpPr>
        <p:grpSpPr>
          <a:xfrm>
            <a:off x="6408245" y="5021595"/>
            <a:ext cx="3895251" cy="548415"/>
            <a:chOff x="6408245" y="2224727"/>
            <a:chExt cx="3895251" cy="548415"/>
          </a:xfrm>
        </p:grpSpPr>
        <p:sp>
          <p:nvSpPr>
            <p:cNvPr id="57" name="Rectangle 56">
              <a:extLst>
                <a:ext uri="{FF2B5EF4-FFF2-40B4-BE49-F238E27FC236}">
                  <a16:creationId xmlns:a16="http://schemas.microsoft.com/office/drawing/2014/main" id="{B10A9B14-71A0-4295-90A1-420A84DAE3BC}"/>
                </a:ext>
              </a:extLst>
            </p:cNvPr>
            <p:cNvSpPr/>
            <p:nvPr/>
          </p:nvSpPr>
          <p:spPr bwMode="auto">
            <a:xfrm>
              <a:off x="6408247" y="2224727"/>
              <a:ext cx="2242498" cy="2640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7C37DC03-2A8D-4982-AFE5-3D8F0A7B4213}"/>
                </a:ext>
              </a:extLst>
            </p:cNvPr>
            <p:cNvSpPr/>
            <p:nvPr/>
          </p:nvSpPr>
          <p:spPr bwMode="auto">
            <a:xfrm>
              <a:off x="6408245" y="2509105"/>
              <a:ext cx="3895251" cy="2640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 name="TextBox 5">
            <a:extLst>
              <a:ext uri="{FF2B5EF4-FFF2-40B4-BE49-F238E27FC236}">
                <a16:creationId xmlns:a16="http://schemas.microsoft.com/office/drawing/2014/main" id="{35B5E6B3-2A6E-4544-8591-4F5541D9FEA7}"/>
              </a:ext>
            </a:extLst>
          </p:cNvPr>
          <p:cNvSpPr txBox="1"/>
          <p:nvPr/>
        </p:nvSpPr>
        <p:spPr>
          <a:xfrm>
            <a:off x="426236" y="6364389"/>
            <a:ext cx="327692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5686A"/>
                </a:solidFill>
                <a:effectLst/>
                <a:uLnTx/>
                <a:uFillTx/>
                <a:latin typeface="Calibri" panose="020F0502020204030204" pitchFamily="34" charset="0"/>
                <a:cs typeface="Calibri" panose="020F0502020204030204" pitchFamily="34" charset="0"/>
              </a:rPr>
              <a:t>Boissel. J Adolesc Young Adult Oncol. 2015;4:118.</a:t>
            </a:r>
          </a:p>
        </p:txBody>
      </p:sp>
      <p:sp>
        <p:nvSpPr>
          <p:cNvPr id="2" name="Title 1">
            <a:extLst>
              <a:ext uri="{FF2B5EF4-FFF2-40B4-BE49-F238E27FC236}">
                <a16:creationId xmlns:a16="http://schemas.microsoft.com/office/drawing/2014/main" id="{8B1D8D84-8FBF-4852-92DD-E56D61071C73}"/>
              </a:ext>
            </a:extLst>
          </p:cNvPr>
          <p:cNvSpPr>
            <a:spLocks noGrp="1"/>
          </p:cNvSpPr>
          <p:nvPr>
            <p:ph type="title"/>
          </p:nvPr>
        </p:nvSpPr>
        <p:spPr/>
        <p:txBody>
          <a:bodyPr/>
          <a:lstStyle/>
          <a:p>
            <a:r>
              <a:rPr lang="en-US" dirty="0"/>
              <a:t>Pediatric vs Adult Regimens for ALL</a:t>
            </a:r>
          </a:p>
        </p:txBody>
      </p:sp>
      <p:sp>
        <p:nvSpPr>
          <p:cNvPr id="4" name="Content Placeholder 3">
            <a:extLst>
              <a:ext uri="{FF2B5EF4-FFF2-40B4-BE49-F238E27FC236}">
                <a16:creationId xmlns:a16="http://schemas.microsoft.com/office/drawing/2014/main" id="{9170E3ED-A042-4801-BEB5-9873854A9420}"/>
              </a:ext>
            </a:extLst>
          </p:cNvPr>
          <p:cNvSpPr>
            <a:spLocks noGrp="1"/>
          </p:cNvSpPr>
          <p:nvPr>
            <p:ph sz="half" idx="1"/>
          </p:nvPr>
        </p:nvSpPr>
        <p:spPr>
          <a:xfrm>
            <a:off x="601820" y="1510730"/>
            <a:ext cx="3677949" cy="4678738"/>
          </a:xfrm>
        </p:spPr>
        <p:txBody>
          <a:bodyPr/>
          <a:lstStyle/>
          <a:p>
            <a:r>
              <a:rPr lang="en-US" sz="2200" dirty="0"/>
              <a:t>Pediatric regimens </a:t>
            </a:r>
          </a:p>
          <a:p>
            <a:pPr lvl="1"/>
            <a:r>
              <a:rPr lang="en-US" sz="2000" dirty="0"/>
              <a:t>Involve more intensive use of</a:t>
            </a:r>
          </a:p>
          <a:p>
            <a:pPr lvl="2"/>
            <a:r>
              <a:rPr lang="en-US" sz="1800" dirty="0"/>
              <a:t>Corticosteroids</a:t>
            </a:r>
          </a:p>
          <a:p>
            <a:pPr lvl="2"/>
            <a:r>
              <a:rPr lang="en-US" sz="1800" dirty="0"/>
              <a:t>Vincristine</a:t>
            </a:r>
          </a:p>
          <a:p>
            <a:pPr lvl="2"/>
            <a:r>
              <a:rPr lang="en-US" sz="1800" dirty="0"/>
              <a:t>Asparaginase</a:t>
            </a:r>
          </a:p>
          <a:p>
            <a:pPr lvl="1"/>
            <a:r>
              <a:rPr lang="en-US" sz="2200" dirty="0"/>
              <a:t>Emphasize timely administration of therapy</a:t>
            </a:r>
          </a:p>
          <a:p>
            <a:pPr lvl="1"/>
            <a:r>
              <a:rPr lang="en-US" sz="2200" dirty="0"/>
              <a:t>Typically include MRD quantification to assess response to treatment</a:t>
            </a:r>
          </a:p>
        </p:txBody>
      </p:sp>
      <p:sp>
        <p:nvSpPr>
          <p:cNvPr id="7" name="TextBox 6">
            <a:extLst>
              <a:ext uri="{FF2B5EF4-FFF2-40B4-BE49-F238E27FC236}">
                <a16:creationId xmlns:a16="http://schemas.microsoft.com/office/drawing/2014/main" id="{67267551-7428-42E1-B8D5-47565FDDA0D3}"/>
              </a:ext>
            </a:extLst>
          </p:cNvPr>
          <p:cNvSpPr txBox="1"/>
          <p:nvPr/>
        </p:nvSpPr>
        <p:spPr bwMode="auto">
          <a:xfrm>
            <a:off x="6408245" y="1394606"/>
            <a:ext cx="50741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Outcomes in Adolescents and Young Adult Patients Treated With Pediatric or Adult ALL Regimens</a:t>
            </a:r>
          </a:p>
        </p:txBody>
      </p:sp>
      <p:grpSp>
        <p:nvGrpSpPr>
          <p:cNvPr id="8" name="Group 7">
            <a:extLst>
              <a:ext uri="{FF2B5EF4-FFF2-40B4-BE49-F238E27FC236}">
                <a16:creationId xmlns:a16="http://schemas.microsoft.com/office/drawing/2014/main" id="{DDE7DFDB-992A-4BF6-98A8-8332A26A4DE7}"/>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874A1C59-FBF8-4F73-B2F8-3E469EF7FD2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E0F71D60-612B-46F6-8425-F045A0EBA6B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15" name="Straight Connector 14">
            <a:extLst>
              <a:ext uri="{FF2B5EF4-FFF2-40B4-BE49-F238E27FC236}">
                <a16:creationId xmlns:a16="http://schemas.microsoft.com/office/drawing/2014/main" id="{6419B2E5-C8E6-40B7-8854-9CB9AB4C5C6A}"/>
              </a:ext>
            </a:extLst>
          </p:cNvPr>
          <p:cNvCxnSpPr/>
          <p:nvPr/>
        </p:nvCxnSpPr>
        <p:spPr bwMode="auto">
          <a:xfrm>
            <a:off x="6400800" y="5637229"/>
            <a:ext cx="501506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6F7A02F-88D3-45CE-844C-F54C8B136943}"/>
              </a:ext>
            </a:extLst>
          </p:cNvPr>
          <p:cNvCxnSpPr/>
          <p:nvPr/>
        </p:nvCxnSpPr>
        <p:spPr bwMode="auto">
          <a:xfrm flipV="1">
            <a:off x="6412962" y="2168165"/>
            <a:ext cx="0" cy="3487917"/>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010884E-9B46-44F2-9DAA-EF5BD949E329}"/>
              </a:ext>
            </a:extLst>
          </p:cNvPr>
          <p:cNvCxnSpPr/>
          <p:nvPr/>
        </p:nvCxnSpPr>
        <p:spPr bwMode="auto">
          <a:xfrm flipH="1">
            <a:off x="6344240" y="21775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670CD85-F1AF-4116-B620-8BC45F2BD504}"/>
              </a:ext>
            </a:extLst>
          </p:cNvPr>
          <p:cNvCxnSpPr/>
          <p:nvPr/>
        </p:nvCxnSpPr>
        <p:spPr bwMode="auto">
          <a:xfrm flipH="1">
            <a:off x="6344240" y="28695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D0E038D-377A-4AAB-8342-DAEA8778A7A6}"/>
              </a:ext>
            </a:extLst>
          </p:cNvPr>
          <p:cNvCxnSpPr/>
          <p:nvPr/>
        </p:nvCxnSpPr>
        <p:spPr bwMode="auto">
          <a:xfrm flipH="1">
            <a:off x="6344240" y="35614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82DEE0B-B3C9-4A3E-A501-AEAF37642783}"/>
              </a:ext>
            </a:extLst>
          </p:cNvPr>
          <p:cNvCxnSpPr/>
          <p:nvPr/>
        </p:nvCxnSpPr>
        <p:spPr bwMode="auto">
          <a:xfrm flipH="1">
            <a:off x="6344240" y="42533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3F9D8D1-FFBF-4844-8D51-3A6E3A2B6CAB}"/>
              </a:ext>
            </a:extLst>
          </p:cNvPr>
          <p:cNvCxnSpPr/>
          <p:nvPr/>
        </p:nvCxnSpPr>
        <p:spPr bwMode="auto">
          <a:xfrm flipH="1">
            <a:off x="6344240" y="49453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8DCC06B-E172-424B-B109-0449E01F0F13}"/>
              </a:ext>
            </a:extLst>
          </p:cNvPr>
          <p:cNvCxnSpPr/>
          <p:nvPr/>
        </p:nvCxnSpPr>
        <p:spPr bwMode="auto">
          <a:xfrm flipH="1">
            <a:off x="6344240" y="56372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14BCF80-3681-4904-A8E8-45BFBB263849}"/>
              </a:ext>
            </a:extLst>
          </p:cNvPr>
          <p:cNvCxnSpPr/>
          <p:nvPr/>
        </p:nvCxnSpPr>
        <p:spPr bwMode="auto">
          <a:xfrm>
            <a:off x="6412962" y="56372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11C79D9-ACFC-4A00-B88D-1D54B133E9FA}"/>
              </a:ext>
            </a:extLst>
          </p:cNvPr>
          <p:cNvCxnSpPr/>
          <p:nvPr/>
        </p:nvCxnSpPr>
        <p:spPr bwMode="auto">
          <a:xfrm>
            <a:off x="7409771" y="56372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DAB12C8-9ECE-42D6-AC8D-CE4F956856A4}"/>
              </a:ext>
            </a:extLst>
          </p:cNvPr>
          <p:cNvCxnSpPr/>
          <p:nvPr/>
        </p:nvCxnSpPr>
        <p:spPr bwMode="auto">
          <a:xfrm>
            <a:off x="8411293" y="56372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446FBD3-10D2-4BD2-A851-4833D6D04426}"/>
              </a:ext>
            </a:extLst>
          </p:cNvPr>
          <p:cNvCxnSpPr/>
          <p:nvPr/>
        </p:nvCxnSpPr>
        <p:spPr bwMode="auto">
          <a:xfrm>
            <a:off x="9412815" y="56372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F816463-C80B-4C0C-8FC8-B7953427FC57}"/>
              </a:ext>
            </a:extLst>
          </p:cNvPr>
          <p:cNvCxnSpPr/>
          <p:nvPr/>
        </p:nvCxnSpPr>
        <p:spPr bwMode="auto">
          <a:xfrm>
            <a:off x="10414337" y="563722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B87128A-F38A-405B-BA23-601A3D2C42A5}"/>
              </a:ext>
            </a:extLst>
          </p:cNvPr>
          <p:cNvCxnSpPr/>
          <p:nvPr/>
        </p:nvCxnSpPr>
        <p:spPr bwMode="auto">
          <a:xfrm>
            <a:off x="11415860" y="5637229"/>
            <a:ext cx="0" cy="64008"/>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2ECFB654-8090-49FB-9CA5-78CDED85644F}"/>
              </a:ext>
            </a:extLst>
          </p:cNvPr>
          <p:cNvSpPr txBox="1"/>
          <p:nvPr/>
        </p:nvSpPr>
        <p:spPr bwMode="auto">
          <a:xfrm>
            <a:off x="6491943" y="5937164"/>
            <a:ext cx="5007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sp>
        <p:nvSpPr>
          <p:cNvPr id="33" name="TextBox 32">
            <a:extLst>
              <a:ext uri="{FF2B5EF4-FFF2-40B4-BE49-F238E27FC236}">
                <a16:creationId xmlns:a16="http://schemas.microsoft.com/office/drawing/2014/main" id="{E7F6B7ED-AC81-4C39-89CA-E39C8E42DD69}"/>
              </a:ext>
            </a:extLst>
          </p:cNvPr>
          <p:cNvSpPr txBox="1"/>
          <p:nvPr/>
        </p:nvSpPr>
        <p:spPr bwMode="auto">
          <a:xfrm>
            <a:off x="6033523" y="5647920"/>
            <a:ext cx="8754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AF8AE46E-C543-4614-91FF-0A89A304E8F5}"/>
              </a:ext>
            </a:extLst>
          </p:cNvPr>
          <p:cNvSpPr txBox="1"/>
          <p:nvPr/>
        </p:nvSpPr>
        <p:spPr bwMode="auto">
          <a:xfrm>
            <a:off x="11027974" y="5647920"/>
            <a:ext cx="8754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5" name="TextBox 34">
            <a:extLst>
              <a:ext uri="{FF2B5EF4-FFF2-40B4-BE49-F238E27FC236}">
                <a16:creationId xmlns:a16="http://schemas.microsoft.com/office/drawing/2014/main" id="{8ACF06D8-9E4A-46F3-BBF3-ED9DB76DBB35}"/>
              </a:ext>
            </a:extLst>
          </p:cNvPr>
          <p:cNvSpPr txBox="1"/>
          <p:nvPr/>
        </p:nvSpPr>
        <p:spPr bwMode="auto">
          <a:xfrm>
            <a:off x="7032413" y="5647920"/>
            <a:ext cx="8754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2080EB65-2A60-4ACE-B441-A2CCBBC03C03}"/>
              </a:ext>
            </a:extLst>
          </p:cNvPr>
          <p:cNvSpPr txBox="1"/>
          <p:nvPr/>
        </p:nvSpPr>
        <p:spPr bwMode="auto">
          <a:xfrm>
            <a:off x="8031303" y="5647920"/>
            <a:ext cx="8754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7" name="TextBox 36">
            <a:extLst>
              <a:ext uri="{FF2B5EF4-FFF2-40B4-BE49-F238E27FC236}">
                <a16:creationId xmlns:a16="http://schemas.microsoft.com/office/drawing/2014/main" id="{D88C73C3-894E-4DFD-A049-166DB67E7D9C}"/>
              </a:ext>
            </a:extLst>
          </p:cNvPr>
          <p:cNvSpPr txBox="1"/>
          <p:nvPr/>
        </p:nvSpPr>
        <p:spPr bwMode="auto">
          <a:xfrm>
            <a:off x="9030193" y="5647920"/>
            <a:ext cx="8754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8" name="TextBox 37">
            <a:extLst>
              <a:ext uri="{FF2B5EF4-FFF2-40B4-BE49-F238E27FC236}">
                <a16:creationId xmlns:a16="http://schemas.microsoft.com/office/drawing/2014/main" id="{A364E05A-40B8-40F0-B81C-D362B719B602}"/>
              </a:ext>
            </a:extLst>
          </p:cNvPr>
          <p:cNvSpPr txBox="1"/>
          <p:nvPr/>
        </p:nvSpPr>
        <p:spPr bwMode="auto">
          <a:xfrm>
            <a:off x="10029083" y="5647920"/>
            <a:ext cx="8754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9" name="TextBox 38">
            <a:extLst>
              <a:ext uri="{FF2B5EF4-FFF2-40B4-BE49-F238E27FC236}">
                <a16:creationId xmlns:a16="http://schemas.microsoft.com/office/drawing/2014/main" id="{D0D56EF4-4C99-4D27-86F8-309314C844D8}"/>
              </a:ext>
            </a:extLst>
          </p:cNvPr>
          <p:cNvSpPr txBox="1"/>
          <p:nvPr/>
        </p:nvSpPr>
        <p:spPr bwMode="auto">
          <a:xfrm>
            <a:off x="4811660" y="2156258"/>
            <a:ext cx="15965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Boissel et al 2003</a:t>
            </a:r>
          </a:p>
        </p:txBody>
      </p:sp>
      <p:sp>
        <p:nvSpPr>
          <p:cNvPr id="40" name="TextBox 39">
            <a:extLst>
              <a:ext uri="{FF2B5EF4-FFF2-40B4-BE49-F238E27FC236}">
                <a16:creationId xmlns:a16="http://schemas.microsoft.com/office/drawing/2014/main" id="{EDBE9E5D-1B2A-44D4-B8D2-43143ECB282A}"/>
              </a:ext>
            </a:extLst>
          </p:cNvPr>
          <p:cNvSpPr txBox="1"/>
          <p:nvPr/>
        </p:nvSpPr>
        <p:spPr bwMode="auto">
          <a:xfrm>
            <a:off x="4811660" y="2840227"/>
            <a:ext cx="15965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de Bont et al 2004</a:t>
            </a:r>
          </a:p>
        </p:txBody>
      </p:sp>
      <p:sp>
        <p:nvSpPr>
          <p:cNvPr id="41" name="TextBox 40">
            <a:extLst>
              <a:ext uri="{FF2B5EF4-FFF2-40B4-BE49-F238E27FC236}">
                <a16:creationId xmlns:a16="http://schemas.microsoft.com/office/drawing/2014/main" id="{C8219981-D812-42CF-942A-BD57862C609E}"/>
              </a:ext>
            </a:extLst>
          </p:cNvPr>
          <p:cNvSpPr txBox="1"/>
          <p:nvPr/>
        </p:nvSpPr>
        <p:spPr bwMode="auto">
          <a:xfrm>
            <a:off x="4364810" y="3524196"/>
            <a:ext cx="20434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Ramanujackar et al 2007</a:t>
            </a:r>
          </a:p>
        </p:txBody>
      </p:sp>
      <p:sp>
        <p:nvSpPr>
          <p:cNvPr id="42" name="TextBox 41">
            <a:extLst>
              <a:ext uri="{FF2B5EF4-FFF2-40B4-BE49-F238E27FC236}">
                <a16:creationId xmlns:a16="http://schemas.microsoft.com/office/drawing/2014/main" id="{1379E81B-A8DD-4B05-BDC6-8E2C84E0CA98}"/>
              </a:ext>
            </a:extLst>
          </p:cNvPr>
          <p:cNvSpPr txBox="1"/>
          <p:nvPr/>
        </p:nvSpPr>
        <p:spPr bwMode="auto">
          <a:xfrm>
            <a:off x="4875666" y="4208165"/>
            <a:ext cx="15325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Testi et al 2004</a:t>
            </a:r>
          </a:p>
        </p:txBody>
      </p:sp>
      <p:sp>
        <p:nvSpPr>
          <p:cNvPr id="43" name="TextBox 42">
            <a:extLst>
              <a:ext uri="{FF2B5EF4-FFF2-40B4-BE49-F238E27FC236}">
                <a16:creationId xmlns:a16="http://schemas.microsoft.com/office/drawing/2014/main" id="{FDD15B2A-2A47-440D-9135-DE81901CF371}"/>
              </a:ext>
            </a:extLst>
          </p:cNvPr>
          <p:cNvSpPr txBox="1"/>
          <p:nvPr/>
        </p:nvSpPr>
        <p:spPr bwMode="auto">
          <a:xfrm>
            <a:off x="4811660" y="4892134"/>
            <a:ext cx="15965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Stock et al 2008</a:t>
            </a:r>
          </a:p>
        </p:txBody>
      </p:sp>
      <p:grpSp>
        <p:nvGrpSpPr>
          <p:cNvPr id="61" name="Group 60">
            <a:extLst>
              <a:ext uri="{FF2B5EF4-FFF2-40B4-BE49-F238E27FC236}">
                <a16:creationId xmlns:a16="http://schemas.microsoft.com/office/drawing/2014/main" id="{4C91BD90-57EC-4394-917F-6A8637CD0A86}"/>
              </a:ext>
            </a:extLst>
          </p:cNvPr>
          <p:cNvGrpSpPr/>
          <p:nvPr/>
        </p:nvGrpSpPr>
        <p:grpSpPr>
          <a:xfrm>
            <a:off x="6467717" y="2195927"/>
            <a:ext cx="1198101" cy="620868"/>
            <a:chOff x="6465888" y="2186500"/>
            <a:chExt cx="1198101" cy="620868"/>
          </a:xfrm>
        </p:grpSpPr>
        <p:sp>
          <p:nvSpPr>
            <p:cNvPr id="59" name="TextBox 58">
              <a:extLst>
                <a:ext uri="{FF2B5EF4-FFF2-40B4-BE49-F238E27FC236}">
                  <a16:creationId xmlns:a16="http://schemas.microsoft.com/office/drawing/2014/main" id="{C4FFAE2B-946A-498D-B166-EC00C3AC8864}"/>
                </a:ext>
              </a:extLst>
            </p:cNvPr>
            <p:cNvSpPr txBox="1"/>
            <p:nvPr/>
          </p:nvSpPr>
          <p:spPr bwMode="auto">
            <a:xfrm>
              <a:off x="6465888" y="2186500"/>
              <a:ext cx="875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latin typeface="Calibri" panose="020F0502020204030204" pitchFamily="34" charset="0"/>
                </a:rPr>
                <a:t>LALA-94</a:t>
              </a:r>
            </a:p>
          </p:txBody>
        </p:sp>
        <p:sp>
          <p:nvSpPr>
            <p:cNvPr id="60" name="TextBox 59">
              <a:extLst>
                <a:ext uri="{FF2B5EF4-FFF2-40B4-BE49-F238E27FC236}">
                  <a16:creationId xmlns:a16="http://schemas.microsoft.com/office/drawing/2014/main" id="{8F621371-955C-4E83-B8E9-DF9312419F30}"/>
                </a:ext>
              </a:extLst>
            </p:cNvPr>
            <p:cNvSpPr txBox="1"/>
            <p:nvPr/>
          </p:nvSpPr>
          <p:spPr bwMode="auto">
            <a:xfrm>
              <a:off x="6465888" y="2468814"/>
              <a:ext cx="1198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latin typeface="Calibri" panose="020F0502020204030204" pitchFamily="34" charset="0"/>
                </a:rPr>
                <a:t>FRALLE-93</a:t>
              </a:r>
            </a:p>
          </p:txBody>
        </p:sp>
      </p:grpSp>
      <p:grpSp>
        <p:nvGrpSpPr>
          <p:cNvPr id="62" name="Group 61">
            <a:extLst>
              <a:ext uri="{FF2B5EF4-FFF2-40B4-BE49-F238E27FC236}">
                <a16:creationId xmlns:a16="http://schemas.microsoft.com/office/drawing/2014/main" id="{9B8FE357-5014-40A6-B541-7048107E8036}"/>
              </a:ext>
            </a:extLst>
          </p:cNvPr>
          <p:cNvGrpSpPr/>
          <p:nvPr/>
        </p:nvGrpSpPr>
        <p:grpSpPr>
          <a:xfrm>
            <a:off x="6467717" y="2899469"/>
            <a:ext cx="1450847" cy="620868"/>
            <a:chOff x="6465888" y="2205354"/>
            <a:chExt cx="1450847" cy="620868"/>
          </a:xfrm>
        </p:grpSpPr>
        <p:sp>
          <p:nvSpPr>
            <p:cNvPr id="63" name="TextBox 62">
              <a:extLst>
                <a:ext uri="{FF2B5EF4-FFF2-40B4-BE49-F238E27FC236}">
                  <a16:creationId xmlns:a16="http://schemas.microsoft.com/office/drawing/2014/main" id="{E2E8BB0B-B99A-4BCA-BED0-037D4B240938}"/>
                </a:ext>
              </a:extLst>
            </p:cNvPr>
            <p:cNvSpPr txBox="1"/>
            <p:nvPr/>
          </p:nvSpPr>
          <p:spPr bwMode="auto">
            <a:xfrm>
              <a:off x="6465888" y="2205354"/>
              <a:ext cx="14508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latin typeface="Calibri" panose="020F0502020204030204" pitchFamily="34" charset="0"/>
                </a:rPr>
                <a:t>HOVON 5/18</a:t>
              </a:r>
            </a:p>
          </p:txBody>
        </p:sp>
        <p:sp>
          <p:nvSpPr>
            <p:cNvPr id="64" name="TextBox 63">
              <a:extLst>
                <a:ext uri="{FF2B5EF4-FFF2-40B4-BE49-F238E27FC236}">
                  <a16:creationId xmlns:a16="http://schemas.microsoft.com/office/drawing/2014/main" id="{A4EF33E9-18B1-4CFC-92F1-4EF70B037C1A}"/>
                </a:ext>
              </a:extLst>
            </p:cNvPr>
            <p:cNvSpPr txBox="1"/>
            <p:nvPr/>
          </p:nvSpPr>
          <p:spPr bwMode="auto">
            <a:xfrm>
              <a:off x="6465888" y="2487668"/>
              <a:ext cx="1198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latin typeface="Calibri" panose="020F0502020204030204" pitchFamily="34" charset="0"/>
                </a:rPr>
                <a:t>DCOG 6/9</a:t>
              </a:r>
            </a:p>
          </p:txBody>
        </p:sp>
      </p:grpSp>
      <p:grpSp>
        <p:nvGrpSpPr>
          <p:cNvPr id="65" name="Group 64">
            <a:extLst>
              <a:ext uri="{FF2B5EF4-FFF2-40B4-BE49-F238E27FC236}">
                <a16:creationId xmlns:a16="http://schemas.microsoft.com/office/drawing/2014/main" id="{D5F971DE-F066-4EF1-9BF4-903FA11C815E}"/>
              </a:ext>
            </a:extLst>
          </p:cNvPr>
          <p:cNvGrpSpPr/>
          <p:nvPr/>
        </p:nvGrpSpPr>
        <p:grpSpPr>
          <a:xfrm>
            <a:off x="6467717" y="3584157"/>
            <a:ext cx="1571503" cy="630295"/>
            <a:chOff x="6465888" y="2195927"/>
            <a:chExt cx="1571503" cy="630295"/>
          </a:xfrm>
        </p:grpSpPr>
        <p:sp>
          <p:nvSpPr>
            <p:cNvPr id="66" name="TextBox 65">
              <a:extLst>
                <a:ext uri="{FF2B5EF4-FFF2-40B4-BE49-F238E27FC236}">
                  <a16:creationId xmlns:a16="http://schemas.microsoft.com/office/drawing/2014/main" id="{F498114D-52B8-44FF-8183-B0B116899752}"/>
                </a:ext>
              </a:extLst>
            </p:cNvPr>
            <p:cNvSpPr txBox="1"/>
            <p:nvPr/>
          </p:nvSpPr>
          <p:spPr bwMode="auto">
            <a:xfrm>
              <a:off x="6465888" y="2195927"/>
              <a:ext cx="15715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latin typeface="Calibri" panose="020F0502020204030204" pitchFamily="34" charset="0"/>
                </a:rPr>
                <a:t>UKALL 97/99</a:t>
              </a:r>
            </a:p>
          </p:txBody>
        </p:sp>
        <p:sp>
          <p:nvSpPr>
            <p:cNvPr id="67" name="TextBox 66">
              <a:extLst>
                <a:ext uri="{FF2B5EF4-FFF2-40B4-BE49-F238E27FC236}">
                  <a16:creationId xmlns:a16="http://schemas.microsoft.com/office/drawing/2014/main" id="{549FFE4D-D745-49B2-8BAB-55AF2E549647}"/>
                </a:ext>
              </a:extLst>
            </p:cNvPr>
            <p:cNvSpPr txBox="1"/>
            <p:nvPr/>
          </p:nvSpPr>
          <p:spPr bwMode="auto">
            <a:xfrm>
              <a:off x="6465888" y="2487668"/>
              <a:ext cx="1198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latin typeface="Calibri" panose="020F0502020204030204" pitchFamily="34" charset="0"/>
                </a:rPr>
                <a:t>UKALL</a:t>
              </a:r>
            </a:p>
          </p:txBody>
        </p:sp>
      </p:grpSp>
      <p:grpSp>
        <p:nvGrpSpPr>
          <p:cNvPr id="68" name="Group 67">
            <a:extLst>
              <a:ext uri="{FF2B5EF4-FFF2-40B4-BE49-F238E27FC236}">
                <a16:creationId xmlns:a16="http://schemas.microsoft.com/office/drawing/2014/main" id="{E211C0D7-DB8C-479C-94CB-3F5122D75DE0}"/>
              </a:ext>
            </a:extLst>
          </p:cNvPr>
          <p:cNvGrpSpPr/>
          <p:nvPr/>
        </p:nvGrpSpPr>
        <p:grpSpPr>
          <a:xfrm>
            <a:off x="6467717" y="4287699"/>
            <a:ext cx="1571498" cy="620868"/>
            <a:chOff x="6465888" y="2205354"/>
            <a:chExt cx="1571498" cy="620868"/>
          </a:xfrm>
        </p:grpSpPr>
        <p:sp>
          <p:nvSpPr>
            <p:cNvPr id="69" name="TextBox 68">
              <a:extLst>
                <a:ext uri="{FF2B5EF4-FFF2-40B4-BE49-F238E27FC236}">
                  <a16:creationId xmlns:a16="http://schemas.microsoft.com/office/drawing/2014/main" id="{72D79B42-C89C-44E5-99FD-E6E0F8BAD880}"/>
                </a:ext>
              </a:extLst>
            </p:cNvPr>
            <p:cNvSpPr txBox="1"/>
            <p:nvPr/>
          </p:nvSpPr>
          <p:spPr bwMode="auto">
            <a:xfrm>
              <a:off x="6465888" y="2205354"/>
              <a:ext cx="1571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latin typeface="Calibri" panose="020F0502020204030204" pitchFamily="34" charset="0"/>
                </a:rPr>
                <a:t>GIMEMA</a:t>
              </a:r>
            </a:p>
          </p:txBody>
        </p:sp>
        <p:sp>
          <p:nvSpPr>
            <p:cNvPr id="70" name="TextBox 69">
              <a:extLst>
                <a:ext uri="{FF2B5EF4-FFF2-40B4-BE49-F238E27FC236}">
                  <a16:creationId xmlns:a16="http://schemas.microsoft.com/office/drawing/2014/main" id="{757A20FC-3F24-4A80-82D7-BA53EE49B311}"/>
                </a:ext>
              </a:extLst>
            </p:cNvPr>
            <p:cNvSpPr txBox="1"/>
            <p:nvPr/>
          </p:nvSpPr>
          <p:spPr bwMode="auto">
            <a:xfrm>
              <a:off x="6465888" y="2487668"/>
              <a:ext cx="1198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latin typeface="Calibri" panose="020F0502020204030204" pitchFamily="34" charset="0"/>
                </a:rPr>
                <a:t>AIEOP</a:t>
              </a:r>
            </a:p>
          </p:txBody>
        </p:sp>
      </p:grpSp>
      <p:grpSp>
        <p:nvGrpSpPr>
          <p:cNvPr id="71" name="Group 70">
            <a:extLst>
              <a:ext uri="{FF2B5EF4-FFF2-40B4-BE49-F238E27FC236}">
                <a16:creationId xmlns:a16="http://schemas.microsoft.com/office/drawing/2014/main" id="{CDFED12E-8782-4975-A007-5F85F5A6D954}"/>
              </a:ext>
            </a:extLst>
          </p:cNvPr>
          <p:cNvGrpSpPr/>
          <p:nvPr/>
        </p:nvGrpSpPr>
        <p:grpSpPr>
          <a:xfrm>
            <a:off x="6467717" y="5000667"/>
            <a:ext cx="1198101" cy="611441"/>
            <a:chOff x="6465888" y="2186500"/>
            <a:chExt cx="1198101" cy="611441"/>
          </a:xfrm>
        </p:grpSpPr>
        <p:sp>
          <p:nvSpPr>
            <p:cNvPr id="72" name="TextBox 71">
              <a:extLst>
                <a:ext uri="{FF2B5EF4-FFF2-40B4-BE49-F238E27FC236}">
                  <a16:creationId xmlns:a16="http://schemas.microsoft.com/office/drawing/2014/main" id="{D4FD4711-8CDA-4FF4-AB12-212C78E2D15E}"/>
                </a:ext>
              </a:extLst>
            </p:cNvPr>
            <p:cNvSpPr txBox="1"/>
            <p:nvPr/>
          </p:nvSpPr>
          <p:spPr bwMode="auto">
            <a:xfrm>
              <a:off x="6465888" y="2186500"/>
              <a:ext cx="8754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latin typeface="Calibri" panose="020F0502020204030204" pitchFamily="34" charset="0"/>
                </a:rPr>
                <a:t>CALGB</a:t>
              </a:r>
            </a:p>
          </p:txBody>
        </p:sp>
        <p:sp>
          <p:nvSpPr>
            <p:cNvPr id="73" name="TextBox 72">
              <a:extLst>
                <a:ext uri="{FF2B5EF4-FFF2-40B4-BE49-F238E27FC236}">
                  <a16:creationId xmlns:a16="http://schemas.microsoft.com/office/drawing/2014/main" id="{4E50E3F9-D82C-42F4-9323-8E8D0AF688EB}"/>
                </a:ext>
              </a:extLst>
            </p:cNvPr>
            <p:cNvSpPr txBox="1"/>
            <p:nvPr/>
          </p:nvSpPr>
          <p:spPr bwMode="auto">
            <a:xfrm>
              <a:off x="6465888" y="2459387"/>
              <a:ext cx="1198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latin typeface="Calibri" panose="020F0502020204030204" pitchFamily="34" charset="0"/>
                </a:rPr>
                <a:t>CCG</a:t>
              </a:r>
            </a:p>
          </p:txBody>
        </p:sp>
      </p:grpSp>
    </p:spTree>
    <p:extLst>
      <p:ext uri="{BB962C8B-B14F-4D97-AF65-F5344CB8AC3E}">
        <p14:creationId xmlns:p14="http://schemas.microsoft.com/office/powerpoint/2010/main" val="25795193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179604AD-1174-4950-AC40-99B602C66118}"/>
              </a:ext>
            </a:extLst>
          </p:cNvPr>
          <p:cNvSpPr/>
          <p:nvPr/>
        </p:nvSpPr>
        <p:spPr bwMode="auto">
          <a:xfrm>
            <a:off x="2278583" y="2328420"/>
            <a:ext cx="1044084" cy="2219593"/>
          </a:xfrm>
          <a:prstGeom prst="round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Rounded Corners 12">
            <a:extLst>
              <a:ext uri="{FF2B5EF4-FFF2-40B4-BE49-F238E27FC236}">
                <a16:creationId xmlns:a16="http://schemas.microsoft.com/office/drawing/2014/main" id="{D5AD6567-C074-4A45-B557-8A4E44E26848}"/>
              </a:ext>
            </a:extLst>
          </p:cNvPr>
          <p:cNvSpPr/>
          <p:nvPr/>
        </p:nvSpPr>
        <p:spPr bwMode="auto">
          <a:xfrm>
            <a:off x="461913" y="2014378"/>
            <a:ext cx="1772239" cy="2783471"/>
          </a:xfrm>
          <a:prstGeom prst="round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Rounded Corners 13">
            <a:extLst>
              <a:ext uri="{FF2B5EF4-FFF2-40B4-BE49-F238E27FC236}">
                <a16:creationId xmlns:a16="http://schemas.microsoft.com/office/drawing/2014/main" id="{A72CABC2-0BE7-4FD3-BE1C-F7FE53D194A7}"/>
              </a:ext>
            </a:extLst>
          </p:cNvPr>
          <p:cNvSpPr/>
          <p:nvPr/>
        </p:nvSpPr>
        <p:spPr bwMode="auto">
          <a:xfrm>
            <a:off x="3411170" y="2014378"/>
            <a:ext cx="1869674" cy="2783471"/>
          </a:xfrm>
          <a:prstGeom prst="round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Rounded Corners 14">
            <a:extLst>
              <a:ext uri="{FF2B5EF4-FFF2-40B4-BE49-F238E27FC236}">
                <a16:creationId xmlns:a16="http://schemas.microsoft.com/office/drawing/2014/main" id="{3D4200DE-702A-44DB-B47D-852172BF30F2}"/>
              </a:ext>
            </a:extLst>
          </p:cNvPr>
          <p:cNvSpPr/>
          <p:nvPr/>
        </p:nvSpPr>
        <p:spPr bwMode="auto">
          <a:xfrm>
            <a:off x="6620431" y="2014378"/>
            <a:ext cx="1772239" cy="2783471"/>
          </a:xfrm>
          <a:prstGeom prst="round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Rounded Corners 15">
            <a:extLst>
              <a:ext uri="{FF2B5EF4-FFF2-40B4-BE49-F238E27FC236}">
                <a16:creationId xmlns:a16="http://schemas.microsoft.com/office/drawing/2014/main" id="{B92577F6-622F-45C4-892A-CC72FAE1C91B}"/>
              </a:ext>
            </a:extLst>
          </p:cNvPr>
          <p:cNvSpPr/>
          <p:nvPr/>
        </p:nvSpPr>
        <p:spPr bwMode="auto">
          <a:xfrm>
            <a:off x="9696016" y="2014378"/>
            <a:ext cx="2083077" cy="2783471"/>
          </a:xfrm>
          <a:prstGeom prst="round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Rounded Corners 17">
            <a:extLst>
              <a:ext uri="{FF2B5EF4-FFF2-40B4-BE49-F238E27FC236}">
                <a16:creationId xmlns:a16="http://schemas.microsoft.com/office/drawing/2014/main" id="{7E01F2F3-9CBA-4546-83B9-E6C94DBCADC8}"/>
              </a:ext>
            </a:extLst>
          </p:cNvPr>
          <p:cNvSpPr/>
          <p:nvPr/>
        </p:nvSpPr>
        <p:spPr bwMode="auto">
          <a:xfrm>
            <a:off x="5366048" y="2296316"/>
            <a:ext cx="1182782" cy="2219593"/>
          </a:xfrm>
          <a:prstGeom prst="round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Rectangle: Rounded Corners 20">
            <a:extLst>
              <a:ext uri="{FF2B5EF4-FFF2-40B4-BE49-F238E27FC236}">
                <a16:creationId xmlns:a16="http://schemas.microsoft.com/office/drawing/2014/main" id="{E1B20CC9-C2A0-4F0A-BD3C-4905955AEE8F}"/>
              </a:ext>
            </a:extLst>
          </p:cNvPr>
          <p:cNvSpPr/>
          <p:nvPr/>
        </p:nvSpPr>
        <p:spPr bwMode="auto">
          <a:xfrm>
            <a:off x="8453278" y="2296316"/>
            <a:ext cx="1182782" cy="2219593"/>
          </a:xfrm>
          <a:prstGeom prst="round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Arrow: Right 2">
            <a:extLst>
              <a:ext uri="{FF2B5EF4-FFF2-40B4-BE49-F238E27FC236}">
                <a16:creationId xmlns:a16="http://schemas.microsoft.com/office/drawing/2014/main" id="{457A141A-D5A7-4B13-A9B0-DCAF6126DA7D}"/>
              </a:ext>
            </a:extLst>
          </p:cNvPr>
          <p:cNvSpPr/>
          <p:nvPr/>
        </p:nvSpPr>
        <p:spPr bwMode="auto">
          <a:xfrm>
            <a:off x="461914" y="4827828"/>
            <a:ext cx="2846894" cy="812052"/>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Arrow: Right 7">
            <a:extLst>
              <a:ext uri="{FF2B5EF4-FFF2-40B4-BE49-F238E27FC236}">
                <a16:creationId xmlns:a16="http://schemas.microsoft.com/office/drawing/2014/main" id="{402556BE-B470-48B0-9A7D-C3032BC01D2D}"/>
              </a:ext>
            </a:extLst>
          </p:cNvPr>
          <p:cNvSpPr/>
          <p:nvPr/>
        </p:nvSpPr>
        <p:spPr bwMode="auto">
          <a:xfrm>
            <a:off x="3420869" y="4827828"/>
            <a:ext cx="6194471" cy="812052"/>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Arrow: Right 8">
            <a:extLst>
              <a:ext uri="{FF2B5EF4-FFF2-40B4-BE49-F238E27FC236}">
                <a16:creationId xmlns:a16="http://schemas.microsoft.com/office/drawing/2014/main" id="{FA91B9B4-573E-4725-8355-3733DDC63F2B}"/>
              </a:ext>
            </a:extLst>
          </p:cNvPr>
          <p:cNvSpPr/>
          <p:nvPr/>
        </p:nvSpPr>
        <p:spPr bwMode="auto">
          <a:xfrm>
            <a:off x="9727400" y="4827828"/>
            <a:ext cx="2051693" cy="812052"/>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E9DC73A8-5D42-483E-BEFB-5B4BD12BEC29}"/>
              </a:ext>
            </a:extLst>
          </p:cNvPr>
          <p:cNvSpPr>
            <a:spLocks noGrp="1"/>
          </p:cNvSpPr>
          <p:nvPr>
            <p:ph type="title"/>
          </p:nvPr>
        </p:nvSpPr>
        <p:spPr/>
        <p:txBody>
          <a:bodyPr/>
          <a:lstStyle/>
          <a:p>
            <a:r>
              <a:rPr lang="en-US" dirty="0"/>
              <a:t>Pediatric vs Adult Regimens for ALL</a:t>
            </a:r>
          </a:p>
        </p:txBody>
      </p:sp>
      <p:grpSp>
        <p:nvGrpSpPr>
          <p:cNvPr id="5" name="Group 7">
            <a:extLst>
              <a:ext uri="{FF2B5EF4-FFF2-40B4-BE49-F238E27FC236}">
                <a16:creationId xmlns:a16="http://schemas.microsoft.com/office/drawing/2014/main" id="{C1D8BE7D-2AB7-452E-9323-8FAE36814088}"/>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BA8C9FE-B766-4F73-A8C1-EF91AAD84A9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EC211AB9-1146-4917-83B1-0CE6C4B4FFC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TextBox 9">
            <a:extLst>
              <a:ext uri="{FF2B5EF4-FFF2-40B4-BE49-F238E27FC236}">
                <a16:creationId xmlns:a16="http://schemas.microsoft.com/office/drawing/2014/main" id="{9609E3AF-49B1-44C7-A6C7-A139E7851089}"/>
              </a:ext>
            </a:extLst>
          </p:cNvPr>
          <p:cNvSpPr txBox="1"/>
          <p:nvPr/>
        </p:nvSpPr>
        <p:spPr bwMode="auto">
          <a:xfrm>
            <a:off x="461913" y="5044219"/>
            <a:ext cx="2482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4-8 wks</a:t>
            </a:r>
          </a:p>
        </p:txBody>
      </p:sp>
      <p:sp>
        <p:nvSpPr>
          <p:cNvPr id="11" name="TextBox 10">
            <a:extLst>
              <a:ext uri="{FF2B5EF4-FFF2-40B4-BE49-F238E27FC236}">
                <a16:creationId xmlns:a16="http://schemas.microsoft.com/office/drawing/2014/main" id="{AB507C77-8314-459E-924B-75B9F32BF669}"/>
              </a:ext>
            </a:extLst>
          </p:cNvPr>
          <p:cNvSpPr txBox="1"/>
          <p:nvPr/>
        </p:nvSpPr>
        <p:spPr bwMode="auto">
          <a:xfrm>
            <a:off x="3420868" y="5036098"/>
            <a:ext cx="58174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5-9 mos</a:t>
            </a:r>
          </a:p>
        </p:txBody>
      </p:sp>
      <p:sp>
        <p:nvSpPr>
          <p:cNvPr id="12" name="TextBox 11">
            <a:extLst>
              <a:ext uri="{FF2B5EF4-FFF2-40B4-BE49-F238E27FC236}">
                <a16:creationId xmlns:a16="http://schemas.microsoft.com/office/drawing/2014/main" id="{24690901-828B-4663-9748-982222B017EB}"/>
              </a:ext>
            </a:extLst>
          </p:cNvPr>
          <p:cNvSpPr txBox="1"/>
          <p:nvPr/>
        </p:nvSpPr>
        <p:spPr bwMode="auto">
          <a:xfrm>
            <a:off x="9727398" y="5036098"/>
            <a:ext cx="16601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2-3 yrs</a:t>
            </a:r>
          </a:p>
        </p:txBody>
      </p:sp>
      <p:sp>
        <p:nvSpPr>
          <p:cNvPr id="23" name="TextBox 22">
            <a:extLst>
              <a:ext uri="{FF2B5EF4-FFF2-40B4-BE49-F238E27FC236}">
                <a16:creationId xmlns:a16="http://schemas.microsoft.com/office/drawing/2014/main" id="{4E9A3CD9-897C-4156-AB6D-A3CE55577172}"/>
              </a:ext>
            </a:extLst>
          </p:cNvPr>
          <p:cNvSpPr txBox="1"/>
          <p:nvPr/>
        </p:nvSpPr>
        <p:spPr bwMode="auto">
          <a:xfrm>
            <a:off x="324693" y="2487216"/>
            <a:ext cx="2046679" cy="179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dirty="0">
                <a:latin typeface="Calibri" panose="020F0502020204030204" pitchFamily="34" charset="0"/>
              </a:rPr>
              <a:t>Induction</a:t>
            </a:r>
          </a:p>
          <a:p>
            <a:pPr algn="ctr">
              <a:lnSpc>
                <a:spcPct val="90000"/>
              </a:lnSpc>
              <a:spcBef>
                <a:spcPct val="50000"/>
              </a:spcBef>
              <a:spcAft>
                <a:spcPct val="0"/>
              </a:spcAft>
              <a:buClrTx/>
              <a:buFontTx/>
              <a:buNone/>
            </a:pPr>
            <a:r>
              <a:rPr lang="en-US" sz="1600" b="0" dirty="0">
                <a:latin typeface="Calibri" panose="020F0502020204030204" pitchFamily="34" charset="0"/>
              </a:rPr>
              <a:t>Anthracycline</a:t>
            </a:r>
            <a:br>
              <a:rPr lang="en-US" sz="1600" b="0" dirty="0">
                <a:latin typeface="Calibri" panose="020F0502020204030204" pitchFamily="34" charset="0"/>
              </a:rPr>
            </a:br>
            <a:r>
              <a:rPr lang="en-US" sz="1600" b="0" dirty="0">
                <a:latin typeface="Calibri" panose="020F0502020204030204" pitchFamily="34" charset="0"/>
              </a:rPr>
              <a:t>Vincristine</a:t>
            </a:r>
            <a:br>
              <a:rPr lang="en-US" sz="1600" b="0" dirty="0">
                <a:latin typeface="Calibri" panose="020F0502020204030204" pitchFamily="34" charset="0"/>
              </a:rPr>
            </a:br>
            <a:r>
              <a:rPr lang="en-US" sz="1600" b="0" dirty="0">
                <a:latin typeface="Calibri" panose="020F0502020204030204" pitchFamily="34" charset="0"/>
              </a:rPr>
              <a:t>Corticosteroid</a:t>
            </a:r>
            <a:br>
              <a:rPr lang="en-US" sz="1600" b="0" dirty="0">
                <a:latin typeface="Calibri" panose="020F0502020204030204" pitchFamily="34" charset="0"/>
              </a:rPr>
            </a:br>
            <a:r>
              <a:rPr lang="en-US" sz="1600" b="0" dirty="0">
                <a:latin typeface="Calibri" panose="020F0502020204030204" pitchFamily="34" charset="0"/>
              </a:rPr>
              <a:t>(Asparaginase)</a:t>
            </a:r>
            <a:br>
              <a:rPr lang="en-US" sz="1600" b="0" dirty="0">
                <a:latin typeface="Calibri" panose="020F0502020204030204" pitchFamily="34" charset="0"/>
              </a:rPr>
            </a:br>
            <a:r>
              <a:rPr lang="en-US" sz="1600" b="0" dirty="0">
                <a:latin typeface="Calibri" panose="020F0502020204030204" pitchFamily="34" charset="0"/>
              </a:rPr>
              <a:t>Cyclophosphamide</a:t>
            </a:r>
            <a:br>
              <a:rPr lang="en-US" sz="1600" b="0" dirty="0">
                <a:latin typeface="Calibri" panose="020F0502020204030204" pitchFamily="34" charset="0"/>
              </a:rPr>
            </a:br>
            <a:r>
              <a:rPr lang="en-US" sz="1600" b="0" dirty="0">
                <a:latin typeface="Calibri" panose="020F0502020204030204" pitchFamily="34" charset="0"/>
              </a:rPr>
              <a:t>(TKI)</a:t>
            </a:r>
          </a:p>
        </p:txBody>
      </p:sp>
      <p:sp>
        <p:nvSpPr>
          <p:cNvPr id="24" name="TextBox 23">
            <a:extLst>
              <a:ext uri="{FF2B5EF4-FFF2-40B4-BE49-F238E27FC236}">
                <a16:creationId xmlns:a16="http://schemas.microsoft.com/office/drawing/2014/main" id="{3F13A7B8-91F5-4000-8CC1-306E68FA5D9C}"/>
              </a:ext>
            </a:extLst>
          </p:cNvPr>
          <p:cNvSpPr txBox="1"/>
          <p:nvPr/>
        </p:nvSpPr>
        <p:spPr bwMode="auto">
          <a:xfrm>
            <a:off x="2173108" y="2934121"/>
            <a:ext cx="1255035"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Induction 2</a:t>
            </a:r>
            <a:br>
              <a:rPr lang="en-US" sz="1600" b="0" dirty="0">
                <a:latin typeface="Calibri" panose="020F0502020204030204" pitchFamily="34" charset="0"/>
              </a:rPr>
            </a:br>
            <a:r>
              <a:rPr lang="en-US" sz="1600" b="0" dirty="0">
                <a:latin typeface="Calibri" panose="020F0502020204030204" pitchFamily="34" charset="0"/>
              </a:rPr>
              <a:t>or</a:t>
            </a:r>
            <a:br>
              <a:rPr lang="en-US" sz="1600" b="0" dirty="0">
                <a:latin typeface="Calibri" panose="020F0502020204030204" pitchFamily="34" charset="0"/>
              </a:rPr>
            </a:br>
            <a:r>
              <a:rPr lang="en-US" sz="1600" b="0" dirty="0">
                <a:latin typeface="Calibri" panose="020F0502020204030204" pitchFamily="34" charset="0"/>
              </a:rPr>
              <a:t>extended</a:t>
            </a:r>
            <a:br>
              <a:rPr lang="en-US" sz="1600" b="0" dirty="0">
                <a:latin typeface="Calibri" panose="020F0502020204030204" pitchFamily="34" charset="0"/>
              </a:rPr>
            </a:br>
            <a:r>
              <a:rPr lang="en-US" sz="1600" b="0" dirty="0">
                <a:latin typeface="Calibri" panose="020F0502020204030204" pitchFamily="34" charset="0"/>
              </a:rPr>
              <a:t>induction</a:t>
            </a:r>
          </a:p>
        </p:txBody>
      </p:sp>
      <p:sp>
        <p:nvSpPr>
          <p:cNvPr id="25" name="TextBox 24">
            <a:extLst>
              <a:ext uri="{FF2B5EF4-FFF2-40B4-BE49-F238E27FC236}">
                <a16:creationId xmlns:a16="http://schemas.microsoft.com/office/drawing/2014/main" id="{2AA3D18B-9A8F-406B-9101-6B6723F682AA}"/>
              </a:ext>
            </a:extLst>
          </p:cNvPr>
          <p:cNvSpPr txBox="1"/>
          <p:nvPr/>
        </p:nvSpPr>
        <p:spPr bwMode="auto">
          <a:xfrm>
            <a:off x="3322668" y="2166091"/>
            <a:ext cx="2046679" cy="2459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dirty="0">
                <a:latin typeface="Calibri" panose="020F0502020204030204" pitchFamily="34" charset="0"/>
              </a:rPr>
              <a:t>Consolidation</a:t>
            </a:r>
          </a:p>
          <a:p>
            <a:pPr algn="ctr">
              <a:lnSpc>
                <a:spcPct val="90000"/>
              </a:lnSpc>
              <a:spcBef>
                <a:spcPct val="50000"/>
              </a:spcBef>
              <a:spcAft>
                <a:spcPct val="0"/>
              </a:spcAft>
              <a:buClrTx/>
              <a:buFontTx/>
              <a:buNone/>
            </a:pPr>
            <a:r>
              <a:rPr lang="en-US" sz="1600" b="0" dirty="0">
                <a:latin typeface="Calibri" panose="020F0502020204030204" pitchFamily="34" charset="0"/>
              </a:rPr>
              <a:t>Methotrexate</a:t>
            </a:r>
            <a:br>
              <a:rPr lang="en-US" sz="1600" b="0" dirty="0">
                <a:latin typeface="Calibri" panose="020F0502020204030204" pitchFamily="34" charset="0"/>
              </a:rPr>
            </a:br>
            <a:r>
              <a:rPr lang="en-US" sz="1600" b="0" dirty="0">
                <a:latin typeface="Calibri" panose="020F0502020204030204" pitchFamily="34" charset="0"/>
              </a:rPr>
              <a:t>Cytarabine</a:t>
            </a:r>
            <a:br>
              <a:rPr lang="en-US" sz="1600" b="0" dirty="0">
                <a:latin typeface="Calibri" panose="020F0502020204030204" pitchFamily="34" charset="0"/>
              </a:rPr>
            </a:br>
            <a:r>
              <a:rPr lang="en-US" sz="1600" b="0" dirty="0">
                <a:latin typeface="Calibri" panose="020F0502020204030204" pitchFamily="34" charset="0"/>
              </a:rPr>
              <a:t>Vincristine</a:t>
            </a:r>
            <a:br>
              <a:rPr lang="en-US" sz="1600" b="0" dirty="0">
                <a:latin typeface="Calibri" panose="020F0502020204030204" pitchFamily="34" charset="0"/>
              </a:rPr>
            </a:br>
            <a:r>
              <a:rPr lang="en-US" sz="1600" b="0" dirty="0">
                <a:latin typeface="Calibri" panose="020F0502020204030204" pitchFamily="34" charset="0"/>
              </a:rPr>
              <a:t>6-mercaptopurine</a:t>
            </a:r>
            <a:br>
              <a:rPr lang="en-US" sz="1600" b="0" dirty="0">
                <a:latin typeface="Calibri" panose="020F0502020204030204" pitchFamily="34" charset="0"/>
              </a:rPr>
            </a:br>
            <a:r>
              <a:rPr lang="en-US" sz="1600" b="0" dirty="0">
                <a:latin typeface="Calibri" panose="020F0502020204030204" pitchFamily="34" charset="0"/>
              </a:rPr>
              <a:t>6-thioguanine</a:t>
            </a:r>
            <a:br>
              <a:rPr lang="en-US" sz="1600" b="0" dirty="0">
                <a:latin typeface="Calibri" panose="020F0502020204030204" pitchFamily="34" charset="0"/>
              </a:rPr>
            </a:br>
            <a:r>
              <a:rPr lang="en-US" sz="1600" b="0" dirty="0">
                <a:latin typeface="Calibri" panose="020F0502020204030204" pitchFamily="34" charset="0"/>
              </a:rPr>
              <a:t>Cyclophosphamide</a:t>
            </a:r>
            <a:br>
              <a:rPr lang="en-US" sz="1600" b="0" dirty="0">
                <a:latin typeface="Calibri" panose="020F0502020204030204" pitchFamily="34" charset="0"/>
              </a:rPr>
            </a:br>
            <a:r>
              <a:rPr lang="en-US" sz="1600" b="0" dirty="0">
                <a:latin typeface="Calibri" panose="020F0502020204030204" pitchFamily="34" charset="0"/>
              </a:rPr>
              <a:t>(Asparaginase)</a:t>
            </a:r>
            <a:br>
              <a:rPr lang="en-US" sz="1600" b="0" dirty="0">
                <a:latin typeface="Calibri" panose="020F0502020204030204" pitchFamily="34" charset="0"/>
              </a:rPr>
            </a:br>
            <a:r>
              <a:rPr lang="en-US" sz="1600" b="0" dirty="0">
                <a:latin typeface="Calibri" panose="020F0502020204030204" pitchFamily="34" charset="0"/>
              </a:rPr>
              <a:t>Etoposide</a:t>
            </a:r>
            <a:br>
              <a:rPr lang="en-US" sz="1600" b="0" dirty="0">
                <a:latin typeface="Calibri" panose="020F0502020204030204" pitchFamily="34" charset="0"/>
              </a:rPr>
            </a:br>
            <a:r>
              <a:rPr lang="en-US" sz="1600" b="0" dirty="0">
                <a:latin typeface="Calibri" panose="020F0502020204030204" pitchFamily="34" charset="0"/>
              </a:rPr>
              <a:t>(TKI)</a:t>
            </a:r>
          </a:p>
        </p:txBody>
      </p:sp>
      <p:sp>
        <p:nvSpPr>
          <p:cNvPr id="26" name="TextBox 25">
            <a:extLst>
              <a:ext uri="{FF2B5EF4-FFF2-40B4-BE49-F238E27FC236}">
                <a16:creationId xmlns:a16="http://schemas.microsoft.com/office/drawing/2014/main" id="{38D8F3D8-921C-4400-B5AC-5B03C168EA64}"/>
              </a:ext>
            </a:extLst>
          </p:cNvPr>
          <p:cNvSpPr txBox="1"/>
          <p:nvPr/>
        </p:nvSpPr>
        <p:spPr bwMode="auto">
          <a:xfrm>
            <a:off x="5312713" y="3138347"/>
            <a:ext cx="130837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Interim</a:t>
            </a:r>
            <a:br>
              <a:rPr lang="en-US" sz="1600" b="0" dirty="0">
                <a:latin typeface="Calibri" panose="020F0502020204030204" pitchFamily="34" charset="0"/>
              </a:rPr>
            </a:br>
            <a:r>
              <a:rPr lang="en-US" sz="1600" b="0" dirty="0">
                <a:latin typeface="Calibri" panose="020F0502020204030204" pitchFamily="34" charset="0"/>
              </a:rPr>
              <a:t>maintenance</a:t>
            </a:r>
          </a:p>
        </p:txBody>
      </p:sp>
      <p:sp>
        <p:nvSpPr>
          <p:cNvPr id="27" name="TextBox 26">
            <a:extLst>
              <a:ext uri="{FF2B5EF4-FFF2-40B4-BE49-F238E27FC236}">
                <a16:creationId xmlns:a16="http://schemas.microsoft.com/office/drawing/2014/main" id="{8A657177-C196-42DB-BD0E-262C3EE8D34F}"/>
              </a:ext>
            </a:extLst>
          </p:cNvPr>
          <p:cNvSpPr txBox="1"/>
          <p:nvPr/>
        </p:nvSpPr>
        <p:spPr bwMode="auto">
          <a:xfrm>
            <a:off x="6512686" y="2273495"/>
            <a:ext cx="1987728" cy="2043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dirty="0">
                <a:latin typeface="Calibri" panose="020F0502020204030204" pitchFamily="34" charset="0"/>
              </a:rPr>
              <a:t>Delayed Intensification</a:t>
            </a:r>
          </a:p>
          <a:p>
            <a:pPr algn="ctr">
              <a:lnSpc>
                <a:spcPct val="90000"/>
              </a:lnSpc>
              <a:spcBef>
                <a:spcPct val="50000"/>
              </a:spcBef>
              <a:spcAft>
                <a:spcPct val="0"/>
              </a:spcAft>
              <a:buClrTx/>
              <a:buFontTx/>
              <a:buNone/>
            </a:pPr>
            <a:r>
              <a:rPr lang="en-US" sz="1600" b="0" dirty="0">
                <a:latin typeface="Calibri" panose="020F0502020204030204" pitchFamily="34" charset="0"/>
              </a:rPr>
              <a:t>Anthracycline</a:t>
            </a:r>
            <a:br>
              <a:rPr lang="en-US" sz="1600" b="0" dirty="0">
                <a:latin typeface="Calibri" panose="020F0502020204030204" pitchFamily="34" charset="0"/>
              </a:rPr>
            </a:br>
            <a:r>
              <a:rPr lang="en-US" sz="1600" b="0" dirty="0">
                <a:latin typeface="Calibri" panose="020F0502020204030204" pitchFamily="34" charset="0"/>
              </a:rPr>
              <a:t>Vincristine</a:t>
            </a:r>
            <a:br>
              <a:rPr lang="en-US" sz="1600" b="0" dirty="0">
                <a:latin typeface="Calibri" panose="020F0502020204030204" pitchFamily="34" charset="0"/>
              </a:rPr>
            </a:br>
            <a:r>
              <a:rPr lang="en-US" sz="1600" b="0" dirty="0">
                <a:latin typeface="Calibri" panose="020F0502020204030204" pitchFamily="34" charset="0"/>
              </a:rPr>
              <a:t>Corticosteroid</a:t>
            </a:r>
            <a:br>
              <a:rPr lang="en-US" sz="1600" b="0" dirty="0">
                <a:latin typeface="Calibri" panose="020F0502020204030204" pitchFamily="34" charset="0"/>
              </a:rPr>
            </a:br>
            <a:r>
              <a:rPr lang="en-US" sz="1600" b="0" dirty="0">
                <a:latin typeface="Calibri" panose="020F0502020204030204" pitchFamily="34" charset="0"/>
              </a:rPr>
              <a:t>(Asparaginase)</a:t>
            </a:r>
            <a:br>
              <a:rPr lang="en-US" sz="1600" b="0" dirty="0">
                <a:latin typeface="Calibri" panose="020F0502020204030204" pitchFamily="34" charset="0"/>
              </a:rPr>
            </a:br>
            <a:r>
              <a:rPr lang="en-US" sz="1600" b="0" dirty="0">
                <a:latin typeface="Calibri" panose="020F0502020204030204" pitchFamily="34" charset="0"/>
              </a:rPr>
              <a:t>Cyclophosphamide</a:t>
            </a:r>
            <a:br>
              <a:rPr lang="en-US" sz="1600" b="0" dirty="0">
                <a:latin typeface="Calibri" panose="020F0502020204030204" pitchFamily="34" charset="0"/>
              </a:rPr>
            </a:br>
            <a:r>
              <a:rPr lang="en-US" sz="1600" b="0" dirty="0">
                <a:latin typeface="Calibri" panose="020F0502020204030204" pitchFamily="34" charset="0"/>
              </a:rPr>
              <a:t>(TKI)</a:t>
            </a:r>
          </a:p>
        </p:txBody>
      </p:sp>
      <p:sp>
        <p:nvSpPr>
          <p:cNvPr id="28" name="TextBox 27">
            <a:extLst>
              <a:ext uri="{FF2B5EF4-FFF2-40B4-BE49-F238E27FC236}">
                <a16:creationId xmlns:a16="http://schemas.microsoft.com/office/drawing/2014/main" id="{010D31D0-AFBF-4E65-A43D-5A1DDC6B142F}"/>
              </a:ext>
            </a:extLst>
          </p:cNvPr>
          <p:cNvSpPr txBox="1"/>
          <p:nvPr/>
        </p:nvSpPr>
        <p:spPr bwMode="auto">
          <a:xfrm>
            <a:off x="8327689" y="3249146"/>
            <a:ext cx="1421662"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latin typeface="Calibri" panose="020F0502020204030204" pitchFamily="34" charset="0"/>
              </a:rPr>
              <a:t>Consolidation</a:t>
            </a:r>
          </a:p>
        </p:txBody>
      </p:sp>
      <p:sp>
        <p:nvSpPr>
          <p:cNvPr id="29" name="TextBox 28">
            <a:extLst>
              <a:ext uri="{FF2B5EF4-FFF2-40B4-BE49-F238E27FC236}">
                <a16:creationId xmlns:a16="http://schemas.microsoft.com/office/drawing/2014/main" id="{B7BAC86A-19B6-4522-B24D-E080198862FC}"/>
              </a:ext>
            </a:extLst>
          </p:cNvPr>
          <p:cNvSpPr txBox="1"/>
          <p:nvPr/>
        </p:nvSpPr>
        <p:spPr bwMode="auto">
          <a:xfrm>
            <a:off x="9705015" y="2619744"/>
            <a:ext cx="2074078" cy="157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dirty="0">
                <a:latin typeface="Calibri" panose="020F0502020204030204" pitchFamily="34" charset="0"/>
              </a:rPr>
              <a:t>Maintenance</a:t>
            </a:r>
          </a:p>
          <a:p>
            <a:pPr algn="ctr">
              <a:lnSpc>
                <a:spcPct val="90000"/>
              </a:lnSpc>
              <a:spcBef>
                <a:spcPct val="50000"/>
              </a:spcBef>
              <a:spcAft>
                <a:spcPct val="0"/>
              </a:spcAft>
              <a:buClrTx/>
              <a:buFontTx/>
              <a:buNone/>
            </a:pPr>
            <a:r>
              <a:rPr lang="en-US" sz="1600" b="0" dirty="0">
                <a:latin typeface="Calibri" panose="020F0502020204030204" pitchFamily="34" charset="0"/>
              </a:rPr>
              <a:t>Mercaptopurine</a:t>
            </a:r>
            <a:br>
              <a:rPr lang="en-US" sz="1600" b="0" dirty="0">
                <a:latin typeface="Calibri" panose="020F0502020204030204" pitchFamily="34" charset="0"/>
              </a:rPr>
            </a:br>
            <a:r>
              <a:rPr lang="en-US" sz="1600" b="0" dirty="0">
                <a:latin typeface="Calibri" panose="020F0502020204030204" pitchFamily="34" charset="0"/>
              </a:rPr>
              <a:t>Vincristine</a:t>
            </a:r>
            <a:br>
              <a:rPr lang="en-US" sz="1600" b="0" dirty="0">
                <a:latin typeface="Calibri" panose="020F0502020204030204" pitchFamily="34" charset="0"/>
              </a:rPr>
            </a:br>
            <a:r>
              <a:rPr lang="en-US" sz="1600" b="0" dirty="0">
                <a:latin typeface="Calibri" panose="020F0502020204030204" pitchFamily="34" charset="0"/>
              </a:rPr>
              <a:t>Methotrexate</a:t>
            </a:r>
            <a:br>
              <a:rPr lang="en-US" sz="1600" b="0" dirty="0">
                <a:latin typeface="Calibri" panose="020F0502020204030204" pitchFamily="34" charset="0"/>
              </a:rPr>
            </a:br>
            <a:r>
              <a:rPr lang="en-US" sz="1600" b="0" dirty="0">
                <a:latin typeface="Calibri" panose="020F0502020204030204" pitchFamily="34" charset="0"/>
              </a:rPr>
              <a:t>Corticosteroid</a:t>
            </a:r>
            <a:br>
              <a:rPr lang="en-US" sz="1600" b="0" dirty="0">
                <a:latin typeface="Calibri" panose="020F0502020204030204" pitchFamily="34" charset="0"/>
              </a:rPr>
            </a:br>
            <a:r>
              <a:rPr lang="en-US" sz="1600" b="0" dirty="0">
                <a:latin typeface="Calibri" panose="020F0502020204030204" pitchFamily="34" charset="0"/>
              </a:rPr>
              <a:t>(TKI)</a:t>
            </a:r>
          </a:p>
        </p:txBody>
      </p:sp>
    </p:spTree>
    <p:extLst>
      <p:ext uri="{BB962C8B-B14F-4D97-AF65-F5344CB8AC3E}">
        <p14:creationId xmlns:p14="http://schemas.microsoft.com/office/powerpoint/2010/main" val="29074955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88BC69F-29C0-403D-B4ED-E7B0655E8976}"/>
              </a:ext>
            </a:extLst>
          </p:cNvPr>
          <p:cNvSpPr/>
          <p:nvPr/>
        </p:nvSpPr>
        <p:spPr bwMode="auto">
          <a:xfrm>
            <a:off x="107259" y="2782955"/>
            <a:ext cx="4055936" cy="2513591"/>
          </a:xfrm>
          <a:prstGeom prst="rect">
            <a:avLst/>
          </a:prstGeom>
          <a:solidFill>
            <a:schemeClr val="tx1">
              <a:lumMod val="9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Content Placeholder 5">
            <a:extLst>
              <a:ext uri="{FF2B5EF4-FFF2-40B4-BE49-F238E27FC236}">
                <a16:creationId xmlns:a16="http://schemas.microsoft.com/office/drawing/2014/main" id="{2DC353DA-AF3F-4027-8274-EA46B67D7EED}"/>
              </a:ext>
            </a:extLst>
          </p:cNvPr>
          <p:cNvSpPr>
            <a:spLocks noGrp="1"/>
          </p:cNvSpPr>
          <p:nvPr>
            <p:ph idx="1"/>
          </p:nvPr>
        </p:nvSpPr>
        <p:spPr>
          <a:xfrm>
            <a:off x="604675" y="1513047"/>
            <a:ext cx="10877529" cy="4650686"/>
          </a:xfrm>
        </p:spPr>
        <p:txBody>
          <a:bodyPr/>
          <a:lstStyle/>
          <a:p>
            <a:r>
              <a:rPr lang="en-US" sz="2400" dirty="0"/>
              <a:t>CALBG historical control median event-free survival: 30 mos</a:t>
            </a:r>
          </a:p>
        </p:txBody>
      </p:sp>
      <p:sp>
        <p:nvSpPr>
          <p:cNvPr id="11" name="Text Box 11">
            <a:extLst>
              <a:ext uri="{FF2B5EF4-FFF2-40B4-BE49-F238E27FC236}">
                <a16:creationId xmlns:a16="http://schemas.microsoft.com/office/drawing/2014/main" id="{EA330198-BA94-41C8-AEC9-E3853AC7C994}"/>
              </a:ext>
            </a:extLst>
          </p:cNvPr>
          <p:cNvSpPr txBox="1">
            <a:spLocks noChangeArrowheads="1"/>
          </p:cNvSpPr>
          <p:nvPr/>
        </p:nvSpPr>
        <p:spPr bwMode="auto">
          <a:xfrm>
            <a:off x="433193" y="635745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Stock. Blood. 2019;133:1548.</a:t>
            </a:r>
          </a:p>
        </p:txBody>
      </p:sp>
      <p:grpSp>
        <p:nvGrpSpPr>
          <p:cNvPr id="10" name="Group 7">
            <a:extLst>
              <a:ext uri="{FF2B5EF4-FFF2-40B4-BE49-F238E27FC236}">
                <a16:creationId xmlns:a16="http://schemas.microsoft.com/office/drawing/2014/main" id="{FDBAEB01-53D2-40EC-A6CD-2D75FA95CF7D}"/>
              </a:ext>
            </a:extLst>
          </p:cNvPr>
          <p:cNvGrpSpPr>
            <a:grpSpLocks/>
          </p:cNvGrpSpPr>
          <p:nvPr/>
        </p:nvGrpSpPr>
        <p:grpSpPr bwMode="auto">
          <a:xfrm>
            <a:off x="9389569" y="6216652"/>
            <a:ext cx="2488502" cy="447822"/>
            <a:chOff x="9527309" y="3551529"/>
            <a:chExt cx="2488502" cy="448324"/>
          </a:xfrm>
        </p:grpSpPr>
        <p:pic>
          <p:nvPicPr>
            <p:cNvPr id="12" name="Picture 9">
              <a:extLst>
                <a:ext uri="{FF2B5EF4-FFF2-40B4-BE49-F238E27FC236}">
                  <a16:creationId xmlns:a16="http://schemas.microsoft.com/office/drawing/2014/main" id="{B9405ED1-8CAF-46FA-9111-D4930BF1967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2114D626-ADFB-4F3C-B4A8-DF437258139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7" name="TextBox 6">
            <a:extLst>
              <a:ext uri="{FF2B5EF4-FFF2-40B4-BE49-F238E27FC236}">
                <a16:creationId xmlns:a16="http://schemas.microsoft.com/office/drawing/2014/main" id="{4B4A359B-8BE5-45CF-A8A5-762200324CD8}"/>
              </a:ext>
            </a:extLst>
          </p:cNvPr>
          <p:cNvSpPr txBox="1"/>
          <p:nvPr/>
        </p:nvSpPr>
        <p:spPr bwMode="auto">
          <a:xfrm>
            <a:off x="123128" y="3480664"/>
            <a:ext cx="108497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DNR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VCR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Pred</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Peg-Asp</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IT MTX</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IT Ara-C</a:t>
            </a:r>
          </a:p>
        </p:txBody>
      </p:sp>
      <p:sp>
        <p:nvSpPr>
          <p:cNvPr id="14" name="TextBox 13">
            <a:extLst>
              <a:ext uri="{FF2B5EF4-FFF2-40B4-BE49-F238E27FC236}">
                <a16:creationId xmlns:a16="http://schemas.microsoft.com/office/drawing/2014/main" id="{7CB1EFC0-A585-434A-89C2-0D0C4A002010}"/>
              </a:ext>
            </a:extLst>
          </p:cNvPr>
          <p:cNvSpPr txBox="1"/>
          <p:nvPr/>
        </p:nvSpPr>
        <p:spPr bwMode="auto">
          <a:xfrm>
            <a:off x="949669" y="3480664"/>
            <a:ext cx="108497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Cyclo</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VCR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Dex</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Peg-Asp</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Ara-C</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6MP</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IT MTX</a:t>
            </a:r>
          </a:p>
        </p:txBody>
      </p:sp>
      <p:sp>
        <p:nvSpPr>
          <p:cNvPr id="15" name="TextBox 14">
            <a:extLst>
              <a:ext uri="{FF2B5EF4-FFF2-40B4-BE49-F238E27FC236}">
                <a16:creationId xmlns:a16="http://schemas.microsoft.com/office/drawing/2014/main" id="{4F9A5ABA-73B3-411B-B54F-3510DF268A68}"/>
              </a:ext>
            </a:extLst>
          </p:cNvPr>
          <p:cNvSpPr txBox="1"/>
          <p:nvPr/>
        </p:nvSpPr>
        <p:spPr bwMode="auto">
          <a:xfrm>
            <a:off x="1757288" y="3480664"/>
            <a:ext cx="108497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MTX</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VCR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Peg-ASP</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IT MTX</a:t>
            </a:r>
          </a:p>
        </p:txBody>
      </p:sp>
      <p:sp>
        <p:nvSpPr>
          <p:cNvPr id="16" name="TextBox 15">
            <a:extLst>
              <a:ext uri="{FF2B5EF4-FFF2-40B4-BE49-F238E27FC236}">
                <a16:creationId xmlns:a16="http://schemas.microsoft.com/office/drawing/2014/main" id="{7894F75D-F55A-4CC3-A512-8210EF1D341F}"/>
              </a:ext>
            </a:extLst>
          </p:cNvPr>
          <p:cNvSpPr txBox="1"/>
          <p:nvPr/>
        </p:nvSpPr>
        <p:spPr bwMode="auto">
          <a:xfrm>
            <a:off x="2524330" y="3480664"/>
            <a:ext cx="108497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DOX</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Cyclo</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Dex</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Peg-Asp</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Ara-C</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6-TG</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IT MTX</a:t>
            </a:r>
          </a:p>
        </p:txBody>
      </p:sp>
      <p:sp>
        <p:nvSpPr>
          <p:cNvPr id="17" name="TextBox 16">
            <a:extLst>
              <a:ext uri="{FF2B5EF4-FFF2-40B4-BE49-F238E27FC236}">
                <a16:creationId xmlns:a16="http://schemas.microsoft.com/office/drawing/2014/main" id="{AB8ABED4-D3C3-4CD2-AA67-4BBC53CAA16D}"/>
              </a:ext>
            </a:extLst>
          </p:cNvPr>
          <p:cNvSpPr txBox="1"/>
          <p:nvPr/>
        </p:nvSpPr>
        <p:spPr bwMode="auto">
          <a:xfrm>
            <a:off x="3300349" y="3480664"/>
            <a:ext cx="108497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DEX</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VCR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6MP</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MTX</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IT MTX</a:t>
            </a:r>
          </a:p>
        </p:txBody>
      </p:sp>
      <p:grpSp>
        <p:nvGrpSpPr>
          <p:cNvPr id="20" name="Group 19">
            <a:extLst>
              <a:ext uri="{FF2B5EF4-FFF2-40B4-BE49-F238E27FC236}">
                <a16:creationId xmlns:a16="http://schemas.microsoft.com/office/drawing/2014/main" id="{9F824EB8-4BC2-4789-840C-076483459B46}"/>
              </a:ext>
            </a:extLst>
          </p:cNvPr>
          <p:cNvGrpSpPr/>
          <p:nvPr/>
        </p:nvGrpSpPr>
        <p:grpSpPr>
          <a:xfrm>
            <a:off x="219779" y="2887745"/>
            <a:ext cx="598166" cy="589345"/>
            <a:chOff x="219779" y="2887745"/>
            <a:chExt cx="598166" cy="589345"/>
          </a:xfrm>
        </p:grpSpPr>
        <p:sp>
          <p:nvSpPr>
            <p:cNvPr id="19" name="Rectangle 18">
              <a:extLst>
                <a:ext uri="{FF2B5EF4-FFF2-40B4-BE49-F238E27FC236}">
                  <a16:creationId xmlns:a16="http://schemas.microsoft.com/office/drawing/2014/main" id="{CD0FCE57-647B-4832-88E6-59C5FF201343}"/>
                </a:ext>
              </a:extLst>
            </p:cNvPr>
            <p:cNvSpPr/>
            <p:nvPr/>
          </p:nvSpPr>
          <p:spPr bwMode="auto">
            <a:xfrm>
              <a:off x="228600" y="2887745"/>
              <a:ext cx="589345" cy="5893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BE8E4CCB-313D-4E98-B2CC-6E469CA4823E}"/>
                </a:ext>
              </a:extLst>
            </p:cNvPr>
            <p:cNvSpPr txBox="1"/>
            <p:nvPr/>
          </p:nvSpPr>
          <p:spPr bwMode="auto">
            <a:xfrm>
              <a:off x="219779" y="3000877"/>
              <a:ext cx="596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a:t>
              </a:r>
            </a:p>
          </p:txBody>
        </p:sp>
      </p:grpSp>
      <p:grpSp>
        <p:nvGrpSpPr>
          <p:cNvPr id="21" name="Group 20">
            <a:extLst>
              <a:ext uri="{FF2B5EF4-FFF2-40B4-BE49-F238E27FC236}">
                <a16:creationId xmlns:a16="http://schemas.microsoft.com/office/drawing/2014/main" id="{221900D5-D447-46EE-941C-AA564C3B197A}"/>
              </a:ext>
            </a:extLst>
          </p:cNvPr>
          <p:cNvGrpSpPr/>
          <p:nvPr/>
        </p:nvGrpSpPr>
        <p:grpSpPr>
          <a:xfrm>
            <a:off x="1010633" y="2887745"/>
            <a:ext cx="598166" cy="589345"/>
            <a:chOff x="219779" y="2887745"/>
            <a:chExt cx="598166" cy="589345"/>
          </a:xfrm>
        </p:grpSpPr>
        <p:sp>
          <p:nvSpPr>
            <p:cNvPr id="22" name="Rectangle 21">
              <a:extLst>
                <a:ext uri="{FF2B5EF4-FFF2-40B4-BE49-F238E27FC236}">
                  <a16:creationId xmlns:a16="http://schemas.microsoft.com/office/drawing/2014/main" id="{AB0C36D7-8E20-4EB0-81D3-D2BF5DDBD03A}"/>
                </a:ext>
              </a:extLst>
            </p:cNvPr>
            <p:cNvSpPr/>
            <p:nvPr/>
          </p:nvSpPr>
          <p:spPr bwMode="auto">
            <a:xfrm>
              <a:off x="228600" y="2887745"/>
              <a:ext cx="589345" cy="58934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DB532443-16AB-47D7-9925-95755CE31A96}"/>
                </a:ext>
              </a:extLst>
            </p:cNvPr>
            <p:cNvSpPr txBox="1"/>
            <p:nvPr/>
          </p:nvSpPr>
          <p:spPr bwMode="auto">
            <a:xfrm>
              <a:off x="219779" y="3000877"/>
              <a:ext cx="596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t>
              </a:r>
            </a:p>
          </p:txBody>
        </p:sp>
      </p:grpSp>
      <p:grpSp>
        <p:nvGrpSpPr>
          <p:cNvPr id="24" name="Group 23">
            <a:extLst>
              <a:ext uri="{FF2B5EF4-FFF2-40B4-BE49-F238E27FC236}">
                <a16:creationId xmlns:a16="http://schemas.microsoft.com/office/drawing/2014/main" id="{871463EC-8A16-4522-828F-8EAC2F041DA1}"/>
              </a:ext>
            </a:extLst>
          </p:cNvPr>
          <p:cNvGrpSpPr/>
          <p:nvPr/>
        </p:nvGrpSpPr>
        <p:grpSpPr>
          <a:xfrm>
            <a:off x="1801487" y="2887745"/>
            <a:ext cx="598166" cy="589345"/>
            <a:chOff x="219779" y="2887745"/>
            <a:chExt cx="598166" cy="589345"/>
          </a:xfrm>
        </p:grpSpPr>
        <p:sp>
          <p:nvSpPr>
            <p:cNvPr id="25" name="Rectangle 24">
              <a:extLst>
                <a:ext uri="{FF2B5EF4-FFF2-40B4-BE49-F238E27FC236}">
                  <a16:creationId xmlns:a16="http://schemas.microsoft.com/office/drawing/2014/main" id="{0ECC5953-E467-420B-A27B-86BC913E68CB}"/>
                </a:ext>
              </a:extLst>
            </p:cNvPr>
            <p:cNvSpPr/>
            <p:nvPr/>
          </p:nvSpPr>
          <p:spPr bwMode="auto">
            <a:xfrm>
              <a:off x="228600" y="2887745"/>
              <a:ext cx="589345" cy="5893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TextBox 25">
              <a:extLst>
                <a:ext uri="{FF2B5EF4-FFF2-40B4-BE49-F238E27FC236}">
                  <a16:creationId xmlns:a16="http://schemas.microsoft.com/office/drawing/2014/main" id="{18C0A689-AFA0-4AA6-ACBE-F84621BC3540}"/>
                </a:ext>
              </a:extLst>
            </p:cNvPr>
            <p:cNvSpPr txBox="1"/>
            <p:nvPr/>
          </p:nvSpPr>
          <p:spPr bwMode="auto">
            <a:xfrm>
              <a:off x="219779" y="3000877"/>
              <a:ext cx="596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IM</a:t>
              </a:r>
            </a:p>
          </p:txBody>
        </p:sp>
      </p:grpSp>
      <p:grpSp>
        <p:nvGrpSpPr>
          <p:cNvPr id="27" name="Group 26">
            <a:extLst>
              <a:ext uri="{FF2B5EF4-FFF2-40B4-BE49-F238E27FC236}">
                <a16:creationId xmlns:a16="http://schemas.microsoft.com/office/drawing/2014/main" id="{300CA6EF-726A-42C4-9ED6-BA9FD5F49E28}"/>
              </a:ext>
            </a:extLst>
          </p:cNvPr>
          <p:cNvGrpSpPr/>
          <p:nvPr/>
        </p:nvGrpSpPr>
        <p:grpSpPr>
          <a:xfrm>
            <a:off x="2592341" y="2887745"/>
            <a:ext cx="598166" cy="589345"/>
            <a:chOff x="219779" y="2887745"/>
            <a:chExt cx="598166" cy="589345"/>
          </a:xfrm>
        </p:grpSpPr>
        <p:sp>
          <p:nvSpPr>
            <p:cNvPr id="28" name="Rectangle 27">
              <a:extLst>
                <a:ext uri="{FF2B5EF4-FFF2-40B4-BE49-F238E27FC236}">
                  <a16:creationId xmlns:a16="http://schemas.microsoft.com/office/drawing/2014/main" id="{2C726E83-F8B0-4BD4-8BF9-5BED694D20F3}"/>
                </a:ext>
              </a:extLst>
            </p:cNvPr>
            <p:cNvSpPr/>
            <p:nvPr/>
          </p:nvSpPr>
          <p:spPr bwMode="auto">
            <a:xfrm>
              <a:off x="228600" y="2887745"/>
              <a:ext cx="589345" cy="5893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TextBox 28">
              <a:extLst>
                <a:ext uri="{FF2B5EF4-FFF2-40B4-BE49-F238E27FC236}">
                  <a16:creationId xmlns:a16="http://schemas.microsoft.com/office/drawing/2014/main" id="{701624BB-5761-4AB3-8CD0-763B34ED6AEA}"/>
                </a:ext>
              </a:extLst>
            </p:cNvPr>
            <p:cNvSpPr txBox="1"/>
            <p:nvPr/>
          </p:nvSpPr>
          <p:spPr bwMode="auto">
            <a:xfrm>
              <a:off x="219779" y="3000877"/>
              <a:ext cx="596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DI</a:t>
              </a:r>
            </a:p>
          </p:txBody>
        </p:sp>
      </p:grpSp>
      <p:grpSp>
        <p:nvGrpSpPr>
          <p:cNvPr id="30" name="Group 29">
            <a:extLst>
              <a:ext uri="{FF2B5EF4-FFF2-40B4-BE49-F238E27FC236}">
                <a16:creationId xmlns:a16="http://schemas.microsoft.com/office/drawing/2014/main" id="{A891ED0C-3B45-42EB-BF2E-93BA78D1EC58}"/>
              </a:ext>
            </a:extLst>
          </p:cNvPr>
          <p:cNvGrpSpPr/>
          <p:nvPr/>
        </p:nvGrpSpPr>
        <p:grpSpPr>
          <a:xfrm>
            <a:off x="3383195" y="2887745"/>
            <a:ext cx="598166" cy="589345"/>
            <a:chOff x="219779" y="2887745"/>
            <a:chExt cx="598166" cy="589345"/>
          </a:xfrm>
        </p:grpSpPr>
        <p:sp>
          <p:nvSpPr>
            <p:cNvPr id="31" name="Rectangle 30">
              <a:extLst>
                <a:ext uri="{FF2B5EF4-FFF2-40B4-BE49-F238E27FC236}">
                  <a16:creationId xmlns:a16="http://schemas.microsoft.com/office/drawing/2014/main" id="{B9AE79E9-8BD0-45DE-A23F-D594DBCF1D0C}"/>
                </a:ext>
              </a:extLst>
            </p:cNvPr>
            <p:cNvSpPr/>
            <p:nvPr/>
          </p:nvSpPr>
          <p:spPr bwMode="auto">
            <a:xfrm>
              <a:off x="228600" y="2887745"/>
              <a:ext cx="589345" cy="58934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TextBox 31">
              <a:extLst>
                <a:ext uri="{FF2B5EF4-FFF2-40B4-BE49-F238E27FC236}">
                  <a16:creationId xmlns:a16="http://schemas.microsoft.com/office/drawing/2014/main" id="{930CCFC2-A6E3-49DF-A244-62CFFD06F8E8}"/>
                </a:ext>
              </a:extLst>
            </p:cNvPr>
            <p:cNvSpPr txBox="1"/>
            <p:nvPr/>
          </p:nvSpPr>
          <p:spPr bwMode="auto">
            <a:xfrm>
              <a:off x="219779" y="3000877"/>
              <a:ext cx="596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a:t>
              </a:r>
            </a:p>
          </p:txBody>
        </p:sp>
      </p:grpSp>
      <p:cxnSp>
        <p:nvCxnSpPr>
          <p:cNvPr id="36" name="Straight Connector 35">
            <a:extLst>
              <a:ext uri="{FF2B5EF4-FFF2-40B4-BE49-F238E27FC236}">
                <a16:creationId xmlns:a16="http://schemas.microsoft.com/office/drawing/2014/main" id="{EBDCA6E2-9C40-4377-B7D3-93C9B621B245}"/>
              </a:ext>
            </a:extLst>
          </p:cNvPr>
          <p:cNvCxnSpPr/>
          <p:nvPr/>
        </p:nvCxnSpPr>
        <p:spPr bwMode="auto">
          <a:xfrm>
            <a:off x="4797453" y="5565913"/>
            <a:ext cx="3426184"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F0FDEFF1-5C3F-4BB0-A498-98B420C5E205}"/>
              </a:ext>
            </a:extLst>
          </p:cNvPr>
          <p:cNvCxnSpPr/>
          <p:nvPr/>
        </p:nvCxnSpPr>
        <p:spPr bwMode="auto">
          <a:xfrm flipV="1">
            <a:off x="4818888" y="2584174"/>
            <a:ext cx="0" cy="3001617"/>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56485EC-08AA-41F7-80F2-D33E5107B527}"/>
              </a:ext>
            </a:extLst>
          </p:cNvPr>
          <p:cNvCxnSpPr>
            <a:cxnSpLocks/>
          </p:cNvCxnSpPr>
          <p:nvPr/>
        </p:nvCxnSpPr>
        <p:spPr bwMode="auto">
          <a:xfrm flipH="1" flipV="1">
            <a:off x="4744941" y="25841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F55E0F9-5D53-4685-B6CA-673444D6349B}"/>
              </a:ext>
            </a:extLst>
          </p:cNvPr>
          <p:cNvCxnSpPr>
            <a:cxnSpLocks/>
          </p:cNvCxnSpPr>
          <p:nvPr/>
        </p:nvCxnSpPr>
        <p:spPr bwMode="auto">
          <a:xfrm flipH="1" flipV="1">
            <a:off x="4744941" y="31805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168A0C0-8BF2-4136-B8E7-9FC5A338F6A9}"/>
              </a:ext>
            </a:extLst>
          </p:cNvPr>
          <p:cNvCxnSpPr>
            <a:cxnSpLocks/>
          </p:cNvCxnSpPr>
          <p:nvPr/>
        </p:nvCxnSpPr>
        <p:spPr bwMode="auto">
          <a:xfrm flipH="1" flipV="1">
            <a:off x="4744941" y="37768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A9DBA1C-DD2F-4BA6-A803-D8BF2EC3489A}"/>
              </a:ext>
            </a:extLst>
          </p:cNvPr>
          <p:cNvCxnSpPr>
            <a:cxnSpLocks/>
          </p:cNvCxnSpPr>
          <p:nvPr/>
        </p:nvCxnSpPr>
        <p:spPr bwMode="auto">
          <a:xfrm flipH="1" flipV="1">
            <a:off x="4744941" y="43732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BB124B0-B8ED-407C-8543-893AA9DD9579}"/>
              </a:ext>
            </a:extLst>
          </p:cNvPr>
          <p:cNvCxnSpPr>
            <a:cxnSpLocks/>
          </p:cNvCxnSpPr>
          <p:nvPr/>
        </p:nvCxnSpPr>
        <p:spPr bwMode="auto">
          <a:xfrm flipH="1" flipV="1">
            <a:off x="4744941" y="49695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11CFDE0F-AD42-4BA3-9F8B-24A423A6A1FC}"/>
              </a:ext>
            </a:extLst>
          </p:cNvPr>
          <p:cNvCxnSpPr>
            <a:cxnSpLocks/>
          </p:cNvCxnSpPr>
          <p:nvPr/>
        </p:nvCxnSpPr>
        <p:spPr bwMode="auto">
          <a:xfrm flipH="1" flipV="1">
            <a:off x="4744941" y="55659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80DB84FA-F820-4EEC-A2F1-61F8E48A6F5E}"/>
              </a:ext>
            </a:extLst>
          </p:cNvPr>
          <p:cNvCxnSpPr/>
          <p:nvPr/>
        </p:nvCxnSpPr>
        <p:spPr bwMode="auto">
          <a:xfrm>
            <a:off x="4818888" y="55758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7561C7E-1F20-440E-A302-8214A0CE3673}"/>
              </a:ext>
            </a:extLst>
          </p:cNvPr>
          <p:cNvCxnSpPr/>
          <p:nvPr/>
        </p:nvCxnSpPr>
        <p:spPr bwMode="auto">
          <a:xfrm>
            <a:off x="5342349" y="55758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A7CFA8C-BBEA-4C9F-8DD0-4515FAC26A6E}"/>
              </a:ext>
            </a:extLst>
          </p:cNvPr>
          <p:cNvCxnSpPr/>
          <p:nvPr/>
        </p:nvCxnSpPr>
        <p:spPr bwMode="auto">
          <a:xfrm>
            <a:off x="5865810" y="55758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E4DA96AB-FD8A-4782-9C28-C722A9A2460C}"/>
              </a:ext>
            </a:extLst>
          </p:cNvPr>
          <p:cNvCxnSpPr/>
          <p:nvPr/>
        </p:nvCxnSpPr>
        <p:spPr bwMode="auto">
          <a:xfrm>
            <a:off x="6389271" y="55758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81F8BEF-B6E5-461B-A183-CA6351B80798}"/>
              </a:ext>
            </a:extLst>
          </p:cNvPr>
          <p:cNvCxnSpPr/>
          <p:nvPr/>
        </p:nvCxnSpPr>
        <p:spPr bwMode="auto">
          <a:xfrm>
            <a:off x="6912732" y="55758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30A81CF-B5A5-4666-8DFF-447DCAB431EA}"/>
              </a:ext>
            </a:extLst>
          </p:cNvPr>
          <p:cNvCxnSpPr/>
          <p:nvPr/>
        </p:nvCxnSpPr>
        <p:spPr bwMode="auto">
          <a:xfrm>
            <a:off x="7436193" y="55758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FB6FC14-4405-4F72-B165-6F6C01FCBD3E}"/>
              </a:ext>
            </a:extLst>
          </p:cNvPr>
          <p:cNvCxnSpPr/>
          <p:nvPr/>
        </p:nvCxnSpPr>
        <p:spPr bwMode="auto">
          <a:xfrm>
            <a:off x="7959654" y="5575852"/>
            <a:ext cx="0" cy="64008"/>
          </a:xfrm>
          <a:prstGeom prst="line">
            <a:avLst/>
          </a:prstGeom>
          <a:noFill/>
          <a:ln w="28575" cap="flat" cmpd="sng" algn="ctr">
            <a:solidFill>
              <a:schemeClr val="bg1"/>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18DBB0A1-2F04-4828-82B8-9E529B2EDFA9}"/>
              </a:ext>
            </a:extLst>
          </p:cNvPr>
          <p:cNvSpPr txBox="1"/>
          <p:nvPr/>
        </p:nvSpPr>
        <p:spPr bwMode="auto">
          <a:xfrm>
            <a:off x="4818888" y="5833586"/>
            <a:ext cx="32208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sp>
        <p:nvSpPr>
          <p:cNvPr id="55" name="TextBox 54">
            <a:extLst>
              <a:ext uri="{FF2B5EF4-FFF2-40B4-BE49-F238E27FC236}">
                <a16:creationId xmlns:a16="http://schemas.microsoft.com/office/drawing/2014/main" id="{08BEC4E1-BB61-4DB9-ACF6-0DDB572BBF0A}"/>
              </a:ext>
            </a:extLst>
          </p:cNvPr>
          <p:cNvSpPr txBox="1"/>
          <p:nvPr/>
        </p:nvSpPr>
        <p:spPr bwMode="auto">
          <a:xfrm>
            <a:off x="7684258" y="5587856"/>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56" name="TextBox 55">
            <a:extLst>
              <a:ext uri="{FF2B5EF4-FFF2-40B4-BE49-F238E27FC236}">
                <a16:creationId xmlns:a16="http://schemas.microsoft.com/office/drawing/2014/main" id="{D47A9693-D722-4158-9E0A-A0F44538B743}"/>
              </a:ext>
            </a:extLst>
          </p:cNvPr>
          <p:cNvSpPr txBox="1"/>
          <p:nvPr/>
        </p:nvSpPr>
        <p:spPr bwMode="auto">
          <a:xfrm>
            <a:off x="4497773" y="5587856"/>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7" name="TextBox 56">
            <a:extLst>
              <a:ext uri="{FF2B5EF4-FFF2-40B4-BE49-F238E27FC236}">
                <a16:creationId xmlns:a16="http://schemas.microsoft.com/office/drawing/2014/main" id="{F6FC3591-EB51-4EB1-BE45-0ABE24811141}"/>
              </a:ext>
            </a:extLst>
          </p:cNvPr>
          <p:cNvSpPr txBox="1"/>
          <p:nvPr/>
        </p:nvSpPr>
        <p:spPr bwMode="auto">
          <a:xfrm>
            <a:off x="5021234" y="5587856"/>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8" name="TextBox 57">
            <a:extLst>
              <a:ext uri="{FF2B5EF4-FFF2-40B4-BE49-F238E27FC236}">
                <a16:creationId xmlns:a16="http://schemas.microsoft.com/office/drawing/2014/main" id="{7400AC25-BBD9-48C4-B9FE-88E743B23432}"/>
              </a:ext>
            </a:extLst>
          </p:cNvPr>
          <p:cNvSpPr txBox="1"/>
          <p:nvPr/>
        </p:nvSpPr>
        <p:spPr bwMode="auto">
          <a:xfrm>
            <a:off x="5544695" y="5587856"/>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59" name="TextBox 58">
            <a:extLst>
              <a:ext uri="{FF2B5EF4-FFF2-40B4-BE49-F238E27FC236}">
                <a16:creationId xmlns:a16="http://schemas.microsoft.com/office/drawing/2014/main" id="{05841BD0-DAB3-425B-B558-B3923A4F6691}"/>
              </a:ext>
            </a:extLst>
          </p:cNvPr>
          <p:cNvSpPr txBox="1"/>
          <p:nvPr/>
        </p:nvSpPr>
        <p:spPr bwMode="auto">
          <a:xfrm>
            <a:off x="6068156" y="5587856"/>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60" name="TextBox 59">
            <a:extLst>
              <a:ext uri="{FF2B5EF4-FFF2-40B4-BE49-F238E27FC236}">
                <a16:creationId xmlns:a16="http://schemas.microsoft.com/office/drawing/2014/main" id="{88D654ED-8D63-4AA2-9B53-A7EEFCEC6EF3}"/>
              </a:ext>
            </a:extLst>
          </p:cNvPr>
          <p:cNvSpPr txBox="1"/>
          <p:nvPr/>
        </p:nvSpPr>
        <p:spPr bwMode="auto">
          <a:xfrm>
            <a:off x="6591617" y="5587856"/>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61" name="TextBox 60">
            <a:extLst>
              <a:ext uri="{FF2B5EF4-FFF2-40B4-BE49-F238E27FC236}">
                <a16:creationId xmlns:a16="http://schemas.microsoft.com/office/drawing/2014/main" id="{FD5316FE-3037-4CA5-84A2-065A7E761D19}"/>
              </a:ext>
            </a:extLst>
          </p:cNvPr>
          <p:cNvSpPr txBox="1"/>
          <p:nvPr/>
        </p:nvSpPr>
        <p:spPr bwMode="auto">
          <a:xfrm>
            <a:off x="7115078" y="5587856"/>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62" name="TextBox 61">
            <a:extLst>
              <a:ext uri="{FF2B5EF4-FFF2-40B4-BE49-F238E27FC236}">
                <a16:creationId xmlns:a16="http://schemas.microsoft.com/office/drawing/2014/main" id="{4A4335A2-A149-4EB5-828D-C70D3FD348AB}"/>
              </a:ext>
            </a:extLst>
          </p:cNvPr>
          <p:cNvSpPr txBox="1"/>
          <p:nvPr/>
        </p:nvSpPr>
        <p:spPr bwMode="auto">
          <a:xfrm>
            <a:off x="4168614" y="5368750"/>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3" name="TextBox 62">
            <a:extLst>
              <a:ext uri="{FF2B5EF4-FFF2-40B4-BE49-F238E27FC236}">
                <a16:creationId xmlns:a16="http://schemas.microsoft.com/office/drawing/2014/main" id="{A80B741F-6F70-4FD4-954C-B7399D6F56F0}"/>
              </a:ext>
            </a:extLst>
          </p:cNvPr>
          <p:cNvSpPr txBox="1"/>
          <p:nvPr/>
        </p:nvSpPr>
        <p:spPr bwMode="auto">
          <a:xfrm>
            <a:off x="4168614" y="2399508"/>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64" name="TextBox 63">
            <a:extLst>
              <a:ext uri="{FF2B5EF4-FFF2-40B4-BE49-F238E27FC236}">
                <a16:creationId xmlns:a16="http://schemas.microsoft.com/office/drawing/2014/main" id="{5635C9E8-556B-49FC-B770-3BE051354489}"/>
              </a:ext>
            </a:extLst>
          </p:cNvPr>
          <p:cNvSpPr txBox="1"/>
          <p:nvPr/>
        </p:nvSpPr>
        <p:spPr bwMode="auto">
          <a:xfrm>
            <a:off x="4168614" y="2993356"/>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65" name="TextBox 64">
            <a:extLst>
              <a:ext uri="{FF2B5EF4-FFF2-40B4-BE49-F238E27FC236}">
                <a16:creationId xmlns:a16="http://schemas.microsoft.com/office/drawing/2014/main" id="{7600FD36-E0F3-4F99-91F9-94D1821BEFC1}"/>
              </a:ext>
            </a:extLst>
          </p:cNvPr>
          <p:cNvSpPr txBox="1"/>
          <p:nvPr/>
        </p:nvSpPr>
        <p:spPr bwMode="auto">
          <a:xfrm>
            <a:off x="4168614" y="3587204"/>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66" name="TextBox 65">
            <a:extLst>
              <a:ext uri="{FF2B5EF4-FFF2-40B4-BE49-F238E27FC236}">
                <a16:creationId xmlns:a16="http://schemas.microsoft.com/office/drawing/2014/main" id="{AC5A2A0B-8FCA-4419-B669-3876012768E7}"/>
              </a:ext>
            </a:extLst>
          </p:cNvPr>
          <p:cNvSpPr txBox="1"/>
          <p:nvPr/>
        </p:nvSpPr>
        <p:spPr bwMode="auto">
          <a:xfrm>
            <a:off x="4168614" y="4181052"/>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67" name="TextBox 66">
            <a:extLst>
              <a:ext uri="{FF2B5EF4-FFF2-40B4-BE49-F238E27FC236}">
                <a16:creationId xmlns:a16="http://schemas.microsoft.com/office/drawing/2014/main" id="{93958836-C506-430C-964C-04D858B07151}"/>
              </a:ext>
            </a:extLst>
          </p:cNvPr>
          <p:cNvSpPr txBox="1"/>
          <p:nvPr/>
        </p:nvSpPr>
        <p:spPr bwMode="auto">
          <a:xfrm>
            <a:off x="4168614" y="4774900"/>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8" name="TextBox 67">
            <a:extLst>
              <a:ext uri="{FF2B5EF4-FFF2-40B4-BE49-F238E27FC236}">
                <a16:creationId xmlns:a16="http://schemas.microsoft.com/office/drawing/2014/main" id="{749AD590-743F-413B-8396-3F8EDF2B78D5}"/>
              </a:ext>
            </a:extLst>
          </p:cNvPr>
          <p:cNvSpPr txBox="1"/>
          <p:nvPr/>
        </p:nvSpPr>
        <p:spPr bwMode="auto">
          <a:xfrm rot="16200000">
            <a:off x="2812088" y="3900316"/>
            <a:ext cx="30016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Alive and Event Free (%)</a:t>
            </a:r>
          </a:p>
        </p:txBody>
      </p:sp>
      <p:sp>
        <p:nvSpPr>
          <p:cNvPr id="69" name="TextBox 68">
            <a:extLst>
              <a:ext uri="{FF2B5EF4-FFF2-40B4-BE49-F238E27FC236}">
                <a16:creationId xmlns:a16="http://schemas.microsoft.com/office/drawing/2014/main" id="{ECF76AAE-8267-44FE-8E19-2CE0D3E3AF35}"/>
              </a:ext>
            </a:extLst>
          </p:cNvPr>
          <p:cNvSpPr txBox="1"/>
          <p:nvPr/>
        </p:nvSpPr>
        <p:spPr bwMode="auto">
          <a:xfrm>
            <a:off x="4943129" y="4751385"/>
            <a:ext cx="317386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295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EFS: </a:t>
            </a:r>
            <a:r>
              <a:rPr lang="en-US" sz="1400" dirty="0">
                <a:solidFill>
                  <a:srgbClr val="000000"/>
                </a:solidFill>
                <a:latin typeface="Calibri" panose="020F0502020204030204" pitchFamily="34" charset="0"/>
              </a:rPr>
              <a:t>78</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mos (95% CI: </a:t>
            </a:r>
            <a:r>
              <a:rPr lang="en-US" sz="1400" dirty="0">
                <a:solidFill>
                  <a:srgbClr val="000000"/>
                </a:solidFill>
                <a:latin typeface="Calibri" panose="020F0502020204030204" pitchFamily="34" charset="0"/>
              </a:rPr>
              <a:t>42-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3-yr EFS rate: 59% (95% CI: 54% to 65%)</a:t>
            </a:r>
          </a:p>
        </p:txBody>
      </p:sp>
      <p:cxnSp>
        <p:nvCxnSpPr>
          <p:cNvPr id="70" name="Straight Connector 69">
            <a:extLst>
              <a:ext uri="{FF2B5EF4-FFF2-40B4-BE49-F238E27FC236}">
                <a16:creationId xmlns:a16="http://schemas.microsoft.com/office/drawing/2014/main" id="{1E6B581B-EC9A-41CF-8AAE-4F01F2F419AC}"/>
              </a:ext>
            </a:extLst>
          </p:cNvPr>
          <p:cNvCxnSpPr/>
          <p:nvPr/>
        </p:nvCxnSpPr>
        <p:spPr bwMode="auto">
          <a:xfrm>
            <a:off x="8750590" y="5565913"/>
            <a:ext cx="3426184"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9715B522-C3C5-42F3-9D87-F4718766AEAA}"/>
              </a:ext>
            </a:extLst>
          </p:cNvPr>
          <p:cNvCxnSpPr/>
          <p:nvPr/>
        </p:nvCxnSpPr>
        <p:spPr bwMode="auto">
          <a:xfrm flipV="1">
            <a:off x="8772025" y="2584174"/>
            <a:ext cx="0" cy="3001617"/>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63232AD-1849-4F3A-B383-D67446ACDF28}"/>
              </a:ext>
            </a:extLst>
          </p:cNvPr>
          <p:cNvCxnSpPr>
            <a:cxnSpLocks/>
          </p:cNvCxnSpPr>
          <p:nvPr/>
        </p:nvCxnSpPr>
        <p:spPr bwMode="auto">
          <a:xfrm flipH="1" flipV="1">
            <a:off x="8698078" y="25841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7AC33E36-00D4-4155-A82B-C23960F1D1DE}"/>
              </a:ext>
            </a:extLst>
          </p:cNvPr>
          <p:cNvCxnSpPr>
            <a:cxnSpLocks/>
          </p:cNvCxnSpPr>
          <p:nvPr/>
        </p:nvCxnSpPr>
        <p:spPr bwMode="auto">
          <a:xfrm flipH="1" flipV="1">
            <a:off x="8698078" y="31805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22B90C1-F35E-4FBD-8ED9-5458DE7733F7}"/>
              </a:ext>
            </a:extLst>
          </p:cNvPr>
          <p:cNvCxnSpPr>
            <a:cxnSpLocks/>
          </p:cNvCxnSpPr>
          <p:nvPr/>
        </p:nvCxnSpPr>
        <p:spPr bwMode="auto">
          <a:xfrm flipH="1" flipV="1">
            <a:off x="8698078" y="37768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71DB465-4385-4730-AE41-BA074CAFCA4A}"/>
              </a:ext>
            </a:extLst>
          </p:cNvPr>
          <p:cNvCxnSpPr>
            <a:cxnSpLocks/>
          </p:cNvCxnSpPr>
          <p:nvPr/>
        </p:nvCxnSpPr>
        <p:spPr bwMode="auto">
          <a:xfrm flipH="1" flipV="1">
            <a:off x="8698078" y="43732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4CD76F15-F456-47C8-9692-4BAE761966C0}"/>
              </a:ext>
            </a:extLst>
          </p:cNvPr>
          <p:cNvCxnSpPr>
            <a:cxnSpLocks/>
          </p:cNvCxnSpPr>
          <p:nvPr/>
        </p:nvCxnSpPr>
        <p:spPr bwMode="auto">
          <a:xfrm flipH="1" flipV="1">
            <a:off x="8698078" y="49695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30078C99-6C5A-43C7-A468-DD61A64DFD73}"/>
              </a:ext>
            </a:extLst>
          </p:cNvPr>
          <p:cNvCxnSpPr>
            <a:cxnSpLocks/>
          </p:cNvCxnSpPr>
          <p:nvPr/>
        </p:nvCxnSpPr>
        <p:spPr bwMode="auto">
          <a:xfrm flipH="1" flipV="1">
            <a:off x="8698078" y="55659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98477BB-724C-4730-A49D-19FDF34883C5}"/>
              </a:ext>
            </a:extLst>
          </p:cNvPr>
          <p:cNvCxnSpPr/>
          <p:nvPr/>
        </p:nvCxnSpPr>
        <p:spPr bwMode="auto">
          <a:xfrm>
            <a:off x="8772025" y="55758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A3951428-055F-403A-9E49-15D3CF3042D1}"/>
              </a:ext>
            </a:extLst>
          </p:cNvPr>
          <p:cNvCxnSpPr/>
          <p:nvPr/>
        </p:nvCxnSpPr>
        <p:spPr bwMode="auto">
          <a:xfrm>
            <a:off x="9295486" y="55758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80D4F213-7B36-4108-9F86-86CFE426390C}"/>
              </a:ext>
            </a:extLst>
          </p:cNvPr>
          <p:cNvCxnSpPr/>
          <p:nvPr/>
        </p:nvCxnSpPr>
        <p:spPr bwMode="auto">
          <a:xfrm>
            <a:off x="9818947" y="55758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C12AF02-F16D-4036-90C0-9F684CA53885}"/>
              </a:ext>
            </a:extLst>
          </p:cNvPr>
          <p:cNvCxnSpPr/>
          <p:nvPr/>
        </p:nvCxnSpPr>
        <p:spPr bwMode="auto">
          <a:xfrm>
            <a:off x="10342408" y="55758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BF0943A-CF19-4612-A590-B25D2C614058}"/>
              </a:ext>
            </a:extLst>
          </p:cNvPr>
          <p:cNvCxnSpPr/>
          <p:nvPr/>
        </p:nvCxnSpPr>
        <p:spPr bwMode="auto">
          <a:xfrm>
            <a:off x="10865869" y="55758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3B444BD-DE81-4E3F-BE96-3F7EDE4F51C5}"/>
              </a:ext>
            </a:extLst>
          </p:cNvPr>
          <p:cNvCxnSpPr/>
          <p:nvPr/>
        </p:nvCxnSpPr>
        <p:spPr bwMode="auto">
          <a:xfrm>
            <a:off x="11389330" y="55758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7F6D0B12-F54E-41D0-9E77-05E2485B9C63}"/>
              </a:ext>
            </a:extLst>
          </p:cNvPr>
          <p:cNvCxnSpPr/>
          <p:nvPr/>
        </p:nvCxnSpPr>
        <p:spPr bwMode="auto">
          <a:xfrm>
            <a:off x="11912791" y="5575852"/>
            <a:ext cx="0" cy="64008"/>
          </a:xfrm>
          <a:prstGeom prst="line">
            <a:avLst/>
          </a:prstGeom>
          <a:noFill/>
          <a:ln w="28575" cap="flat" cmpd="sng" algn="ctr">
            <a:solidFill>
              <a:schemeClr val="bg1"/>
            </a:solidFill>
            <a:prstDash val="solid"/>
            <a:round/>
            <a:headEnd type="none" w="med" len="med"/>
            <a:tailEnd type="none" w="med" len="med"/>
          </a:ln>
          <a:effectLst/>
        </p:spPr>
      </p:cxnSp>
      <p:sp>
        <p:nvSpPr>
          <p:cNvPr id="85" name="TextBox 84">
            <a:extLst>
              <a:ext uri="{FF2B5EF4-FFF2-40B4-BE49-F238E27FC236}">
                <a16:creationId xmlns:a16="http://schemas.microsoft.com/office/drawing/2014/main" id="{53C8B7FF-06A4-40B4-9E0A-EBAB6846837A}"/>
              </a:ext>
            </a:extLst>
          </p:cNvPr>
          <p:cNvSpPr txBox="1"/>
          <p:nvPr/>
        </p:nvSpPr>
        <p:spPr bwMode="auto">
          <a:xfrm>
            <a:off x="8772025" y="5833586"/>
            <a:ext cx="32208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sp>
        <p:nvSpPr>
          <p:cNvPr id="86" name="TextBox 85">
            <a:extLst>
              <a:ext uri="{FF2B5EF4-FFF2-40B4-BE49-F238E27FC236}">
                <a16:creationId xmlns:a16="http://schemas.microsoft.com/office/drawing/2014/main" id="{B9F7CCF2-351B-4789-84C0-12E277410E34}"/>
              </a:ext>
            </a:extLst>
          </p:cNvPr>
          <p:cNvSpPr txBox="1"/>
          <p:nvPr/>
        </p:nvSpPr>
        <p:spPr bwMode="auto">
          <a:xfrm>
            <a:off x="11591675" y="5587856"/>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87" name="TextBox 86">
            <a:extLst>
              <a:ext uri="{FF2B5EF4-FFF2-40B4-BE49-F238E27FC236}">
                <a16:creationId xmlns:a16="http://schemas.microsoft.com/office/drawing/2014/main" id="{CEA008D8-7F4D-457C-8CD5-1F920315A25E}"/>
              </a:ext>
            </a:extLst>
          </p:cNvPr>
          <p:cNvSpPr txBox="1"/>
          <p:nvPr/>
        </p:nvSpPr>
        <p:spPr bwMode="auto">
          <a:xfrm>
            <a:off x="8450910" y="5587856"/>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8" name="TextBox 87">
            <a:extLst>
              <a:ext uri="{FF2B5EF4-FFF2-40B4-BE49-F238E27FC236}">
                <a16:creationId xmlns:a16="http://schemas.microsoft.com/office/drawing/2014/main" id="{033A6A17-AF17-460C-8D52-AE66D8C1E525}"/>
              </a:ext>
            </a:extLst>
          </p:cNvPr>
          <p:cNvSpPr txBox="1"/>
          <p:nvPr/>
        </p:nvSpPr>
        <p:spPr bwMode="auto">
          <a:xfrm>
            <a:off x="8974371" y="5587856"/>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89" name="TextBox 88">
            <a:extLst>
              <a:ext uri="{FF2B5EF4-FFF2-40B4-BE49-F238E27FC236}">
                <a16:creationId xmlns:a16="http://schemas.microsoft.com/office/drawing/2014/main" id="{C2572DF4-CF71-4DE3-93D3-930DD18985C0}"/>
              </a:ext>
            </a:extLst>
          </p:cNvPr>
          <p:cNvSpPr txBox="1"/>
          <p:nvPr/>
        </p:nvSpPr>
        <p:spPr bwMode="auto">
          <a:xfrm>
            <a:off x="9497832" y="5587856"/>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90" name="TextBox 89">
            <a:extLst>
              <a:ext uri="{FF2B5EF4-FFF2-40B4-BE49-F238E27FC236}">
                <a16:creationId xmlns:a16="http://schemas.microsoft.com/office/drawing/2014/main" id="{DB5DA65E-74E5-4CB8-8943-04FF27B4949C}"/>
              </a:ext>
            </a:extLst>
          </p:cNvPr>
          <p:cNvSpPr txBox="1"/>
          <p:nvPr/>
        </p:nvSpPr>
        <p:spPr bwMode="auto">
          <a:xfrm>
            <a:off x="10021293" y="5587856"/>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91" name="TextBox 90">
            <a:extLst>
              <a:ext uri="{FF2B5EF4-FFF2-40B4-BE49-F238E27FC236}">
                <a16:creationId xmlns:a16="http://schemas.microsoft.com/office/drawing/2014/main" id="{69A99CFC-69D4-46B0-84A8-4441B19F5D04}"/>
              </a:ext>
            </a:extLst>
          </p:cNvPr>
          <p:cNvSpPr txBox="1"/>
          <p:nvPr/>
        </p:nvSpPr>
        <p:spPr bwMode="auto">
          <a:xfrm>
            <a:off x="10544754" y="5587856"/>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92" name="TextBox 91">
            <a:extLst>
              <a:ext uri="{FF2B5EF4-FFF2-40B4-BE49-F238E27FC236}">
                <a16:creationId xmlns:a16="http://schemas.microsoft.com/office/drawing/2014/main" id="{A15E51A4-A0B1-4E47-A06C-3E06679C2CB5}"/>
              </a:ext>
            </a:extLst>
          </p:cNvPr>
          <p:cNvSpPr txBox="1"/>
          <p:nvPr/>
        </p:nvSpPr>
        <p:spPr bwMode="auto">
          <a:xfrm>
            <a:off x="11068215" y="5587856"/>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3" name="TextBox 92">
            <a:extLst>
              <a:ext uri="{FF2B5EF4-FFF2-40B4-BE49-F238E27FC236}">
                <a16:creationId xmlns:a16="http://schemas.microsoft.com/office/drawing/2014/main" id="{B981C66B-CD66-4B27-8A55-1C12CCC6CC5B}"/>
              </a:ext>
            </a:extLst>
          </p:cNvPr>
          <p:cNvSpPr txBox="1"/>
          <p:nvPr/>
        </p:nvSpPr>
        <p:spPr bwMode="auto">
          <a:xfrm>
            <a:off x="8121751" y="5368750"/>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4" name="TextBox 93">
            <a:extLst>
              <a:ext uri="{FF2B5EF4-FFF2-40B4-BE49-F238E27FC236}">
                <a16:creationId xmlns:a16="http://schemas.microsoft.com/office/drawing/2014/main" id="{9224C967-C4AD-4B47-A74C-BB9E08D9C6AD}"/>
              </a:ext>
            </a:extLst>
          </p:cNvPr>
          <p:cNvSpPr txBox="1"/>
          <p:nvPr/>
        </p:nvSpPr>
        <p:spPr bwMode="auto">
          <a:xfrm>
            <a:off x="8121751" y="2399508"/>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5" name="TextBox 94">
            <a:extLst>
              <a:ext uri="{FF2B5EF4-FFF2-40B4-BE49-F238E27FC236}">
                <a16:creationId xmlns:a16="http://schemas.microsoft.com/office/drawing/2014/main" id="{6AC93348-E85A-4017-BCFC-CC2B12EBE7D8}"/>
              </a:ext>
            </a:extLst>
          </p:cNvPr>
          <p:cNvSpPr txBox="1"/>
          <p:nvPr/>
        </p:nvSpPr>
        <p:spPr bwMode="auto">
          <a:xfrm>
            <a:off x="8121751" y="2993356"/>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6" name="TextBox 95">
            <a:extLst>
              <a:ext uri="{FF2B5EF4-FFF2-40B4-BE49-F238E27FC236}">
                <a16:creationId xmlns:a16="http://schemas.microsoft.com/office/drawing/2014/main" id="{A29CDAED-015B-4E5F-99F5-CDE2F3642281}"/>
              </a:ext>
            </a:extLst>
          </p:cNvPr>
          <p:cNvSpPr txBox="1"/>
          <p:nvPr/>
        </p:nvSpPr>
        <p:spPr bwMode="auto">
          <a:xfrm>
            <a:off x="8121751" y="3587204"/>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7" name="TextBox 96">
            <a:extLst>
              <a:ext uri="{FF2B5EF4-FFF2-40B4-BE49-F238E27FC236}">
                <a16:creationId xmlns:a16="http://schemas.microsoft.com/office/drawing/2014/main" id="{DD2EA2AF-99B8-4A92-8D68-5E2EEBEC1536}"/>
              </a:ext>
            </a:extLst>
          </p:cNvPr>
          <p:cNvSpPr txBox="1"/>
          <p:nvPr/>
        </p:nvSpPr>
        <p:spPr bwMode="auto">
          <a:xfrm>
            <a:off x="8121751" y="4181052"/>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8" name="TextBox 97">
            <a:extLst>
              <a:ext uri="{FF2B5EF4-FFF2-40B4-BE49-F238E27FC236}">
                <a16:creationId xmlns:a16="http://schemas.microsoft.com/office/drawing/2014/main" id="{4CD4E13E-EC6A-462E-8E4A-08E122DEB911}"/>
              </a:ext>
            </a:extLst>
          </p:cNvPr>
          <p:cNvSpPr txBox="1"/>
          <p:nvPr/>
        </p:nvSpPr>
        <p:spPr bwMode="auto">
          <a:xfrm>
            <a:off x="8121751" y="4774900"/>
            <a:ext cx="642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9" name="TextBox 98">
            <a:extLst>
              <a:ext uri="{FF2B5EF4-FFF2-40B4-BE49-F238E27FC236}">
                <a16:creationId xmlns:a16="http://schemas.microsoft.com/office/drawing/2014/main" id="{BB59FEE5-C49A-4B96-9C86-CB076BC90C90}"/>
              </a:ext>
            </a:extLst>
          </p:cNvPr>
          <p:cNvSpPr txBox="1"/>
          <p:nvPr/>
        </p:nvSpPr>
        <p:spPr bwMode="auto">
          <a:xfrm rot="16200000">
            <a:off x="6809780" y="3900316"/>
            <a:ext cx="30016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Survival (%)</a:t>
            </a:r>
          </a:p>
        </p:txBody>
      </p:sp>
      <p:sp>
        <p:nvSpPr>
          <p:cNvPr id="100" name="TextBox 99">
            <a:extLst>
              <a:ext uri="{FF2B5EF4-FFF2-40B4-BE49-F238E27FC236}">
                <a16:creationId xmlns:a16="http://schemas.microsoft.com/office/drawing/2014/main" id="{56749FDB-D362-4E0A-9C55-29A5A9AD19CF}"/>
              </a:ext>
            </a:extLst>
          </p:cNvPr>
          <p:cNvSpPr txBox="1"/>
          <p:nvPr/>
        </p:nvSpPr>
        <p:spPr bwMode="auto">
          <a:xfrm>
            <a:off x="8896266" y="4751385"/>
            <a:ext cx="317386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295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not reached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3-yr OS rate: 73% (95% CI: </a:t>
            </a:r>
            <a:r>
              <a:rPr lang="en-US" sz="1400" dirty="0">
                <a:solidFill>
                  <a:srgbClr val="000000"/>
                </a:solidFill>
                <a:latin typeface="Calibri" panose="020F0502020204030204" pitchFamily="34" charset="0"/>
              </a:rPr>
              <a:t>68</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to 78%)</a:t>
            </a:r>
          </a:p>
        </p:txBody>
      </p:sp>
      <p:grpSp>
        <p:nvGrpSpPr>
          <p:cNvPr id="105" name="Group 104">
            <a:extLst>
              <a:ext uri="{FF2B5EF4-FFF2-40B4-BE49-F238E27FC236}">
                <a16:creationId xmlns:a16="http://schemas.microsoft.com/office/drawing/2014/main" id="{ED2B943B-CD57-4252-ADB5-9C3DCD8C46E1}"/>
              </a:ext>
            </a:extLst>
          </p:cNvPr>
          <p:cNvGrpSpPr/>
          <p:nvPr/>
        </p:nvGrpSpPr>
        <p:grpSpPr>
          <a:xfrm>
            <a:off x="4826318" y="2624138"/>
            <a:ext cx="3290887" cy="1519237"/>
            <a:chOff x="4872038" y="2624138"/>
            <a:chExt cx="3290887" cy="1519237"/>
          </a:xfrm>
        </p:grpSpPr>
        <p:sp>
          <p:nvSpPr>
            <p:cNvPr id="101" name="Freeform: Shape 100">
              <a:extLst>
                <a:ext uri="{FF2B5EF4-FFF2-40B4-BE49-F238E27FC236}">
                  <a16:creationId xmlns:a16="http://schemas.microsoft.com/office/drawing/2014/main" id="{106397D8-E313-4CC8-8E8D-6ACE3C735BE4}"/>
                </a:ext>
              </a:extLst>
            </p:cNvPr>
            <p:cNvSpPr/>
            <p:nvPr/>
          </p:nvSpPr>
          <p:spPr bwMode="auto">
            <a:xfrm>
              <a:off x="5557838" y="3367088"/>
              <a:ext cx="2605087" cy="776287"/>
            </a:xfrm>
            <a:custGeom>
              <a:avLst/>
              <a:gdLst>
                <a:gd name="connsiteX0" fmla="*/ 2605087 w 2605087"/>
                <a:gd name="connsiteY0" fmla="*/ 776287 h 776287"/>
                <a:gd name="connsiteX1" fmla="*/ 1885950 w 2605087"/>
                <a:gd name="connsiteY1" fmla="*/ 776287 h 776287"/>
                <a:gd name="connsiteX2" fmla="*/ 1885950 w 2605087"/>
                <a:gd name="connsiteY2" fmla="*/ 690562 h 776287"/>
                <a:gd name="connsiteX3" fmla="*/ 1514475 w 2605087"/>
                <a:gd name="connsiteY3" fmla="*/ 690562 h 776287"/>
                <a:gd name="connsiteX4" fmla="*/ 1514475 w 2605087"/>
                <a:gd name="connsiteY4" fmla="*/ 647700 h 776287"/>
                <a:gd name="connsiteX5" fmla="*/ 1281112 w 2605087"/>
                <a:gd name="connsiteY5" fmla="*/ 647700 h 776287"/>
                <a:gd name="connsiteX6" fmla="*/ 1281112 w 2605087"/>
                <a:gd name="connsiteY6" fmla="*/ 614362 h 776287"/>
                <a:gd name="connsiteX7" fmla="*/ 1195387 w 2605087"/>
                <a:gd name="connsiteY7" fmla="*/ 614362 h 776287"/>
                <a:gd name="connsiteX8" fmla="*/ 1195387 w 2605087"/>
                <a:gd name="connsiteY8" fmla="*/ 561975 h 776287"/>
                <a:gd name="connsiteX9" fmla="*/ 1119187 w 2605087"/>
                <a:gd name="connsiteY9" fmla="*/ 561975 h 776287"/>
                <a:gd name="connsiteX10" fmla="*/ 1119187 w 2605087"/>
                <a:gd name="connsiteY10" fmla="*/ 523875 h 776287"/>
                <a:gd name="connsiteX11" fmla="*/ 971550 w 2605087"/>
                <a:gd name="connsiteY11" fmla="*/ 523875 h 776287"/>
                <a:gd name="connsiteX12" fmla="*/ 971550 w 2605087"/>
                <a:gd name="connsiteY12" fmla="*/ 485775 h 776287"/>
                <a:gd name="connsiteX13" fmla="*/ 933450 w 2605087"/>
                <a:gd name="connsiteY13" fmla="*/ 485775 h 776287"/>
                <a:gd name="connsiteX14" fmla="*/ 933450 w 2605087"/>
                <a:gd name="connsiteY14" fmla="*/ 438150 h 776287"/>
                <a:gd name="connsiteX15" fmla="*/ 876300 w 2605087"/>
                <a:gd name="connsiteY15" fmla="*/ 438150 h 776287"/>
                <a:gd name="connsiteX16" fmla="*/ 876300 w 2605087"/>
                <a:gd name="connsiteY16" fmla="*/ 409575 h 776287"/>
                <a:gd name="connsiteX17" fmla="*/ 838200 w 2605087"/>
                <a:gd name="connsiteY17" fmla="*/ 409575 h 776287"/>
                <a:gd name="connsiteX18" fmla="*/ 838200 w 2605087"/>
                <a:gd name="connsiteY18" fmla="*/ 376237 h 776287"/>
                <a:gd name="connsiteX19" fmla="*/ 747712 w 2605087"/>
                <a:gd name="connsiteY19" fmla="*/ 376237 h 776287"/>
                <a:gd name="connsiteX20" fmla="*/ 747712 w 2605087"/>
                <a:gd name="connsiteY20" fmla="*/ 357187 h 776287"/>
                <a:gd name="connsiteX21" fmla="*/ 685800 w 2605087"/>
                <a:gd name="connsiteY21" fmla="*/ 357187 h 776287"/>
                <a:gd name="connsiteX22" fmla="*/ 685800 w 2605087"/>
                <a:gd name="connsiteY22" fmla="*/ 323850 h 776287"/>
                <a:gd name="connsiteX23" fmla="*/ 581025 w 2605087"/>
                <a:gd name="connsiteY23" fmla="*/ 323850 h 776287"/>
                <a:gd name="connsiteX24" fmla="*/ 581025 w 2605087"/>
                <a:gd name="connsiteY24" fmla="*/ 304800 h 776287"/>
                <a:gd name="connsiteX25" fmla="*/ 514350 w 2605087"/>
                <a:gd name="connsiteY25" fmla="*/ 304800 h 776287"/>
                <a:gd name="connsiteX26" fmla="*/ 514350 w 2605087"/>
                <a:gd name="connsiteY26" fmla="*/ 304800 h 776287"/>
                <a:gd name="connsiteX27" fmla="*/ 476250 w 2605087"/>
                <a:gd name="connsiteY27" fmla="*/ 266700 h 776287"/>
                <a:gd name="connsiteX28" fmla="*/ 461962 w 2605087"/>
                <a:gd name="connsiteY28" fmla="*/ 252412 h 776287"/>
                <a:gd name="connsiteX29" fmla="*/ 338137 w 2605087"/>
                <a:gd name="connsiteY29" fmla="*/ 252412 h 776287"/>
                <a:gd name="connsiteX30" fmla="*/ 338137 w 2605087"/>
                <a:gd name="connsiteY30" fmla="*/ 223837 h 776287"/>
                <a:gd name="connsiteX31" fmla="*/ 300037 w 2605087"/>
                <a:gd name="connsiteY31" fmla="*/ 223837 h 776287"/>
                <a:gd name="connsiteX32" fmla="*/ 300037 w 2605087"/>
                <a:gd name="connsiteY32" fmla="*/ 200025 h 776287"/>
                <a:gd name="connsiteX33" fmla="*/ 238125 w 2605087"/>
                <a:gd name="connsiteY33" fmla="*/ 200025 h 776287"/>
                <a:gd name="connsiteX34" fmla="*/ 252412 w 2605087"/>
                <a:gd name="connsiteY34" fmla="*/ 185738 h 776287"/>
                <a:gd name="connsiteX35" fmla="*/ 219075 w 2605087"/>
                <a:gd name="connsiteY35" fmla="*/ 185738 h 776287"/>
                <a:gd name="connsiteX36" fmla="*/ 219075 w 2605087"/>
                <a:gd name="connsiteY36" fmla="*/ 147637 h 776287"/>
                <a:gd name="connsiteX37" fmla="*/ 104775 w 2605087"/>
                <a:gd name="connsiteY37" fmla="*/ 147637 h 776287"/>
                <a:gd name="connsiteX38" fmla="*/ 104775 w 2605087"/>
                <a:gd name="connsiteY38" fmla="*/ 71437 h 776287"/>
                <a:gd name="connsiteX39" fmla="*/ 80962 w 2605087"/>
                <a:gd name="connsiteY39" fmla="*/ 71437 h 776287"/>
                <a:gd name="connsiteX40" fmla="*/ 80962 w 2605087"/>
                <a:gd name="connsiteY40" fmla="*/ 42862 h 776287"/>
                <a:gd name="connsiteX41" fmla="*/ 33337 w 2605087"/>
                <a:gd name="connsiteY41" fmla="*/ 42862 h 776287"/>
                <a:gd name="connsiteX42" fmla="*/ 33337 w 2605087"/>
                <a:gd name="connsiteY42" fmla="*/ 0 h 776287"/>
                <a:gd name="connsiteX43" fmla="*/ 0 w 2605087"/>
                <a:gd name="connsiteY43" fmla="*/ 0 h 77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605087" h="776287">
                  <a:moveTo>
                    <a:pt x="2605087" y="776287"/>
                  </a:moveTo>
                  <a:lnTo>
                    <a:pt x="1885950" y="776287"/>
                  </a:lnTo>
                  <a:lnTo>
                    <a:pt x="1885950" y="690562"/>
                  </a:lnTo>
                  <a:lnTo>
                    <a:pt x="1514475" y="690562"/>
                  </a:lnTo>
                  <a:lnTo>
                    <a:pt x="1514475" y="647700"/>
                  </a:lnTo>
                  <a:lnTo>
                    <a:pt x="1281112" y="647700"/>
                  </a:lnTo>
                  <a:lnTo>
                    <a:pt x="1281112" y="614362"/>
                  </a:lnTo>
                  <a:lnTo>
                    <a:pt x="1195387" y="614362"/>
                  </a:lnTo>
                  <a:lnTo>
                    <a:pt x="1195387" y="561975"/>
                  </a:lnTo>
                  <a:lnTo>
                    <a:pt x="1119187" y="561975"/>
                  </a:lnTo>
                  <a:lnTo>
                    <a:pt x="1119187" y="523875"/>
                  </a:lnTo>
                  <a:lnTo>
                    <a:pt x="971550" y="523875"/>
                  </a:lnTo>
                  <a:lnTo>
                    <a:pt x="971550" y="485775"/>
                  </a:lnTo>
                  <a:lnTo>
                    <a:pt x="933450" y="485775"/>
                  </a:lnTo>
                  <a:lnTo>
                    <a:pt x="933450" y="438150"/>
                  </a:lnTo>
                  <a:lnTo>
                    <a:pt x="876300" y="438150"/>
                  </a:lnTo>
                  <a:lnTo>
                    <a:pt x="876300" y="409575"/>
                  </a:lnTo>
                  <a:lnTo>
                    <a:pt x="838200" y="409575"/>
                  </a:lnTo>
                  <a:lnTo>
                    <a:pt x="838200" y="376237"/>
                  </a:lnTo>
                  <a:lnTo>
                    <a:pt x="747712" y="376237"/>
                  </a:lnTo>
                  <a:lnTo>
                    <a:pt x="747712" y="357187"/>
                  </a:lnTo>
                  <a:lnTo>
                    <a:pt x="685800" y="357187"/>
                  </a:lnTo>
                  <a:lnTo>
                    <a:pt x="685800" y="323850"/>
                  </a:lnTo>
                  <a:lnTo>
                    <a:pt x="581025" y="323850"/>
                  </a:lnTo>
                  <a:lnTo>
                    <a:pt x="581025" y="304800"/>
                  </a:lnTo>
                  <a:lnTo>
                    <a:pt x="514350" y="304800"/>
                  </a:lnTo>
                  <a:lnTo>
                    <a:pt x="514350" y="304800"/>
                  </a:lnTo>
                  <a:lnTo>
                    <a:pt x="476250" y="266700"/>
                  </a:lnTo>
                  <a:lnTo>
                    <a:pt x="461962" y="252412"/>
                  </a:lnTo>
                  <a:lnTo>
                    <a:pt x="338137" y="252412"/>
                  </a:lnTo>
                  <a:lnTo>
                    <a:pt x="338137" y="223837"/>
                  </a:lnTo>
                  <a:lnTo>
                    <a:pt x="300037" y="223837"/>
                  </a:lnTo>
                  <a:lnTo>
                    <a:pt x="300037" y="200025"/>
                  </a:lnTo>
                  <a:lnTo>
                    <a:pt x="238125" y="200025"/>
                  </a:lnTo>
                  <a:lnTo>
                    <a:pt x="252412" y="185738"/>
                  </a:lnTo>
                  <a:lnTo>
                    <a:pt x="219075" y="185738"/>
                  </a:lnTo>
                  <a:lnTo>
                    <a:pt x="219075" y="147637"/>
                  </a:lnTo>
                  <a:lnTo>
                    <a:pt x="104775" y="147637"/>
                  </a:lnTo>
                  <a:lnTo>
                    <a:pt x="104775" y="71437"/>
                  </a:lnTo>
                  <a:lnTo>
                    <a:pt x="80962" y="71437"/>
                  </a:lnTo>
                  <a:lnTo>
                    <a:pt x="80962" y="42862"/>
                  </a:lnTo>
                  <a:lnTo>
                    <a:pt x="33337" y="42862"/>
                  </a:lnTo>
                  <a:lnTo>
                    <a:pt x="33337"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 name="Freeform: Shape 102">
              <a:extLst>
                <a:ext uri="{FF2B5EF4-FFF2-40B4-BE49-F238E27FC236}">
                  <a16:creationId xmlns:a16="http://schemas.microsoft.com/office/drawing/2014/main" id="{24DB5B00-EF11-44C3-BAD7-F25E9E090FA9}"/>
                </a:ext>
              </a:extLst>
            </p:cNvPr>
            <p:cNvSpPr/>
            <p:nvPr/>
          </p:nvSpPr>
          <p:spPr bwMode="auto">
            <a:xfrm>
              <a:off x="4872038" y="2624138"/>
              <a:ext cx="247650" cy="404812"/>
            </a:xfrm>
            <a:custGeom>
              <a:avLst/>
              <a:gdLst>
                <a:gd name="connsiteX0" fmla="*/ 0 w 247650"/>
                <a:gd name="connsiteY0" fmla="*/ 0 h 404812"/>
                <a:gd name="connsiteX1" fmla="*/ 0 w 247650"/>
                <a:gd name="connsiteY1" fmla="*/ 200025 h 404812"/>
                <a:gd name="connsiteX2" fmla="*/ 66675 w 247650"/>
                <a:gd name="connsiteY2" fmla="*/ 200025 h 404812"/>
                <a:gd name="connsiteX3" fmla="*/ 66675 w 247650"/>
                <a:gd name="connsiteY3" fmla="*/ 247650 h 404812"/>
                <a:gd name="connsiteX4" fmla="*/ 109537 w 247650"/>
                <a:gd name="connsiteY4" fmla="*/ 247650 h 404812"/>
                <a:gd name="connsiteX5" fmla="*/ 109537 w 247650"/>
                <a:gd name="connsiteY5" fmla="*/ 285750 h 404812"/>
                <a:gd name="connsiteX6" fmla="*/ 157162 w 247650"/>
                <a:gd name="connsiteY6" fmla="*/ 285750 h 404812"/>
                <a:gd name="connsiteX7" fmla="*/ 157162 w 247650"/>
                <a:gd name="connsiteY7" fmla="*/ 319087 h 404812"/>
                <a:gd name="connsiteX8" fmla="*/ 195262 w 247650"/>
                <a:gd name="connsiteY8" fmla="*/ 319087 h 404812"/>
                <a:gd name="connsiteX9" fmla="*/ 195262 w 247650"/>
                <a:gd name="connsiteY9" fmla="*/ 352425 h 404812"/>
                <a:gd name="connsiteX10" fmla="*/ 247650 w 247650"/>
                <a:gd name="connsiteY10" fmla="*/ 352425 h 404812"/>
                <a:gd name="connsiteX11" fmla="*/ 247650 w 247650"/>
                <a:gd name="connsiteY11" fmla="*/ 404812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7650" h="404812">
                  <a:moveTo>
                    <a:pt x="0" y="0"/>
                  </a:moveTo>
                  <a:lnTo>
                    <a:pt x="0" y="200025"/>
                  </a:lnTo>
                  <a:lnTo>
                    <a:pt x="66675" y="200025"/>
                  </a:lnTo>
                  <a:lnTo>
                    <a:pt x="66675" y="247650"/>
                  </a:lnTo>
                  <a:lnTo>
                    <a:pt x="109537" y="247650"/>
                  </a:lnTo>
                  <a:lnTo>
                    <a:pt x="109537" y="285750"/>
                  </a:lnTo>
                  <a:lnTo>
                    <a:pt x="157162" y="285750"/>
                  </a:lnTo>
                  <a:lnTo>
                    <a:pt x="157162" y="319087"/>
                  </a:lnTo>
                  <a:lnTo>
                    <a:pt x="195262" y="319087"/>
                  </a:lnTo>
                  <a:lnTo>
                    <a:pt x="195262" y="352425"/>
                  </a:lnTo>
                  <a:lnTo>
                    <a:pt x="247650" y="352425"/>
                  </a:lnTo>
                  <a:lnTo>
                    <a:pt x="247650" y="404812"/>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 name="Freeform: Shape 103">
              <a:extLst>
                <a:ext uri="{FF2B5EF4-FFF2-40B4-BE49-F238E27FC236}">
                  <a16:creationId xmlns:a16="http://schemas.microsoft.com/office/drawing/2014/main" id="{927990E9-00AF-40A6-9748-F6B07AF3DAA5}"/>
                </a:ext>
              </a:extLst>
            </p:cNvPr>
            <p:cNvSpPr/>
            <p:nvPr/>
          </p:nvSpPr>
          <p:spPr bwMode="auto">
            <a:xfrm>
              <a:off x="5110163" y="3028950"/>
              <a:ext cx="466725" cy="328613"/>
            </a:xfrm>
            <a:custGeom>
              <a:avLst/>
              <a:gdLst>
                <a:gd name="connsiteX0" fmla="*/ 0 w 466725"/>
                <a:gd name="connsiteY0" fmla="*/ 0 h 328613"/>
                <a:gd name="connsiteX1" fmla="*/ 52388 w 466725"/>
                <a:gd name="connsiteY1" fmla="*/ 52388 h 328613"/>
                <a:gd name="connsiteX2" fmla="*/ 85725 w 466725"/>
                <a:gd name="connsiteY2" fmla="*/ 52388 h 328613"/>
                <a:gd name="connsiteX3" fmla="*/ 85725 w 466725"/>
                <a:gd name="connsiteY3" fmla="*/ 100013 h 328613"/>
                <a:gd name="connsiteX4" fmla="*/ 152400 w 466725"/>
                <a:gd name="connsiteY4" fmla="*/ 100013 h 328613"/>
                <a:gd name="connsiteX5" fmla="*/ 152400 w 466725"/>
                <a:gd name="connsiteY5" fmla="*/ 133350 h 328613"/>
                <a:gd name="connsiteX6" fmla="*/ 204787 w 466725"/>
                <a:gd name="connsiteY6" fmla="*/ 133350 h 328613"/>
                <a:gd name="connsiteX7" fmla="*/ 204787 w 466725"/>
                <a:gd name="connsiteY7" fmla="*/ 180975 h 328613"/>
                <a:gd name="connsiteX8" fmla="*/ 242887 w 466725"/>
                <a:gd name="connsiteY8" fmla="*/ 180975 h 328613"/>
                <a:gd name="connsiteX9" fmla="*/ 242887 w 466725"/>
                <a:gd name="connsiteY9" fmla="*/ 223838 h 328613"/>
                <a:gd name="connsiteX10" fmla="*/ 280987 w 466725"/>
                <a:gd name="connsiteY10" fmla="*/ 223838 h 328613"/>
                <a:gd name="connsiteX11" fmla="*/ 295275 w 466725"/>
                <a:gd name="connsiteY11" fmla="*/ 238126 h 328613"/>
                <a:gd name="connsiteX12" fmla="*/ 352425 w 466725"/>
                <a:gd name="connsiteY12" fmla="*/ 238126 h 328613"/>
                <a:gd name="connsiteX13" fmla="*/ 352425 w 466725"/>
                <a:gd name="connsiteY13" fmla="*/ 280988 h 328613"/>
                <a:gd name="connsiteX14" fmla="*/ 385762 w 466725"/>
                <a:gd name="connsiteY14" fmla="*/ 280988 h 328613"/>
                <a:gd name="connsiteX15" fmla="*/ 385762 w 466725"/>
                <a:gd name="connsiteY15" fmla="*/ 309563 h 328613"/>
                <a:gd name="connsiteX16" fmla="*/ 419100 w 466725"/>
                <a:gd name="connsiteY16" fmla="*/ 309563 h 328613"/>
                <a:gd name="connsiteX17" fmla="*/ 419100 w 466725"/>
                <a:gd name="connsiteY17" fmla="*/ 328613 h 328613"/>
                <a:gd name="connsiteX18" fmla="*/ 466725 w 466725"/>
                <a:gd name="connsiteY18" fmla="*/ 328613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6725" h="328613">
                  <a:moveTo>
                    <a:pt x="0" y="0"/>
                  </a:moveTo>
                  <a:lnTo>
                    <a:pt x="52388" y="52388"/>
                  </a:lnTo>
                  <a:lnTo>
                    <a:pt x="85725" y="52388"/>
                  </a:lnTo>
                  <a:lnTo>
                    <a:pt x="85725" y="100013"/>
                  </a:lnTo>
                  <a:lnTo>
                    <a:pt x="152400" y="100013"/>
                  </a:lnTo>
                  <a:lnTo>
                    <a:pt x="152400" y="133350"/>
                  </a:lnTo>
                  <a:lnTo>
                    <a:pt x="204787" y="133350"/>
                  </a:lnTo>
                  <a:lnTo>
                    <a:pt x="204787" y="180975"/>
                  </a:lnTo>
                  <a:lnTo>
                    <a:pt x="242887" y="180975"/>
                  </a:lnTo>
                  <a:lnTo>
                    <a:pt x="242887" y="223838"/>
                  </a:lnTo>
                  <a:lnTo>
                    <a:pt x="280987" y="223838"/>
                  </a:lnTo>
                  <a:lnTo>
                    <a:pt x="295275" y="238126"/>
                  </a:lnTo>
                  <a:lnTo>
                    <a:pt x="352425" y="238126"/>
                  </a:lnTo>
                  <a:lnTo>
                    <a:pt x="352425" y="280988"/>
                  </a:lnTo>
                  <a:lnTo>
                    <a:pt x="385762" y="280988"/>
                  </a:lnTo>
                  <a:lnTo>
                    <a:pt x="385762" y="309563"/>
                  </a:lnTo>
                  <a:lnTo>
                    <a:pt x="419100" y="309563"/>
                  </a:lnTo>
                  <a:lnTo>
                    <a:pt x="419100" y="328613"/>
                  </a:lnTo>
                  <a:lnTo>
                    <a:pt x="466725" y="32861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06" name="Freeform: Shape 105">
            <a:extLst>
              <a:ext uri="{FF2B5EF4-FFF2-40B4-BE49-F238E27FC236}">
                <a16:creationId xmlns:a16="http://schemas.microsoft.com/office/drawing/2014/main" id="{E87C0302-BB8D-4EB6-81CB-944A4802A565}"/>
              </a:ext>
            </a:extLst>
          </p:cNvPr>
          <p:cNvSpPr/>
          <p:nvPr/>
        </p:nvSpPr>
        <p:spPr bwMode="auto">
          <a:xfrm>
            <a:off x="8810625" y="2609850"/>
            <a:ext cx="3081338" cy="1552575"/>
          </a:xfrm>
          <a:custGeom>
            <a:avLst/>
            <a:gdLst>
              <a:gd name="connsiteX0" fmla="*/ 3081338 w 3081338"/>
              <a:gd name="connsiteY0" fmla="*/ 1552575 h 1552575"/>
              <a:gd name="connsiteX1" fmla="*/ 2886075 w 3081338"/>
              <a:gd name="connsiteY1" fmla="*/ 1552575 h 1552575"/>
              <a:gd name="connsiteX2" fmla="*/ 2886075 w 3081338"/>
              <a:gd name="connsiteY2" fmla="*/ 1090613 h 1552575"/>
              <a:gd name="connsiteX3" fmla="*/ 2552700 w 3081338"/>
              <a:gd name="connsiteY3" fmla="*/ 1090613 h 1552575"/>
              <a:gd name="connsiteX4" fmla="*/ 2552700 w 3081338"/>
              <a:gd name="connsiteY4" fmla="*/ 952500 h 1552575"/>
              <a:gd name="connsiteX5" fmla="*/ 2200275 w 3081338"/>
              <a:gd name="connsiteY5" fmla="*/ 952500 h 1552575"/>
              <a:gd name="connsiteX6" fmla="*/ 2200275 w 3081338"/>
              <a:gd name="connsiteY6" fmla="*/ 900113 h 1552575"/>
              <a:gd name="connsiteX7" fmla="*/ 1704975 w 3081338"/>
              <a:gd name="connsiteY7" fmla="*/ 900113 h 1552575"/>
              <a:gd name="connsiteX8" fmla="*/ 1704975 w 3081338"/>
              <a:gd name="connsiteY8" fmla="*/ 871538 h 1552575"/>
              <a:gd name="connsiteX9" fmla="*/ 1528763 w 3081338"/>
              <a:gd name="connsiteY9" fmla="*/ 871538 h 1552575"/>
              <a:gd name="connsiteX10" fmla="*/ 1528763 w 3081338"/>
              <a:gd name="connsiteY10" fmla="*/ 842963 h 1552575"/>
              <a:gd name="connsiteX11" fmla="*/ 1490663 w 3081338"/>
              <a:gd name="connsiteY11" fmla="*/ 842963 h 1552575"/>
              <a:gd name="connsiteX12" fmla="*/ 1490663 w 3081338"/>
              <a:gd name="connsiteY12" fmla="*/ 823913 h 1552575"/>
              <a:gd name="connsiteX13" fmla="*/ 1419225 w 3081338"/>
              <a:gd name="connsiteY13" fmla="*/ 823913 h 1552575"/>
              <a:gd name="connsiteX14" fmla="*/ 1419225 w 3081338"/>
              <a:gd name="connsiteY14" fmla="*/ 800100 h 1552575"/>
              <a:gd name="connsiteX15" fmla="*/ 1376363 w 3081338"/>
              <a:gd name="connsiteY15" fmla="*/ 800100 h 1552575"/>
              <a:gd name="connsiteX16" fmla="*/ 1376363 w 3081338"/>
              <a:gd name="connsiteY16" fmla="*/ 781050 h 1552575"/>
              <a:gd name="connsiteX17" fmla="*/ 1276350 w 3081338"/>
              <a:gd name="connsiteY17" fmla="*/ 781050 h 1552575"/>
              <a:gd name="connsiteX18" fmla="*/ 1276350 w 3081338"/>
              <a:gd name="connsiteY18" fmla="*/ 738188 h 1552575"/>
              <a:gd name="connsiteX19" fmla="*/ 1095375 w 3081338"/>
              <a:gd name="connsiteY19" fmla="*/ 738188 h 1552575"/>
              <a:gd name="connsiteX20" fmla="*/ 1119188 w 3081338"/>
              <a:gd name="connsiteY20" fmla="*/ 714375 h 1552575"/>
              <a:gd name="connsiteX21" fmla="*/ 1033463 w 3081338"/>
              <a:gd name="connsiteY21" fmla="*/ 714375 h 1552575"/>
              <a:gd name="connsiteX22" fmla="*/ 1033463 w 3081338"/>
              <a:gd name="connsiteY22" fmla="*/ 671513 h 1552575"/>
              <a:gd name="connsiteX23" fmla="*/ 962025 w 3081338"/>
              <a:gd name="connsiteY23" fmla="*/ 671513 h 1552575"/>
              <a:gd name="connsiteX24" fmla="*/ 962025 w 3081338"/>
              <a:gd name="connsiteY24" fmla="*/ 628650 h 1552575"/>
              <a:gd name="connsiteX25" fmla="*/ 909638 w 3081338"/>
              <a:gd name="connsiteY25" fmla="*/ 628650 h 1552575"/>
              <a:gd name="connsiteX26" fmla="*/ 909638 w 3081338"/>
              <a:gd name="connsiteY26" fmla="*/ 566738 h 1552575"/>
              <a:gd name="connsiteX27" fmla="*/ 847725 w 3081338"/>
              <a:gd name="connsiteY27" fmla="*/ 566738 h 1552575"/>
              <a:gd name="connsiteX28" fmla="*/ 847725 w 3081338"/>
              <a:gd name="connsiteY28" fmla="*/ 523875 h 1552575"/>
              <a:gd name="connsiteX29" fmla="*/ 785813 w 3081338"/>
              <a:gd name="connsiteY29" fmla="*/ 523875 h 1552575"/>
              <a:gd name="connsiteX30" fmla="*/ 785813 w 3081338"/>
              <a:gd name="connsiteY30" fmla="*/ 490538 h 1552575"/>
              <a:gd name="connsiteX31" fmla="*/ 728663 w 3081338"/>
              <a:gd name="connsiteY31" fmla="*/ 490538 h 1552575"/>
              <a:gd name="connsiteX32" fmla="*/ 728663 w 3081338"/>
              <a:gd name="connsiteY32" fmla="*/ 466725 h 1552575"/>
              <a:gd name="connsiteX33" fmla="*/ 647700 w 3081338"/>
              <a:gd name="connsiteY33" fmla="*/ 466725 h 1552575"/>
              <a:gd name="connsiteX34" fmla="*/ 647700 w 3081338"/>
              <a:gd name="connsiteY34" fmla="*/ 447675 h 1552575"/>
              <a:gd name="connsiteX35" fmla="*/ 542925 w 3081338"/>
              <a:gd name="connsiteY35" fmla="*/ 447675 h 1552575"/>
              <a:gd name="connsiteX36" fmla="*/ 542925 w 3081338"/>
              <a:gd name="connsiteY36" fmla="*/ 423863 h 1552575"/>
              <a:gd name="connsiteX37" fmla="*/ 485775 w 3081338"/>
              <a:gd name="connsiteY37" fmla="*/ 423863 h 1552575"/>
              <a:gd name="connsiteX38" fmla="*/ 485775 w 3081338"/>
              <a:gd name="connsiteY38" fmla="*/ 395288 h 1552575"/>
              <a:gd name="connsiteX39" fmla="*/ 442913 w 3081338"/>
              <a:gd name="connsiteY39" fmla="*/ 395288 h 1552575"/>
              <a:gd name="connsiteX40" fmla="*/ 442913 w 3081338"/>
              <a:gd name="connsiteY40" fmla="*/ 352425 h 1552575"/>
              <a:gd name="connsiteX41" fmla="*/ 409575 w 3081338"/>
              <a:gd name="connsiteY41" fmla="*/ 352425 h 1552575"/>
              <a:gd name="connsiteX42" fmla="*/ 409575 w 3081338"/>
              <a:gd name="connsiteY42" fmla="*/ 304800 h 1552575"/>
              <a:gd name="connsiteX43" fmla="*/ 361950 w 3081338"/>
              <a:gd name="connsiteY43" fmla="*/ 304800 h 1552575"/>
              <a:gd name="connsiteX44" fmla="*/ 361950 w 3081338"/>
              <a:gd name="connsiteY44" fmla="*/ 266700 h 1552575"/>
              <a:gd name="connsiteX45" fmla="*/ 333375 w 3081338"/>
              <a:gd name="connsiteY45" fmla="*/ 266700 h 1552575"/>
              <a:gd name="connsiteX46" fmla="*/ 333375 w 3081338"/>
              <a:gd name="connsiteY46" fmla="*/ 238125 h 1552575"/>
              <a:gd name="connsiteX47" fmla="*/ 252413 w 3081338"/>
              <a:gd name="connsiteY47" fmla="*/ 238125 h 1552575"/>
              <a:gd name="connsiteX48" fmla="*/ 252413 w 3081338"/>
              <a:gd name="connsiteY48" fmla="*/ 238125 h 1552575"/>
              <a:gd name="connsiteX49" fmla="*/ 219076 w 3081338"/>
              <a:gd name="connsiteY49" fmla="*/ 204788 h 1552575"/>
              <a:gd name="connsiteX50" fmla="*/ 219076 w 3081338"/>
              <a:gd name="connsiteY50" fmla="*/ 171450 h 1552575"/>
              <a:gd name="connsiteX51" fmla="*/ 142875 w 3081338"/>
              <a:gd name="connsiteY51" fmla="*/ 171450 h 1552575"/>
              <a:gd name="connsiteX52" fmla="*/ 142875 w 3081338"/>
              <a:gd name="connsiteY52" fmla="*/ 138113 h 1552575"/>
              <a:gd name="connsiteX53" fmla="*/ 76200 w 3081338"/>
              <a:gd name="connsiteY53" fmla="*/ 138113 h 1552575"/>
              <a:gd name="connsiteX54" fmla="*/ 76200 w 3081338"/>
              <a:gd name="connsiteY54" fmla="*/ 100013 h 1552575"/>
              <a:gd name="connsiteX55" fmla="*/ 0 w 3081338"/>
              <a:gd name="connsiteY55" fmla="*/ 100013 h 1552575"/>
              <a:gd name="connsiteX56" fmla="*/ 0 w 3081338"/>
              <a:gd name="connsiteY56" fmla="*/ 0 h 155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081338" h="1552575">
                <a:moveTo>
                  <a:pt x="3081338" y="1552575"/>
                </a:moveTo>
                <a:lnTo>
                  <a:pt x="2886075" y="1552575"/>
                </a:lnTo>
                <a:lnTo>
                  <a:pt x="2886075" y="1090613"/>
                </a:lnTo>
                <a:lnTo>
                  <a:pt x="2552700" y="1090613"/>
                </a:lnTo>
                <a:lnTo>
                  <a:pt x="2552700" y="952500"/>
                </a:lnTo>
                <a:lnTo>
                  <a:pt x="2200275" y="952500"/>
                </a:lnTo>
                <a:lnTo>
                  <a:pt x="2200275" y="900113"/>
                </a:lnTo>
                <a:lnTo>
                  <a:pt x="1704975" y="900113"/>
                </a:lnTo>
                <a:lnTo>
                  <a:pt x="1704975" y="871538"/>
                </a:lnTo>
                <a:lnTo>
                  <a:pt x="1528763" y="871538"/>
                </a:lnTo>
                <a:lnTo>
                  <a:pt x="1528763" y="842963"/>
                </a:lnTo>
                <a:lnTo>
                  <a:pt x="1490663" y="842963"/>
                </a:lnTo>
                <a:lnTo>
                  <a:pt x="1490663" y="823913"/>
                </a:lnTo>
                <a:lnTo>
                  <a:pt x="1419225" y="823913"/>
                </a:lnTo>
                <a:lnTo>
                  <a:pt x="1419225" y="800100"/>
                </a:lnTo>
                <a:lnTo>
                  <a:pt x="1376363" y="800100"/>
                </a:lnTo>
                <a:lnTo>
                  <a:pt x="1376363" y="781050"/>
                </a:lnTo>
                <a:lnTo>
                  <a:pt x="1276350" y="781050"/>
                </a:lnTo>
                <a:lnTo>
                  <a:pt x="1276350" y="738188"/>
                </a:lnTo>
                <a:lnTo>
                  <a:pt x="1095375" y="738188"/>
                </a:lnTo>
                <a:lnTo>
                  <a:pt x="1119188" y="714375"/>
                </a:lnTo>
                <a:lnTo>
                  <a:pt x="1033463" y="714375"/>
                </a:lnTo>
                <a:lnTo>
                  <a:pt x="1033463" y="671513"/>
                </a:lnTo>
                <a:lnTo>
                  <a:pt x="962025" y="671513"/>
                </a:lnTo>
                <a:lnTo>
                  <a:pt x="962025" y="628650"/>
                </a:lnTo>
                <a:lnTo>
                  <a:pt x="909638" y="628650"/>
                </a:lnTo>
                <a:lnTo>
                  <a:pt x="909638" y="566738"/>
                </a:lnTo>
                <a:lnTo>
                  <a:pt x="847725" y="566738"/>
                </a:lnTo>
                <a:lnTo>
                  <a:pt x="847725" y="523875"/>
                </a:lnTo>
                <a:lnTo>
                  <a:pt x="785813" y="523875"/>
                </a:lnTo>
                <a:lnTo>
                  <a:pt x="785813" y="490538"/>
                </a:lnTo>
                <a:lnTo>
                  <a:pt x="728663" y="490538"/>
                </a:lnTo>
                <a:lnTo>
                  <a:pt x="728663" y="466725"/>
                </a:lnTo>
                <a:lnTo>
                  <a:pt x="647700" y="466725"/>
                </a:lnTo>
                <a:lnTo>
                  <a:pt x="647700" y="447675"/>
                </a:lnTo>
                <a:lnTo>
                  <a:pt x="542925" y="447675"/>
                </a:lnTo>
                <a:lnTo>
                  <a:pt x="542925" y="423863"/>
                </a:lnTo>
                <a:lnTo>
                  <a:pt x="485775" y="423863"/>
                </a:lnTo>
                <a:lnTo>
                  <a:pt x="485775" y="395288"/>
                </a:lnTo>
                <a:lnTo>
                  <a:pt x="442913" y="395288"/>
                </a:lnTo>
                <a:lnTo>
                  <a:pt x="442913" y="352425"/>
                </a:lnTo>
                <a:lnTo>
                  <a:pt x="409575" y="352425"/>
                </a:lnTo>
                <a:lnTo>
                  <a:pt x="409575" y="304800"/>
                </a:lnTo>
                <a:lnTo>
                  <a:pt x="361950" y="304800"/>
                </a:lnTo>
                <a:lnTo>
                  <a:pt x="361950" y="266700"/>
                </a:lnTo>
                <a:lnTo>
                  <a:pt x="333375" y="266700"/>
                </a:lnTo>
                <a:lnTo>
                  <a:pt x="333375" y="238125"/>
                </a:lnTo>
                <a:lnTo>
                  <a:pt x="252413" y="238125"/>
                </a:lnTo>
                <a:lnTo>
                  <a:pt x="252413" y="238125"/>
                </a:lnTo>
                <a:lnTo>
                  <a:pt x="219076" y="204788"/>
                </a:lnTo>
                <a:lnTo>
                  <a:pt x="219076" y="171450"/>
                </a:lnTo>
                <a:lnTo>
                  <a:pt x="142875" y="171450"/>
                </a:lnTo>
                <a:lnTo>
                  <a:pt x="142875" y="138113"/>
                </a:lnTo>
                <a:lnTo>
                  <a:pt x="76200" y="138113"/>
                </a:lnTo>
                <a:lnTo>
                  <a:pt x="76200" y="100013"/>
                </a:lnTo>
                <a:lnTo>
                  <a:pt x="0" y="100013"/>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 name="Title 1">
            <a:extLst>
              <a:ext uri="{FF2B5EF4-FFF2-40B4-BE49-F238E27FC236}">
                <a16:creationId xmlns:a16="http://schemas.microsoft.com/office/drawing/2014/main" id="{50415041-2CA2-4B4B-9420-56BDAFFF9E3E}"/>
              </a:ext>
            </a:extLst>
          </p:cNvPr>
          <p:cNvSpPr>
            <a:spLocks noGrp="1"/>
          </p:cNvSpPr>
          <p:nvPr>
            <p:ph type="title"/>
          </p:nvPr>
        </p:nvSpPr>
        <p:spPr>
          <a:xfrm>
            <a:off x="604675" y="247705"/>
            <a:ext cx="10872444" cy="1103313"/>
          </a:xfrm>
        </p:spPr>
        <p:txBody>
          <a:bodyPr/>
          <a:lstStyle/>
          <a:p>
            <a:r>
              <a:rPr lang="en-US" dirty="0"/>
              <a:t>Intergroup C10403: Pediatric-Like Regimen for Adolescents and Young Adults With ALL</a:t>
            </a:r>
          </a:p>
        </p:txBody>
      </p:sp>
    </p:spTree>
    <p:extLst>
      <p:ext uri="{BB962C8B-B14F-4D97-AF65-F5344CB8AC3E}">
        <p14:creationId xmlns:p14="http://schemas.microsoft.com/office/powerpoint/2010/main" val="34087055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9BAC68-BC38-4846-A169-02D8C8178A1F}"/>
              </a:ext>
            </a:extLst>
          </p:cNvPr>
          <p:cNvSpPr>
            <a:spLocks noGrp="1"/>
          </p:cNvSpPr>
          <p:nvPr>
            <p:ph type="title"/>
          </p:nvPr>
        </p:nvSpPr>
        <p:spPr>
          <a:xfrm>
            <a:off x="609759" y="238127"/>
            <a:ext cx="11141055" cy="1103313"/>
          </a:xfrm>
        </p:spPr>
        <p:txBody>
          <a:bodyPr/>
          <a:lstStyle/>
          <a:p>
            <a:r>
              <a:rPr lang="en-US" dirty="0"/>
              <a:t>Rituximab Improves Outcome for CD20+ ALL </a:t>
            </a:r>
          </a:p>
        </p:txBody>
      </p:sp>
      <p:sp>
        <p:nvSpPr>
          <p:cNvPr id="4" name="Text Box 11">
            <a:extLst>
              <a:ext uri="{FF2B5EF4-FFF2-40B4-BE49-F238E27FC236}">
                <a16:creationId xmlns:a16="http://schemas.microsoft.com/office/drawing/2014/main" id="{5A4D9D64-B096-45EC-8BEC-27AC5ADE34F3}"/>
              </a:ext>
            </a:extLst>
          </p:cNvPr>
          <p:cNvSpPr txBox="1">
            <a:spLocks noChangeArrowheads="1"/>
          </p:cNvSpPr>
          <p:nvPr/>
        </p:nvSpPr>
        <p:spPr bwMode="auto">
          <a:xfrm>
            <a:off x="414339" y="635745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fontAlgn="auto" hangingPunct="1">
              <a:lnSpc>
                <a:spcPct val="100000"/>
              </a:lnSpc>
              <a:spcBef>
                <a:spcPts val="0"/>
              </a:spcBef>
              <a:spcAft>
                <a:spcPts val="0"/>
              </a:spcAft>
              <a:buClrTx/>
              <a:buNone/>
              <a:defRPr/>
            </a:pPr>
            <a:r>
              <a:rPr lang="en-US" sz="1200" b="0" dirty="0">
                <a:solidFill>
                  <a:schemeClr val="bg2"/>
                </a:solidFill>
                <a:latin typeface="Calibri" panose="020F0502020204030204" pitchFamily="34" charset="0"/>
                <a:cs typeface="Calibri" panose="020F0502020204030204" pitchFamily="34" charset="0"/>
              </a:rPr>
              <a:t>Thomas DA. JCO. 2010;28:3880. </a:t>
            </a:r>
          </a:p>
        </p:txBody>
      </p:sp>
      <p:grpSp>
        <p:nvGrpSpPr>
          <p:cNvPr id="5" name="Group 7">
            <a:extLst>
              <a:ext uri="{FF2B5EF4-FFF2-40B4-BE49-F238E27FC236}">
                <a16:creationId xmlns:a16="http://schemas.microsoft.com/office/drawing/2014/main" id="{8C7BFC1D-B075-4FAD-8B5F-497EB3CF7C4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BE0B98A8-EB13-4AFC-9FDD-726B7E070C0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B4C0A4C6-C7FC-43FF-979B-78A72A16593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Box 7">
            <a:extLst>
              <a:ext uri="{FF2B5EF4-FFF2-40B4-BE49-F238E27FC236}">
                <a16:creationId xmlns:a16="http://schemas.microsoft.com/office/drawing/2014/main" id="{14447E2E-7AB1-43BB-A217-DB06042ACAB0}"/>
              </a:ext>
            </a:extLst>
          </p:cNvPr>
          <p:cNvSpPr txBox="1"/>
          <p:nvPr/>
        </p:nvSpPr>
        <p:spPr bwMode="auto">
          <a:xfrm>
            <a:off x="4826806" y="1341440"/>
            <a:ext cx="27646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Rituximab + Hyper-CVAD</a:t>
            </a:r>
          </a:p>
        </p:txBody>
      </p:sp>
      <p:pic>
        <p:nvPicPr>
          <p:cNvPr id="10" name="Picture 9">
            <a:extLst>
              <a:ext uri="{FF2B5EF4-FFF2-40B4-BE49-F238E27FC236}">
                <a16:creationId xmlns:a16="http://schemas.microsoft.com/office/drawing/2014/main" id="{C7C3200D-0674-4393-B49B-2A1ADAD92AE1}"/>
              </a:ext>
            </a:extLst>
          </p:cNvPr>
          <p:cNvPicPr>
            <a:picLocks noChangeAspect="1"/>
          </p:cNvPicPr>
          <p:nvPr/>
        </p:nvPicPr>
        <p:blipFill>
          <a:blip r:embed="rId5"/>
          <a:stretch>
            <a:fillRect/>
          </a:stretch>
        </p:blipFill>
        <p:spPr>
          <a:xfrm>
            <a:off x="258362" y="1919804"/>
            <a:ext cx="11675276" cy="3779361"/>
          </a:xfrm>
          <a:prstGeom prst="rect">
            <a:avLst/>
          </a:prstGeom>
        </p:spPr>
      </p:pic>
    </p:spTree>
    <p:extLst>
      <p:ext uri="{BB962C8B-B14F-4D97-AF65-F5344CB8AC3E}">
        <p14:creationId xmlns:p14="http://schemas.microsoft.com/office/powerpoint/2010/main" val="451175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 name="Group 116">
            <a:extLst>
              <a:ext uri="{FF2B5EF4-FFF2-40B4-BE49-F238E27FC236}">
                <a16:creationId xmlns:a16="http://schemas.microsoft.com/office/drawing/2014/main" id="{02158D2A-8A48-41B0-B8EB-0E8A4100A178}"/>
              </a:ext>
            </a:extLst>
          </p:cNvPr>
          <p:cNvGrpSpPr/>
          <p:nvPr/>
        </p:nvGrpSpPr>
        <p:grpSpPr>
          <a:xfrm>
            <a:off x="7510463" y="2390775"/>
            <a:ext cx="4081462" cy="2295525"/>
            <a:chOff x="7510463" y="2390775"/>
            <a:chExt cx="4081462" cy="2295525"/>
          </a:xfrm>
        </p:grpSpPr>
        <p:sp>
          <p:nvSpPr>
            <p:cNvPr id="113" name="Freeform: Shape 112">
              <a:extLst>
                <a:ext uri="{FF2B5EF4-FFF2-40B4-BE49-F238E27FC236}">
                  <a16:creationId xmlns:a16="http://schemas.microsoft.com/office/drawing/2014/main" id="{47A07369-4FF1-453B-BAAF-A10E941A203F}"/>
                </a:ext>
              </a:extLst>
            </p:cNvPr>
            <p:cNvSpPr/>
            <p:nvPr/>
          </p:nvSpPr>
          <p:spPr bwMode="auto">
            <a:xfrm>
              <a:off x="8305800" y="4033838"/>
              <a:ext cx="3286125" cy="652462"/>
            </a:xfrm>
            <a:custGeom>
              <a:avLst/>
              <a:gdLst>
                <a:gd name="connsiteX0" fmla="*/ 3286125 w 3286125"/>
                <a:gd name="connsiteY0" fmla="*/ 652462 h 652462"/>
                <a:gd name="connsiteX1" fmla="*/ 2376488 w 3286125"/>
                <a:gd name="connsiteY1" fmla="*/ 652462 h 652462"/>
                <a:gd name="connsiteX2" fmla="*/ 2376488 w 3286125"/>
                <a:gd name="connsiteY2" fmla="*/ 590550 h 652462"/>
                <a:gd name="connsiteX3" fmla="*/ 1900238 w 3286125"/>
                <a:gd name="connsiteY3" fmla="*/ 590550 h 652462"/>
                <a:gd name="connsiteX4" fmla="*/ 1900238 w 3286125"/>
                <a:gd name="connsiteY4" fmla="*/ 533400 h 652462"/>
                <a:gd name="connsiteX5" fmla="*/ 1438275 w 3286125"/>
                <a:gd name="connsiteY5" fmla="*/ 533400 h 652462"/>
                <a:gd name="connsiteX6" fmla="*/ 1438275 w 3286125"/>
                <a:gd name="connsiteY6" fmla="*/ 495300 h 652462"/>
                <a:gd name="connsiteX7" fmla="*/ 1033463 w 3286125"/>
                <a:gd name="connsiteY7" fmla="*/ 495300 h 652462"/>
                <a:gd name="connsiteX8" fmla="*/ 1033463 w 3286125"/>
                <a:gd name="connsiteY8" fmla="*/ 442912 h 652462"/>
                <a:gd name="connsiteX9" fmla="*/ 671513 w 3286125"/>
                <a:gd name="connsiteY9" fmla="*/ 442912 h 652462"/>
                <a:gd name="connsiteX10" fmla="*/ 671513 w 3286125"/>
                <a:gd name="connsiteY10" fmla="*/ 400050 h 652462"/>
                <a:gd name="connsiteX11" fmla="*/ 547688 w 3286125"/>
                <a:gd name="connsiteY11" fmla="*/ 400050 h 652462"/>
                <a:gd name="connsiteX12" fmla="*/ 547688 w 3286125"/>
                <a:gd name="connsiteY12" fmla="*/ 352425 h 652462"/>
                <a:gd name="connsiteX13" fmla="*/ 490538 w 3286125"/>
                <a:gd name="connsiteY13" fmla="*/ 352425 h 652462"/>
                <a:gd name="connsiteX14" fmla="*/ 490538 w 3286125"/>
                <a:gd name="connsiteY14" fmla="*/ 309562 h 652462"/>
                <a:gd name="connsiteX15" fmla="*/ 400050 w 3286125"/>
                <a:gd name="connsiteY15" fmla="*/ 309562 h 652462"/>
                <a:gd name="connsiteX16" fmla="*/ 400050 w 3286125"/>
                <a:gd name="connsiteY16" fmla="*/ 266700 h 652462"/>
                <a:gd name="connsiteX17" fmla="*/ 271463 w 3286125"/>
                <a:gd name="connsiteY17" fmla="*/ 266700 h 652462"/>
                <a:gd name="connsiteX18" fmla="*/ 271463 w 3286125"/>
                <a:gd name="connsiteY18" fmla="*/ 228600 h 652462"/>
                <a:gd name="connsiteX19" fmla="*/ 228600 w 3286125"/>
                <a:gd name="connsiteY19" fmla="*/ 228600 h 652462"/>
                <a:gd name="connsiteX20" fmla="*/ 228600 w 3286125"/>
                <a:gd name="connsiteY20" fmla="*/ 176212 h 652462"/>
                <a:gd name="connsiteX21" fmla="*/ 114300 w 3286125"/>
                <a:gd name="connsiteY21" fmla="*/ 176212 h 652462"/>
                <a:gd name="connsiteX22" fmla="*/ 114300 w 3286125"/>
                <a:gd name="connsiteY22" fmla="*/ 109537 h 652462"/>
                <a:gd name="connsiteX23" fmla="*/ 76200 w 3286125"/>
                <a:gd name="connsiteY23" fmla="*/ 109537 h 652462"/>
                <a:gd name="connsiteX24" fmla="*/ 76200 w 3286125"/>
                <a:gd name="connsiteY24" fmla="*/ 71437 h 652462"/>
                <a:gd name="connsiteX25" fmla="*/ 38100 w 3286125"/>
                <a:gd name="connsiteY25" fmla="*/ 71437 h 652462"/>
                <a:gd name="connsiteX26" fmla="*/ 38100 w 3286125"/>
                <a:gd name="connsiteY26" fmla="*/ 0 h 652462"/>
                <a:gd name="connsiteX27" fmla="*/ 0 w 3286125"/>
                <a:gd name="connsiteY27" fmla="*/ 0 h 652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86125" h="652462">
                  <a:moveTo>
                    <a:pt x="3286125" y="652462"/>
                  </a:moveTo>
                  <a:lnTo>
                    <a:pt x="2376488" y="652462"/>
                  </a:lnTo>
                  <a:lnTo>
                    <a:pt x="2376488" y="590550"/>
                  </a:lnTo>
                  <a:lnTo>
                    <a:pt x="1900238" y="590550"/>
                  </a:lnTo>
                  <a:lnTo>
                    <a:pt x="1900238" y="533400"/>
                  </a:lnTo>
                  <a:lnTo>
                    <a:pt x="1438275" y="533400"/>
                  </a:lnTo>
                  <a:lnTo>
                    <a:pt x="1438275" y="495300"/>
                  </a:lnTo>
                  <a:lnTo>
                    <a:pt x="1033463" y="495300"/>
                  </a:lnTo>
                  <a:lnTo>
                    <a:pt x="1033463" y="442912"/>
                  </a:lnTo>
                  <a:lnTo>
                    <a:pt x="671513" y="442912"/>
                  </a:lnTo>
                  <a:lnTo>
                    <a:pt x="671513" y="400050"/>
                  </a:lnTo>
                  <a:lnTo>
                    <a:pt x="547688" y="400050"/>
                  </a:lnTo>
                  <a:lnTo>
                    <a:pt x="547688" y="352425"/>
                  </a:lnTo>
                  <a:lnTo>
                    <a:pt x="490538" y="352425"/>
                  </a:lnTo>
                  <a:lnTo>
                    <a:pt x="490538" y="309562"/>
                  </a:lnTo>
                  <a:lnTo>
                    <a:pt x="400050" y="309562"/>
                  </a:lnTo>
                  <a:lnTo>
                    <a:pt x="400050" y="266700"/>
                  </a:lnTo>
                  <a:lnTo>
                    <a:pt x="271463" y="266700"/>
                  </a:lnTo>
                  <a:lnTo>
                    <a:pt x="271463" y="228600"/>
                  </a:lnTo>
                  <a:lnTo>
                    <a:pt x="228600" y="228600"/>
                  </a:lnTo>
                  <a:lnTo>
                    <a:pt x="228600" y="176212"/>
                  </a:lnTo>
                  <a:lnTo>
                    <a:pt x="114300" y="176212"/>
                  </a:lnTo>
                  <a:lnTo>
                    <a:pt x="114300" y="109537"/>
                  </a:lnTo>
                  <a:lnTo>
                    <a:pt x="76200" y="109537"/>
                  </a:lnTo>
                  <a:lnTo>
                    <a:pt x="76200" y="71437"/>
                  </a:lnTo>
                  <a:lnTo>
                    <a:pt x="38100" y="71437"/>
                  </a:lnTo>
                  <a:lnTo>
                    <a:pt x="3810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15" name="Freeform: Shape 114">
              <a:extLst>
                <a:ext uri="{FF2B5EF4-FFF2-40B4-BE49-F238E27FC236}">
                  <a16:creationId xmlns:a16="http://schemas.microsoft.com/office/drawing/2014/main" id="{0B55A782-F8EA-4E37-A0D6-7A066B76F52B}"/>
                </a:ext>
              </a:extLst>
            </p:cNvPr>
            <p:cNvSpPr/>
            <p:nvPr/>
          </p:nvSpPr>
          <p:spPr bwMode="auto">
            <a:xfrm>
              <a:off x="7510463" y="2390775"/>
              <a:ext cx="85725" cy="509588"/>
            </a:xfrm>
            <a:custGeom>
              <a:avLst/>
              <a:gdLst>
                <a:gd name="connsiteX0" fmla="*/ 0 w 85725"/>
                <a:gd name="connsiteY0" fmla="*/ 0 h 509588"/>
                <a:gd name="connsiteX1" fmla="*/ 0 w 85725"/>
                <a:gd name="connsiteY1" fmla="*/ 195263 h 509588"/>
                <a:gd name="connsiteX2" fmla="*/ 23812 w 85725"/>
                <a:gd name="connsiteY2" fmla="*/ 219075 h 509588"/>
                <a:gd name="connsiteX3" fmla="*/ 23812 w 85725"/>
                <a:gd name="connsiteY3" fmla="*/ 319088 h 509588"/>
                <a:gd name="connsiteX4" fmla="*/ 52387 w 85725"/>
                <a:gd name="connsiteY4" fmla="*/ 319088 h 509588"/>
                <a:gd name="connsiteX5" fmla="*/ 52387 w 85725"/>
                <a:gd name="connsiteY5" fmla="*/ 423863 h 509588"/>
                <a:gd name="connsiteX6" fmla="*/ 85725 w 85725"/>
                <a:gd name="connsiteY6" fmla="*/ 423863 h 509588"/>
                <a:gd name="connsiteX7" fmla="*/ 85725 w 85725"/>
                <a:gd name="connsiteY7" fmla="*/ 509588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725" h="509588">
                  <a:moveTo>
                    <a:pt x="0" y="0"/>
                  </a:moveTo>
                  <a:lnTo>
                    <a:pt x="0" y="195263"/>
                  </a:lnTo>
                  <a:lnTo>
                    <a:pt x="23812" y="219075"/>
                  </a:lnTo>
                  <a:lnTo>
                    <a:pt x="23812" y="319088"/>
                  </a:lnTo>
                  <a:lnTo>
                    <a:pt x="52387" y="319088"/>
                  </a:lnTo>
                  <a:lnTo>
                    <a:pt x="52387" y="423863"/>
                  </a:lnTo>
                  <a:lnTo>
                    <a:pt x="85725" y="423863"/>
                  </a:lnTo>
                  <a:lnTo>
                    <a:pt x="85725" y="509588"/>
                  </a:lnTo>
                </a:path>
              </a:pathLst>
            </a:custGeom>
            <a:noFill/>
            <a:ln w="28575">
              <a:solidFill>
                <a:schemeClr val="accent3"/>
              </a:solidFill>
              <a:miter lim="800000"/>
              <a:headEnd/>
              <a:tailEnd/>
            </a:ln>
          </p:spPr>
          <p:txBody>
            <a:bodyPr rtlCol="0" anchor="ctr"/>
            <a:lstStyle/>
            <a:p>
              <a:pPr algn="ctr"/>
              <a:endParaRPr lang="en-US" dirty="0"/>
            </a:p>
          </p:txBody>
        </p:sp>
        <p:sp>
          <p:nvSpPr>
            <p:cNvPr id="116" name="Freeform: Shape 115">
              <a:extLst>
                <a:ext uri="{FF2B5EF4-FFF2-40B4-BE49-F238E27FC236}">
                  <a16:creationId xmlns:a16="http://schemas.microsoft.com/office/drawing/2014/main" id="{AD58FF97-251F-4C22-BBDD-02DD84949571}"/>
                </a:ext>
              </a:extLst>
            </p:cNvPr>
            <p:cNvSpPr/>
            <p:nvPr/>
          </p:nvSpPr>
          <p:spPr bwMode="auto">
            <a:xfrm>
              <a:off x="7591425" y="2876550"/>
              <a:ext cx="704850" cy="1147763"/>
            </a:xfrm>
            <a:custGeom>
              <a:avLst/>
              <a:gdLst>
                <a:gd name="connsiteX0" fmla="*/ 704850 w 704850"/>
                <a:gd name="connsiteY0" fmla="*/ 1147763 h 1147763"/>
                <a:gd name="connsiteX1" fmla="*/ 704850 w 704850"/>
                <a:gd name="connsiteY1" fmla="*/ 1095375 h 1147763"/>
                <a:gd name="connsiteX2" fmla="*/ 666750 w 704850"/>
                <a:gd name="connsiteY2" fmla="*/ 1095375 h 1147763"/>
                <a:gd name="connsiteX3" fmla="*/ 666750 w 704850"/>
                <a:gd name="connsiteY3" fmla="*/ 1066800 h 1147763"/>
                <a:gd name="connsiteX4" fmla="*/ 623888 w 704850"/>
                <a:gd name="connsiteY4" fmla="*/ 1066800 h 1147763"/>
                <a:gd name="connsiteX5" fmla="*/ 623888 w 704850"/>
                <a:gd name="connsiteY5" fmla="*/ 1014413 h 1147763"/>
                <a:gd name="connsiteX6" fmla="*/ 547688 w 704850"/>
                <a:gd name="connsiteY6" fmla="*/ 1014413 h 1147763"/>
                <a:gd name="connsiteX7" fmla="*/ 547688 w 704850"/>
                <a:gd name="connsiteY7" fmla="*/ 962025 h 1147763"/>
                <a:gd name="connsiteX8" fmla="*/ 514350 w 704850"/>
                <a:gd name="connsiteY8" fmla="*/ 962025 h 1147763"/>
                <a:gd name="connsiteX9" fmla="*/ 514350 w 704850"/>
                <a:gd name="connsiteY9" fmla="*/ 904875 h 1147763"/>
                <a:gd name="connsiteX10" fmla="*/ 438150 w 704850"/>
                <a:gd name="connsiteY10" fmla="*/ 904875 h 1147763"/>
                <a:gd name="connsiteX11" fmla="*/ 438150 w 704850"/>
                <a:gd name="connsiteY11" fmla="*/ 833438 h 1147763"/>
                <a:gd name="connsiteX12" fmla="*/ 376238 w 704850"/>
                <a:gd name="connsiteY12" fmla="*/ 833438 h 1147763"/>
                <a:gd name="connsiteX13" fmla="*/ 376238 w 704850"/>
                <a:gd name="connsiteY13" fmla="*/ 781050 h 1147763"/>
                <a:gd name="connsiteX14" fmla="*/ 328613 w 704850"/>
                <a:gd name="connsiteY14" fmla="*/ 781050 h 1147763"/>
                <a:gd name="connsiteX15" fmla="*/ 328613 w 704850"/>
                <a:gd name="connsiteY15" fmla="*/ 714375 h 1147763"/>
                <a:gd name="connsiteX16" fmla="*/ 280988 w 704850"/>
                <a:gd name="connsiteY16" fmla="*/ 714375 h 1147763"/>
                <a:gd name="connsiteX17" fmla="*/ 280988 w 704850"/>
                <a:gd name="connsiteY17" fmla="*/ 561975 h 1147763"/>
                <a:gd name="connsiteX18" fmla="*/ 228600 w 704850"/>
                <a:gd name="connsiteY18" fmla="*/ 561975 h 1147763"/>
                <a:gd name="connsiteX19" fmla="*/ 228600 w 704850"/>
                <a:gd name="connsiteY19" fmla="*/ 485775 h 1147763"/>
                <a:gd name="connsiteX20" fmla="*/ 200025 w 704850"/>
                <a:gd name="connsiteY20" fmla="*/ 485775 h 1147763"/>
                <a:gd name="connsiteX21" fmla="*/ 200025 w 704850"/>
                <a:gd name="connsiteY21" fmla="*/ 433388 h 1147763"/>
                <a:gd name="connsiteX22" fmla="*/ 147638 w 704850"/>
                <a:gd name="connsiteY22" fmla="*/ 433388 h 1147763"/>
                <a:gd name="connsiteX23" fmla="*/ 147638 w 704850"/>
                <a:gd name="connsiteY23" fmla="*/ 314325 h 1147763"/>
                <a:gd name="connsiteX24" fmla="*/ 128588 w 704850"/>
                <a:gd name="connsiteY24" fmla="*/ 314325 h 1147763"/>
                <a:gd name="connsiteX25" fmla="*/ 128588 w 704850"/>
                <a:gd name="connsiteY25" fmla="*/ 252413 h 1147763"/>
                <a:gd name="connsiteX26" fmla="*/ 76200 w 704850"/>
                <a:gd name="connsiteY26" fmla="*/ 252413 h 1147763"/>
                <a:gd name="connsiteX27" fmla="*/ 76200 w 704850"/>
                <a:gd name="connsiteY27" fmla="*/ 161925 h 1147763"/>
                <a:gd name="connsiteX28" fmla="*/ 61913 w 704850"/>
                <a:gd name="connsiteY28" fmla="*/ 161925 h 1147763"/>
                <a:gd name="connsiteX29" fmla="*/ 61913 w 704850"/>
                <a:gd name="connsiteY29" fmla="*/ 71438 h 1147763"/>
                <a:gd name="connsiteX30" fmla="*/ 0 w 704850"/>
                <a:gd name="connsiteY30" fmla="*/ 71438 h 1147763"/>
                <a:gd name="connsiteX31" fmla="*/ 0 w 704850"/>
                <a:gd name="connsiteY31" fmla="*/ 0 h 1147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4850" h="1147763">
                  <a:moveTo>
                    <a:pt x="704850" y="1147763"/>
                  </a:moveTo>
                  <a:lnTo>
                    <a:pt x="704850" y="1095375"/>
                  </a:lnTo>
                  <a:lnTo>
                    <a:pt x="666750" y="1095375"/>
                  </a:lnTo>
                  <a:lnTo>
                    <a:pt x="666750" y="1066800"/>
                  </a:lnTo>
                  <a:lnTo>
                    <a:pt x="623888" y="1066800"/>
                  </a:lnTo>
                  <a:lnTo>
                    <a:pt x="623888" y="1014413"/>
                  </a:lnTo>
                  <a:lnTo>
                    <a:pt x="547688" y="1014413"/>
                  </a:lnTo>
                  <a:lnTo>
                    <a:pt x="547688" y="962025"/>
                  </a:lnTo>
                  <a:lnTo>
                    <a:pt x="514350" y="962025"/>
                  </a:lnTo>
                  <a:lnTo>
                    <a:pt x="514350" y="904875"/>
                  </a:lnTo>
                  <a:lnTo>
                    <a:pt x="438150" y="904875"/>
                  </a:lnTo>
                  <a:lnTo>
                    <a:pt x="438150" y="833438"/>
                  </a:lnTo>
                  <a:lnTo>
                    <a:pt x="376238" y="833438"/>
                  </a:lnTo>
                  <a:lnTo>
                    <a:pt x="376238" y="781050"/>
                  </a:lnTo>
                  <a:lnTo>
                    <a:pt x="328613" y="781050"/>
                  </a:lnTo>
                  <a:lnTo>
                    <a:pt x="328613" y="714375"/>
                  </a:lnTo>
                  <a:lnTo>
                    <a:pt x="280988" y="714375"/>
                  </a:lnTo>
                  <a:lnTo>
                    <a:pt x="280988" y="561975"/>
                  </a:lnTo>
                  <a:lnTo>
                    <a:pt x="228600" y="561975"/>
                  </a:lnTo>
                  <a:lnTo>
                    <a:pt x="228600" y="485775"/>
                  </a:lnTo>
                  <a:lnTo>
                    <a:pt x="200025" y="485775"/>
                  </a:lnTo>
                  <a:lnTo>
                    <a:pt x="200025" y="433388"/>
                  </a:lnTo>
                  <a:lnTo>
                    <a:pt x="147638" y="433388"/>
                  </a:lnTo>
                  <a:lnTo>
                    <a:pt x="147638" y="314325"/>
                  </a:lnTo>
                  <a:lnTo>
                    <a:pt x="128588" y="314325"/>
                  </a:lnTo>
                  <a:lnTo>
                    <a:pt x="128588" y="252413"/>
                  </a:lnTo>
                  <a:lnTo>
                    <a:pt x="76200" y="252413"/>
                  </a:lnTo>
                  <a:lnTo>
                    <a:pt x="76200" y="161925"/>
                  </a:lnTo>
                  <a:lnTo>
                    <a:pt x="61913" y="161925"/>
                  </a:lnTo>
                  <a:lnTo>
                    <a:pt x="61913" y="71438"/>
                  </a:lnTo>
                  <a:lnTo>
                    <a:pt x="0" y="71438"/>
                  </a:lnTo>
                  <a:lnTo>
                    <a:pt x="0" y="0"/>
                  </a:lnTo>
                </a:path>
              </a:pathLst>
            </a:custGeom>
            <a:noFill/>
            <a:ln w="28575">
              <a:solidFill>
                <a:schemeClr val="accent3"/>
              </a:solidFill>
              <a:miter lim="800000"/>
              <a:headEnd/>
              <a:tailEnd/>
            </a:ln>
          </p:spPr>
          <p:txBody>
            <a:bodyPr rtlCol="0" anchor="ctr"/>
            <a:lstStyle/>
            <a:p>
              <a:pPr algn="ctr"/>
              <a:endParaRPr lang="en-US" dirty="0"/>
            </a:p>
          </p:txBody>
        </p:sp>
      </p:grpSp>
      <p:sp>
        <p:nvSpPr>
          <p:cNvPr id="112" name="Freeform: Shape 111">
            <a:extLst>
              <a:ext uri="{FF2B5EF4-FFF2-40B4-BE49-F238E27FC236}">
                <a16:creationId xmlns:a16="http://schemas.microsoft.com/office/drawing/2014/main" id="{64598D77-5520-4D9C-8993-52597854BECE}"/>
              </a:ext>
            </a:extLst>
          </p:cNvPr>
          <p:cNvSpPr/>
          <p:nvPr/>
        </p:nvSpPr>
        <p:spPr bwMode="auto">
          <a:xfrm>
            <a:off x="7515225" y="2324100"/>
            <a:ext cx="4081463" cy="2667000"/>
          </a:xfrm>
          <a:custGeom>
            <a:avLst/>
            <a:gdLst>
              <a:gd name="connsiteX0" fmla="*/ 4081463 w 4081463"/>
              <a:gd name="connsiteY0" fmla="*/ 2667000 h 2667000"/>
              <a:gd name="connsiteX1" fmla="*/ 2528888 w 4081463"/>
              <a:gd name="connsiteY1" fmla="*/ 2667000 h 2667000"/>
              <a:gd name="connsiteX2" fmla="*/ 2528888 w 4081463"/>
              <a:gd name="connsiteY2" fmla="*/ 2595563 h 2667000"/>
              <a:gd name="connsiteX3" fmla="*/ 2247900 w 4081463"/>
              <a:gd name="connsiteY3" fmla="*/ 2595563 h 2667000"/>
              <a:gd name="connsiteX4" fmla="*/ 2247900 w 4081463"/>
              <a:gd name="connsiteY4" fmla="*/ 2509838 h 2667000"/>
              <a:gd name="connsiteX5" fmla="*/ 1504950 w 4081463"/>
              <a:gd name="connsiteY5" fmla="*/ 2509838 h 2667000"/>
              <a:gd name="connsiteX6" fmla="*/ 1504950 w 4081463"/>
              <a:gd name="connsiteY6" fmla="*/ 2433638 h 2667000"/>
              <a:gd name="connsiteX7" fmla="*/ 1171575 w 4081463"/>
              <a:gd name="connsiteY7" fmla="*/ 2433638 h 2667000"/>
              <a:gd name="connsiteX8" fmla="*/ 1171575 w 4081463"/>
              <a:gd name="connsiteY8" fmla="*/ 2347913 h 2667000"/>
              <a:gd name="connsiteX9" fmla="*/ 881063 w 4081463"/>
              <a:gd name="connsiteY9" fmla="*/ 2347913 h 2667000"/>
              <a:gd name="connsiteX10" fmla="*/ 881063 w 4081463"/>
              <a:gd name="connsiteY10" fmla="*/ 2271713 h 2667000"/>
              <a:gd name="connsiteX11" fmla="*/ 819150 w 4081463"/>
              <a:gd name="connsiteY11" fmla="*/ 2271713 h 2667000"/>
              <a:gd name="connsiteX12" fmla="*/ 819150 w 4081463"/>
              <a:gd name="connsiteY12" fmla="*/ 2200275 h 2667000"/>
              <a:gd name="connsiteX13" fmla="*/ 800100 w 4081463"/>
              <a:gd name="connsiteY13" fmla="*/ 2200275 h 2667000"/>
              <a:gd name="connsiteX14" fmla="*/ 800100 w 4081463"/>
              <a:gd name="connsiteY14" fmla="*/ 2105025 h 2667000"/>
              <a:gd name="connsiteX15" fmla="*/ 647700 w 4081463"/>
              <a:gd name="connsiteY15" fmla="*/ 2105025 h 2667000"/>
              <a:gd name="connsiteX16" fmla="*/ 647700 w 4081463"/>
              <a:gd name="connsiteY16" fmla="*/ 1952625 h 2667000"/>
              <a:gd name="connsiteX17" fmla="*/ 609600 w 4081463"/>
              <a:gd name="connsiteY17" fmla="*/ 1952625 h 2667000"/>
              <a:gd name="connsiteX18" fmla="*/ 609600 w 4081463"/>
              <a:gd name="connsiteY18" fmla="*/ 1852613 h 2667000"/>
              <a:gd name="connsiteX19" fmla="*/ 566738 w 4081463"/>
              <a:gd name="connsiteY19" fmla="*/ 1852613 h 2667000"/>
              <a:gd name="connsiteX20" fmla="*/ 566738 w 4081463"/>
              <a:gd name="connsiteY20" fmla="*/ 1643063 h 2667000"/>
              <a:gd name="connsiteX21" fmla="*/ 528638 w 4081463"/>
              <a:gd name="connsiteY21" fmla="*/ 1643063 h 2667000"/>
              <a:gd name="connsiteX22" fmla="*/ 528638 w 4081463"/>
              <a:gd name="connsiteY22" fmla="*/ 1557338 h 2667000"/>
              <a:gd name="connsiteX23" fmla="*/ 471488 w 4081463"/>
              <a:gd name="connsiteY23" fmla="*/ 1557338 h 2667000"/>
              <a:gd name="connsiteX24" fmla="*/ 471488 w 4081463"/>
              <a:gd name="connsiteY24" fmla="*/ 1485900 h 2667000"/>
              <a:gd name="connsiteX25" fmla="*/ 361950 w 4081463"/>
              <a:gd name="connsiteY25" fmla="*/ 1485900 h 2667000"/>
              <a:gd name="connsiteX26" fmla="*/ 361950 w 4081463"/>
              <a:gd name="connsiteY26" fmla="*/ 1385888 h 2667000"/>
              <a:gd name="connsiteX27" fmla="*/ 314325 w 4081463"/>
              <a:gd name="connsiteY27" fmla="*/ 1385888 h 2667000"/>
              <a:gd name="connsiteX28" fmla="*/ 314325 w 4081463"/>
              <a:gd name="connsiteY28" fmla="*/ 1223963 h 2667000"/>
              <a:gd name="connsiteX29" fmla="*/ 295275 w 4081463"/>
              <a:gd name="connsiteY29" fmla="*/ 1223963 h 2667000"/>
              <a:gd name="connsiteX30" fmla="*/ 295275 w 4081463"/>
              <a:gd name="connsiteY30" fmla="*/ 1109663 h 2667000"/>
              <a:gd name="connsiteX31" fmla="*/ 271463 w 4081463"/>
              <a:gd name="connsiteY31" fmla="*/ 1109663 h 2667000"/>
              <a:gd name="connsiteX32" fmla="*/ 271463 w 4081463"/>
              <a:gd name="connsiteY32" fmla="*/ 1000125 h 2667000"/>
              <a:gd name="connsiteX33" fmla="*/ 219075 w 4081463"/>
              <a:gd name="connsiteY33" fmla="*/ 1000125 h 2667000"/>
              <a:gd name="connsiteX34" fmla="*/ 219075 w 4081463"/>
              <a:gd name="connsiteY34" fmla="*/ 914400 h 2667000"/>
              <a:gd name="connsiteX35" fmla="*/ 204788 w 4081463"/>
              <a:gd name="connsiteY35" fmla="*/ 914400 h 2667000"/>
              <a:gd name="connsiteX36" fmla="*/ 204788 w 4081463"/>
              <a:gd name="connsiteY36" fmla="*/ 809625 h 2667000"/>
              <a:gd name="connsiteX37" fmla="*/ 90488 w 4081463"/>
              <a:gd name="connsiteY37" fmla="*/ 809625 h 2667000"/>
              <a:gd name="connsiteX38" fmla="*/ 90488 w 4081463"/>
              <a:gd name="connsiteY38" fmla="*/ 571500 h 2667000"/>
              <a:gd name="connsiteX39" fmla="*/ 47625 w 4081463"/>
              <a:gd name="connsiteY39" fmla="*/ 571500 h 2667000"/>
              <a:gd name="connsiteX40" fmla="*/ 47625 w 4081463"/>
              <a:gd name="connsiteY40" fmla="*/ 514350 h 2667000"/>
              <a:gd name="connsiteX41" fmla="*/ 28575 w 4081463"/>
              <a:gd name="connsiteY41" fmla="*/ 514350 h 2667000"/>
              <a:gd name="connsiteX42" fmla="*/ 28575 w 4081463"/>
              <a:gd name="connsiteY42" fmla="*/ 342900 h 2667000"/>
              <a:gd name="connsiteX43" fmla="*/ 0 w 4081463"/>
              <a:gd name="connsiteY43" fmla="*/ 342900 h 2667000"/>
              <a:gd name="connsiteX44" fmla="*/ 0 w 4081463"/>
              <a:gd name="connsiteY44" fmla="*/ 0 h 266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081463" h="2667000">
                <a:moveTo>
                  <a:pt x="4081463" y="2667000"/>
                </a:moveTo>
                <a:lnTo>
                  <a:pt x="2528888" y="2667000"/>
                </a:lnTo>
                <a:lnTo>
                  <a:pt x="2528888" y="2595563"/>
                </a:lnTo>
                <a:lnTo>
                  <a:pt x="2247900" y="2595563"/>
                </a:lnTo>
                <a:lnTo>
                  <a:pt x="2247900" y="2509838"/>
                </a:lnTo>
                <a:lnTo>
                  <a:pt x="1504950" y="2509838"/>
                </a:lnTo>
                <a:lnTo>
                  <a:pt x="1504950" y="2433638"/>
                </a:lnTo>
                <a:lnTo>
                  <a:pt x="1171575" y="2433638"/>
                </a:lnTo>
                <a:lnTo>
                  <a:pt x="1171575" y="2347913"/>
                </a:lnTo>
                <a:lnTo>
                  <a:pt x="881063" y="2347913"/>
                </a:lnTo>
                <a:lnTo>
                  <a:pt x="881063" y="2271713"/>
                </a:lnTo>
                <a:lnTo>
                  <a:pt x="819150" y="2271713"/>
                </a:lnTo>
                <a:lnTo>
                  <a:pt x="819150" y="2200275"/>
                </a:lnTo>
                <a:lnTo>
                  <a:pt x="800100" y="2200275"/>
                </a:lnTo>
                <a:lnTo>
                  <a:pt x="800100" y="2105025"/>
                </a:lnTo>
                <a:lnTo>
                  <a:pt x="647700" y="2105025"/>
                </a:lnTo>
                <a:lnTo>
                  <a:pt x="647700" y="1952625"/>
                </a:lnTo>
                <a:lnTo>
                  <a:pt x="609600" y="1952625"/>
                </a:lnTo>
                <a:lnTo>
                  <a:pt x="609600" y="1852613"/>
                </a:lnTo>
                <a:lnTo>
                  <a:pt x="566738" y="1852613"/>
                </a:lnTo>
                <a:lnTo>
                  <a:pt x="566738" y="1643063"/>
                </a:lnTo>
                <a:lnTo>
                  <a:pt x="528638" y="1643063"/>
                </a:lnTo>
                <a:lnTo>
                  <a:pt x="528638" y="1557338"/>
                </a:lnTo>
                <a:lnTo>
                  <a:pt x="471488" y="1557338"/>
                </a:lnTo>
                <a:lnTo>
                  <a:pt x="471488" y="1485900"/>
                </a:lnTo>
                <a:lnTo>
                  <a:pt x="361950" y="1485900"/>
                </a:lnTo>
                <a:lnTo>
                  <a:pt x="361950" y="1385888"/>
                </a:lnTo>
                <a:lnTo>
                  <a:pt x="314325" y="1385888"/>
                </a:lnTo>
                <a:lnTo>
                  <a:pt x="314325" y="1223963"/>
                </a:lnTo>
                <a:lnTo>
                  <a:pt x="295275" y="1223963"/>
                </a:lnTo>
                <a:lnTo>
                  <a:pt x="295275" y="1109663"/>
                </a:lnTo>
                <a:lnTo>
                  <a:pt x="271463" y="1109663"/>
                </a:lnTo>
                <a:lnTo>
                  <a:pt x="271463" y="1000125"/>
                </a:lnTo>
                <a:lnTo>
                  <a:pt x="219075" y="1000125"/>
                </a:lnTo>
                <a:lnTo>
                  <a:pt x="219075" y="914400"/>
                </a:lnTo>
                <a:lnTo>
                  <a:pt x="204788" y="914400"/>
                </a:lnTo>
                <a:lnTo>
                  <a:pt x="204788" y="809625"/>
                </a:lnTo>
                <a:lnTo>
                  <a:pt x="90488" y="809625"/>
                </a:lnTo>
                <a:lnTo>
                  <a:pt x="90488" y="571500"/>
                </a:lnTo>
                <a:lnTo>
                  <a:pt x="47625" y="571500"/>
                </a:lnTo>
                <a:lnTo>
                  <a:pt x="47625" y="514350"/>
                </a:lnTo>
                <a:lnTo>
                  <a:pt x="28575" y="514350"/>
                </a:lnTo>
                <a:lnTo>
                  <a:pt x="28575" y="342900"/>
                </a:lnTo>
                <a:lnTo>
                  <a:pt x="0" y="34290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2" name="Title 1">
            <a:extLst>
              <a:ext uri="{FF2B5EF4-FFF2-40B4-BE49-F238E27FC236}">
                <a16:creationId xmlns:a16="http://schemas.microsoft.com/office/drawing/2014/main" id="{1F7B99EE-7572-46B2-A96D-9243EEE6992D}"/>
              </a:ext>
            </a:extLst>
          </p:cNvPr>
          <p:cNvSpPr>
            <a:spLocks noGrp="1"/>
          </p:cNvSpPr>
          <p:nvPr>
            <p:ph type="title"/>
          </p:nvPr>
        </p:nvSpPr>
        <p:spPr/>
        <p:txBody>
          <a:bodyPr/>
          <a:lstStyle/>
          <a:p>
            <a:r>
              <a:rPr lang="en-US" dirty="0"/>
              <a:t>Inotuzumab Ozogamicin + Mini-Hyper-CVD as Frontline Therapy in Patients &gt; 60 Yrs of Age</a:t>
            </a:r>
          </a:p>
        </p:txBody>
      </p:sp>
      <p:sp>
        <p:nvSpPr>
          <p:cNvPr id="7" name="Text Box 11">
            <a:extLst>
              <a:ext uri="{FF2B5EF4-FFF2-40B4-BE49-F238E27FC236}">
                <a16:creationId xmlns:a16="http://schemas.microsoft.com/office/drawing/2014/main" id="{E36542D8-1C2F-4C77-8F45-B01BCEACE6BE}"/>
              </a:ext>
            </a:extLst>
          </p:cNvPr>
          <p:cNvSpPr txBox="1">
            <a:spLocks noChangeArrowheads="1"/>
          </p:cNvSpPr>
          <p:nvPr/>
        </p:nvSpPr>
        <p:spPr bwMode="auto">
          <a:xfrm>
            <a:off x="414339" y="6357459"/>
            <a:ext cx="8010525" cy="276999"/>
          </a:xfrm>
          <a:prstGeom prst="rect">
            <a:avLst/>
          </a:prstGeom>
          <a:noFill/>
          <a:ln>
            <a:noFill/>
          </a:ln>
        </p:spPr>
        <p:txBody>
          <a:bodyPr anchor="b">
            <a:spAutoFit/>
          </a:bodyPr>
          <a:lstStyle>
            <a:defPPr>
              <a:defRPr lang="en-US"/>
            </a:defPPr>
            <a:lvl1pPr eaLnBrk="1" hangingPunct="1">
              <a:defRPr sz="1400" b="0" spc="-10">
                <a:solidFill>
                  <a:schemeClr val="bg2"/>
                </a:solidFill>
                <a:latin typeface="Calibri" panose="020F0502020204030204" pitchFamily="34" charset="0"/>
                <a:cs typeface="+mn-cs"/>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r>
              <a:rPr lang="en-US" sz="1200" dirty="0"/>
              <a:t>1. Kantarjian. Lancet Oncol. 2018;19:240. 2. O’Brien. Cancer. 2008;113:2097.</a:t>
            </a:r>
          </a:p>
        </p:txBody>
      </p:sp>
      <p:grpSp>
        <p:nvGrpSpPr>
          <p:cNvPr id="6" name="Group 7">
            <a:extLst>
              <a:ext uri="{FF2B5EF4-FFF2-40B4-BE49-F238E27FC236}">
                <a16:creationId xmlns:a16="http://schemas.microsoft.com/office/drawing/2014/main" id="{A82E5060-565A-464F-BB2F-7A6B72FA063A}"/>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5174C354-BEDB-4B9F-9DDD-B3D76C631B2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33625C71-3E76-4EA3-B734-0F12A197392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10" name="Straight Connector 9">
            <a:extLst>
              <a:ext uri="{FF2B5EF4-FFF2-40B4-BE49-F238E27FC236}">
                <a16:creationId xmlns:a16="http://schemas.microsoft.com/office/drawing/2014/main" id="{F41FB072-2C28-47F6-97BE-B53247A9A6E3}"/>
              </a:ext>
            </a:extLst>
          </p:cNvPr>
          <p:cNvCxnSpPr>
            <a:cxnSpLocks/>
          </p:cNvCxnSpPr>
          <p:nvPr/>
        </p:nvCxnSpPr>
        <p:spPr bwMode="auto">
          <a:xfrm>
            <a:off x="1463040" y="4688378"/>
            <a:ext cx="4662662"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6D8147B-E76F-41E1-92B9-4A5E0749DC7A}"/>
              </a:ext>
            </a:extLst>
          </p:cNvPr>
          <p:cNvCxnSpPr/>
          <p:nvPr/>
        </p:nvCxnSpPr>
        <p:spPr bwMode="auto">
          <a:xfrm flipV="1">
            <a:off x="1463040" y="1803862"/>
            <a:ext cx="0" cy="2884516"/>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C07433DF-8183-4805-BE11-8B47EDAF9412}"/>
              </a:ext>
            </a:extLst>
          </p:cNvPr>
          <p:cNvCxnSpPr/>
          <p:nvPr/>
        </p:nvCxnSpPr>
        <p:spPr bwMode="auto">
          <a:xfrm flipH="1">
            <a:off x="1396538" y="18204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2BBC6F9-2767-4E5C-8854-0D26905743EF}"/>
              </a:ext>
            </a:extLst>
          </p:cNvPr>
          <p:cNvCxnSpPr/>
          <p:nvPr/>
        </p:nvCxnSpPr>
        <p:spPr bwMode="auto">
          <a:xfrm flipH="1">
            <a:off x="1396538" y="23940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9900CB41-C5DC-4FCE-8248-F9BC32CCAD5E}"/>
              </a:ext>
            </a:extLst>
          </p:cNvPr>
          <p:cNvCxnSpPr/>
          <p:nvPr/>
        </p:nvCxnSpPr>
        <p:spPr bwMode="auto">
          <a:xfrm flipH="1">
            <a:off x="1396538" y="29676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DEF7984-E960-4F0F-A2B4-92C0C11D5440}"/>
              </a:ext>
            </a:extLst>
          </p:cNvPr>
          <p:cNvCxnSpPr/>
          <p:nvPr/>
        </p:nvCxnSpPr>
        <p:spPr bwMode="auto">
          <a:xfrm flipH="1">
            <a:off x="1396538" y="35412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7ED36D1-569D-4BA1-BA43-0C8FCA35B582}"/>
              </a:ext>
            </a:extLst>
          </p:cNvPr>
          <p:cNvCxnSpPr/>
          <p:nvPr/>
        </p:nvCxnSpPr>
        <p:spPr bwMode="auto">
          <a:xfrm flipH="1">
            <a:off x="1396538" y="41147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268ACEE-871C-4D1C-9B2B-10B8B79C7B99}"/>
              </a:ext>
            </a:extLst>
          </p:cNvPr>
          <p:cNvCxnSpPr/>
          <p:nvPr/>
        </p:nvCxnSpPr>
        <p:spPr bwMode="auto">
          <a:xfrm flipH="1">
            <a:off x="1396538" y="4688378"/>
            <a:ext cx="64008" cy="0"/>
          </a:xfrm>
          <a:prstGeom prst="line">
            <a:avLst/>
          </a:prstGeom>
          <a:noFill/>
          <a:ln w="28575" cap="flat" cmpd="sng" algn="ctr">
            <a:solidFill>
              <a:schemeClr val="bg1"/>
            </a:solidFill>
            <a:prstDash val="solid"/>
            <a:round/>
            <a:headEnd type="none" w="med" len="med"/>
            <a:tailEnd type="none" w="med" len="med"/>
          </a:ln>
          <a:effectLst/>
        </p:spPr>
      </p:cxnSp>
      <p:sp>
        <p:nvSpPr>
          <p:cNvPr id="18" name="TextBox 17">
            <a:extLst>
              <a:ext uri="{FF2B5EF4-FFF2-40B4-BE49-F238E27FC236}">
                <a16:creationId xmlns:a16="http://schemas.microsoft.com/office/drawing/2014/main" id="{1E43FF7E-CB43-460A-83C7-A88541273F7D}"/>
              </a:ext>
            </a:extLst>
          </p:cNvPr>
          <p:cNvSpPr txBox="1"/>
          <p:nvPr/>
        </p:nvSpPr>
        <p:spPr bwMode="auto">
          <a:xfrm>
            <a:off x="778906" y="1635821"/>
            <a:ext cx="681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cxnSp>
        <p:nvCxnSpPr>
          <p:cNvPr id="19" name="Straight Connector 18">
            <a:extLst>
              <a:ext uri="{FF2B5EF4-FFF2-40B4-BE49-F238E27FC236}">
                <a16:creationId xmlns:a16="http://schemas.microsoft.com/office/drawing/2014/main" id="{8D6B3791-84F8-4DAD-AEDC-52A63A346E15}"/>
              </a:ext>
            </a:extLst>
          </p:cNvPr>
          <p:cNvCxnSpPr/>
          <p:nvPr/>
        </p:nvCxnSpPr>
        <p:spPr bwMode="auto">
          <a:xfrm>
            <a:off x="1460546" y="46883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D518D09-C978-4B27-86BC-8D9DDD401098}"/>
              </a:ext>
            </a:extLst>
          </p:cNvPr>
          <p:cNvCxnSpPr/>
          <p:nvPr/>
        </p:nvCxnSpPr>
        <p:spPr bwMode="auto">
          <a:xfrm>
            <a:off x="2236271" y="46883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7C98BAB-650F-4385-952C-C7AA110051E7}"/>
              </a:ext>
            </a:extLst>
          </p:cNvPr>
          <p:cNvCxnSpPr/>
          <p:nvPr/>
        </p:nvCxnSpPr>
        <p:spPr bwMode="auto">
          <a:xfrm>
            <a:off x="3011996" y="46883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8E9DB84-94F6-4FE2-A0C8-25FF813D8EF8}"/>
              </a:ext>
            </a:extLst>
          </p:cNvPr>
          <p:cNvCxnSpPr/>
          <p:nvPr/>
        </p:nvCxnSpPr>
        <p:spPr bwMode="auto">
          <a:xfrm>
            <a:off x="3787721" y="46883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AB5B683-703B-4FB4-A79A-D68FE230B74C}"/>
              </a:ext>
            </a:extLst>
          </p:cNvPr>
          <p:cNvCxnSpPr/>
          <p:nvPr/>
        </p:nvCxnSpPr>
        <p:spPr bwMode="auto">
          <a:xfrm>
            <a:off x="4563446" y="46883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9DB1EB0-C96B-4F2F-AF13-549C22B1217B}"/>
              </a:ext>
            </a:extLst>
          </p:cNvPr>
          <p:cNvCxnSpPr/>
          <p:nvPr/>
        </p:nvCxnSpPr>
        <p:spPr bwMode="auto">
          <a:xfrm>
            <a:off x="5339171" y="46883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28414BE-38FD-4BD3-8EB2-D970FB999915}"/>
              </a:ext>
            </a:extLst>
          </p:cNvPr>
          <p:cNvCxnSpPr/>
          <p:nvPr/>
        </p:nvCxnSpPr>
        <p:spPr bwMode="auto">
          <a:xfrm>
            <a:off x="6114895" y="46883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20664167-80BC-4D8C-9DB2-09D1F1334186}"/>
              </a:ext>
            </a:extLst>
          </p:cNvPr>
          <p:cNvSpPr txBox="1"/>
          <p:nvPr/>
        </p:nvSpPr>
        <p:spPr bwMode="auto">
          <a:xfrm>
            <a:off x="778906" y="2209172"/>
            <a:ext cx="681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7" name="TextBox 26">
            <a:extLst>
              <a:ext uri="{FF2B5EF4-FFF2-40B4-BE49-F238E27FC236}">
                <a16:creationId xmlns:a16="http://schemas.microsoft.com/office/drawing/2014/main" id="{F7CC0CED-93E2-459B-8F6C-FFC7B689C7E3}"/>
              </a:ext>
            </a:extLst>
          </p:cNvPr>
          <p:cNvSpPr txBox="1"/>
          <p:nvPr/>
        </p:nvSpPr>
        <p:spPr bwMode="auto">
          <a:xfrm>
            <a:off x="778906" y="2782523"/>
            <a:ext cx="681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8" name="TextBox 27">
            <a:extLst>
              <a:ext uri="{FF2B5EF4-FFF2-40B4-BE49-F238E27FC236}">
                <a16:creationId xmlns:a16="http://schemas.microsoft.com/office/drawing/2014/main" id="{CF1EDC2E-FA7B-4EC5-A4FD-71524E8C2853}"/>
              </a:ext>
            </a:extLst>
          </p:cNvPr>
          <p:cNvSpPr txBox="1"/>
          <p:nvPr/>
        </p:nvSpPr>
        <p:spPr bwMode="auto">
          <a:xfrm>
            <a:off x="778906" y="3355874"/>
            <a:ext cx="681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9" name="TextBox 28">
            <a:extLst>
              <a:ext uri="{FF2B5EF4-FFF2-40B4-BE49-F238E27FC236}">
                <a16:creationId xmlns:a16="http://schemas.microsoft.com/office/drawing/2014/main" id="{0D1106F1-B8E3-4C5B-814D-FDAA187C9BA1}"/>
              </a:ext>
            </a:extLst>
          </p:cNvPr>
          <p:cNvSpPr txBox="1"/>
          <p:nvPr/>
        </p:nvSpPr>
        <p:spPr bwMode="auto">
          <a:xfrm>
            <a:off x="778906" y="3929225"/>
            <a:ext cx="681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91E23F45-C3C1-4C3E-8906-0857A4722A63}"/>
              </a:ext>
            </a:extLst>
          </p:cNvPr>
          <p:cNvSpPr txBox="1"/>
          <p:nvPr/>
        </p:nvSpPr>
        <p:spPr bwMode="auto">
          <a:xfrm>
            <a:off x="778906" y="4502578"/>
            <a:ext cx="681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 name="TextBox 30">
            <a:extLst>
              <a:ext uri="{FF2B5EF4-FFF2-40B4-BE49-F238E27FC236}">
                <a16:creationId xmlns:a16="http://schemas.microsoft.com/office/drawing/2014/main" id="{E903FAA8-5911-4E12-B9B3-A9F9E8AA407D}"/>
              </a:ext>
            </a:extLst>
          </p:cNvPr>
          <p:cNvSpPr txBox="1"/>
          <p:nvPr/>
        </p:nvSpPr>
        <p:spPr bwMode="auto">
          <a:xfrm rot="16200000">
            <a:off x="-507382" y="3069767"/>
            <a:ext cx="2867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Survival (%)</a:t>
            </a:r>
          </a:p>
        </p:txBody>
      </p:sp>
      <p:sp>
        <p:nvSpPr>
          <p:cNvPr id="33" name="TextBox 32">
            <a:extLst>
              <a:ext uri="{FF2B5EF4-FFF2-40B4-BE49-F238E27FC236}">
                <a16:creationId xmlns:a16="http://schemas.microsoft.com/office/drawing/2014/main" id="{AF06EFDA-4812-4841-99CE-5DCBD3BF4B52}"/>
              </a:ext>
            </a:extLst>
          </p:cNvPr>
          <p:cNvSpPr txBox="1"/>
          <p:nvPr/>
        </p:nvSpPr>
        <p:spPr bwMode="auto">
          <a:xfrm>
            <a:off x="5771756" y="4679655"/>
            <a:ext cx="681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sp>
        <p:nvSpPr>
          <p:cNvPr id="34" name="TextBox 33">
            <a:extLst>
              <a:ext uri="{FF2B5EF4-FFF2-40B4-BE49-F238E27FC236}">
                <a16:creationId xmlns:a16="http://schemas.microsoft.com/office/drawing/2014/main" id="{0747804A-40B4-45B8-800C-084019980DE0}"/>
              </a:ext>
            </a:extLst>
          </p:cNvPr>
          <p:cNvSpPr txBox="1"/>
          <p:nvPr/>
        </p:nvSpPr>
        <p:spPr bwMode="auto">
          <a:xfrm>
            <a:off x="1122045" y="4679655"/>
            <a:ext cx="681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C927B2E0-297D-431F-8427-53766F4AD957}"/>
              </a:ext>
            </a:extLst>
          </p:cNvPr>
          <p:cNvSpPr txBox="1"/>
          <p:nvPr/>
        </p:nvSpPr>
        <p:spPr bwMode="auto">
          <a:xfrm>
            <a:off x="1896997" y="4679655"/>
            <a:ext cx="681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6" name="TextBox 35">
            <a:extLst>
              <a:ext uri="{FF2B5EF4-FFF2-40B4-BE49-F238E27FC236}">
                <a16:creationId xmlns:a16="http://schemas.microsoft.com/office/drawing/2014/main" id="{ED3FD141-FACF-4BBF-9A31-63D913F2DFBF}"/>
              </a:ext>
            </a:extLst>
          </p:cNvPr>
          <p:cNvSpPr txBox="1"/>
          <p:nvPr/>
        </p:nvSpPr>
        <p:spPr bwMode="auto">
          <a:xfrm>
            <a:off x="2671949" y="4679655"/>
            <a:ext cx="681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7" name="TextBox 36">
            <a:extLst>
              <a:ext uri="{FF2B5EF4-FFF2-40B4-BE49-F238E27FC236}">
                <a16:creationId xmlns:a16="http://schemas.microsoft.com/office/drawing/2014/main" id="{110AD032-A168-42DF-8DCC-A2BEDF312769}"/>
              </a:ext>
            </a:extLst>
          </p:cNvPr>
          <p:cNvSpPr txBox="1"/>
          <p:nvPr/>
        </p:nvSpPr>
        <p:spPr bwMode="auto">
          <a:xfrm>
            <a:off x="3446901" y="4679655"/>
            <a:ext cx="681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8" name="TextBox 37">
            <a:extLst>
              <a:ext uri="{FF2B5EF4-FFF2-40B4-BE49-F238E27FC236}">
                <a16:creationId xmlns:a16="http://schemas.microsoft.com/office/drawing/2014/main" id="{BAD71AF2-EB7A-459E-A1C1-D37019FED335}"/>
              </a:ext>
            </a:extLst>
          </p:cNvPr>
          <p:cNvSpPr txBox="1"/>
          <p:nvPr/>
        </p:nvSpPr>
        <p:spPr bwMode="auto">
          <a:xfrm>
            <a:off x="4221853" y="4679655"/>
            <a:ext cx="681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9" name="TextBox 38">
            <a:extLst>
              <a:ext uri="{FF2B5EF4-FFF2-40B4-BE49-F238E27FC236}">
                <a16:creationId xmlns:a16="http://schemas.microsoft.com/office/drawing/2014/main" id="{022B461B-BEE7-4677-8E6E-8911127D5BB1}"/>
              </a:ext>
            </a:extLst>
          </p:cNvPr>
          <p:cNvSpPr txBox="1"/>
          <p:nvPr/>
        </p:nvSpPr>
        <p:spPr bwMode="auto">
          <a:xfrm>
            <a:off x="4996805" y="4679655"/>
            <a:ext cx="681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cxnSp>
        <p:nvCxnSpPr>
          <p:cNvPr id="45" name="Straight Connector 44">
            <a:extLst>
              <a:ext uri="{FF2B5EF4-FFF2-40B4-BE49-F238E27FC236}">
                <a16:creationId xmlns:a16="http://schemas.microsoft.com/office/drawing/2014/main" id="{B5AA339B-E88B-4B17-AAFA-44A202E3CA74}"/>
              </a:ext>
            </a:extLst>
          </p:cNvPr>
          <p:cNvCxnSpPr/>
          <p:nvPr/>
        </p:nvCxnSpPr>
        <p:spPr bwMode="auto">
          <a:xfrm flipH="1">
            <a:off x="1592230" y="4293557"/>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2E034C1-D302-4461-9D8B-120F68CD752D}"/>
              </a:ext>
            </a:extLst>
          </p:cNvPr>
          <p:cNvCxnSpPr/>
          <p:nvPr/>
        </p:nvCxnSpPr>
        <p:spPr bwMode="auto">
          <a:xfrm flipH="1">
            <a:off x="1592230" y="4487522"/>
            <a:ext cx="274320" cy="0"/>
          </a:xfrm>
          <a:prstGeom prst="line">
            <a:avLst/>
          </a:prstGeom>
          <a:noFill/>
          <a:ln w="28575" cap="flat" cmpd="sng" algn="ctr">
            <a:solidFill>
              <a:schemeClr val="accent3"/>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CB47DABF-F348-4A54-83DB-3F8ADE542233}"/>
              </a:ext>
            </a:extLst>
          </p:cNvPr>
          <p:cNvSpPr txBox="1"/>
          <p:nvPr/>
        </p:nvSpPr>
        <p:spPr bwMode="auto">
          <a:xfrm>
            <a:off x="1120311" y="5510117"/>
            <a:ext cx="7108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52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52 (0)</a:t>
            </a:r>
          </a:p>
        </p:txBody>
      </p:sp>
      <p:sp>
        <p:nvSpPr>
          <p:cNvPr id="49" name="TextBox 48">
            <a:extLst>
              <a:ext uri="{FF2B5EF4-FFF2-40B4-BE49-F238E27FC236}">
                <a16:creationId xmlns:a16="http://schemas.microsoft.com/office/drawing/2014/main" id="{168C97BF-2CD3-40E5-99A3-0F8F42BC62C7}"/>
              </a:ext>
            </a:extLst>
          </p:cNvPr>
          <p:cNvSpPr txBox="1"/>
          <p:nvPr/>
        </p:nvSpPr>
        <p:spPr bwMode="auto">
          <a:xfrm>
            <a:off x="1895552" y="5510117"/>
            <a:ext cx="7108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32 (8)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31 (8)</a:t>
            </a:r>
          </a:p>
        </p:txBody>
      </p:sp>
      <p:sp>
        <p:nvSpPr>
          <p:cNvPr id="50" name="TextBox 49">
            <a:extLst>
              <a:ext uri="{FF2B5EF4-FFF2-40B4-BE49-F238E27FC236}">
                <a16:creationId xmlns:a16="http://schemas.microsoft.com/office/drawing/2014/main" id="{73F47171-3450-4256-AFC4-7C80D98410EA}"/>
              </a:ext>
            </a:extLst>
          </p:cNvPr>
          <p:cNvSpPr txBox="1"/>
          <p:nvPr/>
        </p:nvSpPr>
        <p:spPr bwMode="auto">
          <a:xfrm>
            <a:off x="2670793" y="5510117"/>
            <a:ext cx="7108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 (16)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 (15)</a:t>
            </a:r>
          </a:p>
        </p:txBody>
      </p:sp>
      <p:sp>
        <p:nvSpPr>
          <p:cNvPr id="51" name="TextBox 50">
            <a:extLst>
              <a:ext uri="{FF2B5EF4-FFF2-40B4-BE49-F238E27FC236}">
                <a16:creationId xmlns:a16="http://schemas.microsoft.com/office/drawing/2014/main" id="{59B11C04-51DB-41F9-896B-EF079444006B}"/>
              </a:ext>
            </a:extLst>
          </p:cNvPr>
          <p:cNvSpPr txBox="1"/>
          <p:nvPr/>
        </p:nvSpPr>
        <p:spPr bwMode="auto">
          <a:xfrm>
            <a:off x="3446034" y="5510117"/>
            <a:ext cx="7108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 (18)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14 (17)</a:t>
            </a:r>
          </a:p>
        </p:txBody>
      </p:sp>
      <p:sp>
        <p:nvSpPr>
          <p:cNvPr id="52" name="TextBox 51">
            <a:extLst>
              <a:ext uri="{FF2B5EF4-FFF2-40B4-BE49-F238E27FC236}">
                <a16:creationId xmlns:a16="http://schemas.microsoft.com/office/drawing/2014/main" id="{502AAF9B-876A-4696-A54C-74873E044C1A}"/>
              </a:ext>
            </a:extLst>
          </p:cNvPr>
          <p:cNvSpPr txBox="1"/>
          <p:nvPr/>
        </p:nvSpPr>
        <p:spPr bwMode="auto">
          <a:xfrm>
            <a:off x="4221275" y="5510117"/>
            <a:ext cx="7108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 (26)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 (24)</a:t>
            </a:r>
          </a:p>
        </p:txBody>
      </p:sp>
      <p:sp>
        <p:nvSpPr>
          <p:cNvPr id="53" name="TextBox 52">
            <a:extLst>
              <a:ext uri="{FF2B5EF4-FFF2-40B4-BE49-F238E27FC236}">
                <a16:creationId xmlns:a16="http://schemas.microsoft.com/office/drawing/2014/main" id="{F59147A0-3D56-438A-A205-B77B5447AA26}"/>
              </a:ext>
            </a:extLst>
          </p:cNvPr>
          <p:cNvSpPr txBox="1"/>
          <p:nvPr/>
        </p:nvSpPr>
        <p:spPr bwMode="auto">
          <a:xfrm>
            <a:off x="4996516" y="5510117"/>
            <a:ext cx="7108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 (33)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 (30)</a:t>
            </a:r>
          </a:p>
        </p:txBody>
      </p:sp>
      <p:sp>
        <p:nvSpPr>
          <p:cNvPr id="54" name="TextBox 53">
            <a:extLst>
              <a:ext uri="{FF2B5EF4-FFF2-40B4-BE49-F238E27FC236}">
                <a16:creationId xmlns:a16="http://schemas.microsoft.com/office/drawing/2014/main" id="{36F348D6-4B61-459F-A0A0-B365AA9513EB}"/>
              </a:ext>
            </a:extLst>
          </p:cNvPr>
          <p:cNvSpPr txBox="1"/>
          <p:nvPr/>
        </p:nvSpPr>
        <p:spPr bwMode="auto">
          <a:xfrm>
            <a:off x="5771756" y="5510117"/>
            <a:ext cx="7108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 (34)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 (31)</a:t>
            </a:r>
          </a:p>
        </p:txBody>
      </p:sp>
      <p:sp>
        <p:nvSpPr>
          <p:cNvPr id="55" name="Freeform: Shape 54">
            <a:extLst>
              <a:ext uri="{FF2B5EF4-FFF2-40B4-BE49-F238E27FC236}">
                <a16:creationId xmlns:a16="http://schemas.microsoft.com/office/drawing/2014/main" id="{C680CB47-3361-4BF8-AD01-C60D9673862A}"/>
              </a:ext>
            </a:extLst>
          </p:cNvPr>
          <p:cNvSpPr/>
          <p:nvPr/>
        </p:nvSpPr>
        <p:spPr bwMode="auto">
          <a:xfrm>
            <a:off x="1498600" y="1809750"/>
            <a:ext cx="4235450" cy="1470025"/>
          </a:xfrm>
          <a:custGeom>
            <a:avLst/>
            <a:gdLst>
              <a:gd name="connsiteX0" fmla="*/ 4235450 w 4235450"/>
              <a:gd name="connsiteY0" fmla="*/ 1470025 h 1470025"/>
              <a:gd name="connsiteX1" fmla="*/ 2270125 w 4235450"/>
              <a:gd name="connsiteY1" fmla="*/ 1470025 h 1470025"/>
              <a:gd name="connsiteX2" fmla="*/ 2270125 w 4235450"/>
              <a:gd name="connsiteY2" fmla="*/ 1381125 h 1470025"/>
              <a:gd name="connsiteX3" fmla="*/ 2216150 w 4235450"/>
              <a:gd name="connsiteY3" fmla="*/ 1381125 h 1470025"/>
              <a:gd name="connsiteX4" fmla="*/ 2216150 w 4235450"/>
              <a:gd name="connsiteY4" fmla="*/ 1279525 h 1470025"/>
              <a:gd name="connsiteX5" fmla="*/ 1749425 w 4235450"/>
              <a:gd name="connsiteY5" fmla="*/ 1279525 h 1470025"/>
              <a:gd name="connsiteX6" fmla="*/ 1749425 w 4235450"/>
              <a:gd name="connsiteY6" fmla="*/ 1190625 h 1470025"/>
              <a:gd name="connsiteX7" fmla="*/ 1365250 w 4235450"/>
              <a:gd name="connsiteY7" fmla="*/ 1190625 h 1470025"/>
              <a:gd name="connsiteX8" fmla="*/ 1365250 w 4235450"/>
              <a:gd name="connsiteY8" fmla="*/ 1098550 h 1470025"/>
              <a:gd name="connsiteX9" fmla="*/ 1031875 w 4235450"/>
              <a:gd name="connsiteY9" fmla="*/ 1098550 h 1470025"/>
              <a:gd name="connsiteX10" fmla="*/ 1031875 w 4235450"/>
              <a:gd name="connsiteY10" fmla="*/ 1022350 h 1470025"/>
              <a:gd name="connsiteX11" fmla="*/ 955675 w 4235450"/>
              <a:gd name="connsiteY11" fmla="*/ 1022350 h 1470025"/>
              <a:gd name="connsiteX12" fmla="*/ 955675 w 4235450"/>
              <a:gd name="connsiteY12" fmla="*/ 958850 h 1470025"/>
              <a:gd name="connsiteX13" fmla="*/ 869950 w 4235450"/>
              <a:gd name="connsiteY13" fmla="*/ 958850 h 1470025"/>
              <a:gd name="connsiteX14" fmla="*/ 869950 w 4235450"/>
              <a:gd name="connsiteY14" fmla="*/ 876300 h 1470025"/>
              <a:gd name="connsiteX15" fmla="*/ 796925 w 4235450"/>
              <a:gd name="connsiteY15" fmla="*/ 876300 h 1470025"/>
              <a:gd name="connsiteX16" fmla="*/ 796925 w 4235450"/>
              <a:gd name="connsiteY16" fmla="*/ 806450 h 1470025"/>
              <a:gd name="connsiteX17" fmla="*/ 695325 w 4235450"/>
              <a:gd name="connsiteY17" fmla="*/ 806450 h 1470025"/>
              <a:gd name="connsiteX18" fmla="*/ 695325 w 4235450"/>
              <a:gd name="connsiteY18" fmla="*/ 736600 h 1470025"/>
              <a:gd name="connsiteX19" fmla="*/ 508000 w 4235450"/>
              <a:gd name="connsiteY19" fmla="*/ 736600 h 1470025"/>
              <a:gd name="connsiteX20" fmla="*/ 508000 w 4235450"/>
              <a:gd name="connsiteY20" fmla="*/ 692150 h 1470025"/>
              <a:gd name="connsiteX21" fmla="*/ 419100 w 4235450"/>
              <a:gd name="connsiteY21" fmla="*/ 692150 h 1470025"/>
              <a:gd name="connsiteX22" fmla="*/ 419100 w 4235450"/>
              <a:gd name="connsiteY22" fmla="*/ 600075 h 1470025"/>
              <a:gd name="connsiteX23" fmla="*/ 381000 w 4235450"/>
              <a:gd name="connsiteY23" fmla="*/ 600075 h 1470025"/>
              <a:gd name="connsiteX24" fmla="*/ 381000 w 4235450"/>
              <a:gd name="connsiteY24" fmla="*/ 501650 h 1470025"/>
              <a:gd name="connsiteX25" fmla="*/ 339725 w 4235450"/>
              <a:gd name="connsiteY25" fmla="*/ 501650 h 1470025"/>
              <a:gd name="connsiteX26" fmla="*/ 339725 w 4235450"/>
              <a:gd name="connsiteY26" fmla="*/ 422275 h 1470025"/>
              <a:gd name="connsiteX27" fmla="*/ 301625 w 4235450"/>
              <a:gd name="connsiteY27" fmla="*/ 422275 h 1470025"/>
              <a:gd name="connsiteX28" fmla="*/ 301625 w 4235450"/>
              <a:gd name="connsiteY28" fmla="*/ 311150 h 1470025"/>
              <a:gd name="connsiteX29" fmla="*/ 273050 w 4235450"/>
              <a:gd name="connsiteY29" fmla="*/ 311150 h 1470025"/>
              <a:gd name="connsiteX30" fmla="*/ 273050 w 4235450"/>
              <a:gd name="connsiteY30" fmla="*/ 247650 h 1470025"/>
              <a:gd name="connsiteX31" fmla="*/ 219075 w 4235450"/>
              <a:gd name="connsiteY31" fmla="*/ 247650 h 1470025"/>
              <a:gd name="connsiteX32" fmla="*/ 219075 w 4235450"/>
              <a:gd name="connsiteY32" fmla="*/ 184150 h 1470025"/>
              <a:gd name="connsiteX33" fmla="*/ 88900 w 4235450"/>
              <a:gd name="connsiteY33" fmla="*/ 184150 h 1470025"/>
              <a:gd name="connsiteX34" fmla="*/ 88900 w 4235450"/>
              <a:gd name="connsiteY34" fmla="*/ 120650 h 1470025"/>
              <a:gd name="connsiteX35" fmla="*/ 69850 w 4235450"/>
              <a:gd name="connsiteY35" fmla="*/ 120650 h 1470025"/>
              <a:gd name="connsiteX36" fmla="*/ 69850 w 4235450"/>
              <a:gd name="connsiteY36" fmla="*/ 57150 h 1470025"/>
              <a:gd name="connsiteX37" fmla="*/ 47625 w 4235450"/>
              <a:gd name="connsiteY37" fmla="*/ 57150 h 1470025"/>
              <a:gd name="connsiteX38" fmla="*/ 47625 w 4235450"/>
              <a:gd name="connsiteY38" fmla="*/ 0 h 1470025"/>
              <a:gd name="connsiteX39" fmla="*/ 0 w 4235450"/>
              <a:gd name="connsiteY39" fmla="*/ 0 h 1470025"/>
              <a:gd name="connsiteX40" fmla="*/ 6350 w 4235450"/>
              <a:gd name="connsiteY40" fmla="*/ 6350 h 147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35450" h="1470025">
                <a:moveTo>
                  <a:pt x="4235450" y="1470025"/>
                </a:moveTo>
                <a:lnTo>
                  <a:pt x="2270125" y="1470025"/>
                </a:lnTo>
                <a:lnTo>
                  <a:pt x="2270125" y="1381125"/>
                </a:lnTo>
                <a:lnTo>
                  <a:pt x="2216150" y="1381125"/>
                </a:lnTo>
                <a:lnTo>
                  <a:pt x="2216150" y="1279525"/>
                </a:lnTo>
                <a:lnTo>
                  <a:pt x="1749425" y="1279525"/>
                </a:lnTo>
                <a:lnTo>
                  <a:pt x="1749425" y="1190625"/>
                </a:lnTo>
                <a:lnTo>
                  <a:pt x="1365250" y="1190625"/>
                </a:lnTo>
                <a:lnTo>
                  <a:pt x="1365250" y="1098550"/>
                </a:lnTo>
                <a:lnTo>
                  <a:pt x="1031875" y="1098550"/>
                </a:lnTo>
                <a:lnTo>
                  <a:pt x="1031875" y="1022350"/>
                </a:lnTo>
                <a:lnTo>
                  <a:pt x="955675" y="1022350"/>
                </a:lnTo>
                <a:lnTo>
                  <a:pt x="955675" y="958850"/>
                </a:lnTo>
                <a:lnTo>
                  <a:pt x="869950" y="958850"/>
                </a:lnTo>
                <a:lnTo>
                  <a:pt x="869950" y="876300"/>
                </a:lnTo>
                <a:lnTo>
                  <a:pt x="796925" y="876300"/>
                </a:lnTo>
                <a:lnTo>
                  <a:pt x="796925" y="806450"/>
                </a:lnTo>
                <a:lnTo>
                  <a:pt x="695325" y="806450"/>
                </a:lnTo>
                <a:lnTo>
                  <a:pt x="695325" y="736600"/>
                </a:lnTo>
                <a:lnTo>
                  <a:pt x="508000" y="736600"/>
                </a:lnTo>
                <a:lnTo>
                  <a:pt x="508000" y="692150"/>
                </a:lnTo>
                <a:lnTo>
                  <a:pt x="419100" y="692150"/>
                </a:lnTo>
                <a:lnTo>
                  <a:pt x="419100" y="600075"/>
                </a:lnTo>
                <a:lnTo>
                  <a:pt x="381000" y="600075"/>
                </a:lnTo>
                <a:lnTo>
                  <a:pt x="381000" y="501650"/>
                </a:lnTo>
                <a:lnTo>
                  <a:pt x="339725" y="501650"/>
                </a:lnTo>
                <a:lnTo>
                  <a:pt x="339725" y="422275"/>
                </a:lnTo>
                <a:lnTo>
                  <a:pt x="301625" y="422275"/>
                </a:lnTo>
                <a:lnTo>
                  <a:pt x="301625" y="311150"/>
                </a:lnTo>
                <a:lnTo>
                  <a:pt x="273050" y="311150"/>
                </a:lnTo>
                <a:lnTo>
                  <a:pt x="273050" y="247650"/>
                </a:lnTo>
                <a:lnTo>
                  <a:pt x="219075" y="247650"/>
                </a:lnTo>
                <a:lnTo>
                  <a:pt x="219075" y="184150"/>
                </a:lnTo>
                <a:lnTo>
                  <a:pt x="88900" y="184150"/>
                </a:lnTo>
                <a:lnTo>
                  <a:pt x="88900" y="120650"/>
                </a:lnTo>
                <a:lnTo>
                  <a:pt x="69850" y="120650"/>
                </a:lnTo>
                <a:lnTo>
                  <a:pt x="69850" y="57150"/>
                </a:lnTo>
                <a:lnTo>
                  <a:pt x="47625" y="57150"/>
                </a:lnTo>
                <a:lnTo>
                  <a:pt x="47625" y="0"/>
                </a:lnTo>
                <a:lnTo>
                  <a:pt x="0" y="0"/>
                </a:lnTo>
                <a:lnTo>
                  <a:pt x="6350" y="6350"/>
                </a:lnTo>
              </a:path>
            </a:pathLst>
          </a:custGeom>
          <a:noFill/>
          <a:ln w="28575">
            <a:solidFill>
              <a:schemeClr val="accent1"/>
            </a:solidFill>
            <a:miter lim="800000"/>
            <a:headEnd/>
            <a:tailEnd/>
          </a:ln>
        </p:spPr>
        <p:txBody>
          <a:bodyPr rtlCol="0" anchor="ctr"/>
          <a:lstStyle/>
          <a:p>
            <a:pPr algn="ctr"/>
            <a:endParaRPr lang="en-US" dirty="0"/>
          </a:p>
        </p:txBody>
      </p:sp>
      <p:sp>
        <p:nvSpPr>
          <p:cNvPr id="56" name="Freeform: Shape 55">
            <a:extLst>
              <a:ext uri="{FF2B5EF4-FFF2-40B4-BE49-F238E27FC236}">
                <a16:creationId xmlns:a16="http://schemas.microsoft.com/office/drawing/2014/main" id="{07C33D29-81B8-4C70-93AE-FBB4E8553F11}"/>
              </a:ext>
            </a:extLst>
          </p:cNvPr>
          <p:cNvSpPr/>
          <p:nvPr/>
        </p:nvSpPr>
        <p:spPr bwMode="auto">
          <a:xfrm>
            <a:off x="1482725" y="1806575"/>
            <a:ext cx="4254500" cy="1273175"/>
          </a:xfrm>
          <a:custGeom>
            <a:avLst/>
            <a:gdLst>
              <a:gd name="connsiteX0" fmla="*/ 4254500 w 4254500"/>
              <a:gd name="connsiteY0" fmla="*/ 1273175 h 1273175"/>
              <a:gd name="connsiteX1" fmla="*/ 2228850 w 4254500"/>
              <a:gd name="connsiteY1" fmla="*/ 1273175 h 1273175"/>
              <a:gd name="connsiteX2" fmla="*/ 2228850 w 4254500"/>
              <a:gd name="connsiteY2" fmla="*/ 1168400 h 1273175"/>
              <a:gd name="connsiteX3" fmla="*/ 2025650 w 4254500"/>
              <a:gd name="connsiteY3" fmla="*/ 1168400 h 1273175"/>
              <a:gd name="connsiteX4" fmla="*/ 2025650 w 4254500"/>
              <a:gd name="connsiteY4" fmla="*/ 1079500 h 1273175"/>
              <a:gd name="connsiteX5" fmla="*/ 1746250 w 4254500"/>
              <a:gd name="connsiteY5" fmla="*/ 1079500 h 1273175"/>
              <a:gd name="connsiteX6" fmla="*/ 1746250 w 4254500"/>
              <a:gd name="connsiteY6" fmla="*/ 977900 h 1273175"/>
              <a:gd name="connsiteX7" fmla="*/ 1270000 w 4254500"/>
              <a:gd name="connsiteY7" fmla="*/ 977900 h 1273175"/>
              <a:gd name="connsiteX8" fmla="*/ 1270000 w 4254500"/>
              <a:gd name="connsiteY8" fmla="*/ 895350 h 1273175"/>
              <a:gd name="connsiteX9" fmla="*/ 1041400 w 4254500"/>
              <a:gd name="connsiteY9" fmla="*/ 895350 h 1273175"/>
              <a:gd name="connsiteX10" fmla="*/ 1041400 w 4254500"/>
              <a:gd name="connsiteY10" fmla="*/ 812800 h 1273175"/>
              <a:gd name="connsiteX11" fmla="*/ 812800 w 4254500"/>
              <a:gd name="connsiteY11" fmla="*/ 812800 h 1273175"/>
              <a:gd name="connsiteX12" fmla="*/ 812800 w 4254500"/>
              <a:gd name="connsiteY12" fmla="*/ 746125 h 1273175"/>
              <a:gd name="connsiteX13" fmla="*/ 527050 w 4254500"/>
              <a:gd name="connsiteY13" fmla="*/ 746125 h 1273175"/>
              <a:gd name="connsiteX14" fmla="*/ 527050 w 4254500"/>
              <a:gd name="connsiteY14" fmla="*/ 692150 h 1273175"/>
              <a:gd name="connsiteX15" fmla="*/ 431800 w 4254500"/>
              <a:gd name="connsiteY15" fmla="*/ 692150 h 1273175"/>
              <a:gd name="connsiteX16" fmla="*/ 431800 w 4254500"/>
              <a:gd name="connsiteY16" fmla="*/ 609600 h 1273175"/>
              <a:gd name="connsiteX17" fmla="*/ 431800 w 4254500"/>
              <a:gd name="connsiteY17" fmla="*/ 609600 h 1273175"/>
              <a:gd name="connsiteX18" fmla="*/ 422275 w 4254500"/>
              <a:gd name="connsiteY18" fmla="*/ 600075 h 1273175"/>
              <a:gd name="connsiteX19" fmla="*/ 422275 w 4254500"/>
              <a:gd name="connsiteY19" fmla="*/ 552450 h 1273175"/>
              <a:gd name="connsiteX20" fmla="*/ 393700 w 4254500"/>
              <a:gd name="connsiteY20" fmla="*/ 552450 h 1273175"/>
              <a:gd name="connsiteX21" fmla="*/ 393700 w 4254500"/>
              <a:gd name="connsiteY21" fmla="*/ 495300 h 1273175"/>
              <a:gd name="connsiteX22" fmla="*/ 384175 w 4254500"/>
              <a:gd name="connsiteY22" fmla="*/ 495300 h 1273175"/>
              <a:gd name="connsiteX23" fmla="*/ 384175 w 4254500"/>
              <a:gd name="connsiteY23" fmla="*/ 425450 h 1273175"/>
              <a:gd name="connsiteX24" fmla="*/ 352425 w 4254500"/>
              <a:gd name="connsiteY24" fmla="*/ 425450 h 1273175"/>
              <a:gd name="connsiteX25" fmla="*/ 352425 w 4254500"/>
              <a:gd name="connsiteY25" fmla="*/ 368300 h 1273175"/>
              <a:gd name="connsiteX26" fmla="*/ 320675 w 4254500"/>
              <a:gd name="connsiteY26" fmla="*/ 368300 h 1273175"/>
              <a:gd name="connsiteX27" fmla="*/ 320675 w 4254500"/>
              <a:gd name="connsiteY27" fmla="*/ 304800 h 1273175"/>
              <a:gd name="connsiteX28" fmla="*/ 282575 w 4254500"/>
              <a:gd name="connsiteY28" fmla="*/ 304800 h 1273175"/>
              <a:gd name="connsiteX29" fmla="*/ 282575 w 4254500"/>
              <a:gd name="connsiteY29" fmla="*/ 247650 h 1273175"/>
              <a:gd name="connsiteX30" fmla="*/ 231775 w 4254500"/>
              <a:gd name="connsiteY30" fmla="*/ 247650 h 1273175"/>
              <a:gd name="connsiteX31" fmla="*/ 231775 w 4254500"/>
              <a:gd name="connsiteY31" fmla="*/ 180975 h 1273175"/>
              <a:gd name="connsiteX32" fmla="*/ 117475 w 4254500"/>
              <a:gd name="connsiteY32" fmla="*/ 180975 h 1273175"/>
              <a:gd name="connsiteX33" fmla="*/ 117475 w 4254500"/>
              <a:gd name="connsiteY33" fmla="*/ 127000 h 1273175"/>
              <a:gd name="connsiteX34" fmla="*/ 82550 w 4254500"/>
              <a:gd name="connsiteY34" fmla="*/ 127000 h 1273175"/>
              <a:gd name="connsiteX35" fmla="*/ 82550 w 4254500"/>
              <a:gd name="connsiteY35" fmla="*/ 60325 h 1273175"/>
              <a:gd name="connsiteX36" fmla="*/ 66675 w 4254500"/>
              <a:gd name="connsiteY36" fmla="*/ 60325 h 1273175"/>
              <a:gd name="connsiteX37" fmla="*/ 66675 w 4254500"/>
              <a:gd name="connsiteY37" fmla="*/ 0 h 1273175"/>
              <a:gd name="connsiteX38" fmla="*/ 0 w 4254500"/>
              <a:gd name="connsiteY38" fmla="*/ 0 h 127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254500" h="1273175">
                <a:moveTo>
                  <a:pt x="4254500" y="1273175"/>
                </a:moveTo>
                <a:lnTo>
                  <a:pt x="2228850" y="1273175"/>
                </a:lnTo>
                <a:lnTo>
                  <a:pt x="2228850" y="1168400"/>
                </a:lnTo>
                <a:lnTo>
                  <a:pt x="2025650" y="1168400"/>
                </a:lnTo>
                <a:lnTo>
                  <a:pt x="2025650" y="1079500"/>
                </a:lnTo>
                <a:lnTo>
                  <a:pt x="1746250" y="1079500"/>
                </a:lnTo>
                <a:lnTo>
                  <a:pt x="1746250" y="977900"/>
                </a:lnTo>
                <a:lnTo>
                  <a:pt x="1270000" y="977900"/>
                </a:lnTo>
                <a:lnTo>
                  <a:pt x="1270000" y="895350"/>
                </a:lnTo>
                <a:lnTo>
                  <a:pt x="1041400" y="895350"/>
                </a:lnTo>
                <a:lnTo>
                  <a:pt x="1041400" y="812800"/>
                </a:lnTo>
                <a:lnTo>
                  <a:pt x="812800" y="812800"/>
                </a:lnTo>
                <a:lnTo>
                  <a:pt x="812800" y="746125"/>
                </a:lnTo>
                <a:lnTo>
                  <a:pt x="527050" y="746125"/>
                </a:lnTo>
                <a:lnTo>
                  <a:pt x="527050" y="692150"/>
                </a:lnTo>
                <a:lnTo>
                  <a:pt x="431800" y="692150"/>
                </a:lnTo>
                <a:lnTo>
                  <a:pt x="431800" y="609600"/>
                </a:lnTo>
                <a:lnTo>
                  <a:pt x="431800" y="609600"/>
                </a:lnTo>
                <a:lnTo>
                  <a:pt x="422275" y="600075"/>
                </a:lnTo>
                <a:lnTo>
                  <a:pt x="422275" y="552450"/>
                </a:lnTo>
                <a:lnTo>
                  <a:pt x="393700" y="552450"/>
                </a:lnTo>
                <a:lnTo>
                  <a:pt x="393700" y="495300"/>
                </a:lnTo>
                <a:lnTo>
                  <a:pt x="384175" y="495300"/>
                </a:lnTo>
                <a:lnTo>
                  <a:pt x="384175" y="425450"/>
                </a:lnTo>
                <a:lnTo>
                  <a:pt x="352425" y="425450"/>
                </a:lnTo>
                <a:lnTo>
                  <a:pt x="352425" y="368300"/>
                </a:lnTo>
                <a:lnTo>
                  <a:pt x="320675" y="368300"/>
                </a:lnTo>
                <a:lnTo>
                  <a:pt x="320675" y="304800"/>
                </a:lnTo>
                <a:lnTo>
                  <a:pt x="282575" y="304800"/>
                </a:lnTo>
                <a:lnTo>
                  <a:pt x="282575" y="247650"/>
                </a:lnTo>
                <a:lnTo>
                  <a:pt x="231775" y="247650"/>
                </a:lnTo>
                <a:lnTo>
                  <a:pt x="231775" y="180975"/>
                </a:lnTo>
                <a:lnTo>
                  <a:pt x="117475" y="180975"/>
                </a:lnTo>
                <a:lnTo>
                  <a:pt x="117475" y="127000"/>
                </a:lnTo>
                <a:lnTo>
                  <a:pt x="82550" y="127000"/>
                </a:lnTo>
                <a:lnTo>
                  <a:pt x="82550" y="60325"/>
                </a:lnTo>
                <a:lnTo>
                  <a:pt x="66675" y="60325"/>
                </a:lnTo>
                <a:lnTo>
                  <a:pt x="66675" y="0"/>
                </a:lnTo>
                <a:lnTo>
                  <a:pt x="0" y="0"/>
                </a:lnTo>
              </a:path>
            </a:pathLst>
          </a:custGeom>
          <a:noFill/>
          <a:ln w="28575">
            <a:solidFill>
              <a:schemeClr val="accent3"/>
            </a:solidFill>
            <a:miter lim="800000"/>
            <a:headEnd/>
            <a:tailEnd/>
          </a:ln>
        </p:spPr>
        <p:txBody>
          <a:bodyPr rtlCol="0" anchor="ctr"/>
          <a:lstStyle/>
          <a:p>
            <a:pPr algn="ctr"/>
            <a:endParaRPr lang="en-US" dirty="0"/>
          </a:p>
        </p:txBody>
      </p:sp>
      <p:cxnSp>
        <p:nvCxnSpPr>
          <p:cNvPr id="62" name="Straight Connector 61">
            <a:extLst>
              <a:ext uri="{FF2B5EF4-FFF2-40B4-BE49-F238E27FC236}">
                <a16:creationId xmlns:a16="http://schemas.microsoft.com/office/drawing/2014/main" id="{F5C245E7-A358-4AD1-9552-C696ADBBA4C3}"/>
              </a:ext>
            </a:extLst>
          </p:cNvPr>
          <p:cNvCxnSpPr/>
          <p:nvPr/>
        </p:nvCxnSpPr>
        <p:spPr bwMode="auto">
          <a:xfrm>
            <a:off x="7471954" y="5048987"/>
            <a:ext cx="4101737"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2A77C636-976C-4DA1-8FCA-88EC6A7539B2}"/>
              </a:ext>
            </a:extLst>
          </p:cNvPr>
          <p:cNvCxnSpPr>
            <a:cxnSpLocks/>
          </p:cNvCxnSpPr>
          <p:nvPr/>
        </p:nvCxnSpPr>
        <p:spPr bwMode="auto">
          <a:xfrm flipV="1">
            <a:off x="7480663" y="2288381"/>
            <a:ext cx="0" cy="2760607"/>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4A630978-B1AE-4E2C-9CD6-A9D090372BC6}"/>
              </a:ext>
            </a:extLst>
          </p:cNvPr>
          <p:cNvCxnSpPr/>
          <p:nvPr/>
        </p:nvCxnSpPr>
        <p:spPr bwMode="auto">
          <a:xfrm flipH="1">
            <a:off x="7411812" y="23077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8AF1819E-78E3-43AA-BFF0-516431EBE6B1}"/>
              </a:ext>
            </a:extLst>
          </p:cNvPr>
          <p:cNvCxnSpPr/>
          <p:nvPr/>
        </p:nvCxnSpPr>
        <p:spPr bwMode="auto">
          <a:xfrm flipH="1">
            <a:off x="7411812" y="28560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91BC9301-953F-45F5-A96A-957F69830336}"/>
              </a:ext>
            </a:extLst>
          </p:cNvPr>
          <p:cNvCxnSpPr/>
          <p:nvPr/>
        </p:nvCxnSpPr>
        <p:spPr bwMode="auto">
          <a:xfrm flipH="1">
            <a:off x="7411812" y="34042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718CF2DB-0EBC-4ABE-AA58-08D0398EC9B3}"/>
              </a:ext>
            </a:extLst>
          </p:cNvPr>
          <p:cNvCxnSpPr/>
          <p:nvPr/>
        </p:nvCxnSpPr>
        <p:spPr bwMode="auto">
          <a:xfrm flipH="1">
            <a:off x="7411812" y="39525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F97C3EB9-D378-4167-BF51-A610A0A7DDBD}"/>
              </a:ext>
            </a:extLst>
          </p:cNvPr>
          <p:cNvCxnSpPr/>
          <p:nvPr/>
        </p:nvCxnSpPr>
        <p:spPr bwMode="auto">
          <a:xfrm flipH="1">
            <a:off x="7411812" y="45007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343D3DD4-85B3-4B54-9AB8-7B8851308EF4}"/>
              </a:ext>
            </a:extLst>
          </p:cNvPr>
          <p:cNvCxnSpPr/>
          <p:nvPr/>
        </p:nvCxnSpPr>
        <p:spPr bwMode="auto">
          <a:xfrm flipH="1">
            <a:off x="7411812" y="50489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FD2FD89D-8AAF-4AB0-9019-3F6F85D5B7AF}"/>
              </a:ext>
            </a:extLst>
          </p:cNvPr>
          <p:cNvCxnSpPr/>
          <p:nvPr/>
        </p:nvCxnSpPr>
        <p:spPr bwMode="auto">
          <a:xfrm>
            <a:off x="7480663" y="5048987"/>
            <a:ext cx="0" cy="65938"/>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7780B22-9005-447E-AE74-D21930C12B11}"/>
              </a:ext>
            </a:extLst>
          </p:cNvPr>
          <p:cNvCxnSpPr/>
          <p:nvPr/>
        </p:nvCxnSpPr>
        <p:spPr bwMode="auto">
          <a:xfrm>
            <a:off x="7889966" y="5048987"/>
            <a:ext cx="0" cy="65938"/>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B0B9524-6829-47F8-B5F4-DC2DACA6E24B}"/>
              </a:ext>
            </a:extLst>
          </p:cNvPr>
          <p:cNvCxnSpPr/>
          <p:nvPr/>
        </p:nvCxnSpPr>
        <p:spPr bwMode="auto">
          <a:xfrm>
            <a:off x="8299269" y="5048987"/>
            <a:ext cx="0" cy="6593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BD38DC4-CA37-41B1-92A9-C16FD655E215}"/>
              </a:ext>
            </a:extLst>
          </p:cNvPr>
          <p:cNvCxnSpPr/>
          <p:nvPr/>
        </p:nvCxnSpPr>
        <p:spPr bwMode="auto">
          <a:xfrm>
            <a:off x="8708572" y="5048987"/>
            <a:ext cx="0" cy="6593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5A356E24-3684-4DD1-942C-7210AB2063D0}"/>
              </a:ext>
            </a:extLst>
          </p:cNvPr>
          <p:cNvCxnSpPr/>
          <p:nvPr/>
        </p:nvCxnSpPr>
        <p:spPr bwMode="auto">
          <a:xfrm>
            <a:off x="9117875" y="5048987"/>
            <a:ext cx="0" cy="6593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8D0C86FD-7E03-4439-8A96-FBD5738BF8E0}"/>
              </a:ext>
            </a:extLst>
          </p:cNvPr>
          <p:cNvCxnSpPr/>
          <p:nvPr/>
        </p:nvCxnSpPr>
        <p:spPr bwMode="auto">
          <a:xfrm>
            <a:off x="9527178" y="5048987"/>
            <a:ext cx="0" cy="6593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70C2AA4-8ACA-48E4-8061-E23D01A23246}"/>
              </a:ext>
            </a:extLst>
          </p:cNvPr>
          <p:cNvCxnSpPr/>
          <p:nvPr/>
        </p:nvCxnSpPr>
        <p:spPr bwMode="auto">
          <a:xfrm>
            <a:off x="9936481" y="5048987"/>
            <a:ext cx="0" cy="6593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86DF4DBA-A9D9-43C2-9CFE-39745E601FDD}"/>
              </a:ext>
            </a:extLst>
          </p:cNvPr>
          <p:cNvCxnSpPr/>
          <p:nvPr/>
        </p:nvCxnSpPr>
        <p:spPr bwMode="auto">
          <a:xfrm>
            <a:off x="10345784" y="5048987"/>
            <a:ext cx="0" cy="6593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C5A0E23F-DD74-47D8-8781-8681BD8CC255}"/>
              </a:ext>
            </a:extLst>
          </p:cNvPr>
          <p:cNvCxnSpPr/>
          <p:nvPr/>
        </p:nvCxnSpPr>
        <p:spPr bwMode="auto">
          <a:xfrm>
            <a:off x="10755087" y="5048987"/>
            <a:ext cx="0" cy="6593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B49C44C-7234-4EFE-A63C-AE1EF018A436}"/>
              </a:ext>
            </a:extLst>
          </p:cNvPr>
          <p:cNvCxnSpPr/>
          <p:nvPr/>
        </p:nvCxnSpPr>
        <p:spPr bwMode="auto">
          <a:xfrm>
            <a:off x="11164390" y="5048987"/>
            <a:ext cx="0" cy="65938"/>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42F9D692-7AA3-4D89-ABA7-757852835319}"/>
              </a:ext>
            </a:extLst>
          </p:cNvPr>
          <p:cNvCxnSpPr/>
          <p:nvPr/>
        </p:nvCxnSpPr>
        <p:spPr bwMode="auto">
          <a:xfrm>
            <a:off x="11573691" y="5048987"/>
            <a:ext cx="0" cy="65938"/>
          </a:xfrm>
          <a:prstGeom prst="line">
            <a:avLst/>
          </a:prstGeom>
          <a:noFill/>
          <a:ln w="28575" cap="flat" cmpd="sng" algn="ctr">
            <a:solidFill>
              <a:schemeClr val="bg1"/>
            </a:solidFill>
            <a:prstDash val="solid"/>
            <a:round/>
            <a:headEnd type="none" w="med" len="med"/>
            <a:tailEnd type="none" w="med" len="med"/>
          </a:ln>
          <a:effectLst/>
        </p:spPr>
      </p:cxnSp>
      <p:sp>
        <p:nvSpPr>
          <p:cNvPr id="85" name="TextBox 84">
            <a:extLst>
              <a:ext uri="{FF2B5EF4-FFF2-40B4-BE49-F238E27FC236}">
                <a16:creationId xmlns:a16="http://schemas.microsoft.com/office/drawing/2014/main" id="{2B5093D7-DD74-43A0-BCBD-2D6D918B4B3C}"/>
              </a:ext>
            </a:extLst>
          </p:cNvPr>
          <p:cNvSpPr txBox="1"/>
          <p:nvPr/>
        </p:nvSpPr>
        <p:spPr bwMode="auto">
          <a:xfrm>
            <a:off x="6915149" y="2120029"/>
            <a:ext cx="566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86" name="TextBox 85">
            <a:extLst>
              <a:ext uri="{FF2B5EF4-FFF2-40B4-BE49-F238E27FC236}">
                <a16:creationId xmlns:a16="http://schemas.microsoft.com/office/drawing/2014/main" id="{5B1E2505-1C15-4859-83D0-7A0F6E221B95}"/>
              </a:ext>
            </a:extLst>
          </p:cNvPr>
          <p:cNvSpPr txBox="1"/>
          <p:nvPr/>
        </p:nvSpPr>
        <p:spPr bwMode="auto">
          <a:xfrm>
            <a:off x="6915149" y="2666744"/>
            <a:ext cx="566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87" name="TextBox 86">
            <a:extLst>
              <a:ext uri="{FF2B5EF4-FFF2-40B4-BE49-F238E27FC236}">
                <a16:creationId xmlns:a16="http://schemas.microsoft.com/office/drawing/2014/main" id="{54ED4952-C401-4232-9A92-6E1924B1A687}"/>
              </a:ext>
            </a:extLst>
          </p:cNvPr>
          <p:cNvSpPr txBox="1"/>
          <p:nvPr/>
        </p:nvSpPr>
        <p:spPr bwMode="auto">
          <a:xfrm>
            <a:off x="6915149" y="3213459"/>
            <a:ext cx="566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88" name="TextBox 87">
            <a:extLst>
              <a:ext uri="{FF2B5EF4-FFF2-40B4-BE49-F238E27FC236}">
                <a16:creationId xmlns:a16="http://schemas.microsoft.com/office/drawing/2014/main" id="{9D8994B1-4157-4EC1-8154-D82D095578DB}"/>
              </a:ext>
            </a:extLst>
          </p:cNvPr>
          <p:cNvSpPr txBox="1"/>
          <p:nvPr/>
        </p:nvSpPr>
        <p:spPr bwMode="auto">
          <a:xfrm>
            <a:off x="6915149" y="3760174"/>
            <a:ext cx="566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89" name="TextBox 88">
            <a:extLst>
              <a:ext uri="{FF2B5EF4-FFF2-40B4-BE49-F238E27FC236}">
                <a16:creationId xmlns:a16="http://schemas.microsoft.com/office/drawing/2014/main" id="{39FBD95B-3D34-4AE8-8394-BA3070F1166E}"/>
              </a:ext>
            </a:extLst>
          </p:cNvPr>
          <p:cNvSpPr txBox="1"/>
          <p:nvPr/>
        </p:nvSpPr>
        <p:spPr bwMode="auto">
          <a:xfrm>
            <a:off x="6915149" y="4306889"/>
            <a:ext cx="566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90" name="TextBox 89">
            <a:extLst>
              <a:ext uri="{FF2B5EF4-FFF2-40B4-BE49-F238E27FC236}">
                <a16:creationId xmlns:a16="http://schemas.microsoft.com/office/drawing/2014/main" id="{30537828-A798-4512-8C6D-AFFE2F9B6EE9}"/>
              </a:ext>
            </a:extLst>
          </p:cNvPr>
          <p:cNvSpPr txBox="1"/>
          <p:nvPr/>
        </p:nvSpPr>
        <p:spPr bwMode="auto">
          <a:xfrm>
            <a:off x="6915149" y="4853603"/>
            <a:ext cx="566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1" name="TextBox 90">
            <a:extLst>
              <a:ext uri="{FF2B5EF4-FFF2-40B4-BE49-F238E27FC236}">
                <a16:creationId xmlns:a16="http://schemas.microsoft.com/office/drawing/2014/main" id="{01ECABA3-A166-49E2-840F-6067C036C096}"/>
              </a:ext>
            </a:extLst>
          </p:cNvPr>
          <p:cNvSpPr txBox="1"/>
          <p:nvPr/>
        </p:nvSpPr>
        <p:spPr bwMode="auto">
          <a:xfrm rot="16200000">
            <a:off x="5465761" y="3493766"/>
            <a:ext cx="27413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Survival Probability</a:t>
            </a:r>
          </a:p>
        </p:txBody>
      </p:sp>
      <p:sp>
        <p:nvSpPr>
          <p:cNvPr id="92" name="TextBox 91">
            <a:extLst>
              <a:ext uri="{FF2B5EF4-FFF2-40B4-BE49-F238E27FC236}">
                <a16:creationId xmlns:a16="http://schemas.microsoft.com/office/drawing/2014/main" id="{71CF1D9D-A267-4EDA-A8AC-721ABBC8E111}"/>
              </a:ext>
            </a:extLst>
          </p:cNvPr>
          <p:cNvSpPr txBox="1"/>
          <p:nvPr/>
        </p:nvSpPr>
        <p:spPr bwMode="auto">
          <a:xfrm>
            <a:off x="7480663" y="5315936"/>
            <a:ext cx="40930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Yrs</a:t>
            </a:r>
          </a:p>
        </p:txBody>
      </p:sp>
      <p:sp>
        <p:nvSpPr>
          <p:cNvPr id="93" name="TextBox 92">
            <a:extLst>
              <a:ext uri="{FF2B5EF4-FFF2-40B4-BE49-F238E27FC236}">
                <a16:creationId xmlns:a16="http://schemas.microsoft.com/office/drawing/2014/main" id="{C359AB72-7EFC-4A40-87F6-EFDB7E521C3F}"/>
              </a:ext>
            </a:extLst>
          </p:cNvPr>
          <p:cNvSpPr txBox="1"/>
          <p:nvPr/>
        </p:nvSpPr>
        <p:spPr bwMode="auto">
          <a:xfrm>
            <a:off x="7184887" y="5044493"/>
            <a:ext cx="566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4" name="TextBox 93">
            <a:extLst>
              <a:ext uri="{FF2B5EF4-FFF2-40B4-BE49-F238E27FC236}">
                <a16:creationId xmlns:a16="http://schemas.microsoft.com/office/drawing/2014/main" id="{4C1B27E2-CB14-4564-B8A2-C9205CAE3E9B}"/>
              </a:ext>
            </a:extLst>
          </p:cNvPr>
          <p:cNvSpPr txBox="1"/>
          <p:nvPr/>
        </p:nvSpPr>
        <p:spPr bwMode="auto">
          <a:xfrm>
            <a:off x="7595435" y="5044493"/>
            <a:ext cx="566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95" name="TextBox 94">
            <a:extLst>
              <a:ext uri="{FF2B5EF4-FFF2-40B4-BE49-F238E27FC236}">
                <a16:creationId xmlns:a16="http://schemas.microsoft.com/office/drawing/2014/main" id="{D97A8CF7-B0D5-4652-B7C8-878223DA74D3}"/>
              </a:ext>
            </a:extLst>
          </p:cNvPr>
          <p:cNvSpPr txBox="1"/>
          <p:nvPr/>
        </p:nvSpPr>
        <p:spPr bwMode="auto">
          <a:xfrm>
            <a:off x="8005983" y="5044493"/>
            <a:ext cx="566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96" name="TextBox 95">
            <a:extLst>
              <a:ext uri="{FF2B5EF4-FFF2-40B4-BE49-F238E27FC236}">
                <a16:creationId xmlns:a16="http://schemas.microsoft.com/office/drawing/2014/main" id="{1A9ECF1E-6620-4B5A-A690-E0A8EC925CDD}"/>
              </a:ext>
            </a:extLst>
          </p:cNvPr>
          <p:cNvSpPr txBox="1"/>
          <p:nvPr/>
        </p:nvSpPr>
        <p:spPr bwMode="auto">
          <a:xfrm>
            <a:off x="8416531" y="5044493"/>
            <a:ext cx="566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97" name="TextBox 96">
            <a:extLst>
              <a:ext uri="{FF2B5EF4-FFF2-40B4-BE49-F238E27FC236}">
                <a16:creationId xmlns:a16="http://schemas.microsoft.com/office/drawing/2014/main" id="{540F6636-C542-4E17-8FC4-32CC0EBA93AF}"/>
              </a:ext>
            </a:extLst>
          </p:cNvPr>
          <p:cNvSpPr txBox="1"/>
          <p:nvPr/>
        </p:nvSpPr>
        <p:spPr bwMode="auto">
          <a:xfrm>
            <a:off x="8827079" y="5044493"/>
            <a:ext cx="566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98" name="TextBox 97">
            <a:extLst>
              <a:ext uri="{FF2B5EF4-FFF2-40B4-BE49-F238E27FC236}">
                <a16:creationId xmlns:a16="http://schemas.microsoft.com/office/drawing/2014/main" id="{D31E72A1-4143-4A0E-89F7-6B9868F1602E}"/>
              </a:ext>
            </a:extLst>
          </p:cNvPr>
          <p:cNvSpPr txBox="1"/>
          <p:nvPr/>
        </p:nvSpPr>
        <p:spPr bwMode="auto">
          <a:xfrm>
            <a:off x="9237627" y="5044493"/>
            <a:ext cx="566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99" name="TextBox 98">
            <a:extLst>
              <a:ext uri="{FF2B5EF4-FFF2-40B4-BE49-F238E27FC236}">
                <a16:creationId xmlns:a16="http://schemas.microsoft.com/office/drawing/2014/main" id="{C4903368-E1DB-48F3-B8DC-9A9103C58A47}"/>
              </a:ext>
            </a:extLst>
          </p:cNvPr>
          <p:cNvSpPr txBox="1"/>
          <p:nvPr/>
        </p:nvSpPr>
        <p:spPr bwMode="auto">
          <a:xfrm>
            <a:off x="9648175" y="5044493"/>
            <a:ext cx="566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00" name="TextBox 99">
            <a:extLst>
              <a:ext uri="{FF2B5EF4-FFF2-40B4-BE49-F238E27FC236}">
                <a16:creationId xmlns:a16="http://schemas.microsoft.com/office/drawing/2014/main" id="{42FD22F1-6AC9-4D66-99E2-E0FC14A4111C}"/>
              </a:ext>
            </a:extLst>
          </p:cNvPr>
          <p:cNvSpPr txBox="1"/>
          <p:nvPr/>
        </p:nvSpPr>
        <p:spPr bwMode="auto">
          <a:xfrm>
            <a:off x="10058723" y="5044493"/>
            <a:ext cx="566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101" name="TextBox 100">
            <a:extLst>
              <a:ext uri="{FF2B5EF4-FFF2-40B4-BE49-F238E27FC236}">
                <a16:creationId xmlns:a16="http://schemas.microsoft.com/office/drawing/2014/main" id="{74B8E7FD-24F9-4E75-AE0E-D7E8E726BD72}"/>
              </a:ext>
            </a:extLst>
          </p:cNvPr>
          <p:cNvSpPr txBox="1"/>
          <p:nvPr/>
        </p:nvSpPr>
        <p:spPr bwMode="auto">
          <a:xfrm>
            <a:off x="10469271" y="5044493"/>
            <a:ext cx="566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102" name="TextBox 101">
            <a:extLst>
              <a:ext uri="{FF2B5EF4-FFF2-40B4-BE49-F238E27FC236}">
                <a16:creationId xmlns:a16="http://schemas.microsoft.com/office/drawing/2014/main" id="{8C590176-D542-4605-939A-0C5390C25D53}"/>
              </a:ext>
            </a:extLst>
          </p:cNvPr>
          <p:cNvSpPr txBox="1"/>
          <p:nvPr/>
        </p:nvSpPr>
        <p:spPr bwMode="auto">
          <a:xfrm>
            <a:off x="10879819" y="5044493"/>
            <a:ext cx="566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03" name="TextBox 102">
            <a:extLst>
              <a:ext uri="{FF2B5EF4-FFF2-40B4-BE49-F238E27FC236}">
                <a16:creationId xmlns:a16="http://schemas.microsoft.com/office/drawing/2014/main" id="{AEAEFF11-9EAE-48E3-BD6C-6FF70071F405}"/>
              </a:ext>
            </a:extLst>
          </p:cNvPr>
          <p:cNvSpPr txBox="1"/>
          <p:nvPr/>
        </p:nvSpPr>
        <p:spPr bwMode="auto">
          <a:xfrm>
            <a:off x="11290366" y="5044493"/>
            <a:ext cx="566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04" name="TextBox 103">
            <a:extLst>
              <a:ext uri="{FF2B5EF4-FFF2-40B4-BE49-F238E27FC236}">
                <a16:creationId xmlns:a16="http://schemas.microsoft.com/office/drawing/2014/main" id="{10AC9850-363B-4352-A621-3529898754D2}"/>
              </a:ext>
            </a:extLst>
          </p:cNvPr>
          <p:cNvSpPr txBox="1"/>
          <p:nvPr/>
        </p:nvSpPr>
        <p:spPr bwMode="auto">
          <a:xfrm>
            <a:off x="7503966" y="1538479"/>
            <a:ext cx="404033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Survival in ALL by Age and Treatment</a:t>
            </a:r>
            <a:r>
              <a:rPr lang="en-US" b="1" baseline="30000" dirty="0">
                <a:solidFill>
                  <a:schemeClr val="bg1"/>
                </a:solidFill>
                <a:latin typeface="Calibri" panose="020F0502020204030204" pitchFamily="34" charset="0"/>
              </a:rPr>
              <a:t>[2]</a:t>
            </a:r>
            <a:r>
              <a:rPr lang="en-US" b="1" dirty="0">
                <a:solidFill>
                  <a:schemeClr val="bg1"/>
                </a:solidFill>
                <a:latin typeface="Calibri" panose="020F0502020204030204" pitchFamily="34" charset="0"/>
              </a:rPr>
              <a:t> (MDACC: 1983-2006, N = 565)</a:t>
            </a:r>
          </a:p>
        </p:txBody>
      </p:sp>
      <p:sp>
        <p:nvSpPr>
          <p:cNvPr id="105" name="TextBox 104">
            <a:extLst>
              <a:ext uri="{FF2B5EF4-FFF2-40B4-BE49-F238E27FC236}">
                <a16:creationId xmlns:a16="http://schemas.microsoft.com/office/drawing/2014/main" id="{FD9C5E93-4C67-43BD-A180-C3C964A089C0}"/>
              </a:ext>
            </a:extLst>
          </p:cNvPr>
          <p:cNvSpPr txBox="1"/>
          <p:nvPr/>
        </p:nvSpPr>
        <p:spPr bwMode="auto">
          <a:xfrm>
            <a:off x="9110404" y="3334322"/>
            <a:ext cx="781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48%</a:t>
            </a:r>
          </a:p>
        </p:txBody>
      </p:sp>
      <p:sp>
        <p:nvSpPr>
          <p:cNvPr id="106" name="TextBox 105">
            <a:extLst>
              <a:ext uri="{FF2B5EF4-FFF2-40B4-BE49-F238E27FC236}">
                <a16:creationId xmlns:a16="http://schemas.microsoft.com/office/drawing/2014/main" id="{0307B006-EA4A-4CBE-ACB2-4B9C2F68211E}"/>
              </a:ext>
            </a:extLst>
          </p:cNvPr>
          <p:cNvSpPr txBox="1"/>
          <p:nvPr/>
        </p:nvSpPr>
        <p:spPr bwMode="auto">
          <a:xfrm>
            <a:off x="9136489" y="4516110"/>
            <a:ext cx="781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9%</a:t>
            </a:r>
          </a:p>
        </p:txBody>
      </p:sp>
      <p:sp>
        <p:nvSpPr>
          <p:cNvPr id="108" name="TextBox 107">
            <a:extLst>
              <a:ext uri="{FF2B5EF4-FFF2-40B4-BE49-F238E27FC236}">
                <a16:creationId xmlns:a16="http://schemas.microsoft.com/office/drawing/2014/main" id="{6FC93C8E-23B0-4AAC-A7E5-2DCACC840E60}"/>
              </a:ext>
            </a:extLst>
          </p:cNvPr>
          <p:cNvSpPr txBox="1"/>
          <p:nvPr/>
        </p:nvSpPr>
        <p:spPr bwMode="auto">
          <a:xfrm>
            <a:off x="8709030" y="2202377"/>
            <a:ext cx="109057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1" dirty="0">
                <a:solidFill>
                  <a:schemeClr val="bg1"/>
                </a:solidFill>
                <a:latin typeface="Calibri" panose="020F0502020204030204" pitchFamily="34" charset="0"/>
              </a:rPr>
              <a:t>Age, Yrs</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&lt; 60</a:t>
            </a:r>
            <a:br>
              <a:rPr lang="en-US" sz="1400" b="0" dirty="0">
                <a:solidFill>
                  <a:schemeClr val="bg1"/>
                </a:solidFill>
                <a:latin typeface="Calibri" panose="020F0502020204030204" pitchFamily="34" charset="0"/>
              </a:rPr>
            </a:br>
            <a:r>
              <a:rPr lang="en-US" sz="1400" b="0" dirty="0">
                <a:solidFill>
                  <a:schemeClr val="bg1"/>
                </a:solidFill>
              </a:rPr>
              <a:t>≥</a:t>
            </a:r>
            <a:r>
              <a:rPr lang="en-US" sz="1400" b="0" dirty="0">
                <a:solidFill>
                  <a:schemeClr val="bg1"/>
                </a:solidFill>
                <a:latin typeface="Calibri" panose="020F0502020204030204" pitchFamily="34" charset="0"/>
              </a:rPr>
              <a:t> 60</a:t>
            </a:r>
            <a:br>
              <a:rPr lang="en-US" sz="1400" b="0" dirty="0">
                <a:solidFill>
                  <a:schemeClr val="bg1"/>
                </a:solidFill>
                <a:latin typeface="Calibri" panose="020F0502020204030204" pitchFamily="34" charset="0"/>
              </a:rPr>
            </a:br>
            <a:r>
              <a:rPr lang="en-US" sz="1400" b="0" dirty="0">
                <a:solidFill>
                  <a:schemeClr val="bg1"/>
                </a:solidFill>
              </a:rPr>
              <a:t>≥</a:t>
            </a:r>
            <a:r>
              <a:rPr lang="en-US" sz="1400" b="0" dirty="0">
                <a:solidFill>
                  <a:schemeClr val="bg1"/>
                </a:solidFill>
                <a:latin typeface="Calibri" panose="020F0502020204030204" pitchFamily="34" charset="0"/>
              </a:rPr>
              <a:t> 60</a:t>
            </a:r>
          </a:p>
        </p:txBody>
      </p:sp>
      <p:sp>
        <p:nvSpPr>
          <p:cNvPr id="109" name="TextBox 108">
            <a:extLst>
              <a:ext uri="{FF2B5EF4-FFF2-40B4-BE49-F238E27FC236}">
                <a16:creationId xmlns:a16="http://schemas.microsoft.com/office/drawing/2014/main" id="{D93FAC73-0946-4B2F-8A73-4BD4D8328B98}"/>
              </a:ext>
            </a:extLst>
          </p:cNvPr>
          <p:cNvSpPr txBox="1"/>
          <p:nvPr/>
        </p:nvSpPr>
        <p:spPr bwMode="auto">
          <a:xfrm>
            <a:off x="9570171" y="2202377"/>
            <a:ext cx="109057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1" dirty="0">
                <a:solidFill>
                  <a:schemeClr val="bg1"/>
                </a:solidFill>
                <a:latin typeface="Calibri" panose="020F0502020204030204" pitchFamily="34" charset="0"/>
              </a:rPr>
              <a:t>Regimen</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HCVAD</a:t>
            </a:r>
            <a:br>
              <a:rPr lang="en-US" sz="1400" b="0" dirty="0">
                <a:solidFill>
                  <a:schemeClr val="bg1"/>
                </a:solidFill>
                <a:latin typeface="Calibri" panose="020F0502020204030204" pitchFamily="34" charset="0"/>
              </a:rPr>
            </a:br>
            <a:r>
              <a:rPr lang="en-US" sz="1400" b="0" dirty="0" err="1">
                <a:solidFill>
                  <a:schemeClr val="bg1"/>
                </a:solidFill>
                <a:latin typeface="Calibri" panose="020F0502020204030204" pitchFamily="34" charset="0"/>
              </a:rPr>
              <a:t>HCVAD</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Pre-HCVAD</a:t>
            </a:r>
            <a:br>
              <a:rPr lang="en-US" sz="1400" b="0"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 .001</a:t>
            </a:r>
          </a:p>
        </p:txBody>
      </p:sp>
      <p:sp>
        <p:nvSpPr>
          <p:cNvPr id="110" name="TextBox 109">
            <a:extLst>
              <a:ext uri="{FF2B5EF4-FFF2-40B4-BE49-F238E27FC236}">
                <a16:creationId xmlns:a16="http://schemas.microsoft.com/office/drawing/2014/main" id="{AAE6F4B4-7CD9-48FB-BAEA-38B8D8732DD4}"/>
              </a:ext>
            </a:extLst>
          </p:cNvPr>
          <p:cNvSpPr txBox="1"/>
          <p:nvPr/>
        </p:nvSpPr>
        <p:spPr bwMode="auto">
          <a:xfrm>
            <a:off x="10315562" y="2202377"/>
            <a:ext cx="109057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1" dirty="0">
                <a:solidFill>
                  <a:schemeClr val="bg1"/>
                </a:solidFill>
                <a:latin typeface="Calibri" panose="020F0502020204030204" pitchFamily="34" charset="0"/>
              </a:rPr>
              <a:t>Total</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409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34</a:t>
            </a:r>
          </a:p>
        </p:txBody>
      </p:sp>
      <p:sp>
        <p:nvSpPr>
          <p:cNvPr id="111" name="TextBox 110">
            <a:extLst>
              <a:ext uri="{FF2B5EF4-FFF2-40B4-BE49-F238E27FC236}">
                <a16:creationId xmlns:a16="http://schemas.microsoft.com/office/drawing/2014/main" id="{2D55814E-A691-4D3D-91DE-1C5121CDA2DF}"/>
              </a:ext>
            </a:extLst>
          </p:cNvPr>
          <p:cNvSpPr txBox="1"/>
          <p:nvPr/>
        </p:nvSpPr>
        <p:spPr bwMode="auto">
          <a:xfrm>
            <a:off x="10901181" y="2202377"/>
            <a:ext cx="109057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1" dirty="0">
                <a:solidFill>
                  <a:schemeClr val="bg1"/>
                </a:solidFill>
                <a:latin typeface="Calibri" panose="020F0502020204030204" pitchFamily="34" charset="0"/>
              </a:rPr>
              <a:t>Died</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200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33</a:t>
            </a:r>
          </a:p>
        </p:txBody>
      </p:sp>
      <p:grpSp>
        <p:nvGrpSpPr>
          <p:cNvPr id="120" name="Group 119">
            <a:extLst>
              <a:ext uri="{FF2B5EF4-FFF2-40B4-BE49-F238E27FC236}">
                <a16:creationId xmlns:a16="http://schemas.microsoft.com/office/drawing/2014/main" id="{B1FDFE01-6389-4EA4-A55D-EF8DB1C76597}"/>
              </a:ext>
            </a:extLst>
          </p:cNvPr>
          <p:cNvGrpSpPr/>
          <p:nvPr/>
        </p:nvGrpSpPr>
        <p:grpSpPr>
          <a:xfrm>
            <a:off x="7496175" y="2409825"/>
            <a:ext cx="4124325" cy="1557338"/>
            <a:chOff x="7496175" y="2409825"/>
            <a:chExt cx="4124325" cy="1557338"/>
          </a:xfrm>
        </p:grpSpPr>
        <p:sp>
          <p:nvSpPr>
            <p:cNvPr id="118" name="Freeform: Shape 117">
              <a:extLst>
                <a:ext uri="{FF2B5EF4-FFF2-40B4-BE49-F238E27FC236}">
                  <a16:creationId xmlns:a16="http://schemas.microsoft.com/office/drawing/2014/main" id="{0CB71F9B-16C1-473D-8683-71D1DDDBB3D7}"/>
                </a:ext>
              </a:extLst>
            </p:cNvPr>
            <p:cNvSpPr/>
            <p:nvPr/>
          </p:nvSpPr>
          <p:spPr bwMode="auto">
            <a:xfrm>
              <a:off x="7496175" y="2409825"/>
              <a:ext cx="2781300" cy="1419225"/>
            </a:xfrm>
            <a:custGeom>
              <a:avLst/>
              <a:gdLst>
                <a:gd name="connsiteX0" fmla="*/ 0 w 2781300"/>
                <a:gd name="connsiteY0" fmla="*/ 0 h 1419225"/>
                <a:gd name="connsiteX1" fmla="*/ 61913 w 2781300"/>
                <a:gd name="connsiteY1" fmla="*/ 0 h 1419225"/>
                <a:gd name="connsiteX2" fmla="*/ 61913 w 2781300"/>
                <a:gd name="connsiteY2" fmla="*/ 52388 h 1419225"/>
                <a:gd name="connsiteX3" fmla="*/ 161925 w 2781300"/>
                <a:gd name="connsiteY3" fmla="*/ 52388 h 1419225"/>
                <a:gd name="connsiteX4" fmla="*/ 161925 w 2781300"/>
                <a:gd name="connsiteY4" fmla="*/ 128588 h 1419225"/>
                <a:gd name="connsiteX5" fmla="*/ 204788 w 2781300"/>
                <a:gd name="connsiteY5" fmla="*/ 128588 h 1419225"/>
                <a:gd name="connsiteX6" fmla="*/ 204788 w 2781300"/>
                <a:gd name="connsiteY6" fmla="*/ 166688 h 1419225"/>
                <a:gd name="connsiteX7" fmla="*/ 233363 w 2781300"/>
                <a:gd name="connsiteY7" fmla="*/ 166688 h 1419225"/>
                <a:gd name="connsiteX8" fmla="*/ 233363 w 2781300"/>
                <a:gd name="connsiteY8" fmla="*/ 219075 h 1419225"/>
                <a:gd name="connsiteX9" fmla="*/ 276225 w 2781300"/>
                <a:gd name="connsiteY9" fmla="*/ 219075 h 1419225"/>
                <a:gd name="connsiteX10" fmla="*/ 276225 w 2781300"/>
                <a:gd name="connsiteY10" fmla="*/ 271463 h 1419225"/>
                <a:gd name="connsiteX11" fmla="*/ 319088 w 2781300"/>
                <a:gd name="connsiteY11" fmla="*/ 271463 h 1419225"/>
                <a:gd name="connsiteX12" fmla="*/ 319088 w 2781300"/>
                <a:gd name="connsiteY12" fmla="*/ 323850 h 1419225"/>
                <a:gd name="connsiteX13" fmla="*/ 357188 w 2781300"/>
                <a:gd name="connsiteY13" fmla="*/ 323850 h 1419225"/>
                <a:gd name="connsiteX14" fmla="*/ 357188 w 2781300"/>
                <a:gd name="connsiteY14" fmla="*/ 423863 h 1419225"/>
                <a:gd name="connsiteX15" fmla="*/ 385763 w 2781300"/>
                <a:gd name="connsiteY15" fmla="*/ 423863 h 1419225"/>
                <a:gd name="connsiteX16" fmla="*/ 385763 w 2781300"/>
                <a:gd name="connsiteY16" fmla="*/ 476250 h 1419225"/>
                <a:gd name="connsiteX17" fmla="*/ 419100 w 2781300"/>
                <a:gd name="connsiteY17" fmla="*/ 476250 h 1419225"/>
                <a:gd name="connsiteX18" fmla="*/ 419100 w 2781300"/>
                <a:gd name="connsiteY18" fmla="*/ 538163 h 1419225"/>
                <a:gd name="connsiteX19" fmla="*/ 466725 w 2781300"/>
                <a:gd name="connsiteY19" fmla="*/ 538163 h 1419225"/>
                <a:gd name="connsiteX20" fmla="*/ 466725 w 2781300"/>
                <a:gd name="connsiteY20" fmla="*/ 581025 h 1419225"/>
                <a:gd name="connsiteX21" fmla="*/ 514350 w 2781300"/>
                <a:gd name="connsiteY21" fmla="*/ 581025 h 1419225"/>
                <a:gd name="connsiteX22" fmla="*/ 514350 w 2781300"/>
                <a:gd name="connsiteY22" fmla="*/ 633413 h 1419225"/>
                <a:gd name="connsiteX23" fmla="*/ 552450 w 2781300"/>
                <a:gd name="connsiteY23" fmla="*/ 633413 h 1419225"/>
                <a:gd name="connsiteX24" fmla="*/ 552450 w 2781300"/>
                <a:gd name="connsiteY24" fmla="*/ 700088 h 1419225"/>
                <a:gd name="connsiteX25" fmla="*/ 609600 w 2781300"/>
                <a:gd name="connsiteY25" fmla="*/ 700088 h 1419225"/>
                <a:gd name="connsiteX26" fmla="*/ 609600 w 2781300"/>
                <a:gd name="connsiteY26" fmla="*/ 738188 h 1419225"/>
                <a:gd name="connsiteX27" fmla="*/ 661988 w 2781300"/>
                <a:gd name="connsiteY27" fmla="*/ 738188 h 1419225"/>
                <a:gd name="connsiteX28" fmla="*/ 661988 w 2781300"/>
                <a:gd name="connsiteY28" fmla="*/ 790575 h 1419225"/>
                <a:gd name="connsiteX29" fmla="*/ 747713 w 2781300"/>
                <a:gd name="connsiteY29" fmla="*/ 790575 h 1419225"/>
                <a:gd name="connsiteX30" fmla="*/ 747713 w 2781300"/>
                <a:gd name="connsiteY30" fmla="*/ 828675 h 1419225"/>
                <a:gd name="connsiteX31" fmla="*/ 809625 w 2781300"/>
                <a:gd name="connsiteY31" fmla="*/ 828675 h 1419225"/>
                <a:gd name="connsiteX32" fmla="*/ 809625 w 2781300"/>
                <a:gd name="connsiteY32" fmla="*/ 890588 h 1419225"/>
                <a:gd name="connsiteX33" fmla="*/ 871538 w 2781300"/>
                <a:gd name="connsiteY33" fmla="*/ 890588 h 1419225"/>
                <a:gd name="connsiteX34" fmla="*/ 871538 w 2781300"/>
                <a:gd name="connsiteY34" fmla="*/ 928688 h 1419225"/>
                <a:gd name="connsiteX35" fmla="*/ 871538 w 2781300"/>
                <a:gd name="connsiteY35" fmla="*/ 928688 h 1419225"/>
                <a:gd name="connsiteX36" fmla="*/ 909638 w 2781300"/>
                <a:gd name="connsiteY36" fmla="*/ 966788 h 1419225"/>
                <a:gd name="connsiteX37" fmla="*/ 1000125 w 2781300"/>
                <a:gd name="connsiteY37" fmla="*/ 966788 h 1419225"/>
                <a:gd name="connsiteX38" fmla="*/ 1000125 w 2781300"/>
                <a:gd name="connsiteY38" fmla="*/ 1028700 h 1419225"/>
                <a:gd name="connsiteX39" fmla="*/ 1052513 w 2781300"/>
                <a:gd name="connsiteY39" fmla="*/ 1028700 h 1419225"/>
                <a:gd name="connsiteX40" fmla="*/ 1052513 w 2781300"/>
                <a:gd name="connsiteY40" fmla="*/ 1057275 h 1419225"/>
                <a:gd name="connsiteX41" fmla="*/ 1152525 w 2781300"/>
                <a:gd name="connsiteY41" fmla="*/ 1057275 h 1419225"/>
                <a:gd name="connsiteX42" fmla="*/ 1152525 w 2781300"/>
                <a:gd name="connsiteY42" fmla="*/ 1128713 h 1419225"/>
                <a:gd name="connsiteX43" fmla="*/ 1257300 w 2781300"/>
                <a:gd name="connsiteY43" fmla="*/ 1128713 h 1419225"/>
                <a:gd name="connsiteX44" fmla="*/ 1257300 w 2781300"/>
                <a:gd name="connsiteY44" fmla="*/ 1157288 h 1419225"/>
                <a:gd name="connsiteX45" fmla="*/ 1395413 w 2781300"/>
                <a:gd name="connsiteY45" fmla="*/ 1157288 h 1419225"/>
                <a:gd name="connsiteX46" fmla="*/ 1395413 w 2781300"/>
                <a:gd name="connsiteY46" fmla="*/ 1190625 h 1419225"/>
                <a:gd name="connsiteX47" fmla="*/ 1471613 w 2781300"/>
                <a:gd name="connsiteY47" fmla="*/ 1190625 h 1419225"/>
                <a:gd name="connsiteX48" fmla="*/ 1471613 w 2781300"/>
                <a:gd name="connsiteY48" fmla="*/ 1233488 h 1419225"/>
                <a:gd name="connsiteX49" fmla="*/ 1590675 w 2781300"/>
                <a:gd name="connsiteY49" fmla="*/ 1233488 h 1419225"/>
                <a:gd name="connsiteX50" fmla="*/ 1590675 w 2781300"/>
                <a:gd name="connsiteY50" fmla="*/ 1276350 h 1419225"/>
                <a:gd name="connsiteX51" fmla="*/ 1704975 w 2781300"/>
                <a:gd name="connsiteY51" fmla="*/ 1276350 h 1419225"/>
                <a:gd name="connsiteX52" fmla="*/ 1704975 w 2781300"/>
                <a:gd name="connsiteY52" fmla="*/ 1309688 h 1419225"/>
                <a:gd name="connsiteX53" fmla="*/ 1809750 w 2781300"/>
                <a:gd name="connsiteY53" fmla="*/ 1309688 h 1419225"/>
                <a:gd name="connsiteX54" fmla="*/ 1809750 w 2781300"/>
                <a:gd name="connsiteY54" fmla="*/ 1338263 h 1419225"/>
                <a:gd name="connsiteX55" fmla="*/ 2090738 w 2781300"/>
                <a:gd name="connsiteY55" fmla="*/ 1338263 h 1419225"/>
                <a:gd name="connsiteX56" fmla="*/ 2114550 w 2781300"/>
                <a:gd name="connsiteY56" fmla="*/ 1362075 h 1419225"/>
                <a:gd name="connsiteX57" fmla="*/ 2390775 w 2781300"/>
                <a:gd name="connsiteY57" fmla="*/ 1362075 h 1419225"/>
                <a:gd name="connsiteX58" fmla="*/ 2390775 w 2781300"/>
                <a:gd name="connsiteY58" fmla="*/ 1400175 h 1419225"/>
                <a:gd name="connsiteX59" fmla="*/ 2552700 w 2781300"/>
                <a:gd name="connsiteY59" fmla="*/ 1400175 h 1419225"/>
                <a:gd name="connsiteX60" fmla="*/ 2571750 w 2781300"/>
                <a:gd name="connsiteY60" fmla="*/ 1419225 h 1419225"/>
                <a:gd name="connsiteX61" fmla="*/ 2781300 w 2781300"/>
                <a:gd name="connsiteY61" fmla="*/ 1419225 h 141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81300" h="1419225">
                  <a:moveTo>
                    <a:pt x="0" y="0"/>
                  </a:moveTo>
                  <a:lnTo>
                    <a:pt x="61913" y="0"/>
                  </a:lnTo>
                  <a:lnTo>
                    <a:pt x="61913" y="52388"/>
                  </a:lnTo>
                  <a:lnTo>
                    <a:pt x="161925" y="52388"/>
                  </a:lnTo>
                  <a:lnTo>
                    <a:pt x="161925" y="128588"/>
                  </a:lnTo>
                  <a:lnTo>
                    <a:pt x="204788" y="128588"/>
                  </a:lnTo>
                  <a:lnTo>
                    <a:pt x="204788" y="166688"/>
                  </a:lnTo>
                  <a:lnTo>
                    <a:pt x="233363" y="166688"/>
                  </a:lnTo>
                  <a:lnTo>
                    <a:pt x="233363" y="219075"/>
                  </a:lnTo>
                  <a:lnTo>
                    <a:pt x="276225" y="219075"/>
                  </a:lnTo>
                  <a:lnTo>
                    <a:pt x="276225" y="271463"/>
                  </a:lnTo>
                  <a:lnTo>
                    <a:pt x="319088" y="271463"/>
                  </a:lnTo>
                  <a:lnTo>
                    <a:pt x="319088" y="323850"/>
                  </a:lnTo>
                  <a:lnTo>
                    <a:pt x="357188" y="323850"/>
                  </a:lnTo>
                  <a:lnTo>
                    <a:pt x="357188" y="423863"/>
                  </a:lnTo>
                  <a:lnTo>
                    <a:pt x="385763" y="423863"/>
                  </a:lnTo>
                  <a:lnTo>
                    <a:pt x="385763" y="476250"/>
                  </a:lnTo>
                  <a:lnTo>
                    <a:pt x="419100" y="476250"/>
                  </a:lnTo>
                  <a:lnTo>
                    <a:pt x="419100" y="538163"/>
                  </a:lnTo>
                  <a:lnTo>
                    <a:pt x="466725" y="538163"/>
                  </a:lnTo>
                  <a:lnTo>
                    <a:pt x="466725" y="581025"/>
                  </a:lnTo>
                  <a:lnTo>
                    <a:pt x="514350" y="581025"/>
                  </a:lnTo>
                  <a:lnTo>
                    <a:pt x="514350" y="633413"/>
                  </a:lnTo>
                  <a:lnTo>
                    <a:pt x="552450" y="633413"/>
                  </a:lnTo>
                  <a:lnTo>
                    <a:pt x="552450" y="700088"/>
                  </a:lnTo>
                  <a:lnTo>
                    <a:pt x="609600" y="700088"/>
                  </a:lnTo>
                  <a:lnTo>
                    <a:pt x="609600" y="738188"/>
                  </a:lnTo>
                  <a:lnTo>
                    <a:pt x="661988" y="738188"/>
                  </a:lnTo>
                  <a:lnTo>
                    <a:pt x="661988" y="790575"/>
                  </a:lnTo>
                  <a:lnTo>
                    <a:pt x="747713" y="790575"/>
                  </a:lnTo>
                  <a:lnTo>
                    <a:pt x="747713" y="828675"/>
                  </a:lnTo>
                  <a:lnTo>
                    <a:pt x="809625" y="828675"/>
                  </a:lnTo>
                  <a:lnTo>
                    <a:pt x="809625" y="890588"/>
                  </a:lnTo>
                  <a:lnTo>
                    <a:pt x="871538" y="890588"/>
                  </a:lnTo>
                  <a:lnTo>
                    <a:pt x="871538" y="928688"/>
                  </a:lnTo>
                  <a:lnTo>
                    <a:pt x="871538" y="928688"/>
                  </a:lnTo>
                  <a:lnTo>
                    <a:pt x="909638" y="966788"/>
                  </a:lnTo>
                  <a:lnTo>
                    <a:pt x="1000125" y="966788"/>
                  </a:lnTo>
                  <a:lnTo>
                    <a:pt x="1000125" y="1028700"/>
                  </a:lnTo>
                  <a:lnTo>
                    <a:pt x="1052513" y="1028700"/>
                  </a:lnTo>
                  <a:lnTo>
                    <a:pt x="1052513" y="1057275"/>
                  </a:lnTo>
                  <a:lnTo>
                    <a:pt x="1152525" y="1057275"/>
                  </a:lnTo>
                  <a:lnTo>
                    <a:pt x="1152525" y="1128713"/>
                  </a:lnTo>
                  <a:lnTo>
                    <a:pt x="1257300" y="1128713"/>
                  </a:lnTo>
                  <a:lnTo>
                    <a:pt x="1257300" y="1157288"/>
                  </a:lnTo>
                  <a:lnTo>
                    <a:pt x="1395413" y="1157288"/>
                  </a:lnTo>
                  <a:lnTo>
                    <a:pt x="1395413" y="1190625"/>
                  </a:lnTo>
                  <a:lnTo>
                    <a:pt x="1471613" y="1190625"/>
                  </a:lnTo>
                  <a:lnTo>
                    <a:pt x="1471613" y="1233488"/>
                  </a:lnTo>
                  <a:lnTo>
                    <a:pt x="1590675" y="1233488"/>
                  </a:lnTo>
                  <a:lnTo>
                    <a:pt x="1590675" y="1276350"/>
                  </a:lnTo>
                  <a:lnTo>
                    <a:pt x="1704975" y="1276350"/>
                  </a:lnTo>
                  <a:lnTo>
                    <a:pt x="1704975" y="1309688"/>
                  </a:lnTo>
                  <a:lnTo>
                    <a:pt x="1809750" y="1309688"/>
                  </a:lnTo>
                  <a:lnTo>
                    <a:pt x="1809750" y="1338263"/>
                  </a:lnTo>
                  <a:lnTo>
                    <a:pt x="2090738" y="1338263"/>
                  </a:lnTo>
                  <a:lnTo>
                    <a:pt x="2114550" y="1362075"/>
                  </a:lnTo>
                  <a:lnTo>
                    <a:pt x="2390775" y="1362075"/>
                  </a:lnTo>
                  <a:lnTo>
                    <a:pt x="2390775" y="1400175"/>
                  </a:lnTo>
                  <a:lnTo>
                    <a:pt x="2552700" y="1400175"/>
                  </a:lnTo>
                  <a:lnTo>
                    <a:pt x="2571750" y="1419225"/>
                  </a:lnTo>
                  <a:lnTo>
                    <a:pt x="2781300" y="1419225"/>
                  </a:lnTo>
                </a:path>
              </a:pathLst>
            </a:custGeom>
            <a:noFill/>
            <a:ln w="28575">
              <a:solidFill>
                <a:schemeClr val="accent1"/>
              </a:solidFill>
              <a:miter lim="800000"/>
              <a:headEnd/>
              <a:tailEnd/>
            </a:ln>
          </p:spPr>
          <p:txBody>
            <a:bodyPr rtlCol="0" anchor="ctr"/>
            <a:lstStyle/>
            <a:p>
              <a:pPr algn="ctr"/>
              <a:endParaRPr lang="en-US" dirty="0"/>
            </a:p>
          </p:txBody>
        </p:sp>
        <p:sp>
          <p:nvSpPr>
            <p:cNvPr id="119" name="Freeform: Shape 118">
              <a:extLst>
                <a:ext uri="{FF2B5EF4-FFF2-40B4-BE49-F238E27FC236}">
                  <a16:creationId xmlns:a16="http://schemas.microsoft.com/office/drawing/2014/main" id="{B843D6BA-B909-490A-B619-E805C7209E84}"/>
                </a:ext>
              </a:extLst>
            </p:cNvPr>
            <p:cNvSpPr/>
            <p:nvPr/>
          </p:nvSpPr>
          <p:spPr bwMode="auto">
            <a:xfrm>
              <a:off x="10248900" y="3838575"/>
              <a:ext cx="1371600" cy="128588"/>
            </a:xfrm>
            <a:custGeom>
              <a:avLst/>
              <a:gdLst>
                <a:gd name="connsiteX0" fmla="*/ 1371600 w 1371600"/>
                <a:gd name="connsiteY0" fmla="*/ 128588 h 128588"/>
                <a:gd name="connsiteX1" fmla="*/ 1262063 w 1371600"/>
                <a:gd name="connsiteY1" fmla="*/ 128588 h 128588"/>
                <a:gd name="connsiteX2" fmla="*/ 1262063 w 1371600"/>
                <a:gd name="connsiteY2" fmla="*/ 95250 h 128588"/>
                <a:gd name="connsiteX3" fmla="*/ 1033463 w 1371600"/>
                <a:gd name="connsiteY3" fmla="*/ 95250 h 128588"/>
                <a:gd name="connsiteX4" fmla="*/ 1033463 w 1371600"/>
                <a:gd name="connsiteY4" fmla="*/ 71438 h 128588"/>
                <a:gd name="connsiteX5" fmla="*/ 881063 w 1371600"/>
                <a:gd name="connsiteY5" fmla="*/ 71438 h 128588"/>
                <a:gd name="connsiteX6" fmla="*/ 881063 w 1371600"/>
                <a:gd name="connsiteY6" fmla="*/ 57150 h 128588"/>
                <a:gd name="connsiteX7" fmla="*/ 752475 w 1371600"/>
                <a:gd name="connsiteY7" fmla="*/ 57150 h 128588"/>
                <a:gd name="connsiteX8" fmla="*/ 752475 w 1371600"/>
                <a:gd name="connsiteY8" fmla="*/ 19050 h 128588"/>
                <a:gd name="connsiteX9" fmla="*/ 257175 w 1371600"/>
                <a:gd name="connsiteY9" fmla="*/ 19050 h 128588"/>
                <a:gd name="connsiteX10" fmla="*/ 257175 w 1371600"/>
                <a:gd name="connsiteY10" fmla="*/ 0 h 128588"/>
                <a:gd name="connsiteX11" fmla="*/ 0 w 1371600"/>
                <a:gd name="connsiteY11" fmla="*/ 0 h 12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71600" h="128588">
                  <a:moveTo>
                    <a:pt x="1371600" y="128588"/>
                  </a:moveTo>
                  <a:lnTo>
                    <a:pt x="1262063" y="128588"/>
                  </a:lnTo>
                  <a:lnTo>
                    <a:pt x="1262063" y="95250"/>
                  </a:lnTo>
                  <a:lnTo>
                    <a:pt x="1033463" y="95250"/>
                  </a:lnTo>
                  <a:lnTo>
                    <a:pt x="1033463" y="71438"/>
                  </a:lnTo>
                  <a:lnTo>
                    <a:pt x="881063" y="71438"/>
                  </a:lnTo>
                  <a:lnTo>
                    <a:pt x="881063" y="57150"/>
                  </a:lnTo>
                  <a:lnTo>
                    <a:pt x="752475" y="57150"/>
                  </a:lnTo>
                  <a:lnTo>
                    <a:pt x="752475" y="19050"/>
                  </a:lnTo>
                  <a:lnTo>
                    <a:pt x="257175" y="19050"/>
                  </a:lnTo>
                  <a:lnTo>
                    <a:pt x="257175" y="0"/>
                  </a:lnTo>
                  <a:lnTo>
                    <a:pt x="0" y="0"/>
                  </a:lnTo>
                </a:path>
              </a:pathLst>
            </a:custGeom>
            <a:noFill/>
            <a:ln w="28575">
              <a:solidFill>
                <a:schemeClr val="accent1"/>
              </a:solidFill>
              <a:miter lim="800000"/>
              <a:headEnd/>
              <a:tailEnd/>
            </a:ln>
          </p:spPr>
          <p:txBody>
            <a:bodyPr rtlCol="0" anchor="ctr"/>
            <a:lstStyle/>
            <a:p>
              <a:pPr algn="ctr"/>
              <a:endParaRPr lang="en-US" dirty="0"/>
            </a:p>
          </p:txBody>
        </p:sp>
      </p:grpSp>
      <p:cxnSp>
        <p:nvCxnSpPr>
          <p:cNvPr id="122" name="Straight Connector 121">
            <a:extLst>
              <a:ext uri="{FF2B5EF4-FFF2-40B4-BE49-F238E27FC236}">
                <a16:creationId xmlns:a16="http://schemas.microsoft.com/office/drawing/2014/main" id="{D408137E-B96C-44A4-BC05-5B532D76201A}"/>
              </a:ext>
            </a:extLst>
          </p:cNvPr>
          <p:cNvCxnSpPr/>
          <p:nvPr/>
        </p:nvCxnSpPr>
        <p:spPr bwMode="auto">
          <a:xfrm flipH="1">
            <a:off x="8719651" y="2583267"/>
            <a:ext cx="277820" cy="0"/>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5FA507D3-4C38-4494-90F7-B385C94D89E2}"/>
              </a:ext>
            </a:extLst>
          </p:cNvPr>
          <p:cNvCxnSpPr/>
          <p:nvPr/>
        </p:nvCxnSpPr>
        <p:spPr bwMode="auto">
          <a:xfrm flipH="1">
            <a:off x="8719651" y="2781214"/>
            <a:ext cx="277820" cy="0"/>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54434202-4798-4547-889E-78D4E56151DA}"/>
              </a:ext>
            </a:extLst>
          </p:cNvPr>
          <p:cNvCxnSpPr/>
          <p:nvPr/>
        </p:nvCxnSpPr>
        <p:spPr bwMode="auto">
          <a:xfrm flipH="1">
            <a:off x="8719651" y="2979160"/>
            <a:ext cx="277820" cy="0"/>
          </a:xfrm>
          <a:prstGeom prst="line">
            <a:avLst/>
          </a:prstGeom>
          <a:noFill/>
          <a:ln w="28575" cap="flat" cmpd="sng" algn="ctr">
            <a:solidFill>
              <a:schemeClr val="accent4"/>
            </a:solidFill>
            <a:prstDash val="solid"/>
            <a:round/>
            <a:headEnd type="none" w="med" len="med"/>
            <a:tailEnd type="none" w="med" len="med"/>
          </a:ln>
          <a:effectLst/>
        </p:spPr>
      </p:cxnSp>
      <p:sp>
        <p:nvSpPr>
          <p:cNvPr id="125" name="TextBox 124">
            <a:extLst>
              <a:ext uri="{FF2B5EF4-FFF2-40B4-BE49-F238E27FC236}">
                <a16:creationId xmlns:a16="http://schemas.microsoft.com/office/drawing/2014/main" id="{5D7758F4-7603-4514-869E-FF84E012AA17}"/>
              </a:ext>
            </a:extLst>
          </p:cNvPr>
          <p:cNvSpPr txBox="1"/>
          <p:nvPr/>
        </p:nvSpPr>
        <p:spPr bwMode="auto">
          <a:xfrm>
            <a:off x="9131726" y="4148271"/>
            <a:ext cx="781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114" name="TextBox 113">
            <a:extLst>
              <a:ext uri="{FF2B5EF4-FFF2-40B4-BE49-F238E27FC236}">
                <a16:creationId xmlns:a16="http://schemas.microsoft.com/office/drawing/2014/main" id="{E5F141A6-294C-4F24-9D8D-DFE12A85B98A}"/>
              </a:ext>
            </a:extLst>
          </p:cNvPr>
          <p:cNvSpPr txBox="1"/>
          <p:nvPr/>
        </p:nvSpPr>
        <p:spPr bwMode="auto">
          <a:xfrm>
            <a:off x="563976" y="5148862"/>
            <a:ext cx="158313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Risk, n (Censored)</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OS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PFS</a:t>
            </a:r>
          </a:p>
        </p:txBody>
      </p:sp>
      <p:sp>
        <p:nvSpPr>
          <p:cNvPr id="121" name="TextBox 120">
            <a:extLst>
              <a:ext uri="{FF2B5EF4-FFF2-40B4-BE49-F238E27FC236}">
                <a16:creationId xmlns:a16="http://schemas.microsoft.com/office/drawing/2014/main" id="{94AC786F-D795-42FD-A754-9543205366F5}"/>
              </a:ext>
            </a:extLst>
          </p:cNvPr>
          <p:cNvSpPr txBox="1"/>
          <p:nvPr/>
        </p:nvSpPr>
        <p:spPr bwMode="auto">
          <a:xfrm>
            <a:off x="1877033" y="4162706"/>
            <a:ext cx="20144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PFS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OS</a:t>
            </a:r>
          </a:p>
        </p:txBody>
      </p:sp>
      <p:sp>
        <p:nvSpPr>
          <p:cNvPr id="126" name="TextBox 125">
            <a:extLst>
              <a:ext uri="{FF2B5EF4-FFF2-40B4-BE49-F238E27FC236}">
                <a16:creationId xmlns:a16="http://schemas.microsoft.com/office/drawing/2014/main" id="{401D1724-CDE6-4AC3-B8F9-5A054D2B8603}"/>
              </a:ext>
            </a:extLst>
          </p:cNvPr>
          <p:cNvSpPr txBox="1"/>
          <p:nvPr/>
        </p:nvSpPr>
        <p:spPr bwMode="auto">
          <a:xfrm>
            <a:off x="2171344" y="3978040"/>
            <a:ext cx="12992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2 Yr (95% CI)</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59% (43-72)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66% (50-78)</a:t>
            </a:r>
          </a:p>
        </p:txBody>
      </p:sp>
      <p:sp>
        <p:nvSpPr>
          <p:cNvPr id="127" name="TextBox 126">
            <a:extLst>
              <a:ext uri="{FF2B5EF4-FFF2-40B4-BE49-F238E27FC236}">
                <a16:creationId xmlns:a16="http://schemas.microsoft.com/office/drawing/2014/main" id="{1EAAF203-A0F1-4A38-8250-FD900BCAD857}"/>
              </a:ext>
            </a:extLst>
          </p:cNvPr>
          <p:cNvSpPr txBox="1"/>
          <p:nvPr/>
        </p:nvSpPr>
        <p:spPr bwMode="auto">
          <a:xfrm>
            <a:off x="3433683" y="3978040"/>
            <a:ext cx="12992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3 Yr (95% CI)</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49% (32-64)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56% (39-79)</a:t>
            </a:r>
          </a:p>
        </p:txBody>
      </p:sp>
      <p:sp>
        <p:nvSpPr>
          <p:cNvPr id="128" name="TextBox 127">
            <a:extLst>
              <a:ext uri="{FF2B5EF4-FFF2-40B4-BE49-F238E27FC236}">
                <a16:creationId xmlns:a16="http://schemas.microsoft.com/office/drawing/2014/main" id="{654DB30B-A003-4F63-B2A3-2277BCF4AC24}"/>
              </a:ext>
            </a:extLst>
          </p:cNvPr>
          <p:cNvSpPr txBox="1"/>
          <p:nvPr/>
        </p:nvSpPr>
        <p:spPr bwMode="auto">
          <a:xfrm>
            <a:off x="4567566" y="3978040"/>
            <a:ext cx="12992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Median</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35 mos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Not reached</a:t>
            </a:r>
          </a:p>
        </p:txBody>
      </p:sp>
      <p:sp>
        <p:nvSpPr>
          <p:cNvPr id="129" name="TextBox 128">
            <a:extLst>
              <a:ext uri="{FF2B5EF4-FFF2-40B4-BE49-F238E27FC236}">
                <a16:creationId xmlns:a16="http://schemas.microsoft.com/office/drawing/2014/main" id="{E38A809E-4F81-4CD9-ACC0-810E863246C0}"/>
              </a:ext>
            </a:extLst>
          </p:cNvPr>
          <p:cNvSpPr txBox="1"/>
          <p:nvPr/>
        </p:nvSpPr>
        <p:spPr bwMode="auto">
          <a:xfrm>
            <a:off x="1460547" y="5038269"/>
            <a:ext cx="4654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Mos From Start of Treatment</a:t>
            </a:r>
          </a:p>
        </p:txBody>
      </p:sp>
      <p:sp>
        <p:nvSpPr>
          <p:cNvPr id="130" name="TextBox 129">
            <a:extLst>
              <a:ext uri="{FF2B5EF4-FFF2-40B4-BE49-F238E27FC236}">
                <a16:creationId xmlns:a16="http://schemas.microsoft.com/office/drawing/2014/main" id="{B44A2EAD-69A3-40BD-A7AB-3708BED04C06}"/>
              </a:ext>
            </a:extLst>
          </p:cNvPr>
          <p:cNvSpPr txBox="1"/>
          <p:nvPr/>
        </p:nvSpPr>
        <p:spPr bwMode="auto">
          <a:xfrm>
            <a:off x="1756160" y="1534037"/>
            <a:ext cx="404033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Inotuzumab + Mini-Hyper-CVD</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PFS and OS</a:t>
            </a:r>
            <a:r>
              <a:rPr lang="en-US" b="1" baseline="30000" dirty="0">
                <a:solidFill>
                  <a:schemeClr val="bg1"/>
                </a:solidFill>
                <a:latin typeface="Calibri" panose="020F0502020204030204" pitchFamily="34" charset="0"/>
              </a:rPr>
              <a:t>[1]</a:t>
            </a:r>
            <a:endParaRPr lang="en-US" b="1" dirty="0">
              <a:solidFill>
                <a:schemeClr val="bg1"/>
              </a:solidFill>
              <a:latin typeface="Calibri" panose="020F0502020204030204" pitchFamily="34" charset="0"/>
            </a:endParaRPr>
          </a:p>
        </p:txBody>
      </p:sp>
      <p:sp>
        <p:nvSpPr>
          <p:cNvPr id="131" name="Down Arrow 1">
            <a:extLst>
              <a:ext uri="{FF2B5EF4-FFF2-40B4-BE49-F238E27FC236}">
                <a16:creationId xmlns:a16="http://schemas.microsoft.com/office/drawing/2014/main" id="{0DD3A063-F4C7-40BD-8449-48A69100054C}"/>
              </a:ext>
            </a:extLst>
          </p:cNvPr>
          <p:cNvSpPr/>
          <p:nvPr/>
        </p:nvSpPr>
        <p:spPr>
          <a:xfrm rot="4092049">
            <a:off x="9810378" y="3984236"/>
            <a:ext cx="293121" cy="450167"/>
          </a:xfrm>
          <a:prstGeom prst="downArrow">
            <a:avLst/>
          </a:prstGeom>
          <a:solidFill>
            <a:schemeClr val="accent5"/>
          </a:solidFill>
        </p:spPr>
        <p:txBody>
          <a:bodyPr wrap="square" rtlCol="0" anchor="ctr">
            <a:spAutoFit/>
          </a:bodyPr>
          <a:lstStyle/>
          <a:p>
            <a:pPr algn="ctr"/>
            <a:endParaRPr lang="en-US" dirty="0">
              <a:solidFill>
                <a:schemeClr val="tx2">
                  <a:lumMod val="75000"/>
                </a:schemeClr>
              </a:solidFill>
            </a:endParaRPr>
          </a:p>
        </p:txBody>
      </p:sp>
    </p:spTree>
    <p:extLst>
      <p:ext uri="{BB962C8B-B14F-4D97-AF65-F5344CB8AC3E}">
        <p14:creationId xmlns:p14="http://schemas.microsoft.com/office/powerpoint/2010/main" val="22667703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D544A-E781-4EFC-B0CC-5063170A1580}"/>
              </a:ext>
            </a:extLst>
          </p:cNvPr>
          <p:cNvSpPr>
            <a:spLocks noGrp="1"/>
          </p:cNvSpPr>
          <p:nvPr>
            <p:ph type="title"/>
          </p:nvPr>
        </p:nvSpPr>
        <p:spPr/>
        <p:txBody>
          <a:bodyPr/>
          <a:lstStyle/>
          <a:p>
            <a:r>
              <a:rPr lang="en-US" dirty="0"/>
              <a:t>MRD and Its Status as Prognostic Factor for OS in ALL</a:t>
            </a:r>
          </a:p>
        </p:txBody>
      </p:sp>
      <p:sp>
        <p:nvSpPr>
          <p:cNvPr id="3" name="Content Placeholder 2">
            <a:extLst>
              <a:ext uri="{FF2B5EF4-FFF2-40B4-BE49-F238E27FC236}">
                <a16:creationId xmlns:a16="http://schemas.microsoft.com/office/drawing/2014/main" id="{E7AFF8F8-990A-48E2-A126-D0F82D882B08}"/>
              </a:ext>
            </a:extLst>
          </p:cNvPr>
          <p:cNvSpPr>
            <a:spLocks noGrp="1"/>
          </p:cNvSpPr>
          <p:nvPr>
            <p:ph sz="half" idx="1"/>
          </p:nvPr>
        </p:nvSpPr>
        <p:spPr/>
        <p:txBody>
          <a:bodyPr/>
          <a:lstStyle/>
          <a:p>
            <a:r>
              <a:rPr lang="en-US" sz="2200" dirty="0"/>
              <a:t>Measurable residual disease (formerly </a:t>
            </a:r>
            <a:r>
              <a:rPr lang="en-US" sz="2200" i="1" dirty="0"/>
              <a:t>minimal </a:t>
            </a:r>
            <a:r>
              <a:rPr lang="en-US" sz="2200" dirty="0"/>
              <a:t>residual disease; MRD): low-level molecular disease in patients achieving CR according to conventional analyses</a:t>
            </a:r>
            <a:r>
              <a:rPr lang="en-US" sz="2200" baseline="30000" dirty="0"/>
              <a:t>[1]</a:t>
            </a:r>
            <a:endParaRPr lang="en-US" sz="2200" dirty="0"/>
          </a:p>
          <a:p>
            <a:r>
              <a:rPr lang="en-US" sz="2200" dirty="0"/>
              <a:t>MRD detected by more sensitive methods</a:t>
            </a:r>
            <a:r>
              <a:rPr lang="en-US" sz="2200" baseline="30000" dirty="0"/>
              <a:t>[2]</a:t>
            </a:r>
            <a:r>
              <a:rPr lang="en-US" sz="2200" dirty="0"/>
              <a:t> </a:t>
            </a:r>
          </a:p>
          <a:p>
            <a:pPr lvl="1"/>
            <a:r>
              <a:rPr lang="en-US" sz="2000" dirty="0"/>
              <a:t>Flow cytometry for leukemia-associated immunophenotype</a:t>
            </a:r>
          </a:p>
          <a:p>
            <a:pPr lvl="1"/>
            <a:r>
              <a:rPr lang="en-US" sz="2000" dirty="0"/>
              <a:t>FISH or PCR for leukemia-specific fusion transcripts or gene rearrangements </a:t>
            </a:r>
          </a:p>
          <a:p>
            <a:r>
              <a:rPr lang="en-US" sz="2200" dirty="0"/>
              <a:t>MRD-positive status prognostic for poor survival outcomes in ALL</a:t>
            </a:r>
            <a:r>
              <a:rPr lang="en-US" sz="2200" baseline="30000" dirty="0"/>
              <a:t>[1-3]</a:t>
            </a:r>
            <a:endParaRPr lang="en-US" sz="2200" dirty="0"/>
          </a:p>
        </p:txBody>
      </p:sp>
      <p:sp>
        <p:nvSpPr>
          <p:cNvPr id="4" name="Text Box 15">
            <a:extLst>
              <a:ext uri="{FF2B5EF4-FFF2-40B4-BE49-F238E27FC236}">
                <a16:creationId xmlns:a16="http://schemas.microsoft.com/office/drawing/2014/main" id="{C2D68083-0EF0-4CCF-AC4D-B51D48FB84B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Brüggemann. Blood Adv. 2017;1:2456. 2. Berry. JAMA Oncol. 2017;3:e170580. 3. Gökbuget. Blood. 2012;120:1868.</a:t>
            </a:r>
            <a:endParaRPr lang="en-US" altLang="en-US" sz="1200" b="0" dirty="0">
              <a:solidFill>
                <a:schemeClr val="bg2"/>
              </a:solidFill>
              <a:latin typeface="Calibri" panose="020F0502020204030204" pitchFamily="34" charset="0"/>
              <a:cs typeface="+mn-cs"/>
            </a:endParaRPr>
          </a:p>
        </p:txBody>
      </p:sp>
      <p:grpSp>
        <p:nvGrpSpPr>
          <p:cNvPr id="5" name="Group 7">
            <a:extLst>
              <a:ext uri="{FF2B5EF4-FFF2-40B4-BE49-F238E27FC236}">
                <a16:creationId xmlns:a16="http://schemas.microsoft.com/office/drawing/2014/main" id="{19B40732-95F0-438C-A61D-8376A1EB8711}"/>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CFED4749-D67C-4E26-80D1-9F76FD82BC6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8086DC33-B3D1-4BD6-848B-4D15BC28970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9" name="TextBox 18">
            <a:extLst>
              <a:ext uri="{FF2B5EF4-FFF2-40B4-BE49-F238E27FC236}">
                <a16:creationId xmlns:a16="http://schemas.microsoft.com/office/drawing/2014/main" id="{89614EEA-F43F-4122-B2F1-7DE6784DF3F6}"/>
              </a:ext>
            </a:extLst>
          </p:cNvPr>
          <p:cNvSpPr txBox="1"/>
          <p:nvPr/>
        </p:nvSpPr>
        <p:spPr bwMode="auto">
          <a:xfrm>
            <a:off x="5911098" y="1494333"/>
            <a:ext cx="614914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GMALL 06/99 and 07/03: OS by MRD Status After Intensive Chemotherapy Induction and Consolidation</a:t>
            </a:r>
            <a:r>
              <a:rPr lang="en-US" sz="2000" b="1" baseline="30000" dirty="0">
                <a:solidFill>
                  <a:schemeClr val="bg1"/>
                </a:solidFill>
                <a:latin typeface="Calibri" panose="020F0502020204030204" pitchFamily="34" charset="0"/>
              </a:rPr>
              <a:t>[3]</a:t>
            </a:r>
            <a:endParaRPr lang="en-US" sz="2000" b="1" dirty="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893077C3-46B2-487B-AE59-19FE925D30E2}"/>
              </a:ext>
            </a:extLst>
          </p:cNvPr>
          <p:cNvSpPr txBox="1"/>
          <p:nvPr/>
        </p:nvSpPr>
        <p:spPr bwMode="auto">
          <a:xfrm>
            <a:off x="8842166" y="5230794"/>
            <a:ext cx="446320" cy="355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Yrs</a:t>
            </a:r>
          </a:p>
        </p:txBody>
      </p:sp>
      <p:sp>
        <p:nvSpPr>
          <p:cNvPr id="21" name="TextBox 20">
            <a:extLst>
              <a:ext uri="{FF2B5EF4-FFF2-40B4-BE49-F238E27FC236}">
                <a16:creationId xmlns:a16="http://schemas.microsoft.com/office/drawing/2014/main" id="{5C5E8A7C-FA25-4B03-9D88-5361C085676E}"/>
              </a:ext>
            </a:extLst>
          </p:cNvPr>
          <p:cNvSpPr txBox="1"/>
          <p:nvPr/>
        </p:nvSpPr>
        <p:spPr bwMode="auto">
          <a:xfrm rot="16200000">
            <a:off x="4802919" y="3485656"/>
            <a:ext cx="2317520" cy="355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of OS</a:t>
            </a:r>
          </a:p>
        </p:txBody>
      </p:sp>
      <p:sp>
        <p:nvSpPr>
          <p:cNvPr id="22" name="TextBox 21">
            <a:extLst>
              <a:ext uri="{FF2B5EF4-FFF2-40B4-BE49-F238E27FC236}">
                <a16:creationId xmlns:a16="http://schemas.microsoft.com/office/drawing/2014/main" id="{5CE617FF-FC34-4D3F-B7DD-EACBA4C23BE7}"/>
              </a:ext>
            </a:extLst>
          </p:cNvPr>
          <p:cNvSpPr txBox="1"/>
          <p:nvPr/>
        </p:nvSpPr>
        <p:spPr bwMode="auto">
          <a:xfrm>
            <a:off x="7672739" y="4106982"/>
            <a:ext cx="3945620" cy="799488"/>
          </a:xfrm>
          <a:prstGeom prst="rect">
            <a:avLst/>
          </a:prstGeom>
          <a:solidFill>
            <a:schemeClr val="tx1"/>
          </a:solidFill>
          <a:ln>
            <a:noFill/>
          </a:ln>
        </p:spPr>
        <p:txBody>
          <a:bodyPr wrap="none" rtlCol="0">
            <a:spAutoFit/>
          </a:bodyPr>
          <a:lstStyle/>
          <a:p>
            <a:pPr algn="l">
              <a:lnSpc>
                <a:spcPct val="100000"/>
              </a:lnSpc>
              <a:spcBef>
                <a:spcPct val="50000"/>
              </a:spcBef>
              <a:spcAft>
                <a:spcPts val="500"/>
              </a:spcAft>
              <a:buClrTx/>
              <a:buFontTx/>
              <a:buNone/>
            </a:pPr>
            <a:r>
              <a:rPr lang="en-US" sz="1600" b="1" dirty="0">
                <a:solidFill>
                  <a:schemeClr val="bg1"/>
                </a:solidFill>
                <a:latin typeface="Calibri" panose="020F0502020204030204" pitchFamily="34" charset="0"/>
              </a:rPr>
              <a:t>MRD Status, Wk 16	Probability of 5-Yr OS, %</a:t>
            </a:r>
            <a:br>
              <a:rPr lang="en-US" sz="1600" b="1"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Negative (n = 384)	            80</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Positive (n = 120)	            42</a:t>
            </a:r>
          </a:p>
        </p:txBody>
      </p:sp>
      <p:sp>
        <p:nvSpPr>
          <p:cNvPr id="8" name="Rectangle 7">
            <a:extLst>
              <a:ext uri="{FF2B5EF4-FFF2-40B4-BE49-F238E27FC236}">
                <a16:creationId xmlns:a16="http://schemas.microsoft.com/office/drawing/2014/main" id="{3AC97B54-A09C-4B2F-A8E4-9D463033B1A3}"/>
              </a:ext>
            </a:extLst>
          </p:cNvPr>
          <p:cNvSpPr/>
          <p:nvPr/>
        </p:nvSpPr>
        <p:spPr>
          <a:xfrm>
            <a:off x="10461098" y="4442262"/>
            <a:ext cx="917930" cy="325717"/>
          </a:xfrm>
          <a:prstGeom prst="rect">
            <a:avLst/>
          </a:prstGeom>
        </p:spPr>
        <p:txBody>
          <a:bodyPr wrap="none">
            <a:spAutoFit/>
          </a:bodyPr>
          <a:lstStyle/>
          <a:p>
            <a:pPr algn="ctr">
              <a:spcBef>
                <a:spcPct val="50000"/>
              </a:spcBef>
            </a:pPr>
            <a:r>
              <a:rPr lang="en-US" sz="1600" i="1" dirty="0">
                <a:solidFill>
                  <a:schemeClr val="bg1"/>
                </a:solidFill>
                <a:latin typeface="Calibri" panose="020F0502020204030204" pitchFamily="34" charset="0"/>
              </a:rPr>
              <a:t>P </a:t>
            </a:r>
            <a:r>
              <a:rPr lang="en-US" sz="1600" dirty="0">
                <a:solidFill>
                  <a:schemeClr val="bg1"/>
                </a:solidFill>
                <a:latin typeface="Calibri" panose="020F0502020204030204" pitchFamily="34" charset="0"/>
              </a:rPr>
              <a:t>&lt; .0001</a:t>
            </a:r>
            <a:endParaRPr lang="en-US" sz="1600" i="1" dirty="0">
              <a:solidFill>
                <a:schemeClr val="bg1"/>
              </a:solidFill>
              <a:latin typeface="Calibri" panose="020F0502020204030204" pitchFamily="34" charset="0"/>
            </a:endParaRPr>
          </a:p>
        </p:txBody>
      </p:sp>
      <p:sp>
        <p:nvSpPr>
          <p:cNvPr id="32" name="TextBox 31">
            <a:extLst>
              <a:ext uri="{FF2B5EF4-FFF2-40B4-BE49-F238E27FC236}">
                <a16:creationId xmlns:a16="http://schemas.microsoft.com/office/drawing/2014/main" id="{F344753F-F00E-4445-85D4-EBDA4331B750}"/>
              </a:ext>
            </a:extLst>
          </p:cNvPr>
          <p:cNvSpPr txBox="1"/>
          <p:nvPr/>
        </p:nvSpPr>
        <p:spPr bwMode="auto">
          <a:xfrm>
            <a:off x="6204270" y="477669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46B2F319-1A98-4496-A71B-03D6443CCE71}"/>
              </a:ext>
            </a:extLst>
          </p:cNvPr>
          <p:cNvSpPr txBox="1"/>
          <p:nvPr/>
        </p:nvSpPr>
        <p:spPr bwMode="auto">
          <a:xfrm>
            <a:off x="6053894" y="4508730"/>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0.1</a:t>
            </a:r>
          </a:p>
        </p:txBody>
      </p:sp>
      <p:sp>
        <p:nvSpPr>
          <p:cNvPr id="34" name="TextBox 33">
            <a:extLst>
              <a:ext uri="{FF2B5EF4-FFF2-40B4-BE49-F238E27FC236}">
                <a16:creationId xmlns:a16="http://schemas.microsoft.com/office/drawing/2014/main" id="{870EB32D-BDC3-41F7-AE0A-1EABBB15FAFD}"/>
              </a:ext>
            </a:extLst>
          </p:cNvPr>
          <p:cNvSpPr txBox="1"/>
          <p:nvPr/>
        </p:nvSpPr>
        <p:spPr bwMode="auto">
          <a:xfrm>
            <a:off x="6050661" y="4249767"/>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35" name="TextBox 34">
            <a:extLst>
              <a:ext uri="{FF2B5EF4-FFF2-40B4-BE49-F238E27FC236}">
                <a16:creationId xmlns:a16="http://schemas.microsoft.com/office/drawing/2014/main" id="{42FBD929-54D9-44AF-B225-AC5399B5B914}"/>
              </a:ext>
            </a:extLst>
          </p:cNvPr>
          <p:cNvSpPr txBox="1"/>
          <p:nvPr/>
        </p:nvSpPr>
        <p:spPr bwMode="auto">
          <a:xfrm>
            <a:off x="6045981" y="3993035"/>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0.3</a:t>
            </a:r>
          </a:p>
        </p:txBody>
      </p:sp>
      <p:grpSp>
        <p:nvGrpSpPr>
          <p:cNvPr id="12" name="Group 11">
            <a:extLst>
              <a:ext uri="{FF2B5EF4-FFF2-40B4-BE49-F238E27FC236}">
                <a16:creationId xmlns:a16="http://schemas.microsoft.com/office/drawing/2014/main" id="{E27E35A1-CE87-47C0-9D63-B82EBB10DA60}"/>
              </a:ext>
            </a:extLst>
          </p:cNvPr>
          <p:cNvGrpSpPr/>
          <p:nvPr/>
        </p:nvGrpSpPr>
        <p:grpSpPr>
          <a:xfrm>
            <a:off x="6465825" y="3907998"/>
            <a:ext cx="71639" cy="1045702"/>
            <a:chOff x="6451377" y="3907998"/>
            <a:chExt cx="86088" cy="999999"/>
          </a:xfrm>
        </p:grpSpPr>
        <p:cxnSp>
          <p:nvCxnSpPr>
            <p:cNvPr id="28" name="Straight Connector 27">
              <a:extLst>
                <a:ext uri="{FF2B5EF4-FFF2-40B4-BE49-F238E27FC236}">
                  <a16:creationId xmlns:a16="http://schemas.microsoft.com/office/drawing/2014/main" id="{4508DAE4-7B1D-433F-8D82-F145A51B2838}"/>
                </a:ext>
              </a:extLst>
            </p:cNvPr>
            <p:cNvCxnSpPr>
              <a:cxnSpLocks/>
            </p:cNvCxnSpPr>
            <p:nvPr/>
          </p:nvCxnSpPr>
          <p:spPr bwMode="auto">
            <a:xfrm>
              <a:off x="6451377" y="4907997"/>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6C14B72-CB05-4C23-99AF-A1CAF27908EA}"/>
                </a:ext>
              </a:extLst>
            </p:cNvPr>
            <p:cNvCxnSpPr>
              <a:cxnSpLocks/>
            </p:cNvCxnSpPr>
            <p:nvPr/>
          </p:nvCxnSpPr>
          <p:spPr bwMode="auto">
            <a:xfrm>
              <a:off x="6451377" y="4654347"/>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7957869-0FAE-4FAF-A785-0459F3707340}"/>
                </a:ext>
              </a:extLst>
            </p:cNvPr>
            <p:cNvCxnSpPr>
              <a:cxnSpLocks/>
            </p:cNvCxnSpPr>
            <p:nvPr/>
          </p:nvCxnSpPr>
          <p:spPr bwMode="auto">
            <a:xfrm>
              <a:off x="6451377" y="4398309"/>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EA86982-2077-424C-B73B-40ED547AB71F}"/>
                </a:ext>
              </a:extLst>
            </p:cNvPr>
            <p:cNvCxnSpPr>
              <a:cxnSpLocks/>
            </p:cNvCxnSpPr>
            <p:nvPr/>
          </p:nvCxnSpPr>
          <p:spPr bwMode="auto">
            <a:xfrm>
              <a:off x="6451377" y="4153521"/>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8C53E81-9E61-4D02-BE25-C4C743090342}"/>
                </a:ext>
              </a:extLst>
            </p:cNvPr>
            <p:cNvCxnSpPr>
              <a:cxnSpLocks/>
            </p:cNvCxnSpPr>
            <p:nvPr/>
          </p:nvCxnSpPr>
          <p:spPr bwMode="auto">
            <a:xfrm>
              <a:off x="6452148" y="3907998"/>
              <a:ext cx="85317" cy="0"/>
            </a:xfrm>
            <a:prstGeom prst="line">
              <a:avLst/>
            </a:prstGeom>
            <a:noFill/>
            <a:ln w="28575" cap="flat" cmpd="sng" algn="ctr">
              <a:solidFill>
                <a:schemeClr val="bg1"/>
              </a:solidFill>
              <a:prstDash val="solid"/>
              <a:round/>
              <a:headEnd type="none" w="med" len="med"/>
              <a:tailEnd type="none" w="med" len="med"/>
            </a:ln>
            <a:effectLst/>
          </p:spPr>
        </p:cxnSp>
      </p:grpSp>
      <p:sp>
        <p:nvSpPr>
          <p:cNvPr id="37" name="TextBox 36">
            <a:extLst>
              <a:ext uri="{FF2B5EF4-FFF2-40B4-BE49-F238E27FC236}">
                <a16:creationId xmlns:a16="http://schemas.microsoft.com/office/drawing/2014/main" id="{394FDB5C-F23E-4691-9006-C93BF18CC68B}"/>
              </a:ext>
            </a:extLst>
          </p:cNvPr>
          <p:cNvSpPr txBox="1"/>
          <p:nvPr/>
        </p:nvSpPr>
        <p:spPr bwMode="auto">
          <a:xfrm>
            <a:off x="6047055" y="3744785"/>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38" name="TextBox 37">
            <a:extLst>
              <a:ext uri="{FF2B5EF4-FFF2-40B4-BE49-F238E27FC236}">
                <a16:creationId xmlns:a16="http://schemas.microsoft.com/office/drawing/2014/main" id="{7D6A2861-61B1-4322-9AA3-78030FAF41C1}"/>
              </a:ext>
            </a:extLst>
          </p:cNvPr>
          <p:cNvSpPr txBox="1"/>
          <p:nvPr/>
        </p:nvSpPr>
        <p:spPr bwMode="auto">
          <a:xfrm>
            <a:off x="6368610" y="4967896"/>
            <a:ext cx="338495" cy="39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9" name="TextBox 38">
            <a:extLst>
              <a:ext uri="{FF2B5EF4-FFF2-40B4-BE49-F238E27FC236}">
                <a16:creationId xmlns:a16="http://schemas.microsoft.com/office/drawing/2014/main" id="{315F43FD-3200-4EBD-A23A-FFAB20EC55D5}"/>
              </a:ext>
            </a:extLst>
          </p:cNvPr>
          <p:cNvSpPr txBox="1"/>
          <p:nvPr/>
        </p:nvSpPr>
        <p:spPr bwMode="auto">
          <a:xfrm>
            <a:off x="6846002" y="4967896"/>
            <a:ext cx="338495" cy="39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40" name="TextBox 39">
            <a:extLst>
              <a:ext uri="{FF2B5EF4-FFF2-40B4-BE49-F238E27FC236}">
                <a16:creationId xmlns:a16="http://schemas.microsoft.com/office/drawing/2014/main" id="{2D28C66B-F092-493D-A0E9-781D3825BA37}"/>
              </a:ext>
            </a:extLst>
          </p:cNvPr>
          <p:cNvSpPr txBox="1"/>
          <p:nvPr/>
        </p:nvSpPr>
        <p:spPr bwMode="auto">
          <a:xfrm>
            <a:off x="7324280" y="4967896"/>
            <a:ext cx="338495" cy="39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41" name="TextBox 40">
            <a:extLst>
              <a:ext uri="{FF2B5EF4-FFF2-40B4-BE49-F238E27FC236}">
                <a16:creationId xmlns:a16="http://schemas.microsoft.com/office/drawing/2014/main" id="{95D8A574-9021-4579-91E0-6BF8B717F92E}"/>
              </a:ext>
            </a:extLst>
          </p:cNvPr>
          <p:cNvSpPr txBox="1"/>
          <p:nvPr/>
        </p:nvSpPr>
        <p:spPr bwMode="auto">
          <a:xfrm>
            <a:off x="7787094" y="4967896"/>
            <a:ext cx="338495" cy="39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42" name="TextBox 41">
            <a:extLst>
              <a:ext uri="{FF2B5EF4-FFF2-40B4-BE49-F238E27FC236}">
                <a16:creationId xmlns:a16="http://schemas.microsoft.com/office/drawing/2014/main" id="{1814E79A-477C-4807-BC8A-1547BE5DDE79}"/>
              </a:ext>
            </a:extLst>
          </p:cNvPr>
          <p:cNvSpPr txBox="1"/>
          <p:nvPr/>
        </p:nvSpPr>
        <p:spPr bwMode="auto">
          <a:xfrm>
            <a:off x="8259239" y="4967896"/>
            <a:ext cx="338495" cy="39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43" name="TextBox 42">
            <a:extLst>
              <a:ext uri="{FF2B5EF4-FFF2-40B4-BE49-F238E27FC236}">
                <a16:creationId xmlns:a16="http://schemas.microsoft.com/office/drawing/2014/main" id="{9D089CF1-45D9-4DA7-8B10-72065B84623F}"/>
              </a:ext>
            </a:extLst>
          </p:cNvPr>
          <p:cNvSpPr txBox="1"/>
          <p:nvPr/>
        </p:nvSpPr>
        <p:spPr bwMode="auto">
          <a:xfrm>
            <a:off x="8734935" y="4981206"/>
            <a:ext cx="338495" cy="39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50" name="Freeform: Shape 49">
            <a:extLst>
              <a:ext uri="{FF2B5EF4-FFF2-40B4-BE49-F238E27FC236}">
                <a16:creationId xmlns:a16="http://schemas.microsoft.com/office/drawing/2014/main" id="{38EFA242-F3DB-4214-A4AB-9DAB6402E8C6}"/>
              </a:ext>
            </a:extLst>
          </p:cNvPr>
          <p:cNvSpPr/>
          <p:nvPr/>
        </p:nvSpPr>
        <p:spPr bwMode="auto">
          <a:xfrm>
            <a:off x="6537635" y="2398307"/>
            <a:ext cx="5201237" cy="2559387"/>
          </a:xfrm>
          <a:custGeom>
            <a:avLst/>
            <a:gdLst>
              <a:gd name="connsiteX0" fmla="*/ 0 w 6254885"/>
              <a:gd name="connsiteY0" fmla="*/ 0 h 3929974"/>
              <a:gd name="connsiteX1" fmla="*/ 0 w 6254885"/>
              <a:gd name="connsiteY1" fmla="*/ 3745149 h 3929974"/>
              <a:gd name="connsiteX2" fmla="*/ 6254885 w 6254885"/>
              <a:gd name="connsiteY2" fmla="*/ 3745149 h 3929974"/>
              <a:gd name="connsiteX3" fmla="*/ 6254885 w 6254885"/>
              <a:gd name="connsiteY3" fmla="*/ 3929974 h 3929974"/>
              <a:gd name="connsiteX0" fmla="*/ 0 w 6254885"/>
              <a:gd name="connsiteY0" fmla="*/ 0 h 3745149"/>
              <a:gd name="connsiteX1" fmla="*/ 0 w 6254885"/>
              <a:gd name="connsiteY1" fmla="*/ 3745149 h 3745149"/>
              <a:gd name="connsiteX2" fmla="*/ 6254885 w 6254885"/>
              <a:gd name="connsiteY2" fmla="*/ 3745149 h 3745149"/>
            </a:gdLst>
            <a:ahLst/>
            <a:cxnLst>
              <a:cxn ang="0">
                <a:pos x="connsiteX0" y="connsiteY0"/>
              </a:cxn>
              <a:cxn ang="0">
                <a:pos x="connsiteX1" y="connsiteY1"/>
              </a:cxn>
              <a:cxn ang="0">
                <a:pos x="connsiteX2" y="connsiteY2"/>
              </a:cxn>
            </a:cxnLst>
            <a:rect l="l" t="t" r="r" b="b"/>
            <a:pathLst>
              <a:path w="6254885" h="3745149">
                <a:moveTo>
                  <a:pt x="0" y="0"/>
                </a:moveTo>
                <a:lnTo>
                  <a:pt x="0" y="3745149"/>
                </a:lnTo>
                <a:lnTo>
                  <a:pt x="6254885" y="3745149"/>
                </a:lnTo>
              </a:path>
            </a:pathLst>
          </a:custGeom>
          <a:noFill/>
          <a:ln w="28575">
            <a:solidFill>
              <a:schemeClr val="bg1"/>
            </a:solidFill>
            <a:miter lim="800000"/>
            <a:headEnd/>
            <a:tailEnd/>
          </a:ln>
        </p:spPr>
        <p:txBody>
          <a:bodyPr rtlCol="0" anchor="ctr"/>
          <a:lstStyle/>
          <a:p>
            <a:pPr algn="ctr"/>
            <a:endParaRPr lang="en-US" sz="1600" dirty="0"/>
          </a:p>
        </p:txBody>
      </p:sp>
      <p:grpSp>
        <p:nvGrpSpPr>
          <p:cNvPr id="52" name="Group 51">
            <a:extLst>
              <a:ext uri="{FF2B5EF4-FFF2-40B4-BE49-F238E27FC236}">
                <a16:creationId xmlns:a16="http://schemas.microsoft.com/office/drawing/2014/main" id="{1B214D22-67A9-483D-81D2-D45D82C071E2}"/>
              </a:ext>
            </a:extLst>
          </p:cNvPr>
          <p:cNvGrpSpPr/>
          <p:nvPr/>
        </p:nvGrpSpPr>
        <p:grpSpPr>
          <a:xfrm>
            <a:off x="6451377" y="2655204"/>
            <a:ext cx="86088" cy="999999"/>
            <a:chOff x="6451377" y="3907998"/>
            <a:chExt cx="86088" cy="999999"/>
          </a:xfrm>
        </p:grpSpPr>
        <p:cxnSp>
          <p:nvCxnSpPr>
            <p:cNvPr id="53" name="Straight Connector 52">
              <a:extLst>
                <a:ext uri="{FF2B5EF4-FFF2-40B4-BE49-F238E27FC236}">
                  <a16:creationId xmlns:a16="http://schemas.microsoft.com/office/drawing/2014/main" id="{01C6FD8B-F659-4197-BF84-27432E318394}"/>
                </a:ext>
              </a:extLst>
            </p:cNvPr>
            <p:cNvCxnSpPr>
              <a:cxnSpLocks/>
            </p:cNvCxnSpPr>
            <p:nvPr/>
          </p:nvCxnSpPr>
          <p:spPr bwMode="auto">
            <a:xfrm>
              <a:off x="6451377" y="4907997"/>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0BBFCDB-81D6-4546-A1BB-0E57D096F1B2}"/>
                </a:ext>
              </a:extLst>
            </p:cNvPr>
            <p:cNvCxnSpPr>
              <a:cxnSpLocks/>
            </p:cNvCxnSpPr>
            <p:nvPr/>
          </p:nvCxnSpPr>
          <p:spPr bwMode="auto">
            <a:xfrm>
              <a:off x="6451377" y="4654347"/>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298F577-487A-4D25-8B14-C82EFBB46034}"/>
                </a:ext>
              </a:extLst>
            </p:cNvPr>
            <p:cNvCxnSpPr>
              <a:cxnSpLocks/>
            </p:cNvCxnSpPr>
            <p:nvPr/>
          </p:nvCxnSpPr>
          <p:spPr bwMode="auto">
            <a:xfrm>
              <a:off x="6451377" y="4398309"/>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7803F873-5C85-4836-93CA-B750D6E3C46E}"/>
                </a:ext>
              </a:extLst>
            </p:cNvPr>
            <p:cNvCxnSpPr>
              <a:cxnSpLocks/>
            </p:cNvCxnSpPr>
            <p:nvPr/>
          </p:nvCxnSpPr>
          <p:spPr bwMode="auto">
            <a:xfrm>
              <a:off x="6451377" y="4153521"/>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6B31CDC-525A-4D2C-80D7-5EE2305AD90A}"/>
                </a:ext>
              </a:extLst>
            </p:cNvPr>
            <p:cNvCxnSpPr>
              <a:cxnSpLocks/>
            </p:cNvCxnSpPr>
            <p:nvPr/>
          </p:nvCxnSpPr>
          <p:spPr bwMode="auto">
            <a:xfrm>
              <a:off x="6452148" y="3907998"/>
              <a:ext cx="85317" cy="0"/>
            </a:xfrm>
            <a:prstGeom prst="line">
              <a:avLst/>
            </a:prstGeom>
            <a:noFill/>
            <a:ln w="28575" cap="flat" cmpd="sng" algn="ctr">
              <a:solidFill>
                <a:schemeClr val="bg1"/>
              </a:solidFill>
              <a:prstDash val="solid"/>
              <a:round/>
              <a:headEnd type="none" w="med" len="med"/>
              <a:tailEnd type="none" w="med" len="med"/>
            </a:ln>
            <a:effectLst/>
          </p:spPr>
        </p:cxnSp>
      </p:grpSp>
      <p:cxnSp>
        <p:nvCxnSpPr>
          <p:cNvPr id="58" name="Straight Connector 57">
            <a:extLst>
              <a:ext uri="{FF2B5EF4-FFF2-40B4-BE49-F238E27FC236}">
                <a16:creationId xmlns:a16="http://schemas.microsoft.com/office/drawing/2014/main" id="{64D92808-CE22-42EF-95AB-5E0A86FF5BD1}"/>
              </a:ext>
            </a:extLst>
          </p:cNvPr>
          <p:cNvCxnSpPr>
            <a:cxnSpLocks/>
          </p:cNvCxnSpPr>
          <p:nvPr/>
        </p:nvCxnSpPr>
        <p:spPr bwMode="auto">
          <a:xfrm>
            <a:off x="6452115" y="2416529"/>
            <a:ext cx="85317" cy="0"/>
          </a:xfrm>
          <a:prstGeom prst="line">
            <a:avLst/>
          </a:prstGeom>
          <a:noFill/>
          <a:ln w="28575" cap="flat" cmpd="sng" algn="ctr">
            <a:solidFill>
              <a:schemeClr val="bg1"/>
            </a:solidFill>
            <a:prstDash val="solid"/>
            <a:round/>
            <a:headEnd type="none" w="med" len="med"/>
            <a:tailEnd type="none" w="med" len="med"/>
          </a:ln>
          <a:effectLst/>
        </p:spPr>
      </p:cxnSp>
      <p:sp>
        <p:nvSpPr>
          <p:cNvPr id="59" name="TextBox 58">
            <a:extLst>
              <a:ext uri="{FF2B5EF4-FFF2-40B4-BE49-F238E27FC236}">
                <a16:creationId xmlns:a16="http://schemas.microsoft.com/office/drawing/2014/main" id="{0736DCA3-9117-40D4-8517-11E1EA1C6A0F}"/>
              </a:ext>
            </a:extLst>
          </p:cNvPr>
          <p:cNvSpPr txBox="1"/>
          <p:nvPr/>
        </p:nvSpPr>
        <p:spPr bwMode="auto">
          <a:xfrm>
            <a:off x="6054622" y="3483419"/>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60" name="TextBox 59">
            <a:extLst>
              <a:ext uri="{FF2B5EF4-FFF2-40B4-BE49-F238E27FC236}">
                <a16:creationId xmlns:a16="http://schemas.microsoft.com/office/drawing/2014/main" id="{289E3E93-A38B-46B1-AD46-2196AF92ECFB}"/>
              </a:ext>
            </a:extLst>
          </p:cNvPr>
          <p:cNvSpPr txBox="1"/>
          <p:nvPr/>
        </p:nvSpPr>
        <p:spPr bwMode="auto">
          <a:xfrm>
            <a:off x="6050212" y="3229748"/>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61" name="TextBox 60">
            <a:extLst>
              <a:ext uri="{FF2B5EF4-FFF2-40B4-BE49-F238E27FC236}">
                <a16:creationId xmlns:a16="http://schemas.microsoft.com/office/drawing/2014/main" id="{A2221E03-9594-4BA5-8FC1-2050475FE547}"/>
              </a:ext>
            </a:extLst>
          </p:cNvPr>
          <p:cNvSpPr txBox="1"/>
          <p:nvPr/>
        </p:nvSpPr>
        <p:spPr bwMode="auto">
          <a:xfrm>
            <a:off x="6046979" y="2980311"/>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0.7</a:t>
            </a:r>
          </a:p>
        </p:txBody>
      </p:sp>
      <p:sp>
        <p:nvSpPr>
          <p:cNvPr id="62" name="TextBox 61">
            <a:extLst>
              <a:ext uri="{FF2B5EF4-FFF2-40B4-BE49-F238E27FC236}">
                <a16:creationId xmlns:a16="http://schemas.microsoft.com/office/drawing/2014/main" id="{3E861DD8-B7E3-4EEB-9075-535E8F4DFD38}"/>
              </a:ext>
            </a:extLst>
          </p:cNvPr>
          <p:cNvSpPr txBox="1"/>
          <p:nvPr/>
        </p:nvSpPr>
        <p:spPr bwMode="auto">
          <a:xfrm>
            <a:off x="6042299" y="2733105"/>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63" name="TextBox 62">
            <a:extLst>
              <a:ext uri="{FF2B5EF4-FFF2-40B4-BE49-F238E27FC236}">
                <a16:creationId xmlns:a16="http://schemas.microsoft.com/office/drawing/2014/main" id="{3CB210DF-22CF-401C-8FF1-DA1C4F777EF8}"/>
              </a:ext>
            </a:extLst>
          </p:cNvPr>
          <p:cNvSpPr txBox="1"/>
          <p:nvPr/>
        </p:nvSpPr>
        <p:spPr bwMode="auto">
          <a:xfrm>
            <a:off x="6043373" y="2484855"/>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0.9</a:t>
            </a:r>
          </a:p>
        </p:txBody>
      </p:sp>
      <p:sp>
        <p:nvSpPr>
          <p:cNvPr id="64" name="TextBox 63">
            <a:extLst>
              <a:ext uri="{FF2B5EF4-FFF2-40B4-BE49-F238E27FC236}">
                <a16:creationId xmlns:a16="http://schemas.microsoft.com/office/drawing/2014/main" id="{68E35414-4B54-4447-AAA8-F93252FCE6E3}"/>
              </a:ext>
            </a:extLst>
          </p:cNvPr>
          <p:cNvSpPr txBox="1"/>
          <p:nvPr/>
        </p:nvSpPr>
        <p:spPr bwMode="auto">
          <a:xfrm>
            <a:off x="6048777" y="2246555"/>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65" name="TextBox 64">
            <a:extLst>
              <a:ext uri="{FF2B5EF4-FFF2-40B4-BE49-F238E27FC236}">
                <a16:creationId xmlns:a16="http://schemas.microsoft.com/office/drawing/2014/main" id="{1667D874-C259-4013-8E52-37C3043F38E1}"/>
              </a:ext>
            </a:extLst>
          </p:cNvPr>
          <p:cNvSpPr txBox="1"/>
          <p:nvPr/>
        </p:nvSpPr>
        <p:spPr bwMode="auto">
          <a:xfrm>
            <a:off x="9235128" y="496694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66" name="TextBox 65">
            <a:extLst>
              <a:ext uri="{FF2B5EF4-FFF2-40B4-BE49-F238E27FC236}">
                <a16:creationId xmlns:a16="http://schemas.microsoft.com/office/drawing/2014/main" id="{BAB5F32F-4F3E-4E12-9071-7FAA43D336EB}"/>
              </a:ext>
            </a:extLst>
          </p:cNvPr>
          <p:cNvSpPr txBox="1"/>
          <p:nvPr/>
        </p:nvSpPr>
        <p:spPr bwMode="auto">
          <a:xfrm>
            <a:off x="9722046" y="496694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a:t>
            </a:r>
          </a:p>
        </p:txBody>
      </p:sp>
      <p:sp>
        <p:nvSpPr>
          <p:cNvPr id="67" name="TextBox 66">
            <a:extLst>
              <a:ext uri="{FF2B5EF4-FFF2-40B4-BE49-F238E27FC236}">
                <a16:creationId xmlns:a16="http://schemas.microsoft.com/office/drawing/2014/main" id="{084D3E65-4E71-4079-A17A-C3EE1B34E0FD}"/>
              </a:ext>
            </a:extLst>
          </p:cNvPr>
          <p:cNvSpPr txBox="1"/>
          <p:nvPr/>
        </p:nvSpPr>
        <p:spPr bwMode="auto">
          <a:xfrm>
            <a:off x="10195561" y="496694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68" name="TextBox 67">
            <a:extLst>
              <a:ext uri="{FF2B5EF4-FFF2-40B4-BE49-F238E27FC236}">
                <a16:creationId xmlns:a16="http://schemas.microsoft.com/office/drawing/2014/main" id="{4D87B985-CB3B-4D9A-B1E0-45442931FF2B}"/>
              </a:ext>
            </a:extLst>
          </p:cNvPr>
          <p:cNvSpPr txBox="1"/>
          <p:nvPr/>
        </p:nvSpPr>
        <p:spPr bwMode="auto">
          <a:xfrm>
            <a:off x="10663138" y="496694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69" name="TextBox 68">
            <a:extLst>
              <a:ext uri="{FF2B5EF4-FFF2-40B4-BE49-F238E27FC236}">
                <a16:creationId xmlns:a16="http://schemas.microsoft.com/office/drawing/2014/main" id="{2D846268-A0EA-45A9-A458-B360023997E2}"/>
              </a:ext>
            </a:extLst>
          </p:cNvPr>
          <p:cNvSpPr txBox="1"/>
          <p:nvPr/>
        </p:nvSpPr>
        <p:spPr bwMode="auto">
          <a:xfrm>
            <a:off x="11078423" y="496694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70" name="TextBox 69">
            <a:extLst>
              <a:ext uri="{FF2B5EF4-FFF2-40B4-BE49-F238E27FC236}">
                <a16:creationId xmlns:a16="http://schemas.microsoft.com/office/drawing/2014/main" id="{37B42105-975F-40DC-A16E-6BC0C0DD6545}"/>
              </a:ext>
            </a:extLst>
          </p:cNvPr>
          <p:cNvSpPr txBox="1"/>
          <p:nvPr/>
        </p:nvSpPr>
        <p:spPr bwMode="auto">
          <a:xfrm>
            <a:off x="11549356" y="498025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11</a:t>
            </a:r>
          </a:p>
        </p:txBody>
      </p:sp>
      <p:grpSp>
        <p:nvGrpSpPr>
          <p:cNvPr id="9" name="Group 8">
            <a:extLst>
              <a:ext uri="{FF2B5EF4-FFF2-40B4-BE49-F238E27FC236}">
                <a16:creationId xmlns:a16="http://schemas.microsoft.com/office/drawing/2014/main" id="{00A0CB33-A087-4505-BD30-D7A88D7868B0}"/>
              </a:ext>
            </a:extLst>
          </p:cNvPr>
          <p:cNvGrpSpPr/>
          <p:nvPr/>
        </p:nvGrpSpPr>
        <p:grpSpPr>
          <a:xfrm>
            <a:off x="6536694" y="4950318"/>
            <a:ext cx="5211413" cy="87084"/>
            <a:chOff x="6560632" y="4950318"/>
            <a:chExt cx="5187475" cy="99378"/>
          </a:xfrm>
        </p:grpSpPr>
        <p:cxnSp>
          <p:nvCxnSpPr>
            <p:cNvPr id="44" name="Straight Connector 43">
              <a:extLst>
                <a:ext uri="{FF2B5EF4-FFF2-40B4-BE49-F238E27FC236}">
                  <a16:creationId xmlns:a16="http://schemas.microsoft.com/office/drawing/2014/main" id="{8666C3AA-9023-43F5-8119-69E855B7B2D3}"/>
                </a:ext>
              </a:extLst>
            </p:cNvPr>
            <p:cNvCxnSpPr>
              <a:cxnSpLocks/>
            </p:cNvCxnSpPr>
            <p:nvPr/>
          </p:nvCxnSpPr>
          <p:spPr bwMode="auto">
            <a:xfrm rot="5400000">
              <a:off x="6517973" y="5000914"/>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9D97DBB-53C4-4306-A2D6-6CF5EC6070DF}"/>
                </a:ext>
              </a:extLst>
            </p:cNvPr>
            <p:cNvCxnSpPr>
              <a:cxnSpLocks/>
            </p:cNvCxnSpPr>
            <p:nvPr/>
          </p:nvCxnSpPr>
          <p:spPr bwMode="auto">
            <a:xfrm rot="5400000">
              <a:off x="6996329" y="5007038"/>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11A9ABE-894F-421D-A1CC-ADEA75EF7B4E}"/>
                </a:ext>
              </a:extLst>
            </p:cNvPr>
            <p:cNvCxnSpPr>
              <a:cxnSpLocks/>
            </p:cNvCxnSpPr>
            <p:nvPr/>
          </p:nvCxnSpPr>
          <p:spPr bwMode="auto">
            <a:xfrm rot="5400000">
              <a:off x="7469274" y="4996836"/>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B6851B1-EFE7-40CF-AE4C-8CCE78CC4B91}"/>
                </a:ext>
              </a:extLst>
            </p:cNvPr>
            <p:cNvCxnSpPr>
              <a:cxnSpLocks/>
            </p:cNvCxnSpPr>
            <p:nvPr/>
          </p:nvCxnSpPr>
          <p:spPr bwMode="auto">
            <a:xfrm rot="5400000">
              <a:off x="7926967" y="4996346"/>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35F4C54-8E18-4B46-95EB-8835F3DAF202}"/>
                </a:ext>
              </a:extLst>
            </p:cNvPr>
            <p:cNvCxnSpPr>
              <a:cxnSpLocks/>
            </p:cNvCxnSpPr>
            <p:nvPr/>
          </p:nvCxnSpPr>
          <p:spPr bwMode="auto">
            <a:xfrm rot="5400000">
              <a:off x="8404274" y="4993933"/>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2E85760B-F543-4990-A3C4-219C5F1B1934}"/>
                </a:ext>
              </a:extLst>
            </p:cNvPr>
            <p:cNvCxnSpPr>
              <a:cxnSpLocks/>
            </p:cNvCxnSpPr>
            <p:nvPr/>
          </p:nvCxnSpPr>
          <p:spPr bwMode="auto">
            <a:xfrm rot="5400000">
              <a:off x="8873272" y="4999452"/>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6F19175-DBE7-4E32-BEDE-FE199B8BC6A9}"/>
                </a:ext>
              </a:extLst>
            </p:cNvPr>
            <p:cNvCxnSpPr>
              <a:cxnSpLocks/>
            </p:cNvCxnSpPr>
            <p:nvPr/>
          </p:nvCxnSpPr>
          <p:spPr bwMode="auto">
            <a:xfrm rot="5400000">
              <a:off x="9350149" y="4999958"/>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106F141C-DFAC-4635-96F1-7FB87D9EFE3F}"/>
                </a:ext>
              </a:extLst>
            </p:cNvPr>
            <p:cNvCxnSpPr>
              <a:cxnSpLocks/>
            </p:cNvCxnSpPr>
            <p:nvPr/>
          </p:nvCxnSpPr>
          <p:spPr bwMode="auto">
            <a:xfrm rot="5400000">
              <a:off x="9828505" y="5006082"/>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C253A345-44F0-4A0A-8268-BC44694611C4}"/>
                </a:ext>
              </a:extLst>
            </p:cNvPr>
            <p:cNvCxnSpPr>
              <a:cxnSpLocks/>
            </p:cNvCxnSpPr>
            <p:nvPr/>
          </p:nvCxnSpPr>
          <p:spPr bwMode="auto">
            <a:xfrm rot="5400000">
              <a:off x="10301450" y="4995880"/>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9C18207-79F3-43E1-9852-4EE7561EB9B0}"/>
                </a:ext>
              </a:extLst>
            </p:cNvPr>
            <p:cNvCxnSpPr>
              <a:cxnSpLocks/>
            </p:cNvCxnSpPr>
            <p:nvPr/>
          </p:nvCxnSpPr>
          <p:spPr bwMode="auto">
            <a:xfrm rot="5400000">
              <a:off x="10759143" y="4995390"/>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0CD21405-017D-43D7-A140-CD10AFC13523}"/>
                </a:ext>
              </a:extLst>
            </p:cNvPr>
            <p:cNvCxnSpPr>
              <a:cxnSpLocks/>
            </p:cNvCxnSpPr>
            <p:nvPr/>
          </p:nvCxnSpPr>
          <p:spPr bwMode="auto">
            <a:xfrm rot="5400000">
              <a:off x="11236450" y="4992977"/>
              <a:ext cx="85317"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122F2049-59FC-49D3-B850-3B551BD0044E}"/>
                </a:ext>
              </a:extLst>
            </p:cNvPr>
            <p:cNvCxnSpPr>
              <a:cxnSpLocks/>
            </p:cNvCxnSpPr>
            <p:nvPr/>
          </p:nvCxnSpPr>
          <p:spPr bwMode="auto">
            <a:xfrm rot="5400000">
              <a:off x="11705448" y="4998496"/>
              <a:ext cx="85317" cy="0"/>
            </a:xfrm>
            <a:prstGeom prst="line">
              <a:avLst/>
            </a:prstGeom>
            <a:noFill/>
            <a:ln w="28575" cap="flat" cmpd="sng" algn="ctr">
              <a:solidFill>
                <a:schemeClr val="bg1"/>
              </a:solidFill>
              <a:prstDash val="solid"/>
              <a:round/>
              <a:headEnd type="none" w="med" len="med"/>
              <a:tailEnd type="none" w="med" len="med"/>
            </a:ln>
            <a:effectLst/>
          </p:spPr>
        </p:cxnSp>
      </p:grpSp>
      <p:sp>
        <p:nvSpPr>
          <p:cNvPr id="13" name="Freeform: Shape 12">
            <a:extLst>
              <a:ext uri="{FF2B5EF4-FFF2-40B4-BE49-F238E27FC236}">
                <a16:creationId xmlns:a16="http://schemas.microsoft.com/office/drawing/2014/main" id="{063EBDAE-CDFE-4BD7-9138-EC200CCE7872}"/>
              </a:ext>
            </a:extLst>
          </p:cNvPr>
          <p:cNvSpPr/>
          <p:nvPr/>
        </p:nvSpPr>
        <p:spPr bwMode="auto">
          <a:xfrm>
            <a:off x="6558883" y="2408437"/>
            <a:ext cx="4906763" cy="626131"/>
          </a:xfrm>
          <a:custGeom>
            <a:avLst/>
            <a:gdLst>
              <a:gd name="connsiteX0" fmla="*/ 0 w 4906763"/>
              <a:gd name="connsiteY0" fmla="*/ 0 h 626131"/>
              <a:gd name="connsiteX1" fmla="*/ 235574 w 4906763"/>
              <a:gd name="connsiteY1" fmla="*/ 0 h 626131"/>
              <a:gd name="connsiteX2" fmla="*/ 235574 w 4906763"/>
              <a:gd name="connsiteY2" fmla="*/ 34096 h 626131"/>
              <a:gd name="connsiteX3" fmla="*/ 384358 w 4906763"/>
              <a:gd name="connsiteY3" fmla="*/ 34096 h 626131"/>
              <a:gd name="connsiteX4" fmla="*/ 384358 w 4906763"/>
              <a:gd name="connsiteY4" fmla="*/ 74391 h 626131"/>
              <a:gd name="connsiteX5" fmla="*/ 495945 w 4906763"/>
              <a:gd name="connsiteY5" fmla="*/ 74391 h 626131"/>
              <a:gd name="connsiteX6" fmla="*/ 495945 w 4906763"/>
              <a:gd name="connsiteY6" fmla="*/ 96089 h 626131"/>
              <a:gd name="connsiteX7" fmla="*/ 740819 w 4906763"/>
              <a:gd name="connsiteY7" fmla="*/ 96089 h 626131"/>
              <a:gd name="connsiteX8" fmla="*/ 740819 w 4906763"/>
              <a:gd name="connsiteY8" fmla="*/ 133285 h 626131"/>
              <a:gd name="connsiteX9" fmla="*/ 911300 w 4906763"/>
              <a:gd name="connsiteY9" fmla="*/ 133285 h 626131"/>
              <a:gd name="connsiteX10" fmla="*/ 911300 w 4906763"/>
              <a:gd name="connsiteY10" fmla="*/ 170481 h 626131"/>
              <a:gd name="connsiteX11" fmla="*/ 994991 w 4906763"/>
              <a:gd name="connsiteY11" fmla="*/ 170481 h 626131"/>
              <a:gd name="connsiteX12" fmla="*/ 994991 w 4906763"/>
              <a:gd name="connsiteY12" fmla="*/ 207677 h 626131"/>
              <a:gd name="connsiteX13" fmla="*/ 1053884 w 4906763"/>
              <a:gd name="connsiteY13" fmla="*/ 207677 h 626131"/>
              <a:gd name="connsiteX14" fmla="*/ 1053884 w 4906763"/>
              <a:gd name="connsiteY14" fmla="*/ 207677 h 626131"/>
              <a:gd name="connsiteX15" fmla="*/ 1053884 w 4906763"/>
              <a:gd name="connsiteY15" fmla="*/ 238674 h 626131"/>
              <a:gd name="connsiteX16" fmla="*/ 1211967 w 4906763"/>
              <a:gd name="connsiteY16" fmla="*/ 238674 h 626131"/>
              <a:gd name="connsiteX17" fmla="*/ 1211967 w 4906763"/>
              <a:gd name="connsiteY17" fmla="*/ 278969 h 626131"/>
              <a:gd name="connsiteX18" fmla="*/ 1314256 w 4906763"/>
              <a:gd name="connsiteY18" fmla="*/ 278969 h 626131"/>
              <a:gd name="connsiteX19" fmla="*/ 1314256 w 4906763"/>
              <a:gd name="connsiteY19" fmla="*/ 325464 h 626131"/>
              <a:gd name="connsiteX20" fmla="*/ 1373150 w 4906763"/>
              <a:gd name="connsiteY20" fmla="*/ 325464 h 626131"/>
              <a:gd name="connsiteX21" fmla="*/ 1373150 w 4906763"/>
              <a:gd name="connsiteY21" fmla="*/ 365760 h 626131"/>
              <a:gd name="connsiteX22" fmla="*/ 1453741 w 4906763"/>
              <a:gd name="connsiteY22" fmla="*/ 365760 h 626131"/>
              <a:gd name="connsiteX23" fmla="*/ 1453741 w 4906763"/>
              <a:gd name="connsiteY23" fmla="*/ 402956 h 626131"/>
              <a:gd name="connsiteX24" fmla="*/ 1838099 w 4906763"/>
              <a:gd name="connsiteY24" fmla="*/ 402956 h 626131"/>
              <a:gd name="connsiteX25" fmla="*/ 1838099 w 4906763"/>
              <a:gd name="connsiteY25" fmla="*/ 440151 h 626131"/>
              <a:gd name="connsiteX26" fmla="*/ 1946587 w 4906763"/>
              <a:gd name="connsiteY26" fmla="*/ 440151 h 626131"/>
              <a:gd name="connsiteX27" fmla="*/ 1946587 w 4906763"/>
              <a:gd name="connsiteY27" fmla="*/ 455650 h 626131"/>
              <a:gd name="connsiteX28" fmla="*/ 2061274 w 4906763"/>
              <a:gd name="connsiteY28" fmla="*/ 455650 h 626131"/>
              <a:gd name="connsiteX29" fmla="*/ 2061274 w 4906763"/>
              <a:gd name="connsiteY29" fmla="*/ 483547 h 626131"/>
              <a:gd name="connsiteX30" fmla="*/ 2228656 w 4906763"/>
              <a:gd name="connsiteY30" fmla="*/ 483547 h 626131"/>
              <a:gd name="connsiteX31" fmla="*/ 2228656 w 4906763"/>
              <a:gd name="connsiteY31" fmla="*/ 499045 h 626131"/>
              <a:gd name="connsiteX32" fmla="*/ 3124458 w 4906763"/>
              <a:gd name="connsiteY32" fmla="*/ 499045 h 626131"/>
              <a:gd name="connsiteX33" fmla="*/ 3124458 w 4906763"/>
              <a:gd name="connsiteY33" fmla="*/ 557939 h 626131"/>
              <a:gd name="connsiteX34" fmla="*/ 3189551 w 4906763"/>
              <a:gd name="connsiteY34" fmla="*/ 557939 h 626131"/>
              <a:gd name="connsiteX35" fmla="*/ 3189551 w 4906763"/>
              <a:gd name="connsiteY35" fmla="*/ 626131 h 626131"/>
              <a:gd name="connsiteX36" fmla="*/ 4906763 w 4906763"/>
              <a:gd name="connsiteY36" fmla="*/ 626131 h 626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906763" h="626131">
                <a:moveTo>
                  <a:pt x="0" y="0"/>
                </a:moveTo>
                <a:lnTo>
                  <a:pt x="235574" y="0"/>
                </a:lnTo>
                <a:lnTo>
                  <a:pt x="235574" y="34096"/>
                </a:lnTo>
                <a:lnTo>
                  <a:pt x="384358" y="34096"/>
                </a:lnTo>
                <a:lnTo>
                  <a:pt x="384358" y="74391"/>
                </a:lnTo>
                <a:lnTo>
                  <a:pt x="495945" y="74391"/>
                </a:lnTo>
                <a:lnTo>
                  <a:pt x="495945" y="96089"/>
                </a:lnTo>
                <a:lnTo>
                  <a:pt x="740819" y="96089"/>
                </a:lnTo>
                <a:lnTo>
                  <a:pt x="740819" y="133285"/>
                </a:lnTo>
                <a:lnTo>
                  <a:pt x="911300" y="133285"/>
                </a:lnTo>
                <a:lnTo>
                  <a:pt x="911300" y="170481"/>
                </a:lnTo>
                <a:lnTo>
                  <a:pt x="994991" y="170481"/>
                </a:lnTo>
                <a:lnTo>
                  <a:pt x="994991" y="207677"/>
                </a:lnTo>
                <a:lnTo>
                  <a:pt x="1053884" y="207677"/>
                </a:lnTo>
                <a:lnTo>
                  <a:pt x="1053884" y="207677"/>
                </a:lnTo>
                <a:lnTo>
                  <a:pt x="1053884" y="238674"/>
                </a:lnTo>
                <a:lnTo>
                  <a:pt x="1211967" y="238674"/>
                </a:lnTo>
                <a:lnTo>
                  <a:pt x="1211967" y="278969"/>
                </a:lnTo>
                <a:lnTo>
                  <a:pt x="1314256" y="278969"/>
                </a:lnTo>
                <a:lnTo>
                  <a:pt x="1314256" y="325464"/>
                </a:lnTo>
                <a:lnTo>
                  <a:pt x="1373150" y="325464"/>
                </a:lnTo>
                <a:lnTo>
                  <a:pt x="1373150" y="365760"/>
                </a:lnTo>
                <a:lnTo>
                  <a:pt x="1453741" y="365760"/>
                </a:lnTo>
                <a:lnTo>
                  <a:pt x="1453741" y="402956"/>
                </a:lnTo>
                <a:lnTo>
                  <a:pt x="1838099" y="402956"/>
                </a:lnTo>
                <a:lnTo>
                  <a:pt x="1838099" y="440151"/>
                </a:lnTo>
                <a:lnTo>
                  <a:pt x="1946587" y="440151"/>
                </a:lnTo>
                <a:lnTo>
                  <a:pt x="1946587" y="455650"/>
                </a:lnTo>
                <a:lnTo>
                  <a:pt x="2061274" y="455650"/>
                </a:lnTo>
                <a:lnTo>
                  <a:pt x="2061274" y="483547"/>
                </a:lnTo>
                <a:lnTo>
                  <a:pt x="2228656" y="483547"/>
                </a:lnTo>
                <a:lnTo>
                  <a:pt x="2228656" y="499045"/>
                </a:lnTo>
                <a:lnTo>
                  <a:pt x="3124458" y="499045"/>
                </a:lnTo>
                <a:lnTo>
                  <a:pt x="3124458" y="557939"/>
                </a:lnTo>
                <a:lnTo>
                  <a:pt x="3189551" y="557939"/>
                </a:lnTo>
                <a:lnTo>
                  <a:pt x="3189551" y="626131"/>
                </a:lnTo>
                <a:lnTo>
                  <a:pt x="4906763" y="626131"/>
                </a:lnTo>
              </a:path>
            </a:pathLst>
          </a:custGeom>
          <a:noFill/>
          <a:ln w="28575">
            <a:solidFill>
              <a:schemeClr val="accent1"/>
            </a:solidFill>
            <a:miter lim="800000"/>
            <a:headEnd/>
            <a:tailEnd/>
          </a:ln>
        </p:spPr>
        <p:txBody>
          <a:bodyPr rtlCol="0" anchor="ctr"/>
          <a:lstStyle/>
          <a:p>
            <a:pPr algn="ctr"/>
            <a:endParaRPr lang="en-US" dirty="0"/>
          </a:p>
        </p:txBody>
      </p:sp>
      <p:sp>
        <p:nvSpPr>
          <p:cNvPr id="77" name="Freeform: Shape 76">
            <a:extLst>
              <a:ext uri="{FF2B5EF4-FFF2-40B4-BE49-F238E27FC236}">
                <a16:creationId xmlns:a16="http://schemas.microsoft.com/office/drawing/2014/main" id="{EC332C17-7257-4643-A2FF-E320C29E3447}"/>
              </a:ext>
            </a:extLst>
          </p:cNvPr>
          <p:cNvSpPr/>
          <p:nvPr/>
        </p:nvSpPr>
        <p:spPr bwMode="auto">
          <a:xfrm>
            <a:off x="6543384" y="2411536"/>
            <a:ext cx="4382921" cy="1490937"/>
          </a:xfrm>
          <a:custGeom>
            <a:avLst/>
            <a:gdLst>
              <a:gd name="connsiteX0" fmla="*/ 0 w 4382921"/>
              <a:gd name="connsiteY0" fmla="*/ 0 h 1490937"/>
              <a:gd name="connsiteX1" fmla="*/ 189080 w 4382921"/>
              <a:gd name="connsiteY1" fmla="*/ 0 h 1490937"/>
              <a:gd name="connsiteX2" fmla="*/ 189080 w 4382921"/>
              <a:gd name="connsiteY2" fmla="*/ 40296 h 1490937"/>
              <a:gd name="connsiteX3" fmla="*/ 371960 w 4382921"/>
              <a:gd name="connsiteY3" fmla="*/ 40296 h 1490937"/>
              <a:gd name="connsiteX4" fmla="*/ 371960 w 4382921"/>
              <a:gd name="connsiteY4" fmla="*/ 86791 h 1490937"/>
              <a:gd name="connsiteX5" fmla="*/ 406056 w 4382921"/>
              <a:gd name="connsiteY5" fmla="*/ 86791 h 1490937"/>
              <a:gd name="connsiteX6" fmla="*/ 406056 w 4382921"/>
              <a:gd name="connsiteY6" fmla="*/ 154983 h 1490937"/>
              <a:gd name="connsiteX7" fmla="*/ 430853 w 4382921"/>
              <a:gd name="connsiteY7" fmla="*/ 154983 h 1490937"/>
              <a:gd name="connsiteX8" fmla="*/ 430853 w 4382921"/>
              <a:gd name="connsiteY8" fmla="*/ 223176 h 1490937"/>
              <a:gd name="connsiteX9" fmla="*/ 430853 w 4382921"/>
              <a:gd name="connsiteY9" fmla="*/ 223176 h 1490937"/>
              <a:gd name="connsiteX10" fmla="*/ 430853 w 4382921"/>
              <a:gd name="connsiteY10" fmla="*/ 260372 h 1490937"/>
              <a:gd name="connsiteX11" fmla="*/ 483548 w 4382921"/>
              <a:gd name="connsiteY11" fmla="*/ 260372 h 1490937"/>
              <a:gd name="connsiteX12" fmla="*/ 483548 w 4382921"/>
              <a:gd name="connsiteY12" fmla="*/ 340963 h 1490937"/>
              <a:gd name="connsiteX13" fmla="*/ 526943 w 4382921"/>
              <a:gd name="connsiteY13" fmla="*/ 340963 h 1490937"/>
              <a:gd name="connsiteX14" fmla="*/ 526943 w 4382921"/>
              <a:gd name="connsiteY14" fmla="*/ 396757 h 1490937"/>
              <a:gd name="connsiteX15" fmla="*/ 542441 w 4382921"/>
              <a:gd name="connsiteY15" fmla="*/ 396757 h 1490937"/>
              <a:gd name="connsiteX16" fmla="*/ 542441 w 4382921"/>
              <a:gd name="connsiteY16" fmla="*/ 427753 h 1490937"/>
              <a:gd name="connsiteX17" fmla="*/ 588936 w 4382921"/>
              <a:gd name="connsiteY17" fmla="*/ 427753 h 1490937"/>
              <a:gd name="connsiteX18" fmla="*/ 588936 w 4382921"/>
              <a:gd name="connsiteY18" fmla="*/ 480448 h 1490937"/>
              <a:gd name="connsiteX19" fmla="*/ 632331 w 4382921"/>
              <a:gd name="connsiteY19" fmla="*/ 480448 h 1490937"/>
              <a:gd name="connsiteX20" fmla="*/ 632331 w 4382921"/>
              <a:gd name="connsiteY20" fmla="*/ 548640 h 1490937"/>
              <a:gd name="connsiteX21" fmla="*/ 666428 w 4382921"/>
              <a:gd name="connsiteY21" fmla="*/ 548640 h 1490937"/>
              <a:gd name="connsiteX22" fmla="*/ 666428 w 4382921"/>
              <a:gd name="connsiteY22" fmla="*/ 607534 h 1490937"/>
              <a:gd name="connsiteX23" fmla="*/ 700524 w 4382921"/>
              <a:gd name="connsiteY23" fmla="*/ 607534 h 1490937"/>
              <a:gd name="connsiteX24" fmla="*/ 700524 w 4382921"/>
              <a:gd name="connsiteY24" fmla="*/ 694324 h 1490937"/>
              <a:gd name="connsiteX25" fmla="*/ 728421 w 4382921"/>
              <a:gd name="connsiteY25" fmla="*/ 694324 h 1490937"/>
              <a:gd name="connsiteX26" fmla="*/ 728421 w 4382921"/>
              <a:gd name="connsiteY26" fmla="*/ 747019 h 1490937"/>
              <a:gd name="connsiteX27" fmla="*/ 824510 w 4382921"/>
              <a:gd name="connsiteY27" fmla="*/ 747019 h 1490937"/>
              <a:gd name="connsiteX28" fmla="*/ 824510 w 4382921"/>
              <a:gd name="connsiteY28" fmla="*/ 840008 h 1490937"/>
              <a:gd name="connsiteX29" fmla="*/ 942297 w 4382921"/>
              <a:gd name="connsiteY29" fmla="*/ 840008 h 1490937"/>
              <a:gd name="connsiteX30" fmla="*/ 942297 w 4382921"/>
              <a:gd name="connsiteY30" fmla="*/ 874105 h 1490937"/>
              <a:gd name="connsiteX31" fmla="*/ 979493 w 4382921"/>
              <a:gd name="connsiteY31" fmla="*/ 874105 h 1490937"/>
              <a:gd name="connsiteX32" fmla="*/ 979493 w 4382921"/>
              <a:gd name="connsiteY32" fmla="*/ 902002 h 1490937"/>
              <a:gd name="connsiteX33" fmla="*/ 1010490 w 4382921"/>
              <a:gd name="connsiteY33" fmla="*/ 902002 h 1490937"/>
              <a:gd name="connsiteX34" fmla="*/ 1010490 w 4382921"/>
              <a:gd name="connsiteY34" fmla="*/ 939198 h 1490937"/>
              <a:gd name="connsiteX35" fmla="*/ 1060084 w 4382921"/>
              <a:gd name="connsiteY35" fmla="*/ 939198 h 1490937"/>
              <a:gd name="connsiteX36" fmla="*/ 1060084 w 4382921"/>
              <a:gd name="connsiteY36" fmla="*/ 976393 h 1490937"/>
              <a:gd name="connsiteX37" fmla="*/ 1094181 w 4382921"/>
              <a:gd name="connsiteY37" fmla="*/ 976393 h 1490937"/>
              <a:gd name="connsiteX38" fmla="*/ 1094181 w 4382921"/>
              <a:gd name="connsiteY38" fmla="*/ 1001191 h 1490937"/>
              <a:gd name="connsiteX39" fmla="*/ 1131377 w 4382921"/>
              <a:gd name="connsiteY39" fmla="*/ 1001191 h 1490937"/>
              <a:gd name="connsiteX40" fmla="*/ 1131377 w 4382921"/>
              <a:gd name="connsiteY40" fmla="*/ 1041486 h 1490937"/>
              <a:gd name="connsiteX41" fmla="*/ 1177872 w 4382921"/>
              <a:gd name="connsiteY41" fmla="*/ 1041486 h 1490937"/>
              <a:gd name="connsiteX42" fmla="*/ 1177872 w 4382921"/>
              <a:gd name="connsiteY42" fmla="*/ 1069383 h 1490937"/>
              <a:gd name="connsiteX43" fmla="*/ 1273961 w 4382921"/>
              <a:gd name="connsiteY43" fmla="*/ 1069383 h 1490937"/>
              <a:gd name="connsiteX44" fmla="*/ 1273961 w 4382921"/>
              <a:gd name="connsiteY44" fmla="*/ 1140676 h 1490937"/>
              <a:gd name="connsiteX45" fmla="*/ 1308057 w 4382921"/>
              <a:gd name="connsiteY45" fmla="*/ 1140676 h 1490937"/>
              <a:gd name="connsiteX46" fmla="*/ 1308057 w 4382921"/>
              <a:gd name="connsiteY46" fmla="*/ 1174772 h 1490937"/>
              <a:gd name="connsiteX47" fmla="*/ 1363851 w 4382921"/>
              <a:gd name="connsiteY47" fmla="*/ 1174772 h 1490937"/>
              <a:gd name="connsiteX48" fmla="*/ 1363851 w 4382921"/>
              <a:gd name="connsiteY48" fmla="*/ 1196469 h 1490937"/>
              <a:gd name="connsiteX49" fmla="*/ 1416545 w 4382921"/>
              <a:gd name="connsiteY49" fmla="*/ 1196469 h 1490937"/>
              <a:gd name="connsiteX50" fmla="*/ 1416545 w 4382921"/>
              <a:gd name="connsiteY50" fmla="*/ 1249164 h 1490937"/>
              <a:gd name="connsiteX51" fmla="*/ 1441343 w 4382921"/>
              <a:gd name="connsiteY51" fmla="*/ 1249164 h 1490937"/>
              <a:gd name="connsiteX52" fmla="*/ 1441343 w 4382921"/>
              <a:gd name="connsiteY52" fmla="*/ 1301858 h 1490937"/>
              <a:gd name="connsiteX53" fmla="*/ 1487838 w 4382921"/>
              <a:gd name="connsiteY53" fmla="*/ 1301858 h 1490937"/>
              <a:gd name="connsiteX54" fmla="*/ 1487838 w 4382921"/>
              <a:gd name="connsiteY54" fmla="*/ 1301858 h 1490937"/>
              <a:gd name="connsiteX55" fmla="*/ 1562230 w 4382921"/>
              <a:gd name="connsiteY55" fmla="*/ 1301858 h 1490937"/>
              <a:gd name="connsiteX56" fmla="*/ 1562230 w 4382921"/>
              <a:gd name="connsiteY56" fmla="*/ 1370050 h 1490937"/>
              <a:gd name="connsiteX57" fmla="*/ 1649020 w 4382921"/>
              <a:gd name="connsiteY57" fmla="*/ 1370050 h 1490937"/>
              <a:gd name="connsiteX58" fmla="*/ 1649020 w 4382921"/>
              <a:gd name="connsiteY58" fmla="*/ 1413446 h 1490937"/>
              <a:gd name="connsiteX59" fmla="*/ 1704814 w 4382921"/>
              <a:gd name="connsiteY59" fmla="*/ 1413446 h 1490937"/>
              <a:gd name="connsiteX60" fmla="*/ 1704814 w 4382921"/>
              <a:gd name="connsiteY60" fmla="*/ 1447542 h 1490937"/>
              <a:gd name="connsiteX61" fmla="*/ 2510726 w 4382921"/>
              <a:gd name="connsiteY61" fmla="*/ 1447542 h 1490937"/>
              <a:gd name="connsiteX62" fmla="*/ 2510726 w 4382921"/>
              <a:gd name="connsiteY62" fmla="*/ 1490937 h 1490937"/>
              <a:gd name="connsiteX63" fmla="*/ 4382921 w 4382921"/>
              <a:gd name="connsiteY63" fmla="*/ 1490937 h 1490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382921" h="1490937">
                <a:moveTo>
                  <a:pt x="0" y="0"/>
                </a:moveTo>
                <a:lnTo>
                  <a:pt x="189080" y="0"/>
                </a:lnTo>
                <a:lnTo>
                  <a:pt x="189080" y="40296"/>
                </a:lnTo>
                <a:lnTo>
                  <a:pt x="371960" y="40296"/>
                </a:lnTo>
                <a:lnTo>
                  <a:pt x="371960" y="86791"/>
                </a:lnTo>
                <a:lnTo>
                  <a:pt x="406056" y="86791"/>
                </a:lnTo>
                <a:lnTo>
                  <a:pt x="406056" y="154983"/>
                </a:lnTo>
                <a:lnTo>
                  <a:pt x="430853" y="154983"/>
                </a:lnTo>
                <a:lnTo>
                  <a:pt x="430853" y="223176"/>
                </a:lnTo>
                <a:lnTo>
                  <a:pt x="430853" y="223176"/>
                </a:lnTo>
                <a:lnTo>
                  <a:pt x="430853" y="260372"/>
                </a:lnTo>
                <a:lnTo>
                  <a:pt x="483548" y="260372"/>
                </a:lnTo>
                <a:lnTo>
                  <a:pt x="483548" y="340963"/>
                </a:lnTo>
                <a:lnTo>
                  <a:pt x="526943" y="340963"/>
                </a:lnTo>
                <a:lnTo>
                  <a:pt x="526943" y="396757"/>
                </a:lnTo>
                <a:lnTo>
                  <a:pt x="542441" y="396757"/>
                </a:lnTo>
                <a:lnTo>
                  <a:pt x="542441" y="427753"/>
                </a:lnTo>
                <a:lnTo>
                  <a:pt x="588936" y="427753"/>
                </a:lnTo>
                <a:lnTo>
                  <a:pt x="588936" y="480448"/>
                </a:lnTo>
                <a:lnTo>
                  <a:pt x="632331" y="480448"/>
                </a:lnTo>
                <a:lnTo>
                  <a:pt x="632331" y="548640"/>
                </a:lnTo>
                <a:lnTo>
                  <a:pt x="666428" y="548640"/>
                </a:lnTo>
                <a:lnTo>
                  <a:pt x="666428" y="607534"/>
                </a:lnTo>
                <a:lnTo>
                  <a:pt x="700524" y="607534"/>
                </a:lnTo>
                <a:lnTo>
                  <a:pt x="700524" y="694324"/>
                </a:lnTo>
                <a:lnTo>
                  <a:pt x="728421" y="694324"/>
                </a:lnTo>
                <a:lnTo>
                  <a:pt x="728421" y="747019"/>
                </a:lnTo>
                <a:lnTo>
                  <a:pt x="824510" y="747019"/>
                </a:lnTo>
                <a:lnTo>
                  <a:pt x="824510" y="840008"/>
                </a:lnTo>
                <a:lnTo>
                  <a:pt x="942297" y="840008"/>
                </a:lnTo>
                <a:lnTo>
                  <a:pt x="942297" y="874105"/>
                </a:lnTo>
                <a:lnTo>
                  <a:pt x="979493" y="874105"/>
                </a:lnTo>
                <a:lnTo>
                  <a:pt x="979493" y="902002"/>
                </a:lnTo>
                <a:lnTo>
                  <a:pt x="1010490" y="902002"/>
                </a:lnTo>
                <a:lnTo>
                  <a:pt x="1010490" y="939198"/>
                </a:lnTo>
                <a:lnTo>
                  <a:pt x="1060084" y="939198"/>
                </a:lnTo>
                <a:lnTo>
                  <a:pt x="1060084" y="976393"/>
                </a:lnTo>
                <a:lnTo>
                  <a:pt x="1094181" y="976393"/>
                </a:lnTo>
                <a:lnTo>
                  <a:pt x="1094181" y="1001191"/>
                </a:lnTo>
                <a:lnTo>
                  <a:pt x="1131377" y="1001191"/>
                </a:lnTo>
                <a:lnTo>
                  <a:pt x="1131377" y="1041486"/>
                </a:lnTo>
                <a:lnTo>
                  <a:pt x="1177872" y="1041486"/>
                </a:lnTo>
                <a:lnTo>
                  <a:pt x="1177872" y="1069383"/>
                </a:lnTo>
                <a:lnTo>
                  <a:pt x="1273961" y="1069383"/>
                </a:lnTo>
                <a:lnTo>
                  <a:pt x="1273961" y="1140676"/>
                </a:lnTo>
                <a:lnTo>
                  <a:pt x="1308057" y="1140676"/>
                </a:lnTo>
                <a:lnTo>
                  <a:pt x="1308057" y="1174772"/>
                </a:lnTo>
                <a:lnTo>
                  <a:pt x="1363851" y="1174772"/>
                </a:lnTo>
                <a:lnTo>
                  <a:pt x="1363851" y="1196469"/>
                </a:lnTo>
                <a:lnTo>
                  <a:pt x="1416545" y="1196469"/>
                </a:lnTo>
                <a:lnTo>
                  <a:pt x="1416545" y="1249164"/>
                </a:lnTo>
                <a:lnTo>
                  <a:pt x="1441343" y="1249164"/>
                </a:lnTo>
                <a:lnTo>
                  <a:pt x="1441343" y="1301858"/>
                </a:lnTo>
                <a:lnTo>
                  <a:pt x="1487838" y="1301858"/>
                </a:lnTo>
                <a:lnTo>
                  <a:pt x="1487838" y="1301858"/>
                </a:lnTo>
                <a:lnTo>
                  <a:pt x="1562230" y="1301858"/>
                </a:lnTo>
                <a:lnTo>
                  <a:pt x="1562230" y="1370050"/>
                </a:lnTo>
                <a:lnTo>
                  <a:pt x="1649020" y="1370050"/>
                </a:lnTo>
                <a:lnTo>
                  <a:pt x="1649020" y="1413446"/>
                </a:lnTo>
                <a:lnTo>
                  <a:pt x="1704814" y="1413446"/>
                </a:lnTo>
                <a:lnTo>
                  <a:pt x="1704814" y="1447542"/>
                </a:lnTo>
                <a:lnTo>
                  <a:pt x="2510726" y="1447542"/>
                </a:lnTo>
                <a:lnTo>
                  <a:pt x="2510726" y="1490937"/>
                </a:lnTo>
                <a:lnTo>
                  <a:pt x="4382921" y="1490937"/>
                </a:lnTo>
              </a:path>
            </a:pathLst>
          </a:custGeom>
          <a:noFill/>
          <a:ln w="28575">
            <a:solidFill>
              <a:schemeClr val="accent3"/>
            </a:solidFill>
            <a:miter lim="800000"/>
            <a:headEnd/>
            <a:tailEnd/>
          </a:ln>
        </p:spPr>
        <p:txBody>
          <a:bodyPr rtlCol="0" anchor="ctr"/>
          <a:lstStyle/>
          <a:p>
            <a:pPr algn="ctr"/>
            <a:endParaRPr lang="en-US" dirty="0"/>
          </a:p>
        </p:txBody>
      </p:sp>
      <p:cxnSp>
        <p:nvCxnSpPr>
          <p:cNvPr id="79" name="Straight Connector 78">
            <a:extLst>
              <a:ext uri="{FF2B5EF4-FFF2-40B4-BE49-F238E27FC236}">
                <a16:creationId xmlns:a16="http://schemas.microsoft.com/office/drawing/2014/main" id="{FCF9FFD9-D628-4982-BAF7-E78A20DDB766}"/>
              </a:ext>
            </a:extLst>
          </p:cNvPr>
          <p:cNvCxnSpPr/>
          <p:nvPr/>
        </p:nvCxnSpPr>
        <p:spPr bwMode="auto">
          <a:xfrm>
            <a:off x="6664271" y="2358874"/>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BF57DFD2-5A54-4F17-B8B3-E4D962F396CB}"/>
              </a:ext>
            </a:extLst>
          </p:cNvPr>
          <p:cNvCxnSpPr/>
          <p:nvPr/>
        </p:nvCxnSpPr>
        <p:spPr bwMode="auto">
          <a:xfrm>
            <a:off x="6726157" y="2358874"/>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0FFA3BBF-343D-4761-B172-75F6446873E2}"/>
              </a:ext>
            </a:extLst>
          </p:cNvPr>
          <p:cNvCxnSpPr/>
          <p:nvPr/>
        </p:nvCxnSpPr>
        <p:spPr bwMode="auto">
          <a:xfrm>
            <a:off x="6763977" y="2398307"/>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E77A1461-124C-4896-B359-FCDD63F243F3}"/>
              </a:ext>
            </a:extLst>
          </p:cNvPr>
          <p:cNvCxnSpPr/>
          <p:nvPr/>
        </p:nvCxnSpPr>
        <p:spPr bwMode="auto">
          <a:xfrm>
            <a:off x="6795489" y="2398307"/>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A56693F-2869-4EDD-8EBD-2C7D26B1353C}"/>
              </a:ext>
            </a:extLst>
          </p:cNvPr>
          <p:cNvCxnSpPr/>
          <p:nvPr/>
        </p:nvCxnSpPr>
        <p:spPr bwMode="auto">
          <a:xfrm>
            <a:off x="6845601" y="2398307"/>
            <a:ext cx="0" cy="111221"/>
          </a:xfrm>
          <a:prstGeom prst="line">
            <a:avLst/>
          </a:prstGeom>
          <a:noFill/>
          <a:ln w="28575"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55516577-CF9A-489A-A7E9-39414D5B3210}"/>
              </a:ext>
            </a:extLst>
          </p:cNvPr>
          <p:cNvCxnSpPr/>
          <p:nvPr/>
        </p:nvCxnSpPr>
        <p:spPr bwMode="auto">
          <a:xfrm>
            <a:off x="6879343" y="2398650"/>
            <a:ext cx="0" cy="111221"/>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19FBEF60-2DE3-4D60-A3F5-1F42D4921CF4}"/>
              </a:ext>
            </a:extLst>
          </p:cNvPr>
          <p:cNvCxnSpPr/>
          <p:nvPr/>
        </p:nvCxnSpPr>
        <p:spPr bwMode="auto">
          <a:xfrm>
            <a:off x="6921026" y="2453917"/>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E59E916B-9496-498F-955C-5BBD5D61DC72}"/>
              </a:ext>
            </a:extLst>
          </p:cNvPr>
          <p:cNvCxnSpPr/>
          <p:nvPr/>
        </p:nvCxnSpPr>
        <p:spPr bwMode="auto">
          <a:xfrm>
            <a:off x="6927226" y="2484855"/>
            <a:ext cx="0" cy="111221"/>
          </a:xfrm>
          <a:prstGeom prst="line">
            <a:avLst/>
          </a:prstGeom>
          <a:noFill/>
          <a:ln w="28575"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82B83F36-3967-4331-8116-447A3D39CBEF}"/>
              </a:ext>
            </a:extLst>
          </p:cNvPr>
          <p:cNvCxnSpPr/>
          <p:nvPr/>
        </p:nvCxnSpPr>
        <p:spPr bwMode="auto">
          <a:xfrm>
            <a:off x="6974754" y="2596076"/>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C7910F49-AB25-47A6-B549-46B9DADC58AC}"/>
              </a:ext>
            </a:extLst>
          </p:cNvPr>
          <p:cNvCxnSpPr/>
          <p:nvPr/>
        </p:nvCxnSpPr>
        <p:spPr bwMode="auto">
          <a:xfrm>
            <a:off x="7830777" y="3465107"/>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EBEE7DC2-016A-494B-A368-8B5F2299AD67}"/>
              </a:ext>
            </a:extLst>
          </p:cNvPr>
          <p:cNvCxnSpPr/>
          <p:nvPr/>
        </p:nvCxnSpPr>
        <p:spPr bwMode="auto">
          <a:xfrm>
            <a:off x="7016084" y="2615684"/>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879B5548-F0C5-46B7-A703-FD71F4B57A90}"/>
              </a:ext>
            </a:extLst>
          </p:cNvPr>
          <p:cNvCxnSpPr/>
          <p:nvPr/>
        </p:nvCxnSpPr>
        <p:spPr bwMode="auto">
          <a:xfrm>
            <a:off x="7040536" y="2704197"/>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F3C473AB-1378-4A6C-A5AE-4BA045622ED7}"/>
              </a:ext>
            </a:extLst>
          </p:cNvPr>
          <p:cNvCxnSpPr/>
          <p:nvPr/>
        </p:nvCxnSpPr>
        <p:spPr bwMode="auto">
          <a:xfrm>
            <a:off x="7081692" y="2770825"/>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4930887C-71CE-4943-AD6C-EBCB2F12CA92}"/>
              </a:ext>
            </a:extLst>
          </p:cNvPr>
          <p:cNvCxnSpPr/>
          <p:nvPr/>
        </p:nvCxnSpPr>
        <p:spPr bwMode="auto">
          <a:xfrm>
            <a:off x="7116305" y="2777106"/>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0FC0B856-ABE2-4603-A66D-20ECAA2F66AF}"/>
              </a:ext>
            </a:extLst>
          </p:cNvPr>
          <p:cNvCxnSpPr/>
          <p:nvPr/>
        </p:nvCxnSpPr>
        <p:spPr bwMode="auto">
          <a:xfrm>
            <a:off x="7175716" y="2845116"/>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5CF8F3A0-79E6-46D9-8366-4BC620CA2FCE}"/>
              </a:ext>
            </a:extLst>
          </p:cNvPr>
          <p:cNvCxnSpPr/>
          <p:nvPr/>
        </p:nvCxnSpPr>
        <p:spPr bwMode="auto">
          <a:xfrm>
            <a:off x="7188631" y="2900727"/>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15AAEC1D-B954-488D-A74F-C1864FB7BDC9}"/>
              </a:ext>
            </a:extLst>
          </p:cNvPr>
          <p:cNvCxnSpPr/>
          <p:nvPr/>
        </p:nvCxnSpPr>
        <p:spPr bwMode="auto">
          <a:xfrm>
            <a:off x="8041554" y="3662876"/>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029F99D-449B-4E62-BF22-A4B313016310}"/>
              </a:ext>
            </a:extLst>
          </p:cNvPr>
          <p:cNvCxnSpPr/>
          <p:nvPr/>
        </p:nvCxnSpPr>
        <p:spPr bwMode="auto">
          <a:xfrm>
            <a:off x="7254240" y="3034568"/>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0558C459-6397-4BFF-8957-4154C4649E9A}"/>
              </a:ext>
            </a:extLst>
          </p:cNvPr>
          <p:cNvCxnSpPr/>
          <p:nvPr/>
        </p:nvCxnSpPr>
        <p:spPr bwMode="auto">
          <a:xfrm>
            <a:off x="7260440" y="3089904"/>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7A0962DA-5EEE-4174-BF86-4B07D47D7C16}"/>
              </a:ext>
            </a:extLst>
          </p:cNvPr>
          <p:cNvCxnSpPr/>
          <p:nvPr/>
        </p:nvCxnSpPr>
        <p:spPr bwMode="auto">
          <a:xfrm>
            <a:off x="7645831" y="3357927"/>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703CACA-B272-45BC-AD70-3A8C71333C1A}"/>
              </a:ext>
            </a:extLst>
          </p:cNvPr>
          <p:cNvCxnSpPr/>
          <p:nvPr/>
        </p:nvCxnSpPr>
        <p:spPr bwMode="auto">
          <a:xfrm>
            <a:off x="7332081" y="3099204"/>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8E10E2D5-D2C0-414F-BCD5-0E4FDDFDC445}"/>
              </a:ext>
            </a:extLst>
          </p:cNvPr>
          <p:cNvCxnSpPr/>
          <p:nvPr/>
        </p:nvCxnSpPr>
        <p:spPr bwMode="auto">
          <a:xfrm>
            <a:off x="7392692" y="3198025"/>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BE610D9E-1512-4809-A0BE-AA6990D813B3}"/>
              </a:ext>
            </a:extLst>
          </p:cNvPr>
          <p:cNvCxnSpPr/>
          <p:nvPr/>
        </p:nvCxnSpPr>
        <p:spPr bwMode="auto">
          <a:xfrm>
            <a:off x="7439704" y="3198025"/>
            <a:ext cx="0" cy="111221"/>
          </a:xfrm>
          <a:prstGeom prst="line">
            <a:avLst/>
          </a:prstGeom>
          <a:noFill/>
          <a:ln w="38100"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95C46390-EB52-470B-AF4B-FA3393D31512}"/>
              </a:ext>
            </a:extLst>
          </p:cNvPr>
          <p:cNvCxnSpPr/>
          <p:nvPr/>
        </p:nvCxnSpPr>
        <p:spPr bwMode="auto">
          <a:xfrm>
            <a:off x="7511932" y="3244114"/>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5233464-E4FD-4E95-966B-8F425B3DEFFE}"/>
              </a:ext>
            </a:extLst>
          </p:cNvPr>
          <p:cNvCxnSpPr/>
          <p:nvPr/>
        </p:nvCxnSpPr>
        <p:spPr bwMode="auto">
          <a:xfrm>
            <a:off x="7565143" y="3299724"/>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5E68F26-4179-483D-90F5-4394E04304DD}"/>
              </a:ext>
            </a:extLst>
          </p:cNvPr>
          <p:cNvCxnSpPr/>
          <p:nvPr/>
        </p:nvCxnSpPr>
        <p:spPr bwMode="auto">
          <a:xfrm>
            <a:off x="7609055" y="3323414"/>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02C6C27-70AF-4FDF-8B61-D9B85D1A32CC}"/>
              </a:ext>
            </a:extLst>
          </p:cNvPr>
          <p:cNvCxnSpPr/>
          <p:nvPr/>
        </p:nvCxnSpPr>
        <p:spPr bwMode="auto">
          <a:xfrm>
            <a:off x="7672739" y="3384549"/>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65068DB6-CE3D-4AA6-A028-5C4C37B9B3BE}"/>
              </a:ext>
            </a:extLst>
          </p:cNvPr>
          <p:cNvCxnSpPr/>
          <p:nvPr/>
        </p:nvCxnSpPr>
        <p:spPr bwMode="auto">
          <a:xfrm>
            <a:off x="7709277" y="3401553"/>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72745C0-0B4E-4564-A48A-1E89BC3CB1B0}"/>
              </a:ext>
            </a:extLst>
          </p:cNvPr>
          <p:cNvCxnSpPr/>
          <p:nvPr/>
        </p:nvCxnSpPr>
        <p:spPr bwMode="auto">
          <a:xfrm>
            <a:off x="7777986" y="3429000"/>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5B104AA9-DDE4-44FC-806B-66682380409D}"/>
              </a:ext>
            </a:extLst>
          </p:cNvPr>
          <p:cNvCxnSpPr/>
          <p:nvPr/>
        </p:nvCxnSpPr>
        <p:spPr bwMode="auto">
          <a:xfrm>
            <a:off x="7917988" y="3540221"/>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C3E86652-4C13-4C13-86CC-F906A048120D}"/>
              </a:ext>
            </a:extLst>
          </p:cNvPr>
          <p:cNvCxnSpPr/>
          <p:nvPr/>
        </p:nvCxnSpPr>
        <p:spPr bwMode="auto">
          <a:xfrm>
            <a:off x="8380354" y="3803135"/>
            <a:ext cx="0" cy="111221"/>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E78A4A1E-E6EC-4D76-B717-8FC299582696}"/>
              </a:ext>
            </a:extLst>
          </p:cNvPr>
          <p:cNvCxnSpPr/>
          <p:nvPr/>
        </p:nvCxnSpPr>
        <p:spPr bwMode="auto">
          <a:xfrm>
            <a:off x="8433403" y="3803135"/>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2815D7FA-5516-4621-9F03-B57E50F62E88}"/>
              </a:ext>
            </a:extLst>
          </p:cNvPr>
          <p:cNvCxnSpPr/>
          <p:nvPr/>
        </p:nvCxnSpPr>
        <p:spPr bwMode="auto">
          <a:xfrm>
            <a:off x="8486614" y="3803135"/>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85999938-DEF8-4B88-8510-26C99EC2F214}"/>
              </a:ext>
            </a:extLst>
          </p:cNvPr>
          <p:cNvCxnSpPr/>
          <p:nvPr/>
        </p:nvCxnSpPr>
        <p:spPr bwMode="auto">
          <a:xfrm>
            <a:off x="8542924" y="3803135"/>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AD0F161A-1ACF-4E7B-8877-BA2F02B2D2B9}"/>
              </a:ext>
            </a:extLst>
          </p:cNvPr>
          <p:cNvCxnSpPr/>
          <p:nvPr/>
        </p:nvCxnSpPr>
        <p:spPr bwMode="auto">
          <a:xfrm>
            <a:off x="8599236" y="3803135"/>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E56E17FE-98AC-42CE-B036-98BB00D89EB1}"/>
              </a:ext>
            </a:extLst>
          </p:cNvPr>
          <p:cNvCxnSpPr/>
          <p:nvPr/>
        </p:nvCxnSpPr>
        <p:spPr bwMode="auto">
          <a:xfrm>
            <a:off x="8674144" y="3803135"/>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B86C0AD5-7E43-4555-B1E8-ACC350DE6D0A}"/>
              </a:ext>
            </a:extLst>
          </p:cNvPr>
          <p:cNvCxnSpPr/>
          <p:nvPr/>
        </p:nvCxnSpPr>
        <p:spPr bwMode="auto">
          <a:xfrm>
            <a:off x="8914639" y="3803135"/>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5818887-3014-4177-9B84-C7BC952BC845}"/>
              </a:ext>
            </a:extLst>
          </p:cNvPr>
          <p:cNvCxnSpPr/>
          <p:nvPr/>
        </p:nvCxnSpPr>
        <p:spPr bwMode="auto">
          <a:xfrm>
            <a:off x="8759347" y="3803135"/>
            <a:ext cx="0" cy="111221"/>
          </a:xfrm>
          <a:prstGeom prst="line">
            <a:avLst/>
          </a:prstGeom>
          <a:noFill/>
          <a:ln w="57150"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9953AAA0-AAD7-4E31-AE2B-BC51180E609C}"/>
              </a:ext>
            </a:extLst>
          </p:cNvPr>
          <p:cNvCxnSpPr/>
          <p:nvPr/>
        </p:nvCxnSpPr>
        <p:spPr bwMode="auto">
          <a:xfrm>
            <a:off x="9005046" y="3803135"/>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D7F13E2D-ACFF-49D9-A359-99B5D793D005}"/>
              </a:ext>
            </a:extLst>
          </p:cNvPr>
          <p:cNvCxnSpPr/>
          <p:nvPr/>
        </p:nvCxnSpPr>
        <p:spPr bwMode="auto">
          <a:xfrm>
            <a:off x="9058256" y="3849371"/>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2C417157-1F1B-4C2A-901A-6F21E2A9D9C2}"/>
              </a:ext>
            </a:extLst>
          </p:cNvPr>
          <p:cNvCxnSpPr/>
          <p:nvPr/>
        </p:nvCxnSpPr>
        <p:spPr bwMode="auto">
          <a:xfrm>
            <a:off x="9173460" y="3849371"/>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793F0CB0-7FAB-44D3-B8C4-A6E4655881E9}"/>
              </a:ext>
            </a:extLst>
          </p:cNvPr>
          <p:cNvCxnSpPr/>
          <p:nvPr/>
        </p:nvCxnSpPr>
        <p:spPr bwMode="auto">
          <a:xfrm>
            <a:off x="9232254" y="3849371"/>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B63E6662-9BEB-40AA-9C71-F406ED323F0A}"/>
              </a:ext>
            </a:extLst>
          </p:cNvPr>
          <p:cNvCxnSpPr/>
          <p:nvPr/>
        </p:nvCxnSpPr>
        <p:spPr bwMode="auto">
          <a:xfrm>
            <a:off x="9284884" y="3849371"/>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FC11F5E8-A854-40CA-8B14-8C2A5333404B}"/>
              </a:ext>
            </a:extLst>
          </p:cNvPr>
          <p:cNvCxnSpPr/>
          <p:nvPr/>
        </p:nvCxnSpPr>
        <p:spPr bwMode="auto">
          <a:xfrm>
            <a:off x="9356694" y="3849371"/>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49B3010-0679-4141-B79D-85D925AC2259}"/>
              </a:ext>
            </a:extLst>
          </p:cNvPr>
          <p:cNvCxnSpPr/>
          <p:nvPr/>
        </p:nvCxnSpPr>
        <p:spPr bwMode="auto">
          <a:xfrm>
            <a:off x="9416103" y="3849371"/>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2C3C25BA-EEC2-4C71-8E93-91CC893F1BC9}"/>
              </a:ext>
            </a:extLst>
          </p:cNvPr>
          <p:cNvCxnSpPr/>
          <p:nvPr/>
        </p:nvCxnSpPr>
        <p:spPr bwMode="auto">
          <a:xfrm>
            <a:off x="9602600" y="3849371"/>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928CD5A-38AD-4924-A603-BEF762E2040D}"/>
              </a:ext>
            </a:extLst>
          </p:cNvPr>
          <p:cNvCxnSpPr/>
          <p:nvPr/>
        </p:nvCxnSpPr>
        <p:spPr bwMode="auto">
          <a:xfrm>
            <a:off x="9686807" y="3849371"/>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DAECF7A4-09AF-452B-B6EA-C4D9169EF718}"/>
              </a:ext>
            </a:extLst>
          </p:cNvPr>
          <p:cNvCxnSpPr/>
          <p:nvPr/>
        </p:nvCxnSpPr>
        <p:spPr bwMode="auto">
          <a:xfrm>
            <a:off x="9913599" y="3849371"/>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2EB089C5-58E4-4C87-95E2-83CCF819328D}"/>
              </a:ext>
            </a:extLst>
          </p:cNvPr>
          <p:cNvCxnSpPr/>
          <p:nvPr/>
        </p:nvCxnSpPr>
        <p:spPr bwMode="auto">
          <a:xfrm>
            <a:off x="10255078" y="3849371"/>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956AB82-3FAC-4675-A79F-37E99ED81256}"/>
              </a:ext>
            </a:extLst>
          </p:cNvPr>
          <p:cNvCxnSpPr/>
          <p:nvPr/>
        </p:nvCxnSpPr>
        <p:spPr bwMode="auto">
          <a:xfrm>
            <a:off x="9561842" y="3849371"/>
            <a:ext cx="0" cy="111221"/>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EDD203B6-0F95-4E9D-983B-68C9288077A5}"/>
              </a:ext>
            </a:extLst>
          </p:cNvPr>
          <p:cNvCxnSpPr/>
          <p:nvPr/>
        </p:nvCxnSpPr>
        <p:spPr bwMode="auto">
          <a:xfrm>
            <a:off x="10435376" y="3849371"/>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813F1625-6C2C-414D-9C72-E57BC0D0A7CC}"/>
              </a:ext>
            </a:extLst>
          </p:cNvPr>
          <p:cNvCxnSpPr/>
          <p:nvPr/>
        </p:nvCxnSpPr>
        <p:spPr bwMode="auto">
          <a:xfrm>
            <a:off x="10804234" y="3849371"/>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75553D2-C780-43E6-AFFE-F487FA947227}"/>
              </a:ext>
            </a:extLst>
          </p:cNvPr>
          <p:cNvCxnSpPr/>
          <p:nvPr/>
        </p:nvCxnSpPr>
        <p:spPr bwMode="auto">
          <a:xfrm>
            <a:off x="10842464" y="3849371"/>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26728F4-39A7-45CF-86C4-F030A9041ED7}"/>
              </a:ext>
            </a:extLst>
          </p:cNvPr>
          <p:cNvCxnSpPr/>
          <p:nvPr/>
        </p:nvCxnSpPr>
        <p:spPr bwMode="auto">
          <a:xfrm>
            <a:off x="10911174" y="3849371"/>
            <a:ext cx="0" cy="111221"/>
          </a:xfrm>
          <a:prstGeom prst="line">
            <a:avLst/>
          </a:prstGeom>
          <a:noFill/>
          <a:ln w="19050"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FCBE5AAD-1F09-4EF1-8C34-7E8E3E646BD9}"/>
              </a:ext>
            </a:extLst>
          </p:cNvPr>
          <p:cNvCxnSpPr/>
          <p:nvPr/>
        </p:nvCxnSpPr>
        <p:spPr bwMode="auto">
          <a:xfrm>
            <a:off x="6763977" y="2352826"/>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DE0C53E9-015C-4A91-9D36-1685DD741D74}"/>
              </a:ext>
            </a:extLst>
          </p:cNvPr>
          <p:cNvCxnSpPr/>
          <p:nvPr/>
        </p:nvCxnSpPr>
        <p:spPr bwMode="auto">
          <a:xfrm>
            <a:off x="6812021" y="2352826"/>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0C0C7878-6B47-45D7-969C-52EF28F8156A}"/>
              </a:ext>
            </a:extLst>
          </p:cNvPr>
          <p:cNvCxnSpPr/>
          <p:nvPr/>
        </p:nvCxnSpPr>
        <p:spPr bwMode="auto">
          <a:xfrm>
            <a:off x="6944791" y="2408437"/>
            <a:ext cx="0" cy="111221"/>
          </a:xfrm>
          <a:prstGeom prst="line">
            <a:avLst/>
          </a:prstGeom>
          <a:noFill/>
          <a:ln w="7620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F9B002ED-710A-47C3-AB32-753A12F7937C}"/>
              </a:ext>
            </a:extLst>
          </p:cNvPr>
          <p:cNvCxnSpPr/>
          <p:nvPr/>
        </p:nvCxnSpPr>
        <p:spPr bwMode="auto">
          <a:xfrm>
            <a:off x="7065161" y="2451151"/>
            <a:ext cx="0" cy="111221"/>
          </a:xfrm>
          <a:prstGeom prst="line">
            <a:avLst/>
          </a:prstGeom>
          <a:noFill/>
          <a:ln w="7620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85EA41E3-A237-4AB4-99DD-16A7093093B7}"/>
              </a:ext>
            </a:extLst>
          </p:cNvPr>
          <p:cNvCxnSpPr/>
          <p:nvPr/>
        </p:nvCxnSpPr>
        <p:spPr bwMode="auto">
          <a:xfrm>
            <a:off x="7817109" y="2622832"/>
            <a:ext cx="0" cy="111221"/>
          </a:xfrm>
          <a:prstGeom prst="line">
            <a:avLst/>
          </a:prstGeom>
          <a:noFill/>
          <a:ln w="7620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6DA17BD8-170F-47B7-96E9-3DBB4F3B57D8}"/>
              </a:ext>
            </a:extLst>
          </p:cNvPr>
          <p:cNvCxnSpPr/>
          <p:nvPr/>
        </p:nvCxnSpPr>
        <p:spPr bwMode="auto">
          <a:xfrm>
            <a:off x="7760519" y="2605518"/>
            <a:ext cx="0" cy="111221"/>
          </a:xfrm>
          <a:prstGeom prst="line">
            <a:avLst/>
          </a:prstGeom>
          <a:noFill/>
          <a:ln w="7620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C9ED86A-A11D-49D5-BCF7-18763131C3B5}"/>
              </a:ext>
            </a:extLst>
          </p:cNvPr>
          <p:cNvCxnSpPr/>
          <p:nvPr/>
        </p:nvCxnSpPr>
        <p:spPr bwMode="auto">
          <a:xfrm>
            <a:off x="7016084" y="2435960"/>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AB9B02A-57C3-4047-B668-4DFA2E1FE907}"/>
              </a:ext>
            </a:extLst>
          </p:cNvPr>
          <p:cNvCxnSpPr/>
          <p:nvPr/>
        </p:nvCxnSpPr>
        <p:spPr bwMode="auto">
          <a:xfrm>
            <a:off x="7140071" y="2451151"/>
            <a:ext cx="0" cy="111221"/>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AE199BE9-51A6-439D-955B-DF841EBA98D7}"/>
              </a:ext>
            </a:extLst>
          </p:cNvPr>
          <p:cNvCxnSpPr/>
          <p:nvPr/>
        </p:nvCxnSpPr>
        <p:spPr bwMode="auto">
          <a:xfrm>
            <a:off x="7184500" y="2451150"/>
            <a:ext cx="0" cy="111221"/>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C6BC2515-3661-4CF0-A4E7-A0BE21224539}"/>
              </a:ext>
            </a:extLst>
          </p:cNvPr>
          <p:cNvCxnSpPr/>
          <p:nvPr/>
        </p:nvCxnSpPr>
        <p:spPr bwMode="auto">
          <a:xfrm>
            <a:off x="7217838" y="2464047"/>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035E22F4-420A-4D4C-8C96-1F861F70E53A}"/>
              </a:ext>
            </a:extLst>
          </p:cNvPr>
          <p:cNvCxnSpPr/>
          <p:nvPr/>
        </p:nvCxnSpPr>
        <p:spPr bwMode="auto">
          <a:xfrm>
            <a:off x="7280348" y="2464047"/>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E42A3C4-61AD-4937-ADB5-0E7687C734FE}"/>
              </a:ext>
            </a:extLst>
          </p:cNvPr>
          <p:cNvCxnSpPr/>
          <p:nvPr/>
        </p:nvCxnSpPr>
        <p:spPr bwMode="auto">
          <a:xfrm>
            <a:off x="7324262" y="2476988"/>
            <a:ext cx="0" cy="111221"/>
          </a:xfrm>
          <a:prstGeom prst="line">
            <a:avLst/>
          </a:prstGeom>
          <a:noFill/>
          <a:ln w="5715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3E4AF4EE-15CF-40A2-9B0A-2FB40CB3E850}"/>
              </a:ext>
            </a:extLst>
          </p:cNvPr>
          <p:cNvCxnSpPr/>
          <p:nvPr/>
        </p:nvCxnSpPr>
        <p:spPr bwMode="auto">
          <a:xfrm>
            <a:off x="7380292" y="2489902"/>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89FD9A86-F4DD-44A7-9F87-3708A13FAEAE}"/>
              </a:ext>
            </a:extLst>
          </p:cNvPr>
          <p:cNvCxnSpPr/>
          <p:nvPr/>
        </p:nvCxnSpPr>
        <p:spPr bwMode="auto">
          <a:xfrm>
            <a:off x="7486196" y="2502077"/>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2D1ED554-FE2B-4D10-B24F-FE23E1C287D3}"/>
              </a:ext>
            </a:extLst>
          </p:cNvPr>
          <p:cNvCxnSpPr/>
          <p:nvPr/>
        </p:nvCxnSpPr>
        <p:spPr bwMode="auto">
          <a:xfrm>
            <a:off x="7509864" y="2529498"/>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F352724A-A204-40F1-A7E0-9F440E0118B8}"/>
              </a:ext>
            </a:extLst>
          </p:cNvPr>
          <p:cNvCxnSpPr/>
          <p:nvPr/>
        </p:nvCxnSpPr>
        <p:spPr bwMode="auto">
          <a:xfrm>
            <a:off x="8085467" y="2760756"/>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D903ADA1-AD63-43C1-9CF3-E114F530AE04}"/>
              </a:ext>
            </a:extLst>
          </p:cNvPr>
          <p:cNvCxnSpPr/>
          <p:nvPr/>
        </p:nvCxnSpPr>
        <p:spPr bwMode="auto">
          <a:xfrm>
            <a:off x="8126672" y="2760756"/>
            <a:ext cx="0" cy="111221"/>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35BF31B7-1B04-4ADB-BB30-680B929D3D87}"/>
              </a:ext>
            </a:extLst>
          </p:cNvPr>
          <p:cNvCxnSpPr/>
          <p:nvPr/>
        </p:nvCxnSpPr>
        <p:spPr bwMode="auto">
          <a:xfrm>
            <a:off x="8328272" y="2760756"/>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78C256E8-38F0-48F8-8E7F-69AD2827679B}"/>
              </a:ext>
            </a:extLst>
          </p:cNvPr>
          <p:cNvCxnSpPr/>
          <p:nvPr/>
        </p:nvCxnSpPr>
        <p:spPr bwMode="auto">
          <a:xfrm>
            <a:off x="8361754" y="2760756"/>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03F6D505-0A17-44B1-9B8A-1130E321E9BF}"/>
              </a:ext>
            </a:extLst>
          </p:cNvPr>
          <p:cNvCxnSpPr/>
          <p:nvPr/>
        </p:nvCxnSpPr>
        <p:spPr bwMode="auto">
          <a:xfrm>
            <a:off x="7427304" y="2501562"/>
            <a:ext cx="0" cy="111221"/>
          </a:xfrm>
          <a:prstGeom prst="line">
            <a:avLst/>
          </a:prstGeom>
          <a:noFill/>
          <a:ln w="5715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52AE31CF-DA0E-4E52-9571-BD2ABE21EC81}"/>
              </a:ext>
            </a:extLst>
          </p:cNvPr>
          <p:cNvCxnSpPr/>
          <p:nvPr/>
        </p:nvCxnSpPr>
        <p:spPr bwMode="auto">
          <a:xfrm>
            <a:off x="7528986" y="2554072"/>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8813A6D6-8AF9-4820-833C-85774B13931B}"/>
              </a:ext>
            </a:extLst>
          </p:cNvPr>
          <p:cNvCxnSpPr/>
          <p:nvPr/>
        </p:nvCxnSpPr>
        <p:spPr bwMode="auto">
          <a:xfrm>
            <a:off x="7565143" y="2562496"/>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56AA094A-F6E1-4FC9-8521-4F2F4B797EF9}"/>
              </a:ext>
            </a:extLst>
          </p:cNvPr>
          <p:cNvCxnSpPr/>
          <p:nvPr/>
        </p:nvCxnSpPr>
        <p:spPr bwMode="auto">
          <a:xfrm>
            <a:off x="7672126" y="2592976"/>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976C5921-020F-4D27-8AB7-9A95D2A131BF}"/>
              </a:ext>
            </a:extLst>
          </p:cNvPr>
          <p:cNvCxnSpPr/>
          <p:nvPr/>
        </p:nvCxnSpPr>
        <p:spPr bwMode="auto">
          <a:xfrm>
            <a:off x="7642118" y="2580503"/>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0D922338-3324-4731-A0E8-122837F6121C}"/>
              </a:ext>
            </a:extLst>
          </p:cNvPr>
          <p:cNvCxnSpPr/>
          <p:nvPr/>
        </p:nvCxnSpPr>
        <p:spPr bwMode="auto">
          <a:xfrm>
            <a:off x="7699977" y="2605300"/>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3C78905D-2E41-4B31-B820-E96728858327}"/>
              </a:ext>
            </a:extLst>
          </p:cNvPr>
          <p:cNvCxnSpPr/>
          <p:nvPr/>
        </p:nvCxnSpPr>
        <p:spPr bwMode="auto">
          <a:xfrm>
            <a:off x="7864776" y="2636113"/>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F80671D4-01BF-4915-824E-E578BE5D83FB}"/>
              </a:ext>
            </a:extLst>
          </p:cNvPr>
          <p:cNvCxnSpPr/>
          <p:nvPr/>
        </p:nvCxnSpPr>
        <p:spPr bwMode="auto">
          <a:xfrm>
            <a:off x="7890090" y="2659604"/>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C246FD43-482E-44EE-A278-F6DCC11E9CC7}"/>
              </a:ext>
            </a:extLst>
          </p:cNvPr>
          <p:cNvCxnSpPr/>
          <p:nvPr/>
        </p:nvCxnSpPr>
        <p:spPr bwMode="auto">
          <a:xfrm>
            <a:off x="7935455" y="2704123"/>
            <a:ext cx="0" cy="111221"/>
          </a:xfrm>
          <a:prstGeom prst="line">
            <a:avLst/>
          </a:prstGeom>
          <a:noFill/>
          <a:ln w="5715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B1A95C99-9F9A-4BA8-8E13-7FF9B2158324}"/>
              </a:ext>
            </a:extLst>
          </p:cNvPr>
          <p:cNvCxnSpPr/>
          <p:nvPr/>
        </p:nvCxnSpPr>
        <p:spPr bwMode="auto">
          <a:xfrm>
            <a:off x="8047754" y="2760756"/>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C15C9981-FB12-4EA8-9C81-D3103DFC8B1B}"/>
              </a:ext>
            </a:extLst>
          </p:cNvPr>
          <p:cNvCxnSpPr/>
          <p:nvPr/>
        </p:nvCxnSpPr>
        <p:spPr bwMode="auto">
          <a:xfrm>
            <a:off x="7989892" y="2733895"/>
            <a:ext cx="0" cy="111221"/>
          </a:xfrm>
          <a:prstGeom prst="line">
            <a:avLst/>
          </a:prstGeom>
          <a:noFill/>
          <a:ln w="7620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A03D9617-47D8-4A8F-B1A3-38351F386B30}"/>
              </a:ext>
            </a:extLst>
          </p:cNvPr>
          <p:cNvCxnSpPr/>
          <p:nvPr/>
        </p:nvCxnSpPr>
        <p:spPr bwMode="auto">
          <a:xfrm>
            <a:off x="8236319" y="2760756"/>
            <a:ext cx="0" cy="111221"/>
          </a:xfrm>
          <a:prstGeom prst="line">
            <a:avLst/>
          </a:prstGeom>
          <a:noFill/>
          <a:ln w="7620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9F89CCD4-FE91-4CBF-BA75-204C05F8D0A3}"/>
              </a:ext>
            </a:extLst>
          </p:cNvPr>
          <p:cNvCxnSpPr/>
          <p:nvPr/>
        </p:nvCxnSpPr>
        <p:spPr bwMode="auto">
          <a:xfrm>
            <a:off x="8275413" y="2760756"/>
            <a:ext cx="0" cy="111221"/>
          </a:xfrm>
          <a:prstGeom prst="line">
            <a:avLst/>
          </a:prstGeom>
          <a:noFill/>
          <a:ln w="7620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9436784C-E14D-4ECB-8555-E9CAA07581B0}"/>
              </a:ext>
            </a:extLst>
          </p:cNvPr>
          <p:cNvCxnSpPr/>
          <p:nvPr/>
        </p:nvCxnSpPr>
        <p:spPr bwMode="auto">
          <a:xfrm>
            <a:off x="8170583" y="2760756"/>
            <a:ext cx="0" cy="111221"/>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40D3E922-CA28-4864-8E1F-6EA2A3C837E9}"/>
              </a:ext>
            </a:extLst>
          </p:cNvPr>
          <p:cNvCxnSpPr/>
          <p:nvPr/>
        </p:nvCxnSpPr>
        <p:spPr bwMode="auto">
          <a:xfrm>
            <a:off x="8417903" y="2789505"/>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69926AB5-CF23-41FA-AFDC-007965C60CB1}"/>
              </a:ext>
            </a:extLst>
          </p:cNvPr>
          <p:cNvCxnSpPr/>
          <p:nvPr/>
        </p:nvCxnSpPr>
        <p:spPr bwMode="auto">
          <a:xfrm>
            <a:off x="8468014" y="2796886"/>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A21F80C6-154A-4FF2-9424-B60F2B3DADDD}"/>
              </a:ext>
            </a:extLst>
          </p:cNvPr>
          <p:cNvCxnSpPr/>
          <p:nvPr/>
        </p:nvCxnSpPr>
        <p:spPr bwMode="auto">
          <a:xfrm>
            <a:off x="8495914" y="2809140"/>
            <a:ext cx="0" cy="111221"/>
          </a:xfrm>
          <a:prstGeom prst="line">
            <a:avLst/>
          </a:prstGeom>
          <a:noFill/>
          <a:ln w="7620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7EDF74F8-B7BC-45E5-9B8B-C76F91C4A4A9}"/>
              </a:ext>
            </a:extLst>
          </p:cNvPr>
          <p:cNvCxnSpPr/>
          <p:nvPr/>
        </p:nvCxnSpPr>
        <p:spPr bwMode="auto">
          <a:xfrm>
            <a:off x="8648314" y="2827616"/>
            <a:ext cx="0" cy="111221"/>
          </a:xfrm>
          <a:prstGeom prst="line">
            <a:avLst/>
          </a:prstGeom>
          <a:noFill/>
          <a:ln w="7620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C78E2C18-7891-4EDE-A906-0CD170D80A12}"/>
              </a:ext>
            </a:extLst>
          </p:cNvPr>
          <p:cNvCxnSpPr/>
          <p:nvPr/>
        </p:nvCxnSpPr>
        <p:spPr bwMode="auto">
          <a:xfrm>
            <a:off x="8582206" y="2817208"/>
            <a:ext cx="0" cy="111221"/>
          </a:xfrm>
          <a:prstGeom prst="line">
            <a:avLst/>
          </a:prstGeom>
          <a:noFill/>
          <a:ln w="571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0C04694A-0171-499F-B6C8-F0426C8F2154}"/>
              </a:ext>
            </a:extLst>
          </p:cNvPr>
          <p:cNvCxnSpPr/>
          <p:nvPr/>
        </p:nvCxnSpPr>
        <p:spPr bwMode="auto">
          <a:xfrm>
            <a:off x="8734606" y="2827616"/>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A1AFE07-01A5-4329-8F75-BE135422BEAB}"/>
              </a:ext>
            </a:extLst>
          </p:cNvPr>
          <p:cNvCxnSpPr/>
          <p:nvPr/>
        </p:nvCxnSpPr>
        <p:spPr bwMode="auto">
          <a:xfrm>
            <a:off x="9469741" y="2850256"/>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19BE2290-D7B1-4413-AEA7-F7BCB0B7134E}"/>
              </a:ext>
            </a:extLst>
          </p:cNvPr>
          <p:cNvCxnSpPr/>
          <p:nvPr/>
        </p:nvCxnSpPr>
        <p:spPr bwMode="auto">
          <a:xfrm>
            <a:off x="9385386" y="2850256"/>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6A3E3B67-D3D0-4571-8071-99B925608B76}"/>
              </a:ext>
            </a:extLst>
          </p:cNvPr>
          <p:cNvCxnSpPr/>
          <p:nvPr/>
        </p:nvCxnSpPr>
        <p:spPr bwMode="auto">
          <a:xfrm>
            <a:off x="9331290" y="2850256"/>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94017B15-ACA6-4F9D-BBDF-BCA3F809EE9F}"/>
              </a:ext>
            </a:extLst>
          </p:cNvPr>
          <p:cNvCxnSpPr/>
          <p:nvPr/>
        </p:nvCxnSpPr>
        <p:spPr bwMode="auto">
          <a:xfrm>
            <a:off x="8799699" y="2845116"/>
            <a:ext cx="0" cy="111221"/>
          </a:xfrm>
          <a:prstGeom prst="line">
            <a:avLst/>
          </a:prstGeom>
          <a:noFill/>
          <a:ln w="5715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412043EF-960F-4AB6-8A3E-3628F6F6248C}"/>
              </a:ext>
            </a:extLst>
          </p:cNvPr>
          <p:cNvCxnSpPr/>
          <p:nvPr/>
        </p:nvCxnSpPr>
        <p:spPr bwMode="auto">
          <a:xfrm>
            <a:off x="9024727" y="2850256"/>
            <a:ext cx="0" cy="111221"/>
          </a:xfrm>
          <a:prstGeom prst="line">
            <a:avLst/>
          </a:prstGeom>
          <a:noFill/>
          <a:ln w="5715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CB948C29-3D45-44E9-A069-F718CF1E9396}"/>
              </a:ext>
            </a:extLst>
          </p:cNvPr>
          <p:cNvCxnSpPr/>
          <p:nvPr/>
        </p:nvCxnSpPr>
        <p:spPr bwMode="auto">
          <a:xfrm>
            <a:off x="9239764" y="2850256"/>
            <a:ext cx="0" cy="111221"/>
          </a:xfrm>
          <a:prstGeom prst="line">
            <a:avLst/>
          </a:prstGeom>
          <a:noFill/>
          <a:ln w="5715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D3F430AD-BF7E-4038-AB2D-21AE1CAF25FD}"/>
              </a:ext>
            </a:extLst>
          </p:cNvPr>
          <p:cNvCxnSpPr/>
          <p:nvPr/>
        </p:nvCxnSpPr>
        <p:spPr bwMode="auto">
          <a:xfrm>
            <a:off x="8855597" y="2850256"/>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1BD4F4E2-8C72-43CB-B6E9-2931F7D025A0}"/>
              </a:ext>
            </a:extLst>
          </p:cNvPr>
          <p:cNvCxnSpPr/>
          <p:nvPr/>
        </p:nvCxnSpPr>
        <p:spPr bwMode="auto">
          <a:xfrm>
            <a:off x="8887006" y="2850256"/>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1912EE4-FE51-40EE-83CE-8AB644C2E2B8}"/>
              </a:ext>
            </a:extLst>
          </p:cNvPr>
          <p:cNvCxnSpPr/>
          <p:nvPr/>
        </p:nvCxnSpPr>
        <p:spPr bwMode="auto">
          <a:xfrm>
            <a:off x="8914607" y="2850256"/>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EBF74E16-CED7-486F-A920-4BE871046CBF}"/>
              </a:ext>
            </a:extLst>
          </p:cNvPr>
          <p:cNvCxnSpPr/>
          <p:nvPr/>
        </p:nvCxnSpPr>
        <p:spPr bwMode="auto">
          <a:xfrm>
            <a:off x="8943937" y="2850256"/>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8B93AB83-86A5-4B97-B15B-39178BD8D656}"/>
              </a:ext>
            </a:extLst>
          </p:cNvPr>
          <p:cNvCxnSpPr/>
          <p:nvPr/>
        </p:nvCxnSpPr>
        <p:spPr bwMode="auto">
          <a:xfrm>
            <a:off x="9184440" y="2850256"/>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1848C97B-4210-49E0-9EF6-386B21F3B2C5}"/>
              </a:ext>
            </a:extLst>
          </p:cNvPr>
          <p:cNvCxnSpPr/>
          <p:nvPr/>
        </p:nvCxnSpPr>
        <p:spPr bwMode="auto">
          <a:xfrm>
            <a:off x="8988771" y="2850256"/>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5802193E-6BB5-40A3-ACA6-1F5A28FDEF5E}"/>
              </a:ext>
            </a:extLst>
          </p:cNvPr>
          <p:cNvCxnSpPr/>
          <p:nvPr/>
        </p:nvCxnSpPr>
        <p:spPr bwMode="auto">
          <a:xfrm>
            <a:off x="9810293"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642ACE84-E112-44CB-929D-C96098B396C8}"/>
              </a:ext>
            </a:extLst>
          </p:cNvPr>
          <p:cNvCxnSpPr/>
          <p:nvPr/>
        </p:nvCxnSpPr>
        <p:spPr bwMode="auto">
          <a:xfrm>
            <a:off x="9104488" y="2850256"/>
            <a:ext cx="0" cy="111221"/>
          </a:xfrm>
          <a:prstGeom prst="line">
            <a:avLst/>
          </a:prstGeom>
          <a:noFill/>
          <a:ln w="76200"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52BFD45D-CE6B-436D-AEA7-70C211F23A7E}"/>
              </a:ext>
            </a:extLst>
          </p:cNvPr>
          <p:cNvCxnSpPr/>
          <p:nvPr/>
        </p:nvCxnSpPr>
        <p:spPr bwMode="auto">
          <a:xfrm>
            <a:off x="9429296" y="2850256"/>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93354D5E-A737-4651-AC83-0E1439AD157E}"/>
              </a:ext>
            </a:extLst>
          </p:cNvPr>
          <p:cNvCxnSpPr/>
          <p:nvPr/>
        </p:nvCxnSpPr>
        <p:spPr bwMode="auto">
          <a:xfrm>
            <a:off x="9518016" y="2850256"/>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FB4D9C24-7282-4832-BA52-42D5A3C0B94A}"/>
              </a:ext>
            </a:extLst>
          </p:cNvPr>
          <p:cNvCxnSpPr/>
          <p:nvPr/>
        </p:nvCxnSpPr>
        <p:spPr bwMode="auto">
          <a:xfrm>
            <a:off x="9613726" y="2850256"/>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C64D1C03-D5DC-472D-B666-995D2DEFCFE3}"/>
              </a:ext>
            </a:extLst>
          </p:cNvPr>
          <p:cNvCxnSpPr/>
          <p:nvPr/>
        </p:nvCxnSpPr>
        <p:spPr bwMode="auto">
          <a:xfrm>
            <a:off x="9713881" y="2911696"/>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6040F9B7-8379-4D76-92B3-835136281FF9}"/>
              </a:ext>
            </a:extLst>
          </p:cNvPr>
          <p:cNvCxnSpPr/>
          <p:nvPr/>
        </p:nvCxnSpPr>
        <p:spPr bwMode="auto">
          <a:xfrm>
            <a:off x="9739435" y="290810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8D840382-2B86-4B20-B7B8-8ADF1CD2F0C6}"/>
              </a:ext>
            </a:extLst>
          </p:cNvPr>
          <p:cNvCxnSpPr/>
          <p:nvPr/>
        </p:nvCxnSpPr>
        <p:spPr bwMode="auto">
          <a:xfrm>
            <a:off x="9769997"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AC4F8BEA-7C1D-4B84-96E1-EE62BE2FF5A3}"/>
              </a:ext>
            </a:extLst>
          </p:cNvPr>
          <p:cNvCxnSpPr/>
          <p:nvPr/>
        </p:nvCxnSpPr>
        <p:spPr bwMode="auto">
          <a:xfrm>
            <a:off x="9561842" y="2850256"/>
            <a:ext cx="0" cy="111221"/>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D54F820E-2AB4-4A85-80FF-C7511DE63D0F}"/>
              </a:ext>
            </a:extLst>
          </p:cNvPr>
          <p:cNvCxnSpPr/>
          <p:nvPr/>
        </p:nvCxnSpPr>
        <p:spPr bwMode="auto">
          <a:xfrm>
            <a:off x="9645549" y="2850256"/>
            <a:ext cx="0" cy="111221"/>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8BCF5C7A-F729-4677-9DA1-1C64DA20B3E2}"/>
              </a:ext>
            </a:extLst>
          </p:cNvPr>
          <p:cNvCxnSpPr/>
          <p:nvPr/>
        </p:nvCxnSpPr>
        <p:spPr bwMode="auto">
          <a:xfrm>
            <a:off x="9896647"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CADF9858-C196-429D-A97A-EDC19EB63051}"/>
              </a:ext>
            </a:extLst>
          </p:cNvPr>
          <p:cNvCxnSpPr/>
          <p:nvPr/>
        </p:nvCxnSpPr>
        <p:spPr bwMode="auto">
          <a:xfrm>
            <a:off x="9926897"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04A886D3-A5F1-447E-9559-FC9EEE271ECF}"/>
              </a:ext>
            </a:extLst>
          </p:cNvPr>
          <p:cNvCxnSpPr/>
          <p:nvPr/>
        </p:nvCxnSpPr>
        <p:spPr bwMode="auto">
          <a:xfrm>
            <a:off x="9994723"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AD9BE996-49C1-4DB2-8465-7A5E4DA5E5F3}"/>
              </a:ext>
            </a:extLst>
          </p:cNvPr>
          <p:cNvCxnSpPr/>
          <p:nvPr/>
        </p:nvCxnSpPr>
        <p:spPr bwMode="auto">
          <a:xfrm>
            <a:off x="10024029"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76C56678-E6E4-4064-9E9B-22D35508BED8}"/>
              </a:ext>
            </a:extLst>
          </p:cNvPr>
          <p:cNvCxnSpPr/>
          <p:nvPr/>
        </p:nvCxnSpPr>
        <p:spPr bwMode="auto">
          <a:xfrm>
            <a:off x="10057750"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9CA6AAE7-13F7-4628-99ED-BEB9A3DF9D55}"/>
              </a:ext>
            </a:extLst>
          </p:cNvPr>
          <p:cNvCxnSpPr/>
          <p:nvPr/>
        </p:nvCxnSpPr>
        <p:spPr bwMode="auto">
          <a:xfrm>
            <a:off x="10287641"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BF839AFD-F66B-4FE2-A579-221B043B36FF}"/>
              </a:ext>
            </a:extLst>
          </p:cNvPr>
          <p:cNvCxnSpPr/>
          <p:nvPr/>
        </p:nvCxnSpPr>
        <p:spPr bwMode="auto">
          <a:xfrm>
            <a:off x="10171814" y="2981815"/>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5AF6DE3E-8B19-4E48-901A-3D6DECA08F0D}"/>
              </a:ext>
            </a:extLst>
          </p:cNvPr>
          <p:cNvCxnSpPr/>
          <p:nvPr/>
        </p:nvCxnSpPr>
        <p:spPr bwMode="auto">
          <a:xfrm>
            <a:off x="10238823" y="2981815"/>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B92F46BF-844A-40A7-B02F-562642DF645F}"/>
              </a:ext>
            </a:extLst>
          </p:cNvPr>
          <p:cNvCxnSpPr/>
          <p:nvPr/>
        </p:nvCxnSpPr>
        <p:spPr bwMode="auto">
          <a:xfrm>
            <a:off x="10758684" y="2981815"/>
            <a:ext cx="0" cy="111221"/>
          </a:xfrm>
          <a:prstGeom prst="line">
            <a:avLst/>
          </a:prstGeom>
          <a:noFill/>
          <a:ln w="38100"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E98D583E-8439-4F81-BD21-F81FAEB7AE72}"/>
              </a:ext>
            </a:extLst>
          </p:cNvPr>
          <p:cNvCxnSpPr/>
          <p:nvPr/>
        </p:nvCxnSpPr>
        <p:spPr bwMode="auto">
          <a:xfrm>
            <a:off x="10356350"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44DEBD5-8704-4CA5-9AB6-DDEB1818A8FB}"/>
              </a:ext>
            </a:extLst>
          </p:cNvPr>
          <p:cNvCxnSpPr/>
          <p:nvPr/>
        </p:nvCxnSpPr>
        <p:spPr bwMode="auto">
          <a:xfrm>
            <a:off x="10384247"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1117AA12-2F3E-445B-AEC8-43503E0065FF}"/>
              </a:ext>
            </a:extLst>
          </p:cNvPr>
          <p:cNvCxnSpPr/>
          <p:nvPr/>
        </p:nvCxnSpPr>
        <p:spPr bwMode="auto">
          <a:xfrm>
            <a:off x="10413676"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FE7E1DBF-FF02-4603-924B-83CE7CF277AC}"/>
              </a:ext>
            </a:extLst>
          </p:cNvPr>
          <p:cNvCxnSpPr/>
          <p:nvPr/>
        </p:nvCxnSpPr>
        <p:spPr bwMode="auto">
          <a:xfrm>
            <a:off x="10467298"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EF6F3AE2-7BA5-4CB3-B69B-BBA5C3538B3E}"/>
              </a:ext>
            </a:extLst>
          </p:cNvPr>
          <p:cNvCxnSpPr/>
          <p:nvPr/>
        </p:nvCxnSpPr>
        <p:spPr bwMode="auto">
          <a:xfrm>
            <a:off x="10512882"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A059E395-902F-4021-8B59-ABA7F92F252C}"/>
              </a:ext>
            </a:extLst>
          </p:cNvPr>
          <p:cNvCxnSpPr/>
          <p:nvPr/>
        </p:nvCxnSpPr>
        <p:spPr bwMode="auto">
          <a:xfrm>
            <a:off x="10679648"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6271FAD3-8250-4821-AECE-81EFA12FCA37}"/>
              </a:ext>
            </a:extLst>
          </p:cNvPr>
          <p:cNvCxnSpPr/>
          <p:nvPr/>
        </p:nvCxnSpPr>
        <p:spPr bwMode="auto">
          <a:xfrm>
            <a:off x="10812332"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0718C73D-C60E-4134-8055-1AB7ABCAF8CB}"/>
              </a:ext>
            </a:extLst>
          </p:cNvPr>
          <p:cNvCxnSpPr/>
          <p:nvPr/>
        </p:nvCxnSpPr>
        <p:spPr bwMode="auto">
          <a:xfrm>
            <a:off x="10935563"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0A85EEE1-055F-44EE-8F7F-AB48491C181B}"/>
              </a:ext>
            </a:extLst>
          </p:cNvPr>
          <p:cNvCxnSpPr/>
          <p:nvPr/>
        </p:nvCxnSpPr>
        <p:spPr bwMode="auto">
          <a:xfrm>
            <a:off x="11069123"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283675AB-756D-49FE-81DF-9B32C9CD454F}"/>
              </a:ext>
            </a:extLst>
          </p:cNvPr>
          <p:cNvCxnSpPr/>
          <p:nvPr/>
        </p:nvCxnSpPr>
        <p:spPr bwMode="auto">
          <a:xfrm>
            <a:off x="11180751"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D4EE2CC8-5AA1-4863-A333-6F892828B31C}"/>
              </a:ext>
            </a:extLst>
          </p:cNvPr>
          <p:cNvCxnSpPr/>
          <p:nvPr/>
        </p:nvCxnSpPr>
        <p:spPr bwMode="auto">
          <a:xfrm>
            <a:off x="11465646" y="2981815"/>
            <a:ext cx="0" cy="111221"/>
          </a:xfrm>
          <a:prstGeom prst="line">
            <a:avLst/>
          </a:prstGeom>
          <a:noFill/>
          <a:ln w="19050" cap="flat" cmpd="sng" algn="ctr">
            <a:solidFill>
              <a:schemeClr val="accent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B62BA479-8B32-4647-A7C9-DC4ED0C63FD8}"/>
              </a:ext>
            </a:extLst>
          </p:cNvPr>
          <p:cNvCxnSpPr/>
          <p:nvPr/>
        </p:nvCxnSpPr>
        <p:spPr bwMode="auto">
          <a:xfrm flipH="1">
            <a:off x="7453222" y="4528867"/>
            <a:ext cx="224287" cy="0"/>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114A624C-CC76-4CB6-841C-D39A6B845ACD}"/>
              </a:ext>
            </a:extLst>
          </p:cNvPr>
          <p:cNvCxnSpPr/>
          <p:nvPr/>
        </p:nvCxnSpPr>
        <p:spPr bwMode="auto">
          <a:xfrm flipH="1">
            <a:off x="7450346" y="4776158"/>
            <a:ext cx="224287" cy="0"/>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1891015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Straight Connector 46">
            <a:extLst>
              <a:ext uri="{FF2B5EF4-FFF2-40B4-BE49-F238E27FC236}">
                <a16:creationId xmlns:a16="http://schemas.microsoft.com/office/drawing/2014/main" id="{53B289F1-69A7-4E97-B336-B446687745A0}"/>
              </a:ext>
            </a:extLst>
          </p:cNvPr>
          <p:cNvCxnSpPr/>
          <p:nvPr/>
        </p:nvCxnSpPr>
        <p:spPr bwMode="auto">
          <a:xfrm>
            <a:off x="6725265" y="3882038"/>
            <a:ext cx="383458" cy="0"/>
          </a:xfrm>
          <a:prstGeom prst="line">
            <a:avLst/>
          </a:prstGeom>
          <a:noFill/>
          <a:ln w="28575" cap="flat" cmpd="sng" algn="ctr">
            <a:solidFill>
              <a:schemeClr val="bg1"/>
            </a:solidFill>
            <a:prstDash val="solid"/>
            <a:round/>
            <a:headEnd type="none" w="med" len="med"/>
            <a:tailEnd type="none" w="med" len="med"/>
          </a:ln>
          <a:effectLst/>
        </p:spPr>
      </p:cxnSp>
      <p:sp>
        <p:nvSpPr>
          <p:cNvPr id="73" name="Arrow: Down 72">
            <a:extLst>
              <a:ext uri="{FF2B5EF4-FFF2-40B4-BE49-F238E27FC236}">
                <a16:creationId xmlns:a16="http://schemas.microsoft.com/office/drawing/2014/main" id="{EEEC5A4F-2994-4BAC-A24C-3446C26FC1E2}"/>
              </a:ext>
            </a:extLst>
          </p:cNvPr>
          <p:cNvSpPr/>
          <p:nvPr/>
        </p:nvSpPr>
        <p:spPr bwMode="auto">
          <a:xfrm>
            <a:off x="7063431" y="1603533"/>
            <a:ext cx="4671355" cy="2020319"/>
          </a:xfrm>
          <a:prstGeom prst="downArrow">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4" name="Arrow: Down 73">
            <a:extLst>
              <a:ext uri="{FF2B5EF4-FFF2-40B4-BE49-F238E27FC236}">
                <a16:creationId xmlns:a16="http://schemas.microsoft.com/office/drawing/2014/main" id="{B746C8C8-F752-453C-AFA5-0B75F36B5F8C}"/>
              </a:ext>
            </a:extLst>
          </p:cNvPr>
          <p:cNvSpPr/>
          <p:nvPr/>
        </p:nvSpPr>
        <p:spPr bwMode="auto">
          <a:xfrm rot="10800000">
            <a:off x="7056550" y="4172988"/>
            <a:ext cx="4671355" cy="1957251"/>
          </a:xfrm>
          <a:prstGeom prst="downArrow">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Arrow: Pentagon 47">
            <a:extLst>
              <a:ext uri="{FF2B5EF4-FFF2-40B4-BE49-F238E27FC236}">
                <a16:creationId xmlns:a16="http://schemas.microsoft.com/office/drawing/2014/main" id="{A5C50D23-2EE5-4790-93AB-822E25C957D6}"/>
              </a:ext>
            </a:extLst>
          </p:cNvPr>
          <p:cNvSpPr/>
          <p:nvPr/>
        </p:nvSpPr>
        <p:spPr bwMode="auto">
          <a:xfrm rot="10800000">
            <a:off x="7028230" y="3628173"/>
            <a:ext cx="4706557" cy="512051"/>
          </a:xfrm>
          <a:prstGeom prst="homePlat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 name="Title 2"/>
          <p:cNvSpPr>
            <a:spLocks noGrp="1"/>
          </p:cNvSpPr>
          <p:nvPr>
            <p:ph type="title"/>
          </p:nvPr>
        </p:nvSpPr>
        <p:spPr/>
        <p:txBody>
          <a:bodyPr/>
          <a:lstStyle/>
          <a:p>
            <a:r>
              <a:rPr lang="en-US" dirty="0"/>
              <a:t>MRD Overview</a:t>
            </a:r>
          </a:p>
        </p:txBody>
      </p:sp>
      <p:cxnSp>
        <p:nvCxnSpPr>
          <p:cNvPr id="21" name="Straight Connector 26"/>
          <p:cNvCxnSpPr>
            <a:cxnSpLocks noChangeShapeType="1"/>
          </p:cNvCxnSpPr>
          <p:nvPr/>
        </p:nvCxnSpPr>
        <p:spPr bwMode="auto">
          <a:xfrm>
            <a:off x="1598474" y="1506549"/>
            <a:ext cx="296862" cy="0"/>
          </a:xfrm>
          <a:prstGeom prst="line">
            <a:avLst/>
          </a:prstGeom>
          <a:noFill/>
          <a:ln w="28575">
            <a:solidFill>
              <a:schemeClr val="accent3"/>
            </a:solidFill>
            <a:round/>
            <a:headEnd/>
            <a:tailEnd/>
          </a:ln>
          <a:extLst>
            <a:ext uri="{909E8E84-426E-40DD-AFC4-6F175D3DCCD1}">
              <a14:hiddenFill xmlns:a14="http://schemas.microsoft.com/office/drawing/2010/main">
                <a:noFill/>
              </a14:hiddenFill>
            </a:ext>
          </a:extLst>
        </p:spPr>
      </p:cxnSp>
      <p:sp>
        <p:nvSpPr>
          <p:cNvPr id="22" name="TextBox 21"/>
          <p:cNvSpPr txBox="1"/>
          <p:nvPr/>
        </p:nvSpPr>
        <p:spPr>
          <a:xfrm>
            <a:off x="1895336" y="1308584"/>
            <a:ext cx="1987550" cy="369887"/>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Cancer Cell Burden</a:t>
            </a:r>
          </a:p>
        </p:txBody>
      </p:sp>
      <p:sp>
        <p:nvSpPr>
          <p:cNvPr id="10" name="Text Box 15">
            <a:extLst>
              <a:ext uri="{FF2B5EF4-FFF2-40B4-BE49-F238E27FC236}">
                <a16:creationId xmlns:a16="http://schemas.microsoft.com/office/drawing/2014/main" id="{2F6335CF-5A90-4BFE-B61E-DC8B224703F7}"/>
              </a:ext>
            </a:extLst>
          </p:cNvPr>
          <p:cNvSpPr txBox="1">
            <a:spLocks noChangeArrowheads="1"/>
          </p:cNvSpPr>
          <p:nvPr/>
        </p:nvSpPr>
        <p:spPr bwMode="auto">
          <a:xfrm>
            <a:off x="412751" y="636063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Campana. Hematology Am Soc Hematol Educ Program. 2010;2010:7. Curran. Trends Immunol. 2017;38:513.</a:t>
            </a:r>
          </a:p>
        </p:txBody>
      </p:sp>
      <p:grpSp>
        <p:nvGrpSpPr>
          <p:cNvPr id="11" name="Group 7">
            <a:extLst>
              <a:ext uri="{FF2B5EF4-FFF2-40B4-BE49-F238E27FC236}">
                <a16:creationId xmlns:a16="http://schemas.microsoft.com/office/drawing/2014/main" id="{E28256C6-E8FF-4AA8-A4E9-7E9739A2BC0D}"/>
              </a:ext>
            </a:extLst>
          </p:cNvPr>
          <p:cNvGrpSpPr>
            <a:grpSpLocks/>
          </p:cNvGrpSpPr>
          <p:nvPr/>
        </p:nvGrpSpPr>
        <p:grpSpPr bwMode="auto">
          <a:xfrm>
            <a:off x="9389569" y="6216652"/>
            <a:ext cx="2488502" cy="447822"/>
            <a:chOff x="9527309" y="3551529"/>
            <a:chExt cx="2488502" cy="448324"/>
          </a:xfrm>
        </p:grpSpPr>
        <p:pic>
          <p:nvPicPr>
            <p:cNvPr id="12" name="Picture 9">
              <a:extLst>
                <a:ext uri="{FF2B5EF4-FFF2-40B4-BE49-F238E27FC236}">
                  <a16:creationId xmlns:a16="http://schemas.microsoft.com/office/drawing/2014/main" id="{B85EFBAA-466D-43E1-8E41-FDE401FBA9E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12">
              <a:extLst>
                <a:ext uri="{FF2B5EF4-FFF2-40B4-BE49-F238E27FC236}">
                  <a16:creationId xmlns:a16="http://schemas.microsoft.com/office/drawing/2014/main" id="{43E66F1B-AE32-4DDC-B4D9-A5E2ED9EAC1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4" name="Rectangle: Rounded Corners 3">
            <a:extLst>
              <a:ext uri="{FF2B5EF4-FFF2-40B4-BE49-F238E27FC236}">
                <a16:creationId xmlns:a16="http://schemas.microsoft.com/office/drawing/2014/main" id="{BFD93613-C21A-4061-8A89-B549BC35662D}"/>
              </a:ext>
            </a:extLst>
          </p:cNvPr>
          <p:cNvSpPr/>
          <p:nvPr/>
        </p:nvSpPr>
        <p:spPr bwMode="auto">
          <a:xfrm>
            <a:off x="1444367" y="1702732"/>
            <a:ext cx="2656854" cy="413388"/>
          </a:xfrm>
          <a:prstGeom prst="round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 name="TextBox 15">
            <a:extLst>
              <a:ext uri="{FF2B5EF4-FFF2-40B4-BE49-F238E27FC236}">
                <a16:creationId xmlns:a16="http://schemas.microsoft.com/office/drawing/2014/main" id="{02ED808F-0FDD-43E9-B1F5-C4AC57B19D9C}"/>
              </a:ext>
            </a:extLst>
          </p:cNvPr>
          <p:cNvSpPr txBox="1"/>
          <p:nvPr/>
        </p:nvSpPr>
        <p:spPr>
          <a:xfrm>
            <a:off x="1462473" y="1732588"/>
            <a:ext cx="263874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Ideal</a:t>
            </a:r>
          </a:p>
        </p:txBody>
      </p:sp>
      <p:sp>
        <p:nvSpPr>
          <p:cNvPr id="17" name="TextBox 16">
            <a:extLst>
              <a:ext uri="{FF2B5EF4-FFF2-40B4-BE49-F238E27FC236}">
                <a16:creationId xmlns:a16="http://schemas.microsoft.com/office/drawing/2014/main" id="{5EAB9041-E10A-4A42-AE53-D23914F0EE24}"/>
              </a:ext>
            </a:extLst>
          </p:cNvPr>
          <p:cNvSpPr txBox="1"/>
          <p:nvPr/>
        </p:nvSpPr>
        <p:spPr>
          <a:xfrm rot="16200000">
            <a:off x="574257" y="2701178"/>
            <a:ext cx="137088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Cell Number</a:t>
            </a:r>
          </a:p>
        </p:txBody>
      </p:sp>
      <p:sp>
        <p:nvSpPr>
          <p:cNvPr id="18" name="TextBox 17">
            <a:extLst>
              <a:ext uri="{FF2B5EF4-FFF2-40B4-BE49-F238E27FC236}">
                <a16:creationId xmlns:a16="http://schemas.microsoft.com/office/drawing/2014/main" id="{89304E30-2A35-46AC-A7E9-BF030F92C6CC}"/>
              </a:ext>
            </a:extLst>
          </p:cNvPr>
          <p:cNvSpPr txBox="1"/>
          <p:nvPr/>
        </p:nvSpPr>
        <p:spPr>
          <a:xfrm>
            <a:off x="1444368" y="3589395"/>
            <a:ext cx="265685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Time</a:t>
            </a:r>
          </a:p>
        </p:txBody>
      </p:sp>
      <p:sp>
        <p:nvSpPr>
          <p:cNvPr id="19" name="TextBox 18">
            <a:extLst>
              <a:ext uri="{FF2B5EF4-FFF2-40B4-BE49-F238E27FC236}">
                <a16:creationId xmlns:a16="http://schemas.microsoft.com/office/drawing/2014/main" id="{636DB70F-5B0B-4614-B5B4-0D8ADE4FE654}"/>
              </a:ext>
            </a:extLst>
          </p:cNvPr>
          <p:cNvSpPr txBox="1"/>
          <p:nvPr/>
        </p:nvSpPr>
        <p:spPr>
          <a:xfrm>
            <a:off x="2575866" y="2951268"/>
            <a:ext cx="1458974" cy="480131"/>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Cancer Cell Eradication</a:t>
            </a:r>
          </a:p>
        </p:txBody>
      </p:sp>
      <p:sp>
        <p:nvSpPr>
          <p:cNvPr id="20" name="TextBox 19">
            <a:extLst>
              <a:ext uri="{FF2B5EF4-FFF2-40B4-BE49-F238E27FC236}">
                <a16:creationId xmlns:a16="http://schemas.microsoft.com/office/drawing/2014/main" id="{6A6F8493-5F3B-4A88-BEB2-EB5BCB332E13}"/>
              </a:ext>
            </a:extLst>
          </p:cNvPr>
          <p:cNvSpPr txBox="1"/>
          <p:nvPr/>
        </p:nvSpPr>
        <p:spPr>
          <a:xfrm rot="4899097">
            <a:off x="982988" y="2577798"/>
            <a:ext cx="2001186" cy="480131"/>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Cytoreductive</a:t>
            </a:r>
            <a:br>
              <a:rPr kumimoji="0" lang="en-US" sz="14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br>
            <a:r>
              <a:rPr kumimoji="0" lang="en-US" sz="14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Therapy</a:t>
            </a:r>
          </a:p>
        </p:txBody>
      </p:sp>
      <p:cxnSp>
        <p:nvCxnSpPr>
          <p:cNvPr id="6" name="Straight Arrow Connector 5">
            <a:extLst>
              <a:ext uri="{FF2B5EF4-FFF2-40B4-BE49-F238E27FC236}">
                <a16:creationId xmlns:a16="http://schemas.microsoft.com/office/drawing/2014/main" id="{1EBD1C3C-24C4-4CAB-956A-EB26F64C519A}"/>
              </a:ext>
            </a:extLst>
          </p:cNvPr>
          <p:cNvCxnSpPr/>
          <p:nvPr/>
        </p:nvCxnSpPr>
        <p:spPr bwMode="auto">
          <a:xfrm flipH="1">
            <a:off x="2651884" y="3394918"/>
            <a:ext cx="340102" cy="134932"/>
          </a:xfrm>
          <a:prstGeom prst="straightConnector1">
            <a:avLst/>
          </a:prstGeom>
          <a:noFill/>
          <a:ln w="28575" cap="flat" cmpd="sng" algn="ctr">
            <a:solidFill>
              <a:schemeClr val="bg1"/>
            </a:solidFill>
            <a:prstDash val="solid"/>
            <a:round/>
            <a:headEnd type="none" w="med" len="med"/>
            <a:tailEnd type="triangle"/>
          </a:ln>
          <a:effectLst/>
        </p:spPr>
      </p:cxnSp>
      <p:sp>
        <p:nvSpPr>
          <p:cNvPr id="9" name="Freeform: Shape 8">
            <a:extLst>
              <a:ext uri="{FF2B5EF4-FFF2-40B4-BE49-F238E27FC236}">
                <a16:creationId xmlns:a16="http://schemas.microsoft.com/office/drawing/2014/main" id="{8E7B0188-5635-435D-949E-F69120996B38}"/>
              </a:ext>
            </a:extLst>
          </p:cNvPr>
          <p:cNvSpPr/>
          <p:nvPr/>
        </p:nvSpPr>
        <p:spPr bwMode="auto">
          <a:xfrm>
            <a:off x="1485900" y="2258772"/>
            <a:ext cx="995363" cy="1332153"/>
          </a:xfrm>
          <a:custGeom>
            <a:avLst/>
            <a:gdLst>
              <a:gd name="connsiteX0" fmla="*/ 995363 w 995363"/>
              <a:gd name="connsiteY0" fmla="*/ 1332153 h 1332153"/>
              <a:gd name="connsiteX1" fmla="*/ 952500 w 995363"/>
              <a:gd name="connsiteY1" fmla="*/ 1275003 h 1332153"/>
              <a:gd name="connsiteX2" fmla="*/ 809625 w 995363"/>
              <a:gd name="connsiteY2" fmla="*/ 1246428 h 1332153"/>
              <a:gd name="connsiteX3" fmla="*/ 547688 w 995363"/>
              <a:gd name="connsiteY3" fmla="*/ 1251191 h 1332153"/>
              <a:gd name="connsiteX4" fmla="*/ 414338 w 995363"/>
              <a:gd name="connsiteY4" fmla="*/ 1179753 h 1332153"/>
              <a:gd name="connsiteX5" fmla="*/ 314325 w 995363"/>
              <a:gd name="connsiteY5" fmla="*/ 898766 h 1332153"/>
              <a:gd name="connsiteX6" fmla="*/ 276225 w 995363"/>
              <a:gd name="connsiteY6" fmla="*/ 446328 h 1332153"/>
              <a:gd name="connsiteX7" fmla="*/ 209550 w 995363"/>
              <a:gd name="connsiteY7" fmla="*/ 108191 h 1332153"/>
              <a:gd name="connsiteX8" fmla="*/ 180975 w 995363"/>
              <a:gd name="connsiteY8" fmla="*/ 12941 h 1332153"/>
              <a:gd name="connsiteX9" fmla="*/ 0 w 995363"/>
              <a:gd name="connsiteY9" fmla="*/ 3416 h 1332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5363" h="1332153">
                <a:moveTo>
                  <a:pt x="995363" y="1332153"/>
                </a:moveTo>
                <a:cubicBezTo>
                  <a:pt x="989409" y="1310721"/>
                  <a:pt x="983456" y="1289290"/>
                  <a:pt x="952500" y="1275003"/>
                </a:cubicBezTo>
                <a:cubicBezTo>
                  <a:pt x="921544" y="1260715"/>
                  <a:pt x="877094" y="1250397"/>
                  <a:pt x="809625" y="1246428"/>
                </a:cubicBezTo>
                <a:cubicBezTo>
                  <a:pt x="742156" y="1242459"/>
                  <a:pt x="613569" y="1262303"/>
                  <a:pt x="547688" y="1251191"/>
                </a:cubicBezTo>
                <a:cubicBezTo>
                  <a:pt x="481807" y="1240079"/>
                  <a:pt x="453232" y="1238491"/>
                  <a:pt x="414338" y="1179753"/>
                </a:cubicBezTo>
                <a:cubicBezTo>
                  <a:pt x="375444" y="1121015"/>
                  <a:pt x="337344" y="1021003"/>
                  <a:pt x="314325" y="898766"/>
                </a:cubicBezTo>
                <a:cubicBezTo>
                  <a:pt x="291306" y="776529"/>
                  <a:pt x="293687" y="578090"/>
                  <a:pt x="276225" y="446328"/>
                </a:cubicBezTo>
                <a:cubicBezTo>
                  <a:pt x="258763" y="314566"/>
                  <a:pt x="225425" y="180422"/>
                  <a:pt x="209550" y="108191"/>
                </a:cubicBezTo>
                <a:cubicBezTo>
                  <a:pt x="193675" y="35960"/>
                  <a:pt x="215900" y="30403"/>
                  <a:pt x="180975" y="12941"/>
                </a:cubicBezTo>
                <a:cubicBezTo>
                  <a:pt x="146050" y="-4522"/>
                  <a:pt x="73025" y="-553"/>
                  <a:pt x="0" y="3416"/>
                </a:cubicBez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Rectangle 1">
            <a:extLst>
              <a:ext uri="{FF2B5EF4-FFF2-40B4-BE49-F238E27FC236}">
                <a16:creationId xmlns:a16="http://schemas.microsoft.com/office/drawing/2014/main" id="{15853C3B-EC94-4B15-8D28-DA1405057031}"/>
              </a:ext>
            </a:extLst>
          </p:cNvPr>
          <p:cNvSpPr/>
          <p:nvPr/>
        </p:nvSpPr>
        <p:spPr bwMode="auto">
          <a:xfrm>
            <a:off x="1444367" y="2172832"/>
            <a:ext cx="2656854" cy="1412340"/>
          </a:xfrm>
          <a:prstGeom prst="rect">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 name="Rectangle: Rounded Corners 29">
            <a:extLst>
              <a:ext uri="{FF2B5EF4-FFF2-40B4-BE49-F238E27FC236}">
                <a16:creationId xmlns:a16="http://schemas.microsoft.com/office/drawing/2014/main" id="{E8D69D6B-ECC7-4996-BFF4-35513BE99C30}"/>
              </a:ext>
            </a:extLst>
          </p:cNvPr>
          <p:cNvSpPr/>
          <p:nvPr/>
        </p:nvSpPr>
        <p:spPr bwMode="auto">
          <a:xfrm>
            <a:off x="1417205" y="4012045"/>
            <a:ext cx="2656854" cy="413388"/>
          </a:xfrm>
          <a:prstGeom prst="round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TextBox 31">
            <a:extLst>
              <a:ext uri="{FF2B5EF4-FFF2-40B4-BE49-F238E27FC236}">
                <a16:creationId xmlns:a16="http://schemas.microsoft.com/office/drawing/2014/main" id="{8FCBC66E-B6F5-435A-B1AD-11D6465D0873}"/>
              </a:ext>
            </a:extLst>
          </p:cNvPr>
          <p:cNvSpPr txBox="1"/>
          <p:nvPr/>
        </p:nvSpPr>
        <p:spPr>
          <a:xfrm>
            <a:off x="1435311" y="4041901"/>
            <a:ext cx="263874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Actual</a:t>
            </a:r>
          </a:p>
        </p:txBody>
      </p:sp>
      <p:sp>
        <p:nvSpPr>
          <p:cNvPr id="33" name="TextBox 32">
            <a:extLst>
              <a:ext uri="{FF2B5EF4-FFF2-40B4-BE49-F238E27FC236}">
                <a16:creationId xmlns:a16="http://schemas.microsoft.com/office/drawing/2014/main" id="{7808F5F4-437F-45F9-83CA-745033A8ECB0}"/>
              </a:ext>
            </a:extLst>
          </p:cNvPr>
          <p:cNvSpPr txBox="1"/>
          <p:nvPr/>
        </p:nvSpPr>
        <p:spPr>
          <a:xfrm rot="16200000">
            <a:off x="547095" y="5010491"/>
            <a:ext cx="137088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Cell Number</a:t>
            </a:r>
          </a:p>
        </p:txBody>
      </p:sp>
      <p:sp>
        <p:nvSpPr>
          <p:cNvPr id="34" name="TextBox 33">
            <a:extLst>
              <a:ext uri="{FF2B5EF4-FFF2-40B4-BE49-F238E27FC236}">
                <a16:creationId xmlns:a16="http://schemas.microsoft.com/office/drawing/2014/main" id="{EEB949DB-DEE3-4727-BAD4-687A0825DD0D}"/>
              </a:ext>
            </a:extLst>
          </p:cNvPr>
          <p:cNvSpPr txBox="1"/>
          <p:nvPr/>
        </p:nvSpPr>
        <p:spPr>
          <a:xfrm>
            <a:off x="1417206" y="5898708"/>
            <a:ext cx="265685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Time</a:t>
            </a:r>
          </a:p>
        </p:txBody>
      </p:sp>
      <p:sp>
        <p:nvSpPr>
          <p:cNvPr id="36" name="TextBox 35">
            <a:extLst>
              <a:ext uri="{FF2B5EF4-FFF2-40B4-BE49-F238E27FC236}">
                <a16:creationId xmlns:a16="http://schemas.microsoft.com/office/drawing/2014/main" id="{C975408A-03DC-4A72-AF06-7393E1535967}"/>
              </a:ext>
            </a:extLst>
          </p:cNvPr>
          <p:cNvSpPr txBox="1"/>
          <p:nvPr/>
        </p:nvSpPr>
        <p:spPr>
          <a:xfrm rot="4710151">
            <a:off x="986375" y="4876646"/>
            <a:ext cx="2001186" cy="480131"/>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Cytoreductive</a:t>
            </a:r>
            <a:br>
              <a:rPr kumimoji="0" lang="en-US" sz="14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br>
            <a:r>
              <a:rPr kumimoji="0" lang="en-US" sz="14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Therapy</a:t>
            </a:r>
          </a:p>
        </p:txBody>
      </p:sp>
      <p:sp>
        <p:nvSpPr>
          <p:cNvPr id="40" name="Rectangle 39">
            <a:extLst>
              <a:ext uri="{FF2B5EF4-FFF2-40B4-BE49-F238E27FC236}">
                <a16:creationId xmlns:a16="http://schemas.microsoft.com/office/drawing/2014/main" id="{07A6C9F9-8813-46B3-A39D-B808185ED8AF}"/>
              </a:ext>
            </a:extLst>
          </p:cNvPr>
          <p:cNvSpPr/>
          <p:nvPr/>
        </p:nvSpPr>
        <p:spPr bwMode="auto">
          <a:xfrm>
            <a:off x="1417205" y="4482145"/>
            <a:ext cx="2656854" cy="1412340"/>
          </a:xfrm>
          <a:prstGeom prst="rect">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TextBox 40">
            <a:extLst>
              <a:ext uri="{FF2B5EF4-FFF2-40B4-BE49-F238E27FC236}">
                <a16:creationId xmlns:a16="http://schemas.microsoft.com/office/drawing/2014/main" id="{7EEA057D-4C82-4260-8BEA-8387CB34DB78}"/>
              </a:ext>
            </a:extLst>
          </p:cNvPr>
          <p:cNvSpPr txBox="1"/>
          <p:nvPr/>
        </p:nvSpPr>
        <p:spPr>
          <a:xfrm rot="17191320">
            <a:off x="2507881" y="5052040"/>
            <a:ext cx="968210" cy="286232"/>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Relapse</a:t>
            </a:r>
          </a:p>
        </p:txBody>
      </p:sp>
      <p:sp>
        <p:nvSpPr>
          <p:cNvPr id="24" name="Freeform: Shape 23">
            <a:extLst>
              <a:ext uri="{FF2B5EF4-FFF2-40B4-BE49-F238E27FC236}">
                <a16:creationId xmlns:a16="http://schemas.microsoft.com/office/drawing/2014/main" id="{476346DE-493A-4A1C-B57F-682C68A837B8}"/>
              </a:ext>
            </a:extLst>
          </p:cNvPr>
          <p:cNvSpPr/>
          <p:nvPr/>
        </p:nvSpPr>
        <p:spPr bwMode="auto">
          <a:xfrm>
            <a:off x="1448554" y="4535632"/>
            <a:ext cx="2616452" cy="1295440"/>
          </a:xfrm>
          <a:custGeom>
            <a:avLst/>
            <a:gdLst>
              <a:gd name="connsiteX0" fmla="*/ 2616452 w 2616452"/>
              <a:gd name="connsiteY0" fmla="*/ 18261 h 1295440"/>
              <a:gd name="connsiteX1" fmla="*/ 2190939 w 2616452"/>
              <a:gd name="connsiteY1" fmla="*/ 154 h 1295440"/>
              <a:gd name="connsiteX2" fmla="*/ 1901228 w 2616452"/>
              <a:gd name="connsiteY2" fmla="*/ 27315 h 1295440"/>
              <a:gd name="connsiteX3" fmla="*/ 1837854 w 2616452"/>
              <a:gd name="connsiteY3" fmla="*/ 45421 h 1295440"/>
              <a:gd name="connsiteX4" fmla="*/ 1810694 w 2616452"/>
              <a:gd name="connsiteY4" fmla="*/ 108796 h 1295440"/>
              <a:gd name="connsiteX5" fmla="*/ 1774480 w 2616452"/>
              <a:gd name="connsiteY5" fmla="*/ 434720 h 1295440"/>
              <a:gd name="connsiteX6" fmla="*/ 1674892 w 2616452"/>
              <a:gd name="connsiteY6" fmla="*/ 896447 h 1295440"/>
              <a:gd name="connsiteX7" fmla="*/ 1520983 w 2616452"/>
              <a:gd name="connsiteY7" fmla="*/ 1204265 h 1295440"/>
              <a:gd name="connsiteX8" fmla="*/ 1285593 w 2616452"/>
              <a:gd name="connsiteY8" fmla="*/ 1276693 h 1295440"/>
              <a:gd name="connsiteX9" fmla="*/ 805759 w 2616452"/>
              <a:gd name="connsiteY9" fmla="*/ 1276693 h 1295440"/>
              <a:gd name="connsiteX10" fmla="*/ 543208 w 2616452"/>
              <a:gd name="connsiteY10" fmla="*/ 1285746 h 1295440"/>
              <a:gd name="connsiteX11" fmla="*/ 389299 w 2616452"/>
              <a:gd name="connsiteY11" fmla="*/ 1122784 h 1295440"/>
              <a:gd name="connsiteX12" fmla="*/ 298765 w 2616452"/>
              <a:gd name="connsiteY12" fmla="*/ 642950 h 1295440"/>
              <a:gd name="connsiteX13" fmla="*/ 262551 w 2616452"/>
              <a:gd name="connsiteY13" fmla="*/ 244598 h 1295440"/>
              <a:gd name="connsiteX14" fmla="*/ 199177 w 2616452"/>
              <a:gd name="connsiteY14" fmla="*/ 45421 h 1295440"/>
              <a:gd name="connsiteX15" fmla="*/ 172016 w 2616452"/>
              <a:gd name="connsiteY15" fmla="*/ 18261 h 1295440"/>
              <a:gd name="connsiteX16" fmla="*/ 0 w 2616452"/>
              <a:gd name="connsiteY16" fmla="*/ 18261 h 129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16452" h="1295440">
                <a:moveTo>
                  <a:pt x="2616452" y="18261"/>
                </a:moveTo>
                <a:cubicBezTo>
                  <a:pt x="2463297" y="8453"/>
                  <a:pt x="2310143" y="-1355"/>
                  <a:pt x="2190939" y="154"/>
                </a:cubicBezTo>
                <a:cubicBezTo>
                  <a:pt x="2071735" y="1663"/>
                  <a:pt x="1960075" y="19771"/>
                  <a:pt x="1901228" y="27315"/>
                </a:cubicBezTo>
                <a:cubicBezTo>
                  <a:pt x="1842381" y="34859"/>
                  <a:pt x="1852943" y="31841"/>
                  <a:pt x="1837854" y="45421"/>
                </a:cubicBezTo>
                <a:cubicBezTo>
                  <a:pt x="1822765" y="59001"/>
                  <a:pt x="1821256" y="43913"/>
                  <a:pt x="1810694" y="108796"/>
                </a:cubicBezTo>
                <a:cubicBezTo>
                  <a:pt x="1800132" y="173679"/>
                  <a:pt x="1797114" y="303445"/>
                  <a:pt x="1774480" y="434720"/>
                </a:cubicBezTo>
                <a:cubicBezTo>
                  <a:pt x="1751846" y="565995"/>
                  <a:pt x="1717142" y="768189"/>
                  <a:pt x="1674892" y="896447"/>
                </a:cubicBezTo>
                <a:cubicBezTo>
                  <a:pt x="1632642" y="1024705"/>
                  <a:pt x="1585866" y="1140891"/>
                  <a:pt x="1520983" y="1204265"/>
                </a:cubicBezTo>
                <a:cubicBezTo>
                  <a:pt x="1456100" y="1267639"/>
                  <a:pt x="1404797" y="1264622"/>
                  <a:pt x="1285593" y="1276693"/>
                </a:cubicBezTo>
                <a:cubicBezTo>
                  <a:pt x="1166389" y="1288764"/>
                  <a:pt x="929490" y="1275184"/>
                  <a:pt x="805759" y="1276693"/>
                </a:cubicBezTo>
                <a:cubicBezTo>
                  <a:pt x="682028" y="1278202"/>
                  <a:pt x="612618" y="1311398"/>
                  <a:pt x="543208" y="1285746"/>
                </a:cubicBezTo>
                <a:cubicBezTo>
                  <a:pt x="473798" y="1260095"/>
                  <a:pt x="430039" y="1229917"/>
                  <a:pt x="389299" y="1122784"/>
                </a:cubicBezTo>
                <a:cubicBezTo>
                  <a:pt x="348558" y="1015651"/>
                  <a:pt x="319890" y="789314"/>
                  <a:pt x="298765" y="642950"/>
                </a:cubicBezTo>
                <a:cubicBezTo>
                  <a:pt x="277640" y="496586"/>
                  <a:pt x="279149" y="344186"/>
                  <a:pt x="262551" y="244598"/>
                </a:cubicBezTo>
                <a:cubicBezTo>
                  <a:pt x="245953" y="145010"/>
                  <a:pt x="199177" y="45421"/>
                  <a:pt x="199177" y="45421"/>
                </a:cubicBezTo>
                <a:cubicBezTo>
                  <a:pt x="184088" y="7698"/>
                  <a:pt x="205212" y="22788"/>
                  <a:pt x="172016" y="18261"/>
                </a:cubicBezTo>
                <a:cubicBezTo>
                  <a:pt x="138820" y="13734"/>
                  <a:pt x="69410" y="15997"/>
                  <a:pt x="0" y="18261"/>
                </a:cubicBez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43" name="Straight Arrow Connector 42">
            <a:extLst>
              <a:ext uri="{FF2B5EF4-FFF2-40B4-BE49-F238E27FC236}">
                <a16:creationId xmlns:a16="http://schemas.microsoft.com/office/drawing/2014/main" id="{414FFCFA-3272-46AC-97D9-3DDC5CAEC078}"/>
              </a:ext>
            </a:extLst>
          </p:cNvPr>
          <p:cNvCxnSpPr/>
          <p:nvPr/>
        </p:nvCxnSpPr>
        <p:spPr bwMode="auto">
          <a:xfrm flipH="1">
            <a:off x="3124185" y="5797957"/>
            <a:ext cx="758701" cy="0"/>
          </a:xfrm>
          <a:prstGeom prst="straightConnector1">
            <a:avLst/>
          </a:prstGeom>
          <a:noFill/>
          <a:ln w="28575" cap="flat" cmpd="sng" algn="ctr">
            <a:solidFill>
              <a:schemeClr val="bg1"/>
            </a:solidFill>
            <a:prstDash val="solid"/>
            <a:round/>
            <a:headEnd type="none" w="med" len="med"/>
            <a:tailEnd type="triangle"/>
          </a:ln>
          <a:effectLst/>
        </p:spPr>
      </p:cxnSp>
      <p:sp>
        <p:nvSpPr>
          <p:cNvPr id="35" name="TextBox 34">
            <a:extLst>
              <a:ext uri="{FF2B5EF4-FFF2-40B4-BE49-F238E27FC236}">
                <a16:creationId xmlns:a16="http://schemas.microsoft.com/office/drawing/2014/main" id="{BEA6FFD4-C905-434C-8873-3BC63454FD85}"/>
              </a:ext>
            </a:extLst>
          </p:cNvPr>
          <p:cNvSpPr txBox="1"/>
          <p:nvPr/>
        </p:nvSpPr>
        <p:spPr>
          <a:xfrm>
            <a:off x="3003958" y="5103774"/>
            <a:ext cx="1195386" cy="674031"/>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Measurable Residual Disease</a:t>
            </a:r>
          </a:p>
        </p:txBody>
      </p:sp>
      <p:cxnSp>
        <p:nvCxnSpPr>
          <p:cNvPr id="45" name="Straight Connector 44">
            <a:extLst>
              <a:ext uri="{FF2B5EF4-FFF2-40B4-BE49-F238E27FC236}">
                <a16:creationId xmlns:a16="http://schemas.microsoft.com/office/drawing/2014/main" id="{277D3C2B-4A00-45C5-9EA5-7F32BF384685}"/>
              </a:ext>
            </a:extLst>
          </p:cNvPr>
          <p:cNvCxnSpPr/>
          <p:nvPr/>
        </p:nvCxnSpPr>
        <p:spPr bwMode="auto">
          <a:xfrm>
            <a:off x="6725265" y="1702732"/>
            <a:ext cx="0" cy="3773836"/>
          </a:xfrm>
          <a:prstGeom prst="line">
            <a:avLst/>
          </a:prstGeom>
          <a:noFill/>
          <a:ln w="28575" cap="flat" cmpd="sng" algn="ctr">
            <a:solidFill>
              <a:schemeClr val="bg1"/>
            </a:solidFill>
            <a:prstDash val="solid"/>
            <a:round/>
            <a:headEnd type="none" w="med" len="med"/>
            <a:tailEnd type="none" w="med" len="med"/>
          </a:ln>
          <a:effectLst/>
        </p:spPr>
      </p:cxnSp>
      <p:sp>
        <p:nvSpPr>
          <p:cNvPr id="49" name="TextBox 48">
            <a:extLst>
              <a:ext uri="{FF2B5EF4-FFF2-40B4-BE49-F238E27FC236}">
                <a16:creationId xmlns:a16="http://schemas.microsoft.com/office/drawing/2014/main" id="{AB3D25D9-2FA9-4326-A392-D72296B61334}"/>
              </a:ext>
            </a:extLst>
          </p:cNvPr>
          <p:cNvSpPr txBox="1"/>
          <p:nvPr/>
        </p:nvSpPr>
        <p:spPr>
          <a:xfrm>
            <a:off x="7101016" y="3679398"/>
            <a:ext cx="4640369"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MRD</a:t>
            </a:r>
          </a:p>
        </p:txBody>
      </p:sp>
      <p:sp>
        <p:nvSpPr>
          <p:cNvPr id="50" name="TextBox 49">
            <a:extLst>
              <a:ext uri="{FF2B5EF4-FFF2-40B4-BE49-F238E27FC236}">
                <a16:creationId xmlns:a16="http://schemas.microsoft.com/office/drawing/2014/main" id="{54DA12F9-7656-4B82-B1A7-6C3291EEBC44}"/>
              </a:ext>
            </a:extLst>
          </p:cNvPr>
          <p:cNvSpPr txBox="1"/>
          <p:nvPr/>
        </p:nvSpPr>
        <p:spPr>
          <a:xfrm>
            <a:off x="4401187" y="1931454"/>
            <a:ext cx="194832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Clinical relapse</a:t>
            </a:r>
          </a:p>
        </p:txBody>
      </p:sp>
      <p:sp>
        <p:nvSpPr>
          <p:cNvPr id="51" name="TextBox 50">
            <a:extLst>
              <a:ext uri="{FF2B5EF4-FFF2-40B4-BE49-F238E27FC236}">
                <a16:creationId xmlns:a16="http://schemas.microsoft.com/office/drawing/2014/main" id="{628AFF0F-90E6-405E-A2FF-5C618ACFB4A9}"/>
              </a:ext>
            </a:extLst>
          </p:cNvPr>
          <p:cNvSpPr txBox="1"/>
          <p:nvPr/>
        </p:nvSpPr>
        <p:spPr>
          <a:xfrm rot="16200000">
            <a:off x="5128999" y="3301831"/>
            <a:ext cx="194832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Disease burden</a:t>
            </a:r>
          </a:p>
        </p:txBody>
      </p:sp>
      <p:sp>
        <p:nvSpPr>
          <p:cNvPr id="60" name="TextBox 59">
            <a:extLst>
              <a:ext uri="{FF2B5EF4-FFF2-40B4-BE49-F238E27FC236}">
                <a16:creationId xmlns:a16="http://schemas.microsoft.com/office/drawing/2014/main" id="{D8814D35-5730-40C8-ABC9-617F38EFC346}"/>
              </a:ext>
            </a:extLst>
          </p:cNvPr>
          <p:cNvSpPr txBox="1"/>
          <p:nvPr/>
        </p:nvSpPr>
        <p:spPr>
          <a:xfrm>
            <a:off x="6142287" y="5248032"/>
            <a:ext cx="636635"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10</a:t>
            </a:r>
            <a:r>
              <a:rPr kumimoji="0" lang="en-US" sz="1800" b="0" i="0" u="none" strike="noStrike" kern="0" cap="none" spc="0" normalizeH="0" baseline="3000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11</a:t>
            </a:r>
          </a:p>
        </p:txBody>
      </p:sp>
      <p:sp>
        <p:nvSpPr>
          <p:cNvPr id="61" name="TextBox 60">
            <a:extLst>
              <a:ext uri="{FF2B5EF4-FFF2-40B4-BE49-F238E27FC236}">
                <a16:creationId xmlns:a16="http://schemas.microsoft.com/office/drawing/2014/main" id="{74F992DD-64F3-45C0-B215-4DEBFB4E2483}"/>
              </a:ext>
            </a:extLst>
          </p:cNvPr>
          <p:cNvSpPr txBox="1"/>
          <p:nvPr/>
        </p:nvSpPr>
        <p:spPr>
          <a:xfrm>
            <a:off x="6142287" y="2020825"/>
            <a:ext cx="636635"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10</a:t>
            </a:r>
            <a:r>
              <a:rPr kumimoji="0" lang="en-US" sz="1800" b="0" i="0" u="none" strike="noStrike" kern="0" cap="none" spc="0" normalizeH="0" baseline="3000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-1</a:t>
            </a:r>
          </a:p>
        </p:txBody>
      </p:sp>
      <p:sp>
        <p:nvSpPr>
          <p:cNvPr id="62" name="TextBox 61">
            <a:extLst>
              <a:ext uri="{FF2B5EF4-FFF2-40B4-BE49-F238E27FC236}">
                <a16:creationId xmlns:a16="http://schemas.microsoft.com/office/drawing/2014/main" id="{9AE6DB21-80E0-4816-A3B4-8B1CC1F0192E}"/>
              </a:ext>
            </a:extLst>
          </p:cNvPr>
          <p:cNvSpPr txBox="1"/>
          <p:nvPr/>
        </p:nvSpPr>
        <p:spPr>
          <a:xfrm>
            <a:off x="6142287" y="4787005"/>
            <a:ext cx="636635"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10</a:t>
            </a:r>
            <a:r>
              <a:rPr kumimoji="0" lang="en-US" sz="1800" b="0" i="0" u="none" strike="noStrike" kern="0" cap="none" spc="0" normalizeH="0" baseline="3000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-7</a:t>
            </a:r>
          </a:p>
        </p:txBody>
      </p:sp>
      <p:sp>
        <p:nvSpPr>
          <p:cNvPr id="63" name="TextBox 62">
            <a:extLst>
              <a:ext uri="{FF2B5EF4-FFF2-40B4-BE49-F238E27FC236}">
                <a16:creationId xmlns:a16="http://schemas.microsoft.com/office/drawing/2014/main" id="{B010175C-86A5-41C3-A9E3-1E94707C6D0D}"/>
              </a:ext>
            </a:extLst>
          </p:cNvPr>
          <p:cNvSpPr txBox="1"/>
          <p:nvPr/>
        </p:nvSpPr>
        <p:spPr>
          <a:xfrm>
            <a:off x="6142287" y="2481855"/>
            <a:ext cx="636635"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10</a:t>
            </a:r>
            <a:r>
              <a:rPr kumimoji="0" lang="en-US" sz="1800" b="0" i="0" u="none" strike="noStrike" kern="0" cap="none" spc="0" normalizeH="0" baseline="3000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-2</a:t>
            </a:r>
          </a:p>
        </p:txBody>
      </p:sp>
      <p:sp>
        <p:nvSpPr>
          <p:cNvPr id="64" name="TextBox 63">
            <a:extLst>
              <a:ext uri="{FF2B5EF4-FFF2-40B4-BE49-F238E27FC236}">
                <a16:creationId xmlns:a16="http://schemas.microsoft.com/office/drawing/2014/main" id="{AF95E15B-13BB-4BF8-AC8F-984090378CCE}"/>
              </a:ext>
            </a:extLst>
          </p:cNvPr>
          <p:cNvSpPr txBox="1"/>
          <p:nvPr/>
        </p:nvSpPr>
        <p:spPr>
          <a:xfrm>
            <a:off x="6142287" y="2942885"/>
            <a:ext cx="636635"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10</a:t>
            </a:r>
            <a:r>
              <a:rPr kumimoji="0" lang="en-US" sz="1800" b="0" i="0" u="none" strike="noStrike" kern="0" cap="none" spc="0" normalizeH="0" baseline="3000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-3</a:t>
            </a:r>
          </a:p>
        </p:txBody>
      </p:sp>
      <p:sp>
        <p:nvSpPr>
          <p:cNvPr id="65" name="TextBox 64">
            <a:extLst>
              <a:ext uri="{FF2B5EF4-FFF2-40B4-BE49-F238E27FC236}">
                <a16:creationId xmlns:a16="http://schemas.microsoft.com/office/drawing/2014/main" id="{F737B9A9-BB91-4983-BB93-5D7083E3D63A}"/>
              </a:ext>
            </a:extLst>
          </p:cNvPr>
          <p:cNvSpPr txBox="1"/>
          <p:nvPr/>
        </p:nvSpPr>
        <p:spPr>
          <a:xfrm>
            <a:off x="6142287" y="3403915"/>
            <a:ext cx="636635"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10</a:t>
            </a:r>
            <a:r>
              <a:rPr kumimoji="0" lang="en-US" sz="1800" b="0" i="0" u="none" strike="noStrike" kern="0" cap="none" spc="0" normalizeH="0" baseline="3000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-4</a:t>
            </a:r>
          </a:p>
        </p:txBody>
      </p:sp>
      <p:sp>
        <p:nvSpPr>
          <p:cNvPr id="66" name="TextBox 65">
            <a:extLst>
              <a:ext uri="{FF2B5EF4-FFF2-40B4-BE49-F238E27FC236}">
                <a16:creationId xmlns:a16="http://schemas.microsoft.com/office/drawing/2014/main" id="{C0FB5726-AA13-4642-907A-A20435C82CE0}"/>
              </a:ext>
            </a:extLst>
          </p:cNvPr>
          <p:cNvSpPr txBox="1"/>
          <p:nvPr/>
        </p:nvSpPr>
        <p:spPr>
          <a:xfrm>
            <a:off x="6142287" y="3864945"/>
            <a:ext cx="636635"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10</a:t>
            </a:r>
            <a:r>
              <a:rPr kumimoji="0" lang="en-US" sz="1800" b="0" i="0" u="none" strike="noStrike" kern="0" cap="none" spc="0" normalizeH="0" baseline="3000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-5</a:t>
            </a:r>
          </a:p>
        </p:txBody>
      </p:sp>
      <p:sp>
        <p:nvSpPr>
          <p:cNvPr id="67" name="TextBox 66">
            <a:extLst>
              <a:ext uri="{FF2B5EF4-FFF2-40B4-BE49-F238E27FC236}">
                <a16:creationId xmlns:a16="http://schemas.microsoft.com/office/drawing/2014/main" id="{AD0B7925-3FA7-4570-A6D8-27DAC2D7D808}"/>
              </a:ext>
            </a:extLst>
          </p:cNvPr>
          <p:cNvSpPr txBox="1"/>
          <p:nvPr/>
        </p:nvSpPr>
        <p:spPr>
          <a:xfrm>
            <a:off x="6142287" y="4325975"/>
            <a:ext cx="636635"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10</a:t>
            </a:r>
            <a:r>
              <a:rPr kumimoji="0" lang="en-US" sz="1800" b="0" i="0" u="none" strike="noStrike" kern="0" cap="none" spc="0" normalizeH="0" baseline="3000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-6</a:t>
            </a:r>
          </a:p>
        </p:txBody>
      </p:sp>
      <p:sp>
        <p:nvSpPr>
          <p:cNvPr id="68" name="TextBox 67">
            <a:extLst>
              <a:ext uri="{FF2B5EF4-FFF2-40B4-BE49-F238E27FC236}">
                <a16:creationId xmlns:a16="http://schemas.microsoft.com/office/drawing/2014/main" id="{959CA99A-9C6E-49D8-8F31-0544CB0814CD}"/>
              </a:ext>
            </a:extLst>
          </p:cNvPr>
          <p:cNvSpPr txBox="1"/>
          <p:nvPr/>
        </p:nvSpPr>
        <p:spPr>
          <a:xfrm>
            <a:off x="6142287" y="1559795"/>
            <a:ext cx="636635"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10</a:t>
            </a:r>
            <a:r>
              <a:rPr kumimoji="0" lang="en-US" sz="1800" b="0" i="0" u="none" strike="noStrike" kern="0" cap="none" spc="0" normalizeH="0" baseline="3000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0</a:t>
            </a:r>
          </a:p>
        </p:txBody>
      </p:sp>
      <p:grpSp>
        <p:nvGrpSpPr>
          <p:cNvPr id="72" name="Group 71">
            <a:extLst>
              <a:ext uri="{FF2B5EF4-FFF2-40B4-BE49-F238E27FC236}">
                <a16:creationId xmlns:a16="http://schemas.microsoft.com/office/drawing/2014/main" id="{A09FC3C9-A658-4001-AC9C-ECF35DBECBFB}"/>
              </a:ext>
            </a:extLst>
          </p:cNvPr>
          <p:cNvGrpSpPr/>
          <p:nvPr/>
        </p:nvGrpSpPr>
        <p:grpSpPr>
          <a:xfrm>
            <a:off x="6567948" y="4991898"/>
            <a:ext cx="282468" cy="221915"/>
            <a:chOff x="6548284" y="5011562"/>
            <a:chExt cx="282468" cy="221915"/>
          </a:xfrm>
        </p:grpSpPr>
        <p:cxnSp>
          <p:nvCxnSpPr>
            <p:cNvPr id="70" name="Straight Connector 69">
              <a:extLst>
                <a:ext uri="{FF2B5EF4-FFF2-40B4-BE49-F238E27FC236}">
                  <a16:creationId xmlns:a16="http://schemas.microsoft.com/office/drawing/2014/main" id="{6A62583B-F225-44B0-95C3-708C11DB9F19}"/>
                </a:ext>
              </a:extLst>
            </p:cNvPr>
            <p:cNvCxnSpPr/>
            <p:nvPr/>
          </p:nvCxnSpPr>
          <p:spPr bwMode="auto">
            <a:xfrm flipV="1">
              <a:off x="6548284" y="5011562"/>
              <a:ext cx="230638" cy="159716"/>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59D9E6C-62B1-46F8-8BC1-D413DA24FBEF}"/>
                </a:ext>
              </a:extLst>
            </p:cNvPr>
            <p:cNvCxnSpPr/>
            <p:nvPr/>
          </p:nvCxnSpPr>
          <p:spPr bwMode="auto">
            <a:xfrm flipV="1">
              <a:off x="6600114" y="5073761"/>
              <a:ext cx="230638" cy="159716"/>
            </a:xfrm>
            <a:prstGeom prst="line">
              <a:avLst/>
            </a:prstGeom>
            <a:noFill/>
            <a:ln w="28575" cap="flat" cmpd="sng" algn="ctr">
              <a:solidFill>
                <a:schemeClr val="bg1"/>
              </a:solidFill>
              <a:prstDash val="solid"/>
              <a:round/>
              <a:headEnd type="none" w="med" len="med"/>
              <a:tailEnd type="none" w="med" len="med"/>
            </a:ln>
            <a:effectLst/>
          </p:spPr>
        </p:cxnSp>
      </p:grpSp>
      <p:sp>
        <p:nvSpPr>
          <p:cNvPr id="75" name="TextBox 74">
            <a:extLst>
              <a:ext uri="{FF2B5EF4-FFF2-40B4-BE49-F238E27FC236}">
                <a16:creationId xmlns:a16="http://schemas.microsoft.com/office/drawing/2014/main" id="{394C0301-B319-4237-8367-576434E45F99}"/>
              </a:ext>
            </a:extLst>
          </p:cNvPr>
          <p:cNvSpPr txBox="1"/>
          <p:nvPr/>
        </p:nvSpPr>
        <p:spPr>
          <a:xfrm>
            <a:off x="8174397" y="1752954"/>
            <a:ext cx="2459423" cy="1507079"/>
          </a:xfrm>
          <a:prstGeom prst="rect">
            <a:avLst/>
          </a:prstGeom>
          <a:noFill/>
        </p:spPr>
        <p:txBody>
          <a:bodyPr wrap="square">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1⁰ Treatment Response</a:t>
            </a:r>
            <a:b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br>
            <a:endPar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endParaRP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Consolidation/</a:t>
            </a:r>
            <a:b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br>
            <a: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Maintenance Therapy</a:t>
            </a:r>
            <a:b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br>
            <a:endPar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endParaRP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Immunologic Effects</a:t>
            </a:r>
          </a:p>
        </p:txBody>
      </p:sp>
      <p:sp>
        <p:nvSpPr>
          <p:cNvPr id="76" name="Rectangle 75">
            <a:extLst>
              <a:ext uri="{FF2B5EF4-FFF2-40B4-BE49-F238E27FC236}">
                <a16:creationId xmlns:a16="http://schemas.microsoft.com/office/drawing/2014/main" id="{A37FBA03-159A-4C90-BC03-5C3190F0E7B4}"/>
              </a:ext>
            </a:extLst>
          </p:cNvPr>
          <p:cNvSpPr/>
          <p:nvPr/>
        </p:nvSpPr>
        <p:spPr bwMode="auto">
          <a:xfrm>
            <a:off x="6027939" y="1607145"/>
            <a:ext cx="150446" cy="1184564"/>
          </a:xfrm>
          <a:prstGeom prst="rect">
            <a:avLst/>
          </a:prstGeom>
          <a:gradFill flip="none" rotWithShape="1">
            <a:gsLst>
              <a:gs pos="0">
                <a:schemeClr val="accent3"/>
              </a:gs>
              <a:gs pos="50000">
                <a:schemeClr val="accent3">
                  <a:alpha val="50000"/>
                </a:schemeClr>
              </a:gs>
              <a:gs pos="100000">
                <a:schemeClr val="tx1"/>
              </a:gs>
            </a:gsLst>
            <a:lin ang="5400000" scaled="1"/>
            <a:tileRect/>
          </a:gra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TextBox 76">
            <a:extLst>
              <a:ext uri="{FF2B5EF4-FFF2-40B4-BE49-F238E27FC236}">
                <a16:creationId xmlns:a16="http://schemas.microsoft.com/office/drawing/2014/main" id="{2FC6A8F7-02B3-4F8B-8E7D-CBA3DBB1F2B4}"/>
              </a:ext>
            </a:extLst>
          </p:cNvPr>
          <p:cNvSpPr txBox="1"/>
          <p:nvPr/>
        </p:nvSpPr>
        <p:spPr>
          <a:xfrm>
            <a:off x="8230321" y="4737266"/>
            <a:ext cx="2334492" cy="1140056"/>
          </a:xfrm>
          <a:prstGeom prst="rect">
            <a:avLst/>
          </a:prstGeom>
          <a:noFill/>
        </p:spPr>
        <p:txBody>
          <a:bodyPr wrap="square">
            <a:spAutoFit/>
          </a:bodyPr>
          <a:lstStyle/>
          <a:p>
            <a:pPr marL="0" marR="0" lvl="0" indent="0" algn="ctr" defTabSz="914400" rtl="0" eaLnBrk="1" fontAlgn="auto" latinLnBrk="0" hangingPunct="1">
              <a:lnSpc>
                <a:spcPct val="75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High-Risk Genetics</a:t>
            </a:r>
            <a:b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br>
            <a:endPar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endParaRPr>
          </a:p>
          <a:p>
            <a:pPr marL="0" marR="0" lvl="0" indent="0" algn="ctr" defTabSz="914400" rtl="0" eaLnBrk="1" fontAlgn="auto" latinLnBrk="0" hangingPunct="1">
              <a:lnSpc>
                <a:spcPct val="75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Niche Effects</a:t>
            </a:r>
            <a:b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br>
            <a:endPar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endParaRPr>
          </a:p>
          <a:p>
            <a:pPr marL="0" marR="0" lvl="0" indent="0" algn="ctr" defTabSz="914400" rtl="0" eaLnBrk="1" fontAlgn="auto" latinLnBrk="0" hangingPunct="1">
              <a:lnSpc>
                <a:spcPct val="75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a typeface="ＭＳ Ｐゴシック" charset="0"/>
                <a:cs typeface="Calibri" panose="020F0502020204030204" pitchFamily="34" charset="0"/>
              </a:rPr>
              <a:t>Immune Evasion</a:t>
            </a:r>
          </a:p>
        </p:txBody>
      </p:sp>
    </p:spTree>
    <p:extLst>
      <p:ext uri="{BB962C8B-B14F-4D97-AF65-F5344CB8AC3E}">
        <p14:creationId xmlns:p14="http://schemas.microsoft.com/office/powerpoint/2010/main" val="10016503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815F6-04B2-40DD-8DFE-182C7997FA45}"/>
              </a:ext>
            </a:extLst>
          </p:cNvPr>
          <p:cNvSpPr>
            <a:spLocks noGrp="1"/>
          </p:cNvSpPr>
          <p:nvPr>
            <p:ph type="title"/>
          </p:nvPr>
        </p:nvSpPr>
        <p:spPr/>
        <p:txBody>
          <a:bodyPr/>
          <a:lstStyle/>
          <a:p>
            <a:r>
              <a:rPr lang="en-US" dirty="0"/>
              <a:t>Methods for MRD Quantification in ALL</a:t>
            </a:r>
          </a:p>
        </p:txBody>
      </p:sp>
      <p:graphicFrame>
        <p:nvGraphicFramePr>
          <p:cNvPr id="4" name="Group 155">
            <a:extLst>
              <a:ext uri="{FF2B5EF4-FFF2-40B4-BE49-F238E27FC236}">
                <a16:creationId xmlns:a16="http://schemas.microsoft.com/office/drawing/2014/main" id="{CF6887DE-234D-4DBD-BD2A-9F109E162148}"/>
              </a:ext>
            </a:extLst>
          </p:cNvPr>
          <p:cNvGraphicFramePr>
            <a:graphicFrameLocks/>
          </p:cNvGraphicFramePr>
          <p:nvPr>
            <p:extLst>
              <p:ext uri="{D42A27DB-BD31-4B8C-83A1-F6EECF244321}">
                <p14:modId xmlns:p14="http://schemas.microsoft.com/office/powerpoint/2010/main" val="2974497742"/>
              </p:ext>
            </p:extLst>
          </p:nvPr>
        </p:nvGraphicFramePr>
        <p:xfrm>
          <a:off x="727076" y="1604963"/>
          <a:ext cx="10755127" cy="2987688"/>
        </p:xfrm>
        <a:graphic>
          <a:graphicData uri="http://schemas.openxmlformats.org/drawingml/2006/table">
            <a:tbl>
              <a:tblPr/>
              <a:tblGrid>
                <a:gridCol w="2256520">
                  <a:extLst>
                    <a:ext uri="{9D8B030D-6E8A-4147-A177-3AD203B41FA5}">
                      <a16:colId xmlns:a16="http://schemas.microsoft.com/office/drawing/2014/main" val="20000"/>
                    </a:ext>
                  </a:extLst>
                </a:gridCol>
                <a:gridCol w="2815164">
                  <a:extLst>
                    <a:ext uri="{9D8B030D-6E8A-4147-A177-3AD203B41FA5}">
                      <a16:colId xmlns:a16="http://schemas.microsoft.com/office/drawing/2014/main" val="20001"/>
                    </a:ext>
                  </a:extLst>
                </a:gridCol>
                <a:gridCol w="2693487">
                  <a:extLst>
                    <a:ext uri="{9D8B030D-6E8A-4147-A177-3AD203B41FA5}">
                      <a16:colId xmlns:a16="http://schemas.microsoft.com/office/drawing/2014/main" val="20002"/>
                    </a:ext>
                  </a:extLst>
                </a:gridCol>
                <a:gridCol w="2989956">
                  <a:extLst>
                    <a:ext uri="{9D8B030D-6E8A-4147-A177-3AD203B41FA5}">
                      <a16:colId xmlns:a16="http://schemas.microsoft.com/office/drawing/2014/main" val="20003"/>
                    </a:ext>
                  </a:extLst>
                </a:gridCol>
              </a:tblGrid>
              <a:tr h="249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Flow Cytometry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ASO-PCR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NGS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426753640"/>
                  </a:ext>
                </a:extLst>
              </a:tr>
              <a:tr h="249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Sensitivity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10</a:t>
                      </a:r>
                      <a:r>
                        <a:rPr kumimoji="0" lang="en-US" sz="2000" b="0" i="0" u="none" strike="noStrike" cap="none" normalizeH="0" baseline="30000" dirty="0">
                          <a:ln>
                            <a:noFill/>
                          </a:ln>
                          <a:solidFill>
                            <a:schemeClr val="bg1"/>
                          </a:solidFill>
                          <a:effectLst/>
                          <a:latin typeface="Calibri" panose="020F0502020204030204" pitchFamily="34" charset="0"/>
                        </a:rPr>
                        <a:t>-4</a:t>
                      </a:r>
                      <a:r>
                        <a:rPr kumimoji="0" lang="en-US" sz="2000" b="0" i="0" u="none" strike="noStrike" cap="none" normalizeH="0" baseline="0" dirty="0">
                          <a:ln>
                            <a:noFill/>
                          </a:ln>
                          <a:solidFill>
                            <a:schemeClr val="bg1"/>
                          </a:solidFill>
                          <a:effectLst/>
                          <a:latin typeface="Calibri" panose="020F0502020204030204" pitchFamily="34" charset="0"/>
                        </a:rPr>
                        <a:t> (to 10</a:t>
                      </a:r>
                      <a:r>
                        <a:rPr kumimoji="0" lang="en-US" sz="2000" b="0" i="0" u="none" strike="noStrike" cap="none" normalizeH="0" baseline="30000" dirty="0">
                          <a:ln>
                            <a:noFill/>
                          </a:ln>
                          <a:solidFill>
                            <a:schemeClr val="bg1"/>
                          </a:solidFill>
                          <a:effectLst/>
                          <a:latin typeface="Calibri" panose="020F0502020204030204" pitchFamily="34" charset="0"/>
                        </a:rPr>
                        <a:t>-5</a:t>
                      </a:r>
                      <a:r>
                        <a:rPr kumimoji="0" lang="en-US" sz="2000" b="0" i="0" u="none" strike="noStrike" cap="none" normalizeH="0" baseline="0" dirty="0">
                          <a:ln>
                            <a:noFill/>
                          </a:ln>
                          <a:solidFill>
                            <a:schemeClr val="bg1"/>
                          </a:solidFill>
                          <a:effectLst/>
                          <a:latin typeface="Calibri" panose="020F0502020204030204" pitchFamily="34" charset="0"/>
                        </a:rPr>
                        <a:t>)</a:t>
                      </a:r>
                      <a:endParaRPr kumimoji="0" lang="en-US" sz="2000" b="0" i="0" u="none" strike="noStrike" cap="none" normalizeH="0" baseline="30000" dirty="0">
                        <a:ln>
                          <a:noFill/>
                        </a:ln>
                        <a:solidFill>
                          <a:schemeClr val="bg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10</a:t>
                      </a:r>
                      <a:r>
                        <a:rPr kumimoji="0" lang="en-US" sz="2000" b="0" i="0" u="none" strike="noStrike" cap="none" normalizeH="0" baseline="30000" dirty="0">
                          <a:ln>
                            <a:noFill/>
                          </a:ln>
                          <a:solidFill>
                            <a:schemeClr val="bg1"/>
                          </a:solidFill>
                          <a:effectLst/>
                          <a:latin typeface="Calibri" panose="020F0502020204030204" pitchFamily="34" charset="0"/>
                        </a:rPr>
                        <a:t>-4</a:t>
                      </a:r>
                      <a:r>
                        <a:rPr kumimoji="0" lang="en-US" sz="2000" b="0" i="0" u="none" strike="noStrike" cap="none" normalizeH="0" baseline="0" dirty="0">
                          <a:ln>
                            <a:noFill/>
                          </a:ln>
                          <a:solidFill>
                            <a:schemeClr val="bg1"/>
                          </a:solidFill>
                          <a:effectLst/>
                          <a:latin typeface="Calibri" panose="020F0502020204030204" pitchFamily="34" charset="0"/>
                        </a:rPr>
                        <a:t> to 10</a:t>
                      </a:r>
                      <a:r>
                        <a:rPr kumimoji="0" lang="en-US" sz="2000" b="0" i="0" u="none" strike="noStrike" cap="none" normalizeH="0" baseline="30000" dirty="0">
                          <a:ln>
                            <a:noFill/>
                          </a:ln>
                          <a:solidFill>
                            <a:schemeClr val="bg1"/>
                          </a:solidFill>
                          <a:effectLst/>
                          <a:latin typeface="Calibri" panose="020F0502020204030204" pitchFamily="34" charset="0"/>
                        </a:rPr>
                        <a:t>-5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10</a:t>
                      </a:r>
                      <a:r>
                        <a:rPr kumimoji="0" lang="en-US" sz="2000" b="0" i="0" u="none" strike="noStrike" cap="none" normalizeH="0" baseline="30000" dirty="0">
                          <a:ln>
                            <a:noFill/>
                          </a:ln>
                          <a:solidFill>
                            <a:schemeClr val="bg1"/>
                          </a:solidFill>
                          <a:effectLst/>
                          <a:latin typeface="Calibri" panose="020F0502020204030204" pitchFamily="34" charset="0"/>
                        </a:rPr>
                        <a:t>-6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49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Samples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Fresh</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Fresh or Frozen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Fresh or Frozen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6327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Availability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Widely available*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Not widely available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Universally via centralized reference lab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410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Customization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Not required</a:t>
                      </a:r>
                      <a:r>
                        <a:rPr lang="en-US" altLang="en-US" sz="2000" b="0" baseline="30000" dirty="0">
                          <a:solidFill>
                            <a:srgbClr val="262626"/>
                          </a:solidFill>
                          <a:latin typeface="Calibri" charset="0"/>
                        </a:rPr>
                        <a:t>†</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Patient-specific probes and primers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Not required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98260145"/>
                  </a:ext>
                </a:extLst>
              </a:tr>
              <a:tr h="249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Cost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Expensive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Expensive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Expensive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11742029"/>
                  </a:ext>
                </a:extLst>
              </a:tr>
            </a:tbl>
          </a:graphicData>
        </a:graphic>
      </p:graphicFrame>
      <p:sp>
        <p:nvSpPr>
          <p:cNvPr id="5" name="TextBox 4">
            <a:extLst>
              <a:ext uri="{FF2B5EF4-FFF2-40B4-BE49-F238E27FC236}">
                <a16:creationId xmlns:a16="http://schemas.microsoft.com/office/drawing/2014/main" id="{98E009BB-4490-459C-9F60-FE878BC921EE}"/>
              </a:ext>
            </a:extLst>
          </p:cNvPr>
          <p:cNvSpPr txBox="1"/>
          <p:nvPr/>
        </p:nvSpPr>
        <p:spPr bwMode="auto">
          <a:xfrm>
            <a:off x="727075" y="4689844"/>
            <a:ext cx="52410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altLang="en-US" sz="1400" b="0" i="0" u="none" strike="noStrike" kern="1200" cap="none" spc="0" normalizeH="0" baseline="0" noProof="0" dirty="0">
                <a:ln>
                  <a:noFill/>
                </a:ln>
                <a:solidFill>
                  <a:srgbClr val="262626"/>
                </a:solidFill>
                <a:effectLst/>
                <a:uLnTx/>
                <a:uFillTx/>
                <a:latin typeface="Calibri" charset="0"/>
                <a:ea typeface="+mn-ea"/>
                <a:cs typeface="Arial" panose="020B0604020202020204" pitchFamily="34" charset="0"/>
              </a:rPr>
              <a:t>*Conventional analysis may not be adequate for MRD quantification. </a:t>
            </a:r>
          </a:p>
          <a:p>
            <a:pPr marL="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altLang="en-US" sz="1400" b="0" i="0" u="none" strike="noStrike" kern="1200" cap="none" spc="0" normalizeH="0" baseline="30000" noProof="0" dirty="0">
                <a:ln>
                  <a:noFill/>
                </a:ln>
                <a:solidFill>
                  <a:srgbClr val="262626"/>
                </a:solidFill>
                <a:effectLst/>
                <a:uLnTx/>
                <a:uFillTx/>
                <a:latin typeface="Calibri"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262626"/>
                </a:solidFill>
                <a:effectLst/>
                <a:uLnTx/>
                <a:uFillTx/>
                <a:latin typeface="Calibri" charset="0"/>
                <a:ea typeface="+mn-ea"/>
                <a:cs typeface="Arial" panose="020B0604020202020204" pitchFamily="34" charset="0"/>
              </a:rPr>
              <a:t>Phenotype of cancer cells must be different from normal cells.</a:t>
            </a:r>
          </a:p>
        </p:txBody>
      </p:sp>
      <p:grpSp>
        <p:nvGrpSpPr>
          <p:cNvPr id="6" name="Group 7">
            <a:extLst>
              <a:ext uri="{FF2B5EF4-FFF2-40B4-BE49-F238E27FC236}">
                <a16:creationId xmlns:a16="http://schemas.microsoft.com/office/drawing/2014/main" id="{0C5395E9-CDB0-4FA8-817B-A46745DF4618}"/>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7395F69A-D4E0-46AA-8DF7-D66F6971345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FD6FFE43-1DBD-4EFD-9886-F38BC0E778C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5552470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CE754-B050-483D-9D60-CCB8F29A7DB2}"/>
              </a:ext>
            </a:extLst>
          </p:cNvPr>
          <p:cNvSpPr>
            <a:spLocks noGrp="1"/>
          </p:cNvSpPr>
          <p:nvPr>
            <p:ph type="title"/>
          </p:nvPr>
        </p:nvSpPr>
        <p:spPr/>
        <p:txBody>
          <a:bodyPr/>
          <a:lstStyle/>
          <a:p>
            <a:r>
              <a:rPr lang="en-US" dirty="0"/>
              <a:t>MRD Status Before and After HCT Predicts RFS and OS</a:t>
            </a:r>
            <a:br>
              <a:rPr lang="en-US" dirty="0"/>
            </a:br>
            <a:endParaRPr lang="en-US" dirty="0"/>
          </a:p>
        </p:txBody>
      </p:sp>
      <p:sp>
        <p:nvSpPr>
          <p:cNvPr id="5" name="TextBox 15">
            <a:extLst>
              <a:ext uri="{FF2B5EF4-FFF2-40B4-BE49-F238E27FC236}">
                <a16:creationId xmlns:a16="http://schemas.microsoft.com/office/drawing/2014/main" id="{DB266E7B-9BA9-411E-BC84-308A483AFD4C}"/>
              </a:ext>
            </a:extLst>
          </p:cNvPr>
          <p:cNvSpPr txBox="1">
            <a:spLocks noChangeArrowheads="1"/>
          </p:cNvSpPr>
          <p:nvPr/>
        </p:nvSpPr>
        <p:spPr bwMode="auto">
          <a:xfrm>
            <a:off x="1449490" y="997254"/>
            <a:ext cx="2954948" cy="175432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800" dirty="0">
                <a:solidFill>
                  <a:schemeClr val="bg1"/>
                </a:solidFill>
                <a:latin typeface="Calibri" panose="020F0502020204030204" pitchFamily="34" charset="0"/>
              </a:rPr>
              <a:t>N = 43, 18-63 yrs of age</a:t>
            </a:r>
          </a:p>
          <a:p>
            <a:pPr eaLnBrk="1" hangingPunct="1"/>
            <a:r>
              <a:rPr lang="en-US" altLang="en-US" sz="1800" dirty="0">
                <a:solidFill>
                  <a:schemeClr val="bg1"/>
                </a:solidFill>
                <a:latin typeface="Calibri" panose="020F0502020204030204" pitchFamily="34" charset="0"/>
              </a:rPr>
              <a:t>MAC alloHCT in CR1</a:t>
            </a:r>
          </a:p>
          <a:p>
            <a:pPr eaLnBrk="1" hangingPunct="1"/>
            <a:endParaRPr lang="en-US" altLang="en-US" sz="1800" dirty="0">
              <a:solidFill>
                <a:schemeClr val="bg1"/>
              </a:solidFill>
              <a:latin typeface="Calibri" panose="020F0502020204030204" pitchFamily="34" charset="0"/>
            </a:endParaRPr>
          </a:p>
          <a:p>
            <a:pPr eaLnBrk="1" hangingPunct="1"/>
            <a:r>
              <a:rPr lang="en-US" altLang="en-US" sz="1800" dirty="0">
                <a:solidFill>
                  <a:schemeClr val="bg1"/>
                </a:solidFill>
                <a:latin typeface="Calibri" panose="020F0502020204030204" pitchFamily="34" charset="0"/>
              </a:rPr>
              <a:t>MRD quantification: </a:t>
            </a:r>
            <a:r>
              <a:rPr lang="en-US" altLang="en-US" sz="1800" i="1" dirty="0">
                <a:solidFill>
                  <a:schemeClr val="bg1"/>
                </a:solidFill>
                <a:latin typeface="Calibri" panose="020F0502020204030204" pitchFamily="34" charset="0"/>
              </a:rPr>
              <a:t>TCR/Ig </a:t>
            </a:r>
            <a:r>
              <a:rPr lang="en-US" altLang="en-US" sz="1800" dirty="0">
                <a:solidFill>
                  <a:schemeClr val="bg1"/>
                </a:solidFill>
                <a:latin typeface="Calibri" panose="020F0502020204030204" pitchFamily="34" charset="0"/>
              </a:rPr>
              <a:t>ASO-PCR or </a:t>
            </a:r>
            <a:r>
              <a:rPr lang="en-US" altLang="en-US" sz="1800" i="1" dirty="0">
                <a:solidFill>
                  <a:schemeClr val="bg1"/>
                </a:solidFill>
                <a:latin typeface="Calibri" panose="020F0502020204030204" pitchFamily="34" charset="0"/>
              </a:rPr>
              <a:t>BCR/ABL </a:t>
            </a:r>
            <a:r>
              <a:rPr lang="en-US" altLang="en-US" sz="1800" dirty="0">
                <a:solidFill>
                  <a:schemeClr val="bg1"/>
                </a:solidFill>
                <a:latin typeface="Calibri" panose="020F0502020204030204" pitchFamily="34" charset="0"/>
              </a:rPr>
              <a:t>or </a:t>
            </a:r>
            <a:r>
              <a:rPr lang="en-US" altLang="en-US" sz="1800" i="1" dirty="0">
                <a:solidFill>
                  <a:schemeClr val="bg1"/>
                </a:solidFill>
                <a:latin typeface="Calibri" panose="020F0502020204030204" pitchFamily="34" charset="0"/>
              </a:rPr>
              <a:t>MLL/AF4 </a:t>
            </a:r>
            <a:r>
              <a:rPr lang="en-US" altLang="en-US" sz="1800" dirty="0">
                <a:solidFill>
                  <a:schemeClr val="bg1"/>
                </a:solidFill>
                <a:latin typeface="Calibri" panose="020F0502020204030204" pitchFamily="34" charset="0"/>
              </a:rPr>
              <a:t>Q-PCR</a:t>
            </a:r>
          </a:p>
        </p:txBody>
      </p:sp>
      <p:sp>
        <p:nvSpPr>
          <p:cNvPr id="6" name="Rectangle 15">
            <a:extLst>
              <a:ext uri="{FF2B5EF4-FFF2-40B4-BE49-F238E27FC236}">
                <a16:creationId xmlns:a16="http://schemas.microsoft.com/office/drawing/2014/main" id="{F702B1D3-2AC7-43B1-8641-AA7164120858}"/>
              </a:ext>
            </a:extLst>
          </p:cNvPr>
          <p:cNvSpPr>
            <a:spLocks noChangeArrowheads="1"/>
          </p:cNvSpPr>
          <p:nvPr/>
        </p:nvSpPr>
        <p:spPr bwMode="auto">
          <a:xfrm>
            <a:off x="3290653" y="5902381"/>
            <a:ext cx="984250" cy="274637"/>
          </a:xfrm>
          <a:prstGeom prst="rect">
            <a:avLst/>
          </a:prstGeom>
          <a:no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dirty="0">
              <a:solidFill>
                <a:srgbClr val="003366"/>
              </a:solidFill>
            </a:endParaRPr>
          </a:p>
        </p:txBody>
      </p:sp>
      <p:sp>
        <p:nvSpPr>
          <p:cNvPr id="8" name="TextBox 7">
            <a:extLst>
              <a:ext uri="{FF2B5EF4-FFF2-40B4-BE49-F238E27FC236}">
                <a16:creationId xmlns:a16="http://schemas.microsoft.com/office/drawing/2014/main" id="{B0E22C8C-5647-4916-B680-309382050A65}"/>
              </a:ext>
            </a:extLst>
          </p:cNvPr>
          <p:cNvSpPr txBox="1"/>
          <p:nvPr/>
        </p:nvSpPr>
        <p:spPr>
          <a:xfrm>
            <a:off x="1579418" y="3169777"/>
            <a:ext cx="3547862" cy="369332"/>
          </a:xfrm>
          <a:prstGeom prst="rect">
            <a:avLst/>
          </a:prstGeom>
          <a:solidFill>
            <a:schemeClr val="tx1"/>
          </a:solidFill>
          <a:ln>
            <a:solidFill>
              <a:schemeClr val="tx1"/>
            </a:solidFill>
          </a:ln>
        </p:spPr>
        <p:txBody>
          <a:bodyPr wrap="square">
            <a:spAutoFit/>
          </a:bodyPr>
          <a:lstStyle/>
          <a:p>
            <a:pPr algn="ctr" defTabSz="457200" fontAlgn="auto">
              <a:spcBef>
                <a:spcPts val="0"/>
              </a:spcBef>
              <a:spcAft>
                <a:spcPts val="0"/>
              </a:spcAft>
              <a:defRPr/>
            </a:pPr>
            <a:r>
              <a:rPr lang="en-US" b="1" dirty="0">
                <a:solidFill>
                  <a:prstClr val="black"/>
                </a:solidFill>
                <a:latin typeface="Calibri"/>
                <a:ea typeface="+mn-ea"/>
              </a:rPr>
              <a:t>OS by MRD </a:t>
            </a:r>
            <a:r>
              <a:rPr lang="en-US" b="1" dirty="0">
                <a:solidFill>
                  <a:prstClr val="black"/>
                </a:solidFill>
                <a:latin typeface="Calibri"/>
              </a:rPr>
              <a:t>S</a:t>
            </a:r>
            <a:r>
              <a:rPr lang="en-US" b="1" dirty="0">
                <a:solidFill>
                  <a:prstClr val="black"/>
                </a:solidFill>
                <a:latin typeface="Calibri"/>
                <a:ea typeface="+mn-ea"/>
              </a:rPr>
              <a:t>tatus Pre-HCT</a:t>
            </a:r>
          </a:p>
        </p:txBody>
      </p:sp>
      <p:sp>
        <p:nvSpPr>
          <p:cNvPr id="11" name="TextBox 10">
            <a:extLst>
              <a:ext uri="{FF2B5EF4-FFF2-40B4-BE49-F238E27FC236}">
                <a16:creationId xmlns:a16="http://schemas.microsoft.com/office/drawing/2014/main" id="{4F94B346-FD9E-41DA-9885-49EECCD6ABD7}"/>
              </a:ext>
            </a:extLst>
          </p:cNvPr>
          <p:cNvSpPr txBox="1"/>
          <p:nvPr/>
        </p:nvSpPr>
        <p:spPr>
          <a:xfrm>
            <a:off x="6661527" y="770034"/>
            <a:ext cx="3586996" cy="369332"/>
          </a:xfrm>
          <a:prstGeom prst="rect">
            <a:avLst/>
          </a:prstGeom>
          <a:solidFill>
            <a:schemeClr val="tx1"/>
          </a:solidFill>
          <a:ln>
            <a:solidFill>
              <a:schemeClr val="tx1"/>
            </a:solidFill>
          </a:ln>
        </p:spPr>
        <p:txBody>
          <a:bodyPr wrap="square">
            <a:spAutoFit/>
          </a:bodyPr>
          <a:lstStyle/>
          <a:p>
            <a:pPr algn="ctr" defTabSz="457200" fontAlgn="auto">
              <a:spcBef>
                <a:spcPts val="0"/>
              </a:spcBef>
              <a:spcAft>
                <a:spcPts val="0"/>
              </a:spcAft>
              <a:defRPr/>
            </a:pPr>
            <a:r>
              <a:rPr lang="en-US" b="1" dirty="0">
                <a:solidFill>
                  <a:prstClr val="black"/>
                </a:solidFill>
                <a:latin typeface="Calibri"/>
                <a:ea typeface="+mn-ea"/>
              </a:rPr>
              <a:t>CIR by MRD </a:t>
            </a:r>
            <a:r>
              <a:rPr lang="en-US" b="1" dirty="0">
                <a:solidFill>
                  <a:prstClr val="black"/>
                </a:solidFill>
                <a:latin typeface="Calibri"/>
              </a:rPr>
              <a:t>S</a:t>
            </a:r>
            <a:r>
              <a:rPr lang="en-US" b="1" dirty="0">
                <a:solidFill>
                  <a:prstClr val="black"/>
                </a:solidFill>
                <a:latin typeface="Calibri"/>
                <a:ea typeface="+mn-ea"/>
              </a:rPr>
              <a:t>tatus Pre-HCT</a:t>
            </a:r>
          </a:p>
        </p:txBody>
      </p:sp>
      <p:sp>
        <p:nvSpPr>
          <p:cNvPr id="12" name="TextBox 11">
            <a:extLst>
              <a:ext uri="{FF2B5EF4-FFF2-40B4-BE49-F238E27FC236}">
                <a16:creationId xmlns:a16="http://schemas.microsoft.com/office/drawing/2014/main" id="{F56B0FB9-0CF0-40F1-A632-07F3385DD7DC}"/>
              </a:ext>
            </a:extLst>
          </p:cNvPr>
          <p:cNvSpPr txBox="1"/>
          <p:nvPr/>
        </p:nvSpPr>
        <p:spPr>
          <a:xfrm>
            <a:off x="6661528" y="3717583"/>
            <a:ext cx="3586995" cy="369332"/>
          </a:xfrm>
          <a:prstGeom prst="rect">
            <a:avLst/>
          </a:prstGeom>
          <a:solidFill>
            <a:schemeClr val="tx1"/>
          </a:solidFill>
          <a:ln>
            <a:solidFill>
              <a:schemeClr val="tx1"/>
            </a:solidFill>
          </a:ln>
        </p:spPr>
        <p:txBody>
          <a:bodyPr wrap="square">
            <a:spAutoFit/>
          </a:bodyPr>
          <a:lstStyle/>
          <a:p>
            <a:pPr algn="ctr" defTabSz="457200" fontAlgn="auto">
              <a:spcBef>
                <a:spcPts val="0"/>
              </a:spcBef>
              <a:spcAft>
                <a:spcPts val="0"/>
              </a:spcAft>
              <a:defRPr/>
            </a:pPr>
            <a:r>
              <a:rPr lang="en-US" b="1" dirty="0">
                <a:solidFill>
                  <a:prstClr val="black"/>
                </a:solidFill>
                <a:latin typeface="Calibri"/>
                <a:ea typeface="+mn-ea"/>
              </a:rPr>
              <a:t>CIR by MRD Status at Day 100</a:t>
            </a:r>
          </a:p>
        </p:txBody>
      </p:sp>
      <p:sp>
        <p:nvSpPr>
          <p:cNvPr id="13" name="Text Box 11">
            <a:extLst>
              <a:ext uri="{FF2B5EF4-FFF2-40B4-BE49-F238E27FC236}">
                <a16:creationId xmlns:a16="http://schemas.microsoft.com/office/drawing/2014/main" id="{925B186E-C082-41D2-86A5-3CEA8DF31ED0}"/>
              </a:ext>
            </a:extLst>
          </p:cNvPr>
          <p:cNvSpPr txBox="1">
            <a:spLocks noChangeArrowheads="1"/>
          </p:cNvSpPr>
          <p:nvPr/>
        </p:nvSpPr>
        <p:spPr bwMode="auto">
          <a:xfrm>
            <a:off x="414339" y="6366886"/>
            <a:ext cx="8010525" cy="276999"/>
          </a:xfrm>
          <a:prstGeom prst="rect">
            <a:avLst/>
          </a:prstGeom>
          <a:noFill/>
          <a:ln>
            <a:noFill/>
          </a:ln>
        </p:spPr>
        <p:txBody>
          <a:bodyPr anchor="b">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1200" b="0" i="0" u="none" strike="noStrike" cap="none" spc="-10" normalizeH="0" baseline="0">
                <a:ln>
                  <a:noFill/>
                </a:ln>
                <a:solidFill>
                  <a:srgbClr val="455560"/>
                </a:solidFill>
                <a:effectLst/>
                <a:uLnTx/>
                <a:uFillTx/>
                <a:latin typeface="Calibri" panose="020F0502020204030204" pitchFamily="34" charset="0"/>
                <a:cs typeface="+mn-cs"/>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r>
              <a:rPr lang="en-US" dirty="0"/>
              <a:t>Spinelli. Haematologica. 2007;92:612.</a:t>
            </a:r>
          </a:p>
        </p:txBody>
      </p:sp>
      <p:grpSp>
        <p:nvGrpSpPr>
          <p:cNvPr id="14" name="Group 7">
            <a:extLst>
              <a:ext uri="{FF2B5EF4-FFF2-40B4-BE49-F238E27FC236}">
                <a16:creationId xmlns:a16="http://schemas.microsoft.com/office/drawing/2014/main" id="{04FC624A-3CDA-4E4D-82B5-0FEE72902ABE}"/>
              </a:ext>
            </a:extLst>
          </p:cNvPr>
          <p:cNvGrpSpPr>
            <a:grpSpLocks/>
          </p:cNvGrpSpPr>
          <p:nvPr/>
        </p:nvGrpSpPr>
        <p:grpSpPr bwMode="auto">
          <a:xfrm>
            <a:off x="9389569" y="6216652"/>
            <a:ext cx="2488502" cy="447822"/>
            <a:chOff x="9527309" y="3551529"/>
            <a:chExt cx="2488502" cy="448324"/>
          </a:xfrm>
        </p:grpSpPr>
        <p:pic>
          <p:nvPicPr>
            <p:cNvPr id="15" name="Picture 9">
              <a:extLst>
                <a:ext uri="{FF2B5EF4-FFF2-40B4-BE49-F238E27FC236}">
                  <a16:creationId xmlns:a16="http://schemas.microsoft.com/office/drawing/2014/main" id="{CE08F92A-DC27-426D-A428-383FF3B8B2C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1C7E99F3-7AF0-40F7-BB24-B2BAEB15592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17" name="Straight Connector 16">
            <a:extLst>
              <a:ext uri="{FF2B5EF4-FFF2-40B4-BE49-F238E27FC236}">
                <a16:creationId xmlns:a16="http://schemas.microsoft.com/office/drawing/2014/main" id="{3D479EC4-CA87-41C0-B7B4-3D35A4DEDE6B}"/>
              </a:ext>
            </a:extLst>
          </p:cNvPr>
          <p:cNvCxnSpPr>
            <a:cxnSpLocks/>
          </p:cNvCxnSpPr>
          <p:nvPr/>
        </p:nvCxnSpPr>
        <p:spPr bwMode="auto">
          <a:xfrm>
            <a:off x="1579418" y="5744532"/>
            <a:ext cx="358699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2926C30-93DD-47E7-B3B2-146AFD569547}"/>
              </a:ext>
            </a:extLst>
          </p:cNvPr>
          <p:cNvCxnSpPr>
            <a:cxnSpLocks/>
          </p:cNvCxnSpPr>
          <p:nvPr/>
        </p:nvCxnSpPr>
        <p:spPr bwMode="auto">
          <a:xfrm flipV="1">
            <a:off x="1587731" y="3591100"/>
            <a:ext cx="0" cy="2153432"/>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4C7492F-4395-4F56-80D7-1F67B3606443}"/>
              </a:ext>
            </a:extLst>
          </p:cNvPr>
          <p:cNvCxnSpPr/>
          <p:nvPr/>
        </p:nvCxnSpPr>
        <p:spPr bwMode="auto">
          <a:xfrm flipH="1">
            <a:off x="1529540" y="35910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AAC568D-E7BF-4859-8807-D213A06850F5}"/>
              </a:ext>
            </a:extLst>
          </p:cNvPr>
          <p:cNvCxnSpPr/>
          <p:nvPr/>
        </p:nvCxnSpPr>
        <p:spPr bwMode="auto">
          <a:xfrm flipH="1">
            <a:off x="1529540" y="41294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9CC5EE2-BB9A-4BE5-83BE-8FC05A206F52}"/>
              </a:ext>
            </a:extLst>
          </p:cNvPr>
          <p:cNvCxnSpPr/>
          <p:nvPr/>
        </p:nvCxnSpPr>
        <p:spPr bwMode="auto">
          <a:xfrm flipH="1">
            <a:off x="1529540" y="46678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5AB272F-04F9-4C7E-B972-C07E4F852289}"/>
              </a:ext>
            </a:extLst>
          </p:cNvPr>
          <p:cNvCxnSpPr/>
          <p:nvPr/>
        </p:nvCxnSpPr>
        <p:spPr bwMode="auto">
          <a:xfrm flipH="1">
            <a:off x="1529540" y="52061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B772C58-1160-4DE9-A996-FAC091CF83D3}"/>
              </a:ext>
            </a:extLst>
          </p:cNvPr>
          <p:cNvCxnSpPr/>
          <p:nvPr/>
        </p:nvCxnSpPr>
        <p:spPr bwMode="auto">
          <a:xfrm flipH="1">
            <a:off x="1529540" y="574453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EBA123D-7957-4DB4-BB33-D2F388CB1201}"/>
              </a:ext>
            </a:extLst>
          </p:cNvPr>
          <p:cNvCxnSpPr/>
          <p:nvPr/>
        </p:nvCxnSpPr>
        <p:spPr bwMode="auto">
          <a:xfrm>
            <a:off x="1587731" y="57445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ACEC4E3-A293-428C-A907-6D2DBB12D8D9}"/>
              </a:ext>
            </a:extLst>
          </p:cNvPr>
          <p:cNvCxnSpPr/>
          <p:nvPr/>
        </p:nvCxnSpPr>
        <p:spPr bwMode="auto">
          <a:xfrm>
            <a:off x="1885955" y="57445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61A0C90-3433-483B-9965-E0383F074F87}"/>
              </a:ext>
            </a:extLst>
          </p:cNvPr>
          <p:cNvCxnSpPr/>
          <p:nvPr/>
        </p:nvCxnSpPr>
        <p:spPr bwMode="auto">
          <a:xfrm>
            <a:off x="2184179" y="57445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E25D221-BD19-4940-9D50-FB015CC9679E}"/>
              </a:ext>
            </a:extLst>
          </p:cNvPr>
          <p:cNvCxnSpPr/>
          <p:nvPr/>
        </p:nvCxnSpPr>
        <p:spPr bwMode="auto">
          <a:xfrm>
            <a:off x="2482403" y="57445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C1A6F58-704A-4F96-941F-B965845CD0F5}"/>
              </a:ext>
            </a:extLst>
          </p:cNvPr>
          <p:cNvCxnSpPr/>
          <p:nvPr/>
        </p:nvCxnSpPr>
        <p:spPr bwMode="auto">
          <a:xfrm>
            <a:off x="2780627" y="57445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DEA7B1B-07FF-4758-AF77-8714EC306C1C}"/>
              </a:ext>
            </a:extLst>
          </p:cNvPr>
          <p:cNvCxnSpPr/>
          <p:nvPr/>
        </p:nvCxnSpPr>
        <p:spPr bwMode="auto">
          <a:xfrm>
            <a:off x="3078851" y="57445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52D2718-AA16-4695-93D5-E935016401C6}"/>
              </a:ext>
            </a:extLst>
          </p:cNvPr>
          <p:cNvCxnSpPr/>
          <p:nvPr/>
        </p:nvCxnSpPr>
        <p:spPr bwMode="auto">
          <a:xfrm>
            <a:off x="3377075" y="57445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0D23935-919D-431E-A886-E2620AC8B48C}"/>
              </a:ext>
            </a:extLst>
          </p:cNvPr>
          <p:cNvCxnSpPr/>
          <p:nvPr/>
        </p:nvCxnSpPr>
        <p:spPr bwMode="auto">
          <a:xfrm>
            <a:off x="3675299" y="57445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5D4F5F1-4A81-450A-9B83-2E3DB7B505B0}"/>
              </a:ext>
            </a:extLst>
          </p:cNvPr>
          <p:cNvCxnSpPr/>
          <p:nvPr/>
        </p:nvCxnSpPr>
        <p:spPr bwMode="auto">
          <a:xfrm>
            <a:off x="3973523" y="57445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CA4341E-7B66-44EC-84BC-B5D06DECA114}"/>
              </a:ext>
            </a:extLst>
          </p:cNvPr>
          <p:cNvCxnSpPr/>
          <p:nvPr/>
        </p:nvCxnSpPr>
        <p:spPr bwMode="auto">
          <a:xfrm>
            <a:off x="4271747" y="57445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6FD8F31-8B54-4BF4-8E50-99D658623214}"/>
              </a:ext>
            </a:extLst>
          </p:cNvPr>
          <p:cNvCxnSpPr/>
          <p:nvPr/>
        </p:nvCxnSpPr>
        <p:spPr bwMode="auto">
          <a:xfrm>
            <a:off x="4569971" y="57445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D0E1FF4-C506-4E3E-8678-6A4400D28373}"/>
              </a:ext>
            </a:extLst>
          </p:cNvPr>
          <p:cNvCxnSpPr/>
          <p:nvPr/>
        </p:nvCxnSpPr>
        <p:spPr bwMode="auto">
          <a:xfrm>
            <a:off x="4868195" y="57445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A59966D-EC6E-481F-8FD3-388339995881}"/>
              </a:ext>
            </a:extLst>
          </p:cNvPr>
          <p:cNvCxnSpPr/>
          <p:nvPr/>
        </p:nvCxnSpPr>
        <p:spPr bwMode="auto">
          <a:xfrm>
            <a:off x="5166414" y="5744532"/>
            <a:ext cx="0" cy="64008"/>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2B490A68-1BEE-47F4-8037-C5DA08787337}"/>
              </a:ext>
            </a:extLst>
          </p:cNvPr>
          <p:cNvSpPr txBox="1"/>
          <p:nvPr/>
        </p:nvSpPr>
        <p:spPr bwMode="auto">
          <a:xfrm>
            <a:off x="874885" y="3410668"/>
            <a:ext cx="708690"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5" name="TextBox 44">
            <a:extLst>
              <a:ext uri="{FF2B5EF4-FFF2-40B4-BE49-F238E27FC236}">
                <a16:creationId xmlns:a16="http://schemas.microsoft.com/office/drawing/2014/main" id="{A9BCCEE4-5C0F-4BF4-AB3D-3A2974B545C1}"/>
              </a:ext>
            </a:extLst>
          </p:cNvPr>
          <p:cNvSpPr txBox="1"/>
          <p:nvPr/>
        </p:nvSpPr>
        <p:spPr bwMode="auto">
          <a:xfrm>
            <a:off x="874885" y="3947968"/>
            <a:ext cx="708690"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46" name="TextBox 45">
            <a:extLst>
              <a:ext uri="{FF2B5EF4-FFF2-40B4-BE49-F238E27FC236}">
                <a16:creationId xmlns:a16="http://schemas.microsoft.com/office/drawing/2014/main" id="{99000332-E63A-4FCC-B9AC-5DB36A15BE55}"/>
              </a:ext>
            </a:extLst>
          </p:cNvPr>
          <p:cNvSpPr txBox="1"/>
          <p:nvPr/>
        </p:nvSpPr>
        <p:spPr bwMode="auto">
          <a:xfrm>
            <a:off x="874885" y="4485268"/>
            <a:ext cx="708690"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47" name="TextBox 46">
            <a:extLst>
              <a:ext uri="{FF2B5EF4-FFF2-40B4-BE49-F238E27FC236}">
                <a16:creationId xmlns:a16="http://schemas.microsoft.com/office/drawing/2014/main" id="{F608BB38-2215-405F-884C-69D3AD7D633E}"/>
              </a:ext>
            </a:extLst>
          </p:cNvPr>
          <p:cNvSpPr txBox="1"/>
          <p:nvPr/>
        </p:nvSpPr>
        <p:spPr bwMode="auto">
          <a:xfrm>
            <a:off x="874885" y="5022568"/>
            <a:ext cx="708690"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48" name="TextBox 47">
            <a:extLst>
              <a:ext uri="{FF2B5EF4-FFF2-40B4-BE49-F238E27FC236}">
                <a16:creationId xmlns:a16="http://schemas.microsoft.com/office/drawing/2014/main" id="{80A32BBB-668D-48D4-8EF3-1B93B12D922C}"/>
              </a:ext>
            </a:extLst>
          </p:cNvPr>
          <p:cNvSpPr txBox="1"/>
          <p:nvPr/>
        </p:nvSpPr>
        <p:spPr bwMode="auto">
          <a:xfrm>
            <a:off x="874885" y="5559868"/>
            <a:ext cx="708690"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83EBECDD-B5E9-45CC-BB51-3FB2F85EE1E2}"/>
              </a:ext>
            </a:extLst>
          </p:cNvPr>
          <p:cNvSpPr txBox="1"/>
          <p:nvPr/>
        </p:nvSpPr>
        <p:spPr bwMode="auto">
          <a:xfrm>
            <a:off x="1579419" y="6007546"/>
            <a:ext cx="3636872"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Mos</a:t>
            </a:r>
          </a:p>
        </p:txBody>
      </p:sp>
      <p:sp>
        <p:nvSpPr>
          <p:cNvPr id="50" name="TextBox 49">
            <a:extLst>
              <a:ext uri="{FF2B5EF4-FFF2-40B4-BE49-F238E27FC236}">
                <a16:creationId xmlns:a16="http://schemas.microsoft.com/office/drawing/2014/main" id="{19FD2EB0-A5DA-4BFB-AE19-10DCABE3F147}"/>
              </a:ext>
            </a:extLst>
          </p:cNvPr>
          <p:cNvSpPr txBox="1"/>
          <p:nvPr/>
        </p:nvSpPr>
        <p:spPr bwMode="auto">
          <a:xfrm>
            <a:off x="4813470" y="5794674"/>
            <a:ext cx="7086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144</a:t>
            </a:r>
          </a:p>
        </p:txBody>
      </p:sp>
      <p:sp>
        <p:nvSpPr>
          <p:cNvPr id="51" name="TextBox 50">
            <a:extLst>
              <a:ext uri="{FF2B5EF4-FFF2-40B4-BE49-F238E27FC236}">
                <a16:creationId xmlns:a16="http://schemas.microsoft.com/office/drawing/2014/main" id="{3AA0CA5C-6D7C-4EC8-80DB-B97573D61CB6}"/>
              </a:ext>
            </a:extLst>
          </p:cNvPr>
          <p:cNvSpPr txBox="1"/>
          <p:nvPr/>
        </p:nvSpPr>
        <p:spPr bwMode="auto">
          <a:xfrm>
            <a:off x="1368546" y="5794674"/>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6B98D8E2-B1BB-452C-A2E8-4B1ACBD11132}"/>
              </a:ext>
            </a:extLst>
          </p:cNvPr>
          <p:cNvSpPr txBox="1"/>
          <p:nvPr/>
        </p:nvSpPr>
        <p:spPr bwMode="auto">
          <a:xfrm>
            <a:off x="1655623" y="5794674"/>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53" name="TextBox 52">
            <a:extLst>
              <a:ext uri="{FF2B5EF4-FFF2-40B4-BE49-F238E27FC236}">
                <a16:creationId xmlns:a16="http://schemas.microsoft.com/office/drawing/2014/main" id="{5DE80F06-82CE-42C4-9C75-259543FFD261}"/>
              </a:ext>
            </a:extLst>
          </p:cNvPr>
          <p:cNvSpPr txBox="1"/>
          <p:nvPr/>
        </p:nvSpPr>
        <p:spPr bwMode="auto">
          <a:xfrm>
            <a:off x="1942700" y="5794674"/>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54" name="TextBox 53">
            <a:extLst>
              <a:ext uri="{FF2B5EF4-FFF2-40B4-BE49-F238E27FC236}">
                <a16:creationId xmlns:a16="http://schemas.microsoft.com/office/drawing/2014/main" id="{9A12A76A-B381-45CB-BAB5-741F4B29397E}"/>
              </a:ext>
            </a:extLst>
          </p:cNvPr>
          <p:cNvSpPr txBox="1"/>
          <p:nvPr/>
        </p:nvSpPr>
        <p:spPr bwMode="auto">
          <a:xfrm>
            <a:off x="2229777" y="5794674"/>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55" name="TextBox 54">
            <a:extLst>
              <a:ext uri="{FF2B5EF4-FFF2-40B4-BE49-F238E27FC236}">
                <a16:creationId xmlns:a16="http://schemas.microsoft.com/office/drawing/2014/main" id="{763EC250-A048-43CF-9D02-C4E42327A82E}"/>
              </a:ext>
            </a:extLst>
          </p:cNvPr>
          <p:cNvSpPr txBox="1"/>
          <p:nvPr/>
        </p:nvSpPr>
        <p:spPr bwMode="auto">
          <a:xfrm>
            <a:off x="2516854" y="5794674"/>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56" name="TextBox 55">
            <a:extLst>
              <a:ext uri="{FF2B5EF4-FFF2-40B4-BE49-F238E27FC236}">
                <a16:creationId xmlns:a16="http://schemas.microsoft.com/office/drawing/2014/main" id="{19D44C68-94C6-4507-9C67-6CF8FD7A9FAD}"/>
              </a:ext>
            </a:extLst>
          </p:cNvPr>
          <p:cNvSpPr txBox="1"/>
          <p:nvPr/>
        </p:nvSpPr>
        <p:spPr bwMode="auto">
          <a:xfrm>
            <a:off x="2844217" y="5794674"/>
            <a:ext cx="4097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57" name="TextBox 56">
            <a:extLst>
              <a:ext uri="{FF2B5EF4-FFF2-40B4-BE49-F238E27FC236}">
                <a16:creationId xmlns:a16="http://schemas.microsoft.com/office/drawing/2014/main" id="{678B72DD-9E77-4A3D-8208-5D432A15048D}"/>
              </a:ext>
            </a:extLst>
          </p:cNvPr>
          <p:cNvSpPr txBox="1"/>
          <p:nvPr/>
        </p:nvSpPr>
        <p:spPr bwMode="auto">
          <a:xfrm>
            <a:off x="3091008" y="5794674"/>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58" name="TextBox 57">
            <a:extLst>
              <a:ext uri="{FF2B5EF4-FFF2-40B4-BE49-F238E27FC236}">
                <a16:creationId xmlns:a16="http://schemas.microsoft.com/office/drawing/2014/main" id="{A8C2A1EE-4C46-4160-9556-AE595E3033FA}"/>
              </a:ext>
            </a:extLst>
          </p:cNvPr>
          <p:cNvSpPr txBox="1"/>
          <p:nvPr/>
        </p:nvSpPr>
        <p:spPr bwMode="auto">
          <a:xfrm>
            <a:off x="3378085" y="5794674"/>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59" name="TextBox 58">
            <a:extLst>
              <a:ext uri="{FF2B5EF4-FFF2-40B4-BE49-F238E27FC236}">
                <a16:creationId xmlns:a16="http://schemas.microsoft.com/office/drawing/2014/main" id="{6DD9671D-41A9-409C-A51C-0FB4C97CEA50}"/>
              </a:ext>
            </a:extLst>
          </p:cNvPr>
          <p:cNvSpPr txBox="1"/>
          <p:nvPr/>
        </p:nvSpPr>
        <p:spPr bwMode="auto">
          <a:xfrm>
            <a:off x="3665162" y="5794674"/>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60" name="TextBox 59">
            <a:extLst>
              <a:ext uri="{FF2B5EF4-FFF2-40B4-BE49-F238E27FC236}">
                <a16:creationId xmlns:a16="http://schemas.microsoft.com/office/drawing/2014/main" id="{9A819D55-C555-4B67-A292-2634FB9EC075}"/>
              </a:ext>
            </a:extLst>
          </p:cNvPr>
          <p:cNvSpPr txBox="1"/>
          <p:nvPr/>
        </p:nvSpPr>
        <p:spPr bwMode="auto">
          <a:xfrm>
            <a:off x="3952238" y="5794674"/>
            <a:ext cx="5095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108</a:t>
            </a:r>
          </a:p>
        </p:txBody>
      </p:sp>
      <p:sp>
        <p:nvSpPr>
          <p:cNvPr id="61" name="TextBox 60">
            <a:extLst>
              <a:ext uri="{FF2B5EF4-FFF2-40B4-BE49-F238E27FC236}">
                <a16:creationId xmlns:a16="http://schemas.microsoft.com/office/drawing/2014/main" id="{E239FD3D-FBC6-4E4B-AA94-BFDBC6F65569}"/>
              </a:ext>
            </a:extLst>
          </p:cNvPr>
          <p:cNvSpPr txBox="1"/>
          <p:nvPr/>
        </p:nvSpPr>
        <p:spPr bwMode="auto">
          <a:xfrm>
            <a:off x="4297506" y="5794674"/>
            <a:ext cx="5177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120</a:t>
            </a:r>
          </a:p>
        </p:txBody>
      </p:sp>
      <p:sp>
        <p:nvSpPr>
          <p:cNvPr id="62" name="TextBox 61">
            <a:extLst>
              <a:ext uri="{FF2B5EF4-FFF2-40B4-BE49-F238E27FC236}">
                <a16:creationId xmlns:a16="http://schemas.microsoft.com/office/drawing/2014/main" id="{F29BDBD5-F4E1-429F-BA10-A849D5F97C37}"/>
              </a:ext>
            </a:extLst>
          </p:cNvPr>
          <p:cNvSpPr txBox="1"/>
          <p:nvPr/>
        </p:nvSpPr>
        <p:spPr bwMode="auto">
          <a:xfrm>
            <a:off x="4609520" y="5794674"/>
            <a:ext cx="5177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132</a:t>
            </a:r>
          </a:p>
        </p:txBody>
      </p:sp>
      <p:sp>
        <p:nvSpPr>
          <p:cNvPr id="63" name="TextBox 62">
            <a:extLst>
              <a:ext uri="{FF2B5EF4-FFF2-40B4-BE49-F238E27FC236}">
                <a16:creationId xmlns:a16="http://schemas.microsoft.com/office/drawing/2014/main" id="{3EF85B25-B502-48F3-A695-93E17B1C682B}"/>
              </a:ext>
            </a:extLst>
          </p:cNvPr>
          <p:cNvSpPr txBox="1"/>
          <p:nvPr/>
        </p:nvSpPr>
        <p:spPr bwMode="auto">
          <a:xfrm>
            <a:off x="1654128" y="5360994"/>
            <a:ext cx="9608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.17</a:t>
            </a:r>
          </a:p>
        </p:txBody>
      </p:sp>
      <p:sp>
        <p:nvSpPr>
          <p:cNvPr id="64" name="TextBox 63">
            <a:extLst>
              <a:ext uri="{FF2B5EF4-FFF2-40B4-BE49-F238E27FC236}">
                <a16:creationId xmlns:a16="http://schemas.microsoft.com/office/drawing/2014/main" id="{5B097001-7020-45CD-9B8E-1EFF892FBB14}"/>
              </a:ext>
            </a:extLst>
          </p:cNvPr>
          <p:cNvSpPr txBox="1"/>
          <p:nvPr/>
        </p:nvSpPr>
        <p:spPr bwMode="auto">
          <a:xfrm>
            <a:off x="4087284" y="3738115"/>
            <a:ext cx="20330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 = 12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0.80 (0.40-0.95)</a:t>
            </a:r>
          </a:p>
        </p:txBody>
      </p:sp>
      <p:sp>
        <p:nvSpPr>
          <p:cNvPr id="65" name="TextBox 64">
            <a:extLst>
              <a:ext uri="{FF2B5EF4-FFF2-40B4-BE49-F238E27FC236}">
                <a16:creationId xmlns:a16="http://schemas.microsoft.com/office/drawing/2014/main" id="{C20FFB51-54AE-4F23-8FC8-B1215083FD0E}"/>
              </a:ext>
            </a:extLst>
          </p:cNvPr>
          <p:cNvSpPr txBox="1"/>
          <p:nvPr/>
        </p:nvSpPr>
        <p:spPr bwMode="auto">
          <a:xfrm>
            <a:off x="4003662" y="4636653"/>
            <a:ext cx="20330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 = 25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0.49 (0.20-0.67)</a:t>
            </a:r>
          </a:p>
        </p:txBody>
      </p:sp>
      <p:sp>
        <p:nvSpPr>
          <p:cNvPr id="66" name="TextBox 65">
            <a:extLst>
              <a:ext uri="{FF2B5EF4-FFF2-40B4-BE49-F238E27FC236}">
                <a16:creationId xmlns:a16="http://schemas.microsoft.com/office/drawing/2014/main" id="{D504CB85-3AED-4EB7-BFF9-40728CB79D8B}"/>
              </a:ext>
            </a:extLst>
          </p:cNvPr>
          <p:cNvSpPr txBox="1"/>
          <p:nvPr/>
        </p:nvSpPr>
        <p:spPr bwMode="auto">
          <a:xfrm>
            <a:off x="3384638" y="4738668"/>
            <a:ext cx="12248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MRD+</a:t>
            </a:r>
          </a:p>
        </p:txBody>
      </p:sp>
      <p:sp>
        <p:nvSpPr>
          <p:cNvPr id="67" name="TextBox 66">
            <a:extLst>
              <a:ext uri="{FF2B5EF4-FFF2-40B4-BE49-F238E27FC236}">
                <a16:creationId xmlns:a16="http://schemas.microsoft.com/office/drawing/2014/main" id="{C2D6BA27-F529-4291-BEE6-93F27470621C}"/>
              </a:ext>
            </a:extLst>
          </p:cNvPr>
          <p:cNvSpPr txBox="1"/>
          <p:nvPr/>
        </p:nvSpPr>
        <p:spPr bwMode="auto">
          <a:xfrm>
            <a:off x="3384637" y="3785610"/>
            <a:ext cx="10501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MRD-</a:t>
            </a:r>
          </a:p>
        </p:txBody>
      </p:sp>
      <p:sp>
        <p:nvSpPr>
          <p:cNvPr id="68" name="Freeform: Shape 67">
            <a:extLst>
              <a:ext uri="{FF2B5EF4-FFF2-40B4-BE49-F238E27FC236}">
                <a16:creationId xmlns:a16="http://schemas.microsoft.com/office/drawing/2014/main" id="{0FC6CF9C-4037-4EA5-8060-BF03E128B9E4}"/>
              </a:ext>
            </a:extLst>
          </p:cNvPr>
          <p:cNvSpPr/>
          <p:nvPr/>
        </p:nvSpPr>
        <p:spPr bwMode="auto">
          <a:xfrm>
            <a:off x="1585913" y="3595688"/>
            <a:ext cx="3443287" cy="1628775"/>
          </a:xfrm>
          <a:custGeom>
            <a:avLst/>
            <a:gdLst>
              <a:gd name="connsiteX0" fmla="*/ 3443287 w 3443287"/>
              <a:gd name="connsiteY0" fmla="*/ 1628775 h 1628775"/>
              <a:gd name="connsiteX1" fmla="*/ 1604962 w 3443287"/>
              <a:gd name="connsiteY1" fmla="*/ 1628775 h 1628775"/>
              <a:gd name="connsiteX2" fmla="*/ 1604962 w 3443287"/>
              <a:gd name="connsiteY2" fmla="*/ 1100137 h 1628775"/>
              <a:gd name="connsiteX3" fmla="*/ 766762 w 3443287"/>
              <a:gd name="connsiteY3" fmla="*/ 1100137 h 1628775"/>
              <a:gd name="connsiteX4" fmla="*/ 766762 w 3443287"/>
              <a:gd name="connsiteY4" fmla="*/ 895350 h 1628775"/>
              <a:gd name="connsiteX5" fmla="*/ 733425 w 3443287"/>
              <a:gd name="connsiteY5" fmla="*/ 895350 h 1628775"/>
              <a:gd name="connsiteX6" fmla="*/ 733425 w 3443287"/>
              <a:gd name="connsiteY6" fmla="*/ 790575 h 1628775"/>
              <a:gd name="connsiteX7" fmla="*/ 585787 w 3443287"/>
              <a:gd name="connsiteY7" fmla="*/ 790575 h 1628775"/>
              <a:gd name="connsiteX8" fmla="*/ 585787 w 3443287"/>
              <a:gd name="connsiteY8" fmla="*/ 690562 h 1628775"/>
              <a:gd name="connsiteX9" fmla="*/ 428625 w 3443287"/>
              <a:gd name="connsiteY9" fmla="*/ 690562 h 1628775"/>
              <a:gd name="connsiteX10" fmla="*/ 428625 w 3443287"/>
              <a:gd name="connsiteY10" fmla="*/ 604837 h 1628775"/>
              <a:gd name="connsiteX11" fmla="*/ 395287 w 3443287"/>
              <a:gd name="connsiteY11" fmla="*/ 604837 h 1628775"/>
              <a:gd name="connsiteX12" fmla="*/ 395287 w 3443287"/>
              <a:gd name="connsiteY12" fmla="*/ 514350 h 1628775"/>
              <a:gd name="connsiteX13" fmla="*/ 357187 w 3443287"/>
              <a:gd name="connsiteY13" fmla="*/ 514350 h 1628775"/>
              <a:gd name="connsiteX14" fmla="*/ 357187 w 3443287"/>
              <a:gd name="connsiteY14" fmla="*/ 423862 h 1628775"/>
              <a:gd name="connsiteX15" fmla="*/ 285750 w 3443287"/>
              <a:gd name="connsiteY15" fmla="*/ 423862 h 1628775"/>
              <a:gd name="connsiteX16" fmla="*/ 285750 w 3443287"/>
              <a:gd name="connsiteY16" fmla="*/ 333375 h 1628775"/>
              <a:gd name="connsiteX17" fmla="*/ 276225 w 3443287"/>
              <a:gd name="connsiteY17" fmla="*/ 333375 h 1628775"/>
              <a:gd name="connsiteX18" fmla="*/ 276225 w 3443287"/>
              <a:gd name="connsiteY18" fmla="*/ 252412 h 1628775"/>
              <a:gd name="connsiteX19" fmla="*/ 233362 w 3443287"/>
              <a:gd name="connsiteY19" fmla="*/ 252412 h 1628775"/>
              <a:gd name="connsiteX20" fmla="*/ 233362 w 3443287"/>
              <a:gd name="connsiteY20" fmla="*/ 176212 h 1628775"/>
              <a:gd name="connsiteX21" fmla="*/ 204787 w 3443287"/>
              <a:gd name="connsiteY21" fmla="*/ 176212 h 1628775"/>
              <a:gd name="connsiteX22" fmla="*/ 204787 w 3443287"/>
              <a:gd name="connsiteY22" fmla="*/ 85725 h 1628775"/>
              <a:gd name="connsiteX23" fmla="*/ 85725 w 3443287"/>
              <a:gd name="connsiteY23" fmla="*/ 85725 h 1628775"/>
              <a:gd name="connsiteX24" fmla="*/ 85725 w 3443287"/>
              <a:gd name="connsiteY24" fmla="*/ 0 h 1628775"/>
              <a:gd name="connsiteX25" fmla="*/ 0 w 3443287"/>
              <a:gd name="connsiteY25"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443287" h="1628775">
                <a:moveTo>
                  <a:pt x="3443287" y="1628775"/>
                </a:moveTo>
                <a:lnTo>
                  <a:pt x="1604962" y="1628775"/>
                </a:lnTo>
                <a:lnTo>
                  <a:pt x="1604962" y="1100137"/>
                </a:lnTo>
                <a:lnTo>
                  <a:pt x="766762" y="1100137"/>
                </a:lnTo>
                <a:lnTo>
                  <a:pt x="766762" y="895350"/>
                </a:lnTo>
                <a:lnTo>
                  <a:pt x="733425" y="895350"/>
                </a:lnTo>
                <a:lnTo>
                  <a:pt x="733425" y="790575"/>
                </a:lnTo>
                <a:lnTo>
                  <a:pt x="585787" y="790575"/>
                </a:lnTo>
                <a:lnTo>
                  <a:pt x="585787" y="690562"/>
                </a:lnTo>
                <a:lnTo>
                  <a:pt x="428625" y="690562"/>
                </a:lnTo>
                <a:lnTo>
                  <a:pt x="428625" y="604837"/>
                </a:lnTo>
                <a:lnTo>
                  <a:pt x="395287" y="604837"/>
                </a:lnTo>
                <a:lnTo>
                  <a:pt x="395287" y="514350"/>
                </a:lnTo>
                <a:lnTo>
                  <a:pt x="357187" y="514350"/>
                </a:lnTo>
                <a:lnTo>
                  <a:pt x="357187" y="423862"/>
                </a:lnTo>
                <a:lnTo>
                  <a:pt x="285750" y="423862"/>
                </a:lnTo>
                <a:lnTo>
                  <a:pt x="285750" y="333375"/>
                </a:lnTo>
                <a:lnTo>
                  <a:pt x="276225" y="333375"/>
                </a:lnTo>
                <a:lnTo>
                  <a:pt x="276225" y="252412"/>
                </a:lnTo>
                <a:lnTo>
                  <a:pt x="233362" y="252412"/>
                </a:lnTo>
                <a:lnTo>
                  <a:pt x="233362" y="176212"/>
                </a:lnTo>
                <a:lnTo>
                  <a:pt x="204787" y="176212"/>
                </a:lnTo>
                <a:lnTo>
                  <a:pt x="204787" y="85725"/>
                </a:lnTo>
                <a:lnTo>
                  <a:pt x="85725" y="85725"/>
                </a:lnTo>
                <a:lnTo>
                  <a:pt x="8572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69" name="Freeform: Shape 68">
            <a:extLst>
              <a:ext uri="{FF2B5EF4-FFF2-40B4-BE49-F238E27FC236}">
                <a16:creationId xmlns:a16="http://schemas.microsoft.com/office/drawing/2014/main" id="{7D1C3065-E40C-40AC-B1FA-91EC6808B2EF}"/>
              </a:ext>
            </a:extLst>
          </p:cNvPr>
          <p:cNvSpPr/>
          <p:nvPr/>
        </p:nvSpPr>
        <p:spPr bwMode="auto">
          <a:xfrm>
            <a:off x="1628775" y="3600450"/>
            <a:ext cx="1781175" cy="414338"/>
          </a:xfrm>
          <a:custGeom>
            <a:avLst/>
            <a:gdLst>
              <a:gd name="connsiteX0" fmla="*/ 1781175 w 1781175"/>
              <a:gd name="connsiteY0" fmla="*/ 414338 h 414338"/>
              <a:gd name="connsiteX1" fmla="*/ 195263 w 1781175"/>
              <a:gd name="connsiteY1" fmla="*/ 414338 h 414338"/>
              <a:gd name="connsiteX2" fmla="*/ 195263 w 1781175"/>
              <a:gd name="connsiteY2" fmla="*/ 180975 h 414338"/>
              <a:gd name="connsiteX3" fmla="*/ 80963 w 1781175"/>
              <a:gd name="connsiteY3" fmla="*/ 180975 h 414338"/>
              <a:gd name="connsiteX4" fmla="*/ 80963 w 1781175"/>
              <a:gd name="connsiteY4" fmla="*/ 0 h 414338"/>
              <a:gd name="connsiteX5" fmla="*/ 0 w 1781175"/>
              <a:gd name="connsiteY5" fmla="*/ 0 h 41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1175" h="414338">
                <a:moveTo>
                  <a:pt x="1781175" y="414338"/>
                </a:moveTo>
                <a:lnTo>
                  <a:pt x="195263" y="414338"/>
                </a:lnTo>
                <a:lnTo>
                  <a:pt x="195263" y="180975"/>
                </a:lnTo>
                <a:lnTo>
                  <a:pt x="80963" y="180975"/>
                </a:lnTo>
                <a:lnTo>
                  <a:pt x="80963"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78" name="Rectangle 15">
            <a:extLst>
              <a:ext uri="{FF2B5EF4-FFF2-40B4-BE49-F238E27FC236}">
                <a16:creationId xmlns:a16="http://schemas.microsoft.com/office/drawing/2014/main" id="{E81F0539-AC68-42BF-86E8-AD732AA6A1D6}"/>
              </a:ext>
            </a:extLst>
          </p:cNvPr>
          <p:cNvSpPr>
            <a:spLocks noChangeArrowheads="1"/>
          </p:cNvSpPr>
          <p:nvPr/>
        </p:nvSpPr>
        <p:spPr bwMode="auto">
          <a:xfrm>
            <a:off x="8372762" y="3387330"/>
            <a:ext cx="984250" cy="274637"/>
          </a:xfrm>
          <a:prstGeom prst="rect">
            <a:avLst/>
          </a:prstGeom>
          <a:no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dirty="0">
              <a:solidFill>
                <a:srgbClr val="003366"/>
              </a:solidFill>
            </a:endParaRPr>
          </a:p>
        </p:txBody>
      </p:sp>
      <p:cxnSp>
        <p:nvCxnSpPr>
          <p:cNvPr id="79" name="Straight Connector 78">
            <a:extLst>
              <a:ext uri="{FF2B5EF4-FFF2-40B4-BE49-F238E27FC236}">
                <a16:creationId xmlns:a16="http://schemas.microsoft.com/office/drawing/2014/main" id="{F5B8C3DC-AFEA-4D8F-BBF5-3782E4CDE814}"/>
              </a:ext>
            </a:extLst>
          </p:cNvPr>
          <p:cNvCxnSpPr>
            <a:cxnSpLocks/>
          </p:cNvCxnSpPr>
          <p:nvPr/>
        </p:nvCxnSpPr>
        <p:spPr bwMode="auto">
          <a:xfrm>
            <a:off x="6661527" y="3229481"/>
            <a:ext cx="3586996"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91E84F4-8B0A-4D6D-A935-C8CB12F489C6}"/>
              </a:ext>
            </a:extLst>
          </p:cNvPr>
          <p:cNvCxnSpPr>
            <a:cxnSpLocks/>
          </p:cNvCxnSpPr>
          <p:nvPr/>
        </p:nvCxnSpPr>
        <p:spPr bwMode="auto">
          <a:xfrm flipV="1">
            <a:off x="6669840" y="1076049"/>
            <a:ext cx="0" cy="2153432"/>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8823299-8B67-4AF2-A9C6-9505408D5B14}"/>
              </a:ext>
            </a:extLst>
          </p:cNvPr>
          <p:cNvCxnSpPr/>
          <p:nvPr/>
        </p:nvCxnSpPr>
        <p:spPr bwMode="auto">
          <a:xfrm flipH="1">
            <a:off x="6611649" y="10760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3A04C21-20E3-4E48-8C0C-DF9246CF52E6}"/>
              </a:ext>
            </a:extLst>
          </p:cNvPr>
          <p:cNvCxnSpPr/>
          <p:nvPr/>
        </p:nvCxnSpPr>
        <p:spPr bwMode="auto">
          <a:xfrm flipH="1">
            <a:off x="6611649" y="16144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C1D700C-3A76-4722-B403-A97F638B2385}"/>
              </a:ext>
            </a:extLst>
          </p:cNvPr>
          <p:cNvCxnSpPr/>
          <p:nvPr/>
        </p:nvCxnSpPr>
        <p:spPr bwMode="auto">
          <a:xfrm flipH="1">
            <a:off x="6611649" y="21527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9E11BC07-705E-4BFD-8286-7F9A3FC18F06}"/>
              </a:ext>
            </a:extLst>
          </p:cNvPr>
          <p:cNvCxnSpPr/>
          <p:nvPr/>
        </p:nvCxnSpPr>
        <p:spPr bwMode="auto">
          <a:xfrm flipH="1">
            <a:off x="6611649" y="26911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D9A519F-A09D-45D6-B6CD-6504B4682CE3}"/>
              </a:ext>
            </a:extLst>
          </p:cNvPr>
          <p:cNvCxnSpPr/>
          <p:nvPr/>
        </p:nvCxnSpPr>
        <p:spPr bwMode="auto">
          <a:xfrm flipH="1">
            <a:off x="6611649" y="32294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76083B80-9881-4C98-B6DB-4AFF528D92F8}"/>
              </a:ext>
            </a:extLst>
          </p:cNvPr>
          <p:cNvCxnSpPr/>
          <p:nvPr/>
        </p:nvCxnSpPr>
        <p:spPr bwMode="auto">
          <a:xfrm>
            <a:off x="6669840" y="322948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809A1632-8698-4C57-BC09-C87670C6223D}"/>
              </a:ext>
            </a:extLst>
          </p:cNvPr>
          <p:cNvCxnSpPr/>
          <p:nvPr/>
        </p:nvCxnSpPr>
        <p:spPr bwMode="auto">
          <a:xfrm>
            <a:off x="6968064" y="322948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F00EEF0-F928-412C-AF0D-4F569BAA9647}"/>
              </a:ext>
            </a:extLst>
          </p:cNvPr>
          <p:cNvCxnSpPr/>
          <p:nvPr/>
        </p:nvCxnSpPr>
        <p:spPr bwMode="auto">
          <a:xfrm>
            <a:off x="7266288" y="322948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BE13D9F-93A5-4DE5-9068-38E469F99574}"/>
              </a:ext>
            </a:extLst>
          </p:cNvPr>
          <p:cNvCxnSpPr/>
          <p:nvPr/>
        </p:nvCxnSpPr>
        <p:spPr bwMode="auto">
          <a:xfrm>
            <a:off x="7564512" y="322948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D710BD9E-CC1E-48C1-A391-9C960BECF0CE}"/>
              </a:ext>
            </a:extLst>
          </p:cNvPr>
          <p:cNvCxnSpPr/>
          <p:nvPr/>
        </p:nvCxnSpPr>
        <p:spPr bwMode="auto">
          <a:xfrm>
            <a:off x="7862736" y="322948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D4B3DA29-BECB-459B-BB43-9EFEE14E03E1}"/>
              </a:ext>
            </a:extLst>
          </p:cNvPr>
          <p:cNvCxnSpPr/>
          <p:nvPr/>
        </p:nvCxnSpPr>
        <p:spPr bwMode="auto">
          <a:xfrm>
            <a:off x="8160960" y="322948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61EAECB3-2797-45DE-8175-D53CD0D0D309}"/>
              </a:ext>
            </a:extLst>
          </p:cNvPr>
          <p:cNvCxnSpPr/>
          <p:nvPr/>
        </p:nvCxnSpPr>
        <p:spPr bwMode="auto">
          <a:xfrm>
            <a:off x="8459184" y="322948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C29BD27-FD09-420E-8151-A776A2A348CB}"/>
              </a:ext>
            </a:extLst>
          </p:cNvPr>
          <p:cNvCxnSpPr/>
          <p:nvPr/>
        </p:nvCxnSpPr>
        <p:spPr bwMode="auto">
          <a:xfrm>
            <a:off x="8757408" y="322948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4235F44-A1CA-42A7-87B1-DD23A72668BF}"/>
              </a:ext>
            </a:extLst>
          </p:cNvPr>
          <p:cNvCxnSpPr/>
          <p:nvPr/>
        </p:nvCxnSpPr>
        <p:spPr bwMode="auto">
          <a:xfrm>
            <a:off x="9055632" y="322948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0374442-4EEA-44CE-9FA7-4B4E7474825F}"/>
              </a:ext>
            </a:extLst>
          </p:cNvPr>
          <p:cNvCxnSpPr/>
          <p:nvPr/>
        </p:nvCxnSpPr>
        <p:spPr bwMode="auto">
          <a:xfrm>
            <a:off x="9353856" y="322948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C181F20D-523A-4818-ACB7-ED35CDEF66E0}"/>
              </a:ext>
            </a:extLst>
          </p:cNvPr>
          <p:cNvCxnSpPr/>
          <p:nvPr/>
        </p:nvCxnSpPr>
        <p:spPr bwMode="auto">
          <a:xfrm>
            <a:off x="9652080" y="322948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4B02F54-2AA1-4973-8939-2C11D704335B}"/>
              </a:ext>
            </a:extLst>
          </p:cNvPr>
          <p:cNvCxnSpPr/>
          <p:nvPr/>
        </p:nvCxnSpPr>
        <p:spPr bwMode="auto">
          <a:xfrm>
            <a:off x="9950304" y="322948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E531B613-6D3A-40BB-91D3-A4A0882E2471}"/>
              </a:ext>
            </a:extLst>
          </p:cNvPr>
          <p:cNvCxnSpPr/>
          <p:nvPr/>
        </p:nvCxnSpPr>
        <p:spPr bwMode="auto">
          <a:xfrm>
            <a:off x="10248523" y="3229481"/>
            <a:ext cx="0" cy="64008"/>
          </a:xfrm>
          <a:prstGeom prst="line">
            <a:avLst/>
          </a:prstGeom>
          <a:noFill/>
          <a:ln w="28575" cap="flat" cmpd="sng" algn="ctr">
            <a:solidFill>
              <a:schemeClr val="bg1"/>
            </a:solidFill>
            <a:prstDash val="solid"/>
            <a:round/>
            <a:headEnd type="none" w="med" len="med"/>
            <a:tailEnd type="none" w="med" len="med"/>
          </a:ln>
          <a:effectLst/>
        </p:spPr>
      </p:cxnSp>
      <p:sp>
        <p:nvSpPr>
          <p:cNvPr id="99" name="TextBox 98">
            <a:extLst>
              <a:ext uri="{FF2B5EF4-FFF2-40B4-BE49-F238E27FC236}">
                <a16:creationId xmlns:a16="http://schemas.microsoft.com/office/drawing/2014/main" id="{6C9272DB-C192-4C8B-8C86-B9CDD55C8E25}"/>
              </a:ext>
            </a:extLst>
          </p:cNvPr>
          <p:cNvSpPr txBox="1"/>
          <p:nvPr/>
        </p:nvSpPr>
        <p:spPr bwMode="auto">
          <a:xfrm>
            <a:off x="5956994" y="895617"/>
            <a:ext cx="708690"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00" name="TextBox 99">
            <a:extLst>
              <a:ext uri="{FF2B5EF4-FFF2-40B4-BE49-F238E27FC236}">
                <a16:creationId xmlns:a16="http://schemas.microsoft.com/office/drawing/2014/main" id="{587954F3-63DF-4EA6-B2D9-AAE85D2F372C}"/>
              </a:ext>
            </a:extLst>
          </p:cNvPr>
          <p:cNvSpPr txBox="1"/>
          <p:nvPr/>
        </p:nvSpPr>
        <p:spPr bwMode="auto">
          <a:xfrm>
            <a:off x="5956994" y="1432917"/>
            <a:ext cx="708690"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101" name="TextBox 100">
            <a:extLst>
              <a:ext uri="{FF2B5EF4-FFF2-40B4-BE49-F238E27FC236}">
                <a16:creationId xmlns:a16="http://schemas.microsoft.com/office/drawing/2014/main" id="{B6013AC5-71F3-4634-A764-A706089DDEA1}"/>
              </a:ext>
            </a:extLst>
          </p:cNvPr>
          <p:cNvSpPr txBox="1"/>
          <p:nvPr/>
        </p:nvSpPr>
        <p:spPr bwMode="auto">
          <a:xfrm>
            <a:off x="5956994" y="1970217"/>
            <a:ext cx="708690"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102" name="TextBox 101">
            <a:extLst>
              <a:ext uri="{FF2B5EF4-FFF2-40B4-BE49-F238E27FC236}">
                <a16:creationId xmlns:a16="http://schemas.microsoft.com/office/drawing/2014/main" id="{AB71B6F4-230D-4CE7-ACA1-7819C616A8BA}"/>
              </a:ext>
            </a:extLst>
          </p:cNvPr>
          <p:cNvSpPr txBox="1"/>
          <p:nvPr/>
        </p:nvSpPr>
        <p:spPr bwMode="auto">
          <a:xfrm>
            <a:off x="5956994" y="2507517"/>
            <a:ext cx="708690"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103" name="TextBox 102">
            <a:extLst>
              <a:ext uri="{FF2B5EF4-FFF2-40B4-BE49-F238E27FC236}">
                <a16:creationId xmlns:a16="http://schemas.microsoft.com/office/drawing/2014/main" id="{BCC77D84-A784-462C-9878-7573BA203F96}"/>
              </a:ext>
            </a:extLst>
          </p:cNvPr>
          <p:cNvSpPr txBox="1"/>
          <p:nvPr/>
        </p:nvSpPr>
        <p:spPr bwMode="auto">
          <a:xfrm>
            <a:off x="5956994" y="3044817"/>
            <a:ext cx="708690"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4" name="TextBox 103">
            <a:extLst>
              <a:ext uri="{FF2B5EF4-FFF2-40B4-BE49-F238E27FC236}">
                <a16:creationId xmlns:a16="http://schemas.microsoft.com/office/drawing/2014/main" id="{F8475FB8-A7A9-413F-9C1F-EF94282CFF13}"/>
              </a:ext>
            </a:extLst>
          </p:cNvPr>
          <p:cNvSpPr txBox="1"/>
          <p:nvPr/>
        </p:nvSpPr>
        <p:spPr bwMode="auto">
          <a:xfrm>
            <a:off x="6661528" y="3467556"/>
            <a:ext cx="3636872"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1" dirty="0">
                <a:solidFill>
                  <a:schemeClr val="bg1"/>
                </a:solidFill>
                <a:latin typeface="Calibri" panose="020F0502020204030204" pitchFamily="34" charset="0"/>
              </a:rPr>
              <a:t>Mos</a:t>
            </a:r>
          </a:p>
        </p:txBody>
      </p:sp>
      <p:sp>
        <p:nvSpPr>
          <p:cNvPr id="105" name="TextBox 104">
            <a:extLst>
              <a:ext uri="{FF2B5EF4-FFF2-40B4-BE49-F238E27FC236}">
                <a16:creationId xmlns:a16="http://schemas.microsoft.com/office/drawing/2014/main" id="{371DCA87-9B5C-49F9-9992-AB3355F2F89C}"/>
              </a:ext>
            </a:extLst>
          </p:cNvPr>
          <p:cNvSpPr txBox="1"/>
          <p:nvPr/>
        </p:nvSpPr>
        <p:spPr bwMode="auto">
          <a:xfrm>
            <a:off x="9895579" y="3279623"/>
            <a:ext cx="7086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144</a:t>
            </a:r>
          </a:p>
        </p:txBody>
      </p:sp>
      <p:sp>
        <p:nvSpPr>
          <p:cNvPr id="106" name="TextBox 105">
            <a:extLst>
              <a:ext uri="{FF2B5EF4-FFF2-40B4-BE49-F238E27FC236}">
                <a16:creationId xmlns:a16="http://schemas.microsoft.com/office/drawing/2014/main" id="{9EF7C865-ACB3-4EEF-9EF4-8F2856A6D201}"/>
              </a:ext>
            </a:extLst>
          </p:cNvPr>
          <p:cNvSpPr txBox="1"/>
          <p:nvPr/>
        </p:nvSpPr>
        <p:spPr bwMode="auto">
          <a:xfrm>
            <a:off x="6450655" y="3279623"/>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07" name="TextBox 106">
            <a:extLst>
              <a:ext uri="{FF2B5EF4-FFF2-40B4-BE49-F238E27FC236}">
                <a16:creationId xmlns:a16="http://schemas.microsoft.com/office/drawing/2014/main" id="{1803E120-BCC8-4BC8-98E3-5CCFFC1E2D5D}"/>
              </a:ext>
            </a:extLst>
          </p:cNvPr>
          <p:cNvSpPr txBox="1"/>
          <p:nvPr/>
        </p:nvSpPr>
        <p:spPr bwMode="auto">
          <a:xfrm>
            <a:off x="6737732" y="3279623"/>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08" name="TextBox 107">
            <a:extLst>
              <a:ext uri="{FF2B5EF4-FFF2-40B4-BE49-F238E27FC236}">
                <a16:creationId xmlns:a16="http://schemas.microsoft.com/office/drawing/2014/main" id="{A9D4B414-319A-4D7F-8268-56F3B4C96B0F}"/>
              </a:ext>
            </a:extLst>
          </p:cNvPr>
          <p:cNvSpPr txBox="1"/>
          <p:nvPr/>
        </p:nvSpPr>
        <p:spPr bwMode="auto">
          <a:xfrm>
            <a:off x="7024809" y="3279623"/>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09" name="TextBox 108">
            <a:extLst>
              <a:ext uri="{FF2B5EF4-FFF2-40B4-BE49-F238E27FC236}">
                <a16:creationId xmlns:a16="http://schemas.microsoft.com/office/drawing/2014/main" id="{97FDAE62-4133-4278-8B10-3024AB798A50}"/>
              </a:ext>
            </a:extLst>
          </p:cNvPr>
          <p:cNvSpPr txBox="1"/>
          <p:nvPr/>
        </p:nvSpPr>
        <p:spPr bwMode="auto">
          <a:xfrm>
            <a:off x="7311886" y="3279623"/>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10" name="TextBox 109">
            <a:extLst>
              <a:ext uri="{FF2B5EF4-FFF2-40B4-BE49-F238E27FC236}">
                <a16:creationId xmlns:a16="http://schemas.microsoft.com/office/drawing/2014/main" id="{9CB08075-31F2-44C0-92D1-8BD60EA78D55}"/>
              </a:ext>
            </a:extLst>
          </p:cNvPr>
          <p:cNvSpPr txBox="1"/>
          <p:nvPr/>
        </p:nvSpPr>
        <p:spPr bwMode="auto">
          <a:xfrm>
            <a:off x="7598963" y="3279623"/>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111" name="TextBox 110">
            <a:extLst>
              <a:ext uri="{FF2B5EF4-FFF2-40B4-BE49-F238E27FC236}">
                <a16:creationId xmlns:a16="http://schemas.microsoft.com/office/drawing/2014/main" id="{CBB04255-E949-423B-BD0E-877D211D283E}"/>
              </a:ext>
            </a:extLst>
          </p:cNvPr>
          <p:cNvSpPr txBox="1"/>
          <p:nvPr/>
        </p:nvSpPr>
        <p:spPr bwMode="auto">
          <a:xfrm>
            <a:off x="7926326" y="3279623"/>
            <a:ext cx="4097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12" name="TextBox 111">
            <a:extLst>
              <a:ext uri="{FF2B5EF4-FFF2-40B4-BE49-F238E27FC236}">
                <a16:creationId xmlns:a16="http://schemas.microsoft.com/office/drawing/2014/main" id="{41B80345-F6B0-4A5E-B647-6003415B0815}"/>
              </a:ext>
            </a:extLst>
          </p:cNvPr>
          <p:cNvSpPr txBox="1"/>
          <p:nvPr/>
        </p:nvSpPr>
        <p:spPr bwMode="auto">
          <a:xfrm>
            <a:off x="8173117" y="3279623"/>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113" name="TextBox 112">
            <a:extLst>
              <a:ext uri="{FF2B5EF4-FFF2-40B4-BE49-F238E27FC236}">
                <a16:creationId xmlns:a16="http://schemas.microsoft.com/office/drawing/2014/main" id="{120C434E-7EA7-4EF3-B888-4D8E245BE14B}"/>
              </a:ext>
            </a:extLst>
          </p:cNvPr>
          <p:cNvSpPr txBox="1"/>
          <p:nvPr/>
        </p:nvSpPr>
        <p:spPr bwMode="auto">
          <a:xfrm>
            <a:off x="8460194" y="3279623"/>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114" name="TextBox 113">
            <a:extLst>
              <a:ext uri="{FF2B5EF4-FFF2-40B4-BE49-F238E27FC236}">
                <a16:creationId xmlns:a16="http://schemas.microsoft.com/office/drawing/2014/main" id="{A20D47D5-F7D2-411A-9CB9-A76FF3771996}"/>
              </a:ext>
            </a:extLst>
          </p:cNvPr>
          <p:cNvSpPr txBox="1"/>
          <p:nvPr/>
        </p:nvSpPr>
        <p:spPr bwMode="auto">
          <a:xfrm>
            <a:off x="8747271" y="3279623"/>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115" name="TextBox 114">
            <a:extLst>
              <a:ext uri="{FF2B5EF4-FFF2-40B4-BE49-F238E27FC236}">
                <a16:creationId xmlns:a16="http://schemas.microsoft.com/office/drawing/2014/main" id="{709CEB53-9016-4F30-B081-C1699693E1A7}"/>
              </a:ext>
            </a:extLst>
          </p:cNvPr>
          <p:cNvSpPr txBox="1"/>
          <p:nvPr/>
        </p:nvSpPr>
        <p:spPr bwMode="auto">
          <a:xfrm>
            <a:off x="9034347" y="3279623"/>
            <a:ext cx="5095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108</a:t>
            </a:r>
          </a:p>
        </p:txBody>
      </p:sp>
      <p:sp>
        <p:nvSpPr>
          <p:cNvPr id="116" name="TextBox 115">
            <a:extLst>
              <a:ext uri="{FF2B5EF4-FFF2-40B4-BE49-F238E27FC236}">
                <a16:creationId xmlns:a16="http://schemas.microsoft.com/office/drawing/2014/main" id="{CA57E1C5-7E68-46F3-8EDD-02667E3BA0A2}"/>
              </a:ext>
            </a:extLst>
          </p:cNvPr>
          <p:cNvSpPr txBox="1"/>
          <p:nvPr/>
        </p:nvSpPr>
        <p:spPr bwMode="auto">
          <a:xfrm>
            <a:off x="9379615" y="3279623"/>
            <a:ext cx="5177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120</a:t>
            </a:r>
          </a:p>
        </p:txBody>
      </p:sp>
      <p:sp>
        <p:nvSpPr>
          <p:cNvPr id="117" name="TextBox 116">
            <a:extLst>
              <a:ext uri="{FF2B5EF4-FFF2-40B4-BE49-F238E27FC236}">
                <a16:creationId xmlns:a16="http://schemas.microsoft.com/office/drawing/2014/main" id="{6D8F4482-6D51-4426-B6BD-E4DEB7FB81EE}"/>
              </a:ext>
            </a:extLst>
          </p:cNvPr>
          <p:cNvSpPr txBox="1"/>
          <p:nvPr/>
        </p:nvSpPr>
        <p:spPr bwMode="auto">
          <a:xfrm>
            <a:off x="9691629" y="3279623"/>
            <a:ext cx="5177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132</a:t>
            </a:r>
          </a:p>
        </p:txBody>
      </p:sp>
      <p:sp>
        <p:nvSpPr>
          <p:cNvPr id="118" name="TextBox 117">
            <a:extLst>
              <a:ext uri="{FF2B5EF4-FFF2-40B4-BE49-F238E27FC236}">
                <a16:creationId xmlns:a16="http://schemas.microsoft.com/office/drawing/2014/main" id="{0F8D3B72-AA4C-41BF-A192-2EF65F8084DD}"/>
              </a:ext>
            </a:extLst>
          </p:cNvPr>
          <p:cNvSpPr txBox="1"/>
          <p:nvPr/>
        </p:nvSpPr>
        <p:spPr bwMode="auto">
          <a:xfrm>
            <a:off x="6748655" y="1220081"/>
            <a:ext cx="9608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.027</a:t>
            </a:r>
          </a:p>
        </p:txBody>
      </p:sp>
      <p:sp>
        <p:nvSpPr>
          <p:cNvPr id="119" name="TextBox 118">
            <a:extLst>
              <a:ext uri="{FF2B5EF4-FFF2-40B4-BE49-F238E27FC236}">
                <a16:creationId xmlns:a16="http://schemas.microsoft.com/office/drawing/2014/main" id="{E21E1602-FF76-42AA-99B3-A759213F5C18}"/>
              </a:ext>
            </a:extLst>
          </p:cNvPr>
          <p:cNvSpPr txBox="1"/>
          <p:nvPr/>
        </p:nvSpPr>
        <p:spPr bwMode="auto">
          <a:xfrm>
            <a:off x="8906638" y="1638758"/>
            <a:ext cx="20330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 = 25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0.46 (0.27-0.71)</a:t>
            </a:r>
          </a:p>
        </p:txBody>
      </p:sp>
      <p:sp>
        <p:nvSpPr>
          <p:cNvPr id="120" name="TextBox 119">
            <a:extLst>
              <a:ext uri="{FF2B5EF4-FFF2-40B4-BE49-F238E27FC236}">
                <a16:creationId xmlns:a16="http://schemas.microsoft.com/office/drawing/2014/main" id="{BECAF379-ACFF-40D2-A6DE-16BFD3A2B522}"/>
              </a:ext>
            </a:extLst>
          </p:cNvPr>
          <p:cNvSpPr txBox="1"/>
          <p:nvPr/>
        </p:nvSpPr>
        <p:spPr bwMode="auto">
          <a:xfrm>
            <a:off x="8930390" y="2644707"/>
            <a:ext cx="10747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 = 12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a:t>
            </a:r>
          </a:p>
        </p:txBody>
      </p:sp>
      <p:sp>
        <p:nvSpPr>
          <p:cNvPr id="121" name="TextBox 120">
            <a:extLst>
              <a:ext uri="{FF2B5EF4-FFF2-40B4-BE49-F238E27FC236}">
                <a16:creationId xmlns:a16="http://schemas.microsoft.com/office/drawing/2014/main" id="{B725393E-59ED-496B-8FD2-CCE4D4B86B25}"/>
              </a:ext>
            </a:extLst>
          </p:cNvPr>
          <p:cNvSpPr txBox="1"/>
          <p:nvPr/>
        </p:nvSpPr>
        <p:spPr bwMode="auto">
          <a:xfrm>
            <a:off x="7801995" y="2748704"/>
            <a:ext cx="737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MRD-</a:t>
            </a:r>
          </a:p>
        </p:txBody>
      </p:sp>
      <p:sp>
        <p:nvSpPr>
          <p:cNvPr id="122" name="TextBox 121">
            <a:extLst>
              <a:ext uri="{FF2B5EF4-FFF2-40B4-BE49-F238E27FC236}">
                <a16:creationId xmlns:a16="http://schemas.microsoft.com/office/drawing/2014/main" id="{C79F6878-0E20-432D-B532-BBA266933607}"/>
              </a:ext>
            </a:extLst>
          </p:cNvPr>
          <p:cNvSpPr txBox="1"/>
          <p:nvPr/>
        </p:nvSpPr>
        <p:spPr bwMode="auto">
          <a:xfrm>
            <a:off x="7702042" y="1736128"/>
            <a:ext cx="16207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MRD+</a:t>
            </a:r>
          </a:p>
        </p:txBody>
      </p:sp>
      <p:cxnSp>
        <p:nvCxnSpPr>
          <p:cNvPr id="126" name="Straight Connector 125">
            <a:extLst>
              <a:ext uri="{FF2B5EF4-FFF2-40B4-BE49-F238E27FC236}">
                <a16:creationId xmlns:a16="http://schemas.microsoft.com/office/drawing/2014/main" id="{61329EB2-E5AA-4C7B-971E-0DF8488BC80E}"/>
              </a:ext>
            </a:extLst>
          </p:cNvPr>
          <p:cNvCxnSpPr/>
          <p:nvPr/>
        </p:nvCxnSpPr>
        <p:spPr bwMode="auto">
          <a:xfrm>
            <a:off x="6710633" y="3211341"/>
            <a:ext cx="1776659" cy="0"/>
          </a:xfrm>
          <a:prstGeom prst="line">
            <a:avLst/>
          </a:prstGeom>
          <a:noFill/>
          <a:ln w="28575" cap="flat" cmpd="sng" algn="ctr">
            <a:solidFill>
              <a:schemeClr val="accent1"/>
            </a:solidFill>
            <a:prstDash val="solid"/>
            <a:round/>
            <a:headEnd type="none" w="med" len="med"/>
            <a:tailEnd type="none" w="med" len="med"/>
          </a:ln>
          <a:effectLst/>
        </p:spPr>
      </p:cxnSp>
      <p:sp>
        <p:nvSpPr>
          <p:cNvPr id="127" name="Freeform: Shape 126">
            <a:extLst>
              <a:ext uri="{FF2B5EF4-FFF2-40B4-BE49-F238E27FC236}">
                <a16:creationId xmlns:a16="http://schemas.microsoft.com/office/drawing/2014/main" id="{68579974-ABC0-41E2-B8F1-2270BFACEEA0}"/>
              </a:ext>
            </a:extLst>
          </p:cNvPr>
          <p:cNvSpPr/>
          <p:nvPr/>
        </p:nvSpPr>
        <p:spPr bwMode="auto">
          <a:xfrm>
            <a:off x="6774873" y="2227810"/>
            <a:ext cx="3283527" cy="997527"/>
          </a:xfrm>
          <a:custGeom>
            <a:avLst/>
            <a:gdLst>
              <a:gd name="connsiteX0" fmla="*/ 3283527 w 3283527"/>
              <a:gd name="connsiteY0" fmla="*/ 0 h 997527"/>
              <a:gd name="connsiteX1" fmla="*/ 806334 w 3283527"/>
              <a:gd name="connsiteY1" fmla="*/ 0 h 997527"/>
              <a:gd name="connsiteX2" fmla="*/ 806334 w 3283527"/>
              <a:gd name="connsiteY2" fmla="*/ 174567 h 997527"/>
              <a:gd name="connsiteX3" fmla="*/ 241069 w 3283527"/>
              <a:gd name="connsiteY3" fmla="*/ 174567 h 997527"/>
              <a:gd name="connsiteX4" fmla="*/ 241069 w 3283527"/>
              <a:gd name="connsiteY4" fmla="*/ 365760 h 997527"/>
              <a:gd name="connsiteX5" fmla="*/ 141316 w 3283527"/>
              <a:gd name="connsiteY5" fmla="*/ 365760 h 997527"/>
              <a:gd name="connsiteX6" fmla="*/ 141316 w 3283527"/>
              <a:gd name="connsiteY6" fmla="*/ 457200 h 997527"/>
              <a:gd name="connsiteX7" fmla="*/ 91440 w 3283527"/>
              <a:gd name="connsiteY7" fmla="*/ 457200 h 997527"/>
              <a:gd name="connsiteX8" fmla="*/ 91440 w 3283527"/>
              <a:gd name="connsiteY8" fmla="*/ 656705 h 997527"/>
              <a:gd name="connsiteX9" fmla="*/ 91440 w 3283527"/>
              <a:gd name="connsiteY9" fmla="*/ 656705 h 997527"/>
              <a:gd name="connsiteX10" fmla="*/ 91440 w 3283527"/>
              <a:gd name="connsiteY10" fmla="*/ 831272 h 997527"/>
              <a:gd name="connsiteX11" fmla="*/ 74814 w 3283527"/>
              <a:gd name="connsiteY11" fmla="*/ 831272 h 997527"/>
              <a:gd name="connsiteX12" fmla="*/ 74814 w 3283527"/>
              <a:gd name="connsiteY12" fmla="*/ 906087 h 997527"/>
              <a:gd name="connsiteX13" fmla="*/ 0 w 3283527"/>
              <a:gd name="connsiteY13" fmla="*/ 906087 h 997527"/>
              <a:gd name="connsiteX14" fmla="*/ 0 w 3283527"/>
              <a:gd name="connsiteY14" fmla="*/ 997527 h 997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83527" h="997527">
                <a:moveTo>
                  <a:pt x="3283527" y="0"/>
                </a:moveTo>
                <a:lnTo>
                  <a:pt x="806334" y="0"/>
                </a:lnTo>
                <a:lnTo>
                  <a:pt x="806334" y="174567"/>
                </a:lnTo>
                <a:lnTo>
                  <a:pt x="241069" y="174567"/>
                </a:lnTo>
                <a:lnTo>
                  <a:pt x="241069" y="365760"/>
                </a:lnTo>
                <a:lnTo>
                  <a:pt x="141316" y="365760"/>
                </a:lnTo>
                <a:lnTo>
                  <a:pt x="141316" y="457200"/>
                </a:lnTo>
                <a:lnTo>
                  <a:pt x="91440" y="457200"/>
                </a:lnTo>
                <a:lnTo>
                  <a:pt x="91440" y="656705"/>
                </a:lnTo>
                <a:lnTo>
                  <a:pt x="91440" y="656705"/>
                </a:lnTo>
                <a:lnTo>
                  <a:pt x="91440" y="831272"/>
                </a:lnTo>
                <a:lnTo>
                  <a:pt x="74814" y="831272"/>
                </a:lnTo>
                <a:lnTo>
                  <a:pt x="74814" y="906087"/>
                </a:lnTo>
                <a:lnTo>
                  <a:pt x="0" y="906087"/>
                </a:lnTo>
                <a:lnTo>
                  <a:pt x="0" y="997527"/>
                </a:lnTo>
              </a:path>
            </a:pathLst>
          </a:custGeom>
          <a:noFill/>
          <a:ln w="28575">
            <a:solidFill>
              <a:schemeClr val="accent3"/>
            </a:solidFill>
            <a:miter lim="800000"/>
            <a:headEnd/>
            <a:tailEnd/>
          </a:ln>
        </p:spPr>
        <p:txBody>
          <a:bodyPr rtlCol="0" anchor="ctr"/>
          <a:lstStyle/>
          <a:p>
            <a:pPr algn="ctr"/>
            <a:endParaRPr lang="en-US" dirty="0"/>
          </a:p>
        </p:txBody>
      </p:sp>
      <p:sp>
        <p:nvSpPr>
          <p:cNvPr id="135" name="Rectangle 15">
            <a:extLst>
              <a:ext uri="{FF2B5EF4-FFF2-40B4-BE49-F238E27FC236}">
                <a16:creationId xmlns:a16="http://schemas.microsoft.com/office/drawing/2014/main" id="{7D92C884-3483-4659-BA98-FAEB21494594}"/>
              </a:ext>
            </a:extLst>
          </p:cNvPr>
          <p:cNvSpPr>
            <a:spLocks noChangeArrowheads="1"/>
          </p:cNvSpPr>
          <p:nvPr/>
        </p:nvSpPr>
        <p:spPr bwMode="auto">
          <a:xfrm>
            <a:off x="8341678" y="6226516"/>
            <a:ext cx="984250" cy="274637"/>
          </a:xfrm>
          <a:prstGeom prst="rect">
            <a:avLst/>
          </a:prstGeom>
          <a:noFill/>
          <a:ln>
            <a:noFill/>
          </a:ln>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1800" dirty="0">
              <a:solidFill>
                <a:srgbClr val="003366"/>
              </a:solidFill>
            </a:endParaRPr>
          </a:p>
        </p:txBody>
      </p:sp>
      <p:cxnSp>
        <p:nvCxnSpPr>
          <p:cNvPr id="137" name="Straight Connector 136">
            <a:extLst>
              <a:ext uri="{FF2B5EF4-FFF2-40B4-BE49-F238E27FC236}">
                <a16:creationId xmlns:a16="http://schemas.microsoft.com/office/drawing/2014/main" id="{C3835570-9A22-438E-9D1B-34B4EAF1E126}"/>
              </a:ext>
            </a:extLst>
          </p:cNvPr>
          <p:cNvCxnSpPr>
            <a:cxnSpLocks/>
          </p:cNvCxnSpPr>
          <p:nvPr/>
        </p:nvCxnSpPr>
        <p:spPr bwMode="auto">
          <a:xfrm flipV="1">
            <a:off x="6638756" y="3915235"/>
            <a:ext cx="0" cy="2153432"/>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92C3D5CA-A571-4DBA-9DFA-7A055AEFA7CC}"/>
              </a:ext>
            </a:extLst>
          </p:cNvPr>
          <p:cNvCxnSpPr/>
          <p:nvPr/>
        </p:nvCxnSpPr>
        <p:spPr bwMode="auto">
          <a:xfrm flipH="1">
            <a:off x="6580565" y="39152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391E3062-CDA4-420B-B996-B00B581677B4}"/>
              </a:ext>
            </a:extLst>
          </p:cNvPr>
          <p:cNvCxnSpPr/>
          <p:nvPr/>
        </p:nvCxnSpPr>
        <p:spPr bwMode="auto">
          <a:xfrm flipH="1">
            <a:off x="6580565" y="44535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6C499E0A-923F-4DD5-AE61-A4A489912B57}"/>
              </a:ext>
            </a:extLst>
          </p:cNvPr>
          <p:cNvCxnSpPr/>
          <p:nvPr/>
        </p:nvCxnSpPr>
        <p:spPr bwMode="auto">
          <a:xfrm flipH="1">
            <a:off x="6580565" y="49919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56B8F311-AA88-43A1-B533-B83E10D92BA6}"/>
              </a:ext>
            </a:extLst>
          </p:cNvPr>
          <p:cNvCxnSpPr/>
          <p:nvPr/>
        </p:nvCxnSpPr>
        <p:spPr bwMode="auto">
          <a:xfrm flipH="1">
            <a:off x="6580565" y="55303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179605D2-19BE-4A83-B475-A94CD2C3F535}"/>
              </a:ext>
            </a:extLst>
          </p:cNvPr>
          <p:cNvCxnSpPr/>
          <p:nvPr/>
        </p:nvCxnSpPr>
        <p:spPr bwMode="auto">
          <a:xfrm flipH="1">
            <a:off x="6580565" y="60686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00576221-867E-499B-BF44-324FB5878AFF}"/>
              </a:ext>
            </a:extLst>
          </p:cNvPr>
          <p:cNvCxnSpPr/>
          <p:nvPr/>
        </p:nvCxnSpPr>
        <p:spPr bwMode="auto">
          <a:xfrm>
            <a:off x="6638756" y="60686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C2689A2F-5FB2-4EDB-A5CA-7BDA4BC5C3D5}"/>
              </a:ext>
            </a:extLst>
          </p:cNvPr>
          <p:cNvCxnSpPr/>
          <p:nvPr/>
        </p:nvCxnSpPr>
        <p:spPr bwMode="auto">
          <a:xfrm>
            <a:off x="6936980" y="60686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81DECCE-AA34-4072-A509-126903FE7E83}"/>
              </a:ext>
            </a:extLst>
          </p:cNvPr>
          <p:cNvCxnSpPr/>
          <p:nvPr/>
        </p:nvCxnSpPr>
        <p:spPr bwMode="auto">
          <a:xfrm>
            <a:off x="7235204" y="60686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8F3E061-8764-48A8-A390-102EF3A040BA}"/>
              </a:ext>
            </a:extLst>
          </p:cNvPr>
          <p:cNvCxnSpPr/>
          <p:nvPr/>
        </p:nvCxnSpPr>
        <p:spPr bwMode="auto">
          <a:xfrm>
            <a:off x="7533428" y="60686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DB00999B-378E-4B6C-AB42-241263398359}"/>
              </a:ext>
            </a:extLst>
          </p:cNvPr>
          <p:cNvCxnSpPr/>
          <p:nvPr/>
        </p:nvCxnSpPr>
        <p:spPr bwMode="auto">
          <a:xfrm>
            <a:off x="7831652" y="60686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5A7D3A3A-0C20-4D5E-AE15-185ABE7757DC}"/>
              </a:ext>
            </a:extLst>
          </p:cNvPr>
          <p:cNvCxnSpPr/>
          <p:nvPr/>
        </p:nvCxnSpPr>
        <p:spPr bwMode="auto">
          <a:xfrm>
            <a:off x="8129876" y="60686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212CAFC2-97DF-48C1-B819-7029FFEED5A5}"/>
              </a:ext>
            </a:extLst>
          </p:cNvPr>
          <p:cNvCxnSpPr/>
          <p:nvPr/>
        </p:nvCxnSpPr>
        <p:spPr bwMode="auto">
          <a:xfrm>
            <a:off x="8428100" y="60686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43A0316F-9CD0-4C5B-964C-07CBFD4DAE89}"/>
              </a:ext>
            </a:extLst>
          </p:cNvPr>
          <p:cNvCxnSpPr/>
          <p:nvPr/>
        </p:nvCxnSpPr>
        <p:spPr bwMode="auto">
          <a:xfrm>
            <a:off x="8726324" y="60686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414D3BF9-B7F7-48DD-B584-48A9C7B79698}"/>
              </a:ext>
            </a:extLst>
          </p:cNvPr>
          <p:cNvCxnSpPr/>
          <p:nvPr/>
        </p:nvCxnSpPr>
        <p:spPr bwMode="auto">
          <a:xfrm>
            <a:off x="9024548" y="60686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B9F46A8C-0163-42CC-81BA-C9D3B265FB70}"/>
              </a:ext>
            </a:extLst>
          </p:cNvPr>
          <p:cNvCxnSpPr/>
          <p:nvPr/>
        </p:nvCxnSpPr>
        <p:spPr bwMode="auto">
          <a:xfrm>
            <a:off x="9322772" y="60686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AEBD606C-A077-4D27-9032-23A67A3E182E}"/>
              </a:ext>
            </a:extLst>
          </p:cNvPr>
          <p:cNvCxnSpPr/>
          <p:nvPr/>
        </p:nvCxnSpPr>
        <p:spPr bwMode="auto">
          <a:xfrm>
            <a:off x="9620996" y="60686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C0AE8D97-5AA7-48A4-82C4-82436BDE8B63}"/>
              </a:ext>
            </a:extLst>
          </p:cNvPr>
          <p:cNvCxnSpPr/>
          <p:nvPr/>
        </p:nvCxnSpPr>
        <p:spPr bwMode="auto">
          <a:xfrm>
            <a:off x="9919220" y="60686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88F03CEF-ED21-48FF-894B-F3DF3D51A7F0}"/>
              </a:ext>
            </a:extLst>
          </p:cNvPr>
          <p:cNvCxnSpPr/>
          <p:nvPr/>
        </p:nvCxnSpPr>
        <p:spPr bwMode="auto">
          <a:xfrm>
            <a:off x="10217439" y="6068667"/>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6" name="TextBox 155">
            <a:extLst>
              <a:ext uri="{FF2B5EF4-FFF2-40B4-BE49-F238E27FC236}">
                <a16:creationId xmlns:a16="http://schemas.microsoft.com/office/drawing/2014/main" id="{A79439B7-8FF5-44AF-B73F-2BAA5EE763DC}"/>
              </a:ext>
            </a:extLst>
          </p:cNvPr>
          <p:cNvSpPr txBox="1"/>
          <p:nvPr/>
        </p:nvSpPr>
        <p:spPr bwMode="auto">
          <a:xfrm>
            <a:off x="5925910" y="3734803"/>
            <a:ext cx="708690"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57" name="TextBox 156">
            <a:extLst>
              <a:ext uri="{FF2B5EF4-FFF2-40B4-BE49-F238E27FC236}">
                <a16:creationId xmlns:a16="http://schemas.microsoft.com/office/drawing/2014/main" id="{C89FB226-360E-401F-B77F-8AD4A9FCE38D}"/>
              </a:ext>
            </a:extLst>
          </p:cNvPr>
          <p:cNvSpPr txBox="1"/>
          <p:nvPr/>
        </p:nvSpPr>
        <p:spPr bwMode="auto">
          <a:xfrm>
            <a:off x="5925910" y="4272103"/>
            <a:ext cx="708690"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158" name="TextBox 157">
            <a:extLst>
              <a:ext uri="{FF2B5EF4-FFF2-40B4-BE49-F238E27FC236}">
                <a16:creationId xmlns:a16="http://schemas.microsoft.com/office/drawing/2014/main" id="{D802E934-9A1D-4438-8470-2D1698226C1C}"/>
              </a:ext>
            </a:extLst>
          </p:cNvPr>
          <p:cNvSpPr txBox="1"/>
          <p:nvPr/>
        </p:nvSpPr>
        <p:spPr bwMode="auto">
          <a:xfrm>
            <a:off x="5925910" y="4809403"/>
            <a:ext cx="708690"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159" name="TextBox 158">
            <a:extLst>
              <a:ext uri="{FF2B5EF4-FFF2-40B4-BE49-F238E27FC236}">
                <a16:creationId xmlns:a16="http://schemas.microsoft.com/office/drawing/2014/main" id="{486F255E-3E3B-4242-8D68-179F55E811BD}"/>
              </a:ext>
            </a:extLst>
          </p:cNvPr>
          <p:cNvSpPr txBox="1"/>
          <p:nvPr/>
        </p:nvSpPr>
        <p:spPr bwMode="auto">
          <a:xfrm>
            <a:off x="5925910" y="5346703"/>
            <a:ext cx="708690"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160" name="TextBox 159">
            <a:extLst>
              <a:ext uri="{FF2B5EF4-FFF2-40B4-BE49-F238E27FC236}">
                <a16:creationId xmlns:a16="http://schemas.microsoft.com/office/drawing/2014/main" id="{E0D34928-D40A-4938-8683-8E45D740D31E}"/>
              </a:ext>
            </a:extLst>
          </p:cNvPr>
          <p:cNvSpPr txBox="1"/>
          <p:nvPr/>
        </p:nvSpPr>
        <p:spPr bwMode="auto">
          <a:xfrm>
            <a:off x="5925910" y="5884003"/>
            <a:ext cx="708690"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61" name="TextBox 160">
            <a:extLst>
              <a:ext uri="{FF2B5EF4-FFF2-40B4-BE49-F238E27FC236}">
                <a16:creationId xmlns:a16="http://schemas.microsoft.com/office/drawing/2014/main" id="{AE3F8EC2-2428-480E-93CD-D7378B5D8EDA}"/>
              </a:ext>
            </a:extLst>
          </p:cNvPr>
          <p:cNvSpPr txBox="1"/>
          <p:nvPr/>
        </p:nvSpPr>
        <p:spPr bwMode="auto">
          <a:xfrm>
            <a:off x="9864495" y="6118809"/>
            <a:ext cx="7086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144</a:t>
            </a:r>
          </a:p>
        </p:txBody>
      </p:sp>
      <p:sp>
        <p:nvSpPr>
          <p:cNvPr id="162" name="TextBox 161">
            <a:extLst>
              <a:ext uri="{FF2B5EF4-FFF2-40B4-BE49-F238E27FC236}">
                <a16:creationId xmlns:a16="http://schemas.microsoft.com/office/drawing/2014/main" id="{D4ABD888-5B75-4D94-829B-AF8A2AB9114C}"/>
              </a:ext>
            </a:extLst>
          </p:cNvPr>
          <p:cNvSpPr txBox="1"/>
          <p:nvPr/>
        </p:nvSpPr>
        <p:spPr bwMode="auto">
          <a:xfrm>
            <a:off x="6419571" y="6118809"/>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63" name="TextBox 162">
            <a:extLst>
              <a:ext uri="{FF2B5EF4-FFF2-40B4-BE49-F238E27FC236}">
                <a16:creationId xmlns:a16="http://schemas.microsoft.com/office/drawing/2014/main" id="{1133C73F-8AC2-4F6C-A26B-5C3C4CBEC3A8}"/>
              </a:ext>
            </a:extLst>
          </p:cNvPr>
          <p:cNvSpPr txBox="1"/>
          <p:nvPr/>
        </p:nvSpPr>
        <p:spPr bwMode="auto">
          <a:xfrm>
            <a:off x="6706648" y="6118809"/>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64" name="TextBox 163">
            <a:extLst>
              <a:ext uri="{FF2B5EF4-FFF2-40B4-BE49-F238E27FC236}">
                <a16:creationId xmlns:a16="http://schemas.microsoft.com/office/drawing/2014/main" id="{AA514EBB-E07B-4638-A4BA-247636582866}"/>
              </a:ext>
            </a:extLst>
          </p:cNvPr>
          <p:cNvSpPr txBox="1"/>
          <p:nvPr/>
        </p:nvSpPr>
        <p:spPr bwMode="auto">
          <a:xfrm>
            <a:off x="6993725" y="6118809"/>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65" name="TextBox 164">
            <a:extLst>
              <a:ext uri="{FF2B5EF4-FFF2-40B4-BE49-F238E27FC236}">
                <a16:creationId xmlns:a16="http://schemas.microsoft.com/office/drawing/2014/main" id="{EA0672CD-9707-44DC-A78A-F2663F6CF62D}"/>
              </a:ext>
            </a:extLst>
          </p:cNvPr>
          <p:cNvSpPr txBox="1"/>
          <p:nvPr/>
        </p:nvSpPr>
        <p:spPr bwMode="auto">
          <a:xfrm>
            <a:off x="7280802" y="6118809"/>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66" name="TextBox 165">
            <a:extLst>
              <a:ext uri="{FF2B5EF4-FFF2-40B4-BE49-F238E27FC236}">
                <a16:creationId xmlns:a16="http://schemas.microsoft.com/office/drawing/2014/main" id="{B58B9D11-29EC-4347-ACF1-0B34F63623D9}"/>
              </a:ext>
            </a:extLst>
          </p:cNvPr>
          <p:cNvSpPr txBox="1"/>
          <p:nvPr/>
        </p:nvSpPr>
        <p:spPr bwMode="auto">
          <a:xfrm>
            <a:off x="7567879" y="6118809"/>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167" name="TextBox 166">
            <a:extLst>
              <a:ext uri="{FF2B5EF4-FFF2-40B4-BE49-F238E27FC236}">
                <a16:creationId xmlns:a16="http://schemas.microsoft.com/office/drawing/2014/main" id="{243E733C-1B8A-4A4A-BF47-8BFAD65EE627}"/>
              </a:ext>
            </a:extLst>
          </p:cNvPr>
          <p:cNvSpPr txBox="1"/>
          <p:nvPr/>
        </p:nvSpPr>
        <p:spPr bwMode="auto">
          <a:xfrm>
            <a:off x="7895242" y="6118809"/>
            <a:ext cx="4097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68" name="TextBox 167">
            <a:extLst>
              <a:ext uri="{FF2B5EF4-FFF2-40B4-BE49-F238E27FC236}">
                <a16:creationId xmlns:a16="http://schemas.microsoft.com/office/drawing/2014/main" id="{C335DA34-7E97-47C2-9358-F20544E73A79}"/>
              </a:ext>
            </a:extLst>
          </p:cNvPr>
          <p:cNvSpPr txBox="1"/>
          <p:nvPr/>
        </p:nvSpPr>
        <p:spPr bwMode="auto">
          <a:xfrm>
            <a:off x="8142033" y="6118809"/>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169" name="TextBox 168">
            <a:extLst>
              <a:ext uri="{FF2B5EF4-FFF2-40B4-BE49-F238E27FC236}">
                <a16:creationId xmlns:a16="http://schemas.microsoft.com/office/drawing/2014/main" id="{34CDF8C9-44DF-4A7E-9D93-021EC05A53AE}"/>
              </a:ext>
            </a:extLst>
          </p:cNvPr>
          <p:cNvSpPr txBox="1"/>
          <p:nvPr/>
        </p:nvSpPr>
        <p:spPr bwMode="auto">
          <a:xfrm>
            <a:off x="8429110" y="6118809"/>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170" name="TextBox 169">
            <a:extLst>
              <a:ext uri="{FF2B5EF4-FFF2-40B4-BE49-F238E27FC236}">
                <a16:creationId xmlns:a16="http://schemas.microsoft.com/office/drawing/2014/main" id="{63A5BA0B-5531-4A2C-9AB2-45DB59F2425D}"/>
              </a:ext>
            </a:extLst>
          </p:cNvPr>
          <p:cNvSpPr txBox="1"/>
          <p:nvPr/>
        </p:nvSpPr>
        <p:spPr bwMode="auto">
          <a:xfrm>
            <a:off x="8716187" y="6118809"/>
            <a:ext cx="450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171" name="TextBox 170">
            <a:extLst>
              <a:ext uri="{FF2B5EF4-FFF2-40B4-BE49-F238E27FC236}">
                <a16:creationId xmlns:a16="http://schemas.microsoft.com/office/drawing/2014/main" id="{40AA5892-E2B2-40D1-B0E5-4D6F760431B8}"/>
              </a:ext>
            </a:extLst>
          </p:cNvPr>
          <p:cNvSpPr txBox="1"/>
          <p:nvPr/>
        </p:nvSpPr>
        <p:spPr bwMode="auto">
          <a:xfrm>
            <a:off x="9003263" y="6118809"/>
            <a:ext cx="5095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108</a:t>
            </a:r>
          </a:p>
        </p:txBody>
      </p:sp>
      <p:sp>
        <p:nvSpPr>
          <p:cNvPr id="172" name="TextBox 171">
            <a:extLst>
              <a:ext uri="{FF2B5EF4-FFF2-40B4-BE49-F238E27FC236}">
                <a16:creationId xmlns:a16="http://schemas.microsoft.com/office/drawing/2014/main" id="{70C8E185-9355-4548-A9AC-35BAED10039B}"/>
              </a:ext>
            </a:extLst>
          </p:cNvPr>
          <p:cNvSpPr txBox="1"/>
          <p:nvPr/>
        </p:nvSpPr>
        <p:spPr bwMode="auto">
          <a:xfrm>
            <a:off x="9348531" y="6118809"/>
            <a:ext cx="5177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120</a:t>
            </a:r>
          </a:p>
        </p:txBody>
      </p:sp>
      <p:sp>
        <p:nvSpPr>
          <p:cNvPr id="173" name="TextBox 172">
            <a:extLst>
              <a:ext uri="{FF2B5EF4-FFF2-40B4-BE49-F238E27FC236}">
                <a16:creationId xmlns:a16="http://schemas.microsoft.com/office/drawing/2014/main" id="{4C2B8426-8BC1-4799-A7AF-555626313CAA}"/>
              </a:ext>
            </a:extLst>
          </p:cNvPr>
          <p:cNvSpPr txBox="1"/>
          <p:nvPr/>
        </p:nvSpPr>
        <p:spPr bwMode="auto">
          <a:xfrm>
            <a:off x="9660545" y="6118809"/>
            <a:ext cx="5177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132</a:t>
            </a:r>
          </a:p>
        </p:txBody>
      </p:sp>
      <p:sp>
        <p:nvSpPr>
          <p:cNvPr id="174" name="TextBox 173">
            <a:extLst>
              <a:ext uri="{FF2B5EF4-FFF2-40B4-BE49-F238E27FC236}">
                <a16:creationId xmlns:a16="http://schemas.microsoft.com/office/drawing/2014/main" id="{1C9BF912-C140-44E2-9A85-5387ED0F6C1D}"/>
              </a:ext>
            </a:extLst>
          </p:cNvPr>
          <p:cNvSpPr txBox="1"/>
          <p:nvPr/>
        </p:nvSpPr>
        <p:spPr bwMode="auto">
          <a:xfrm>
            <a:off x="6628913" y="6304736"/>
            <a:ext cx="3636872"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1" dirty="0">
                <a:solidFill>
                  <a:schemeClr val="bg1"/>
                </a:solidFill>
                <a:latin typeface="Calibri" panose="020F0502020204030204" pitchFamily="34" charset="0"/>
              </a:rPr>
              <a:t>Mos</a:t>
            </a:r>
          </a:p>
        </p:txBody>
      </p:sp>
      <p:sp>
        <p:nvSpPr>
          <p:cNvPr id="175" name="TextBox 174">
            <a:extLst>
              <a:ext uri="{FF2B5EF4-FFF2-40B4-BE49-F238E27FC236}">
                <a16:creationId xmlns:a16="http://schemas.microsoft.com/office/drawing/2014/main" id="{F806CF86-7761-4650-B6EC-ABBECD77F3F5}"/>
              </a:ext>
            </a:extLst>
          </p:cNvPr>
          <p:cNvSpPr txBox="1"/>
          <p:nvPr/>
        </p:nvSpPr>
        <p:spPr bwMode="auto">
          <a:xfrm>
            <a:off x="8900289" y="4226960"/>
            <a:ext cx="20330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 = 14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0.8 (0.46-0.98)</a:t>
            </a:r>
          </a:p>
        </p:txBody>
      </p:sp>
      <p:sp>
        <p:nvSpPr>
          <p:cNvPr id="176" name="TextBox 175">
            <a:extLst>
              <a:ext uri="{FF2B5EF4-FFF2-40B4-BE49-F238E27FC236}">
                <a16:creationId xmlns:a16="http://schemas.microsoft.com/office/drawing/2014/main" id="{DED4B830-40F0-49A5-B431-E1B924F9D760}"/>
              </a:ext>
            </a:extLst>
          </p:cNvPr>
          <p:cNvSpPr txBox="1"/>
          <p:nvPr/>
        </p:nvSpPr>
        <p:spPr bwMode="auto">
          <a:xfrm>
            <a:off x="8900289" y="5436971"/>
            <a:ext cx="20330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 = 17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0.07 (0.01-0.39)</a:t>
            </a:r>
          </a:p>
        </p:txBody>
      </p:sp>
      <p:sp>
        <p:nvSpPr>
          <p:cNvPr id="177" name="TextBox 176">
            <a:extLst>
              <a:ext uri="{FF2B5EF4-FFF2-40B4-BE49-F238E27FC236}">
                <a16:creationId xmlns:a16="http://schemas.microsoft.com/office/drawing/2014/main" id="{D91E0529-8C57-44EE-B767-202FC8E535F7}"/>
              </a:ext>
            </a:extLst>
          </p:cNvPr>
          <p:cNvSpPr txBox="1"/>
          <p:nvPr/>
        </p:nvSpPr>
        <p:spPr bwMode="auto">
          <a:xfrm>
            <a:off x="7671887" y="4361106"/>
            <a:ext cx="737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MRD+</a:t>
            </a:r>
          </a:p>
        </p:txBody>
      </p:sp>
      <p:sp>
        <p:nvSpPr>
          <p:cNvPr id="178" name="TextBox 177">
            <a:extLst>
              <a:ext uri="{FF2B5EF4-FFF2-40B4-BE49-F238E27FC236}">
                <a16:creationId xmlns:a16="http://schemas.microsoft.com/office/drawing/2014/main" id="{80C1C1E0-E62C-4036-A46E-310ED96BC8C6}"/>
              </a:ext>
            </a:extLst>
          </p:cNvPr>
          <p:cNvSpPr txBox="1"/>
          <p:nvPr/>
        </p:nvSpPr>
        <p:spPr bwMode="auto">
          <a:xfrm>
            <a:off x="7967059" y="5520528"/>
            <a:ext cx="737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MRD-</a:t>
            </a:r>
          </a:p>
        </p:txBody>
      </p:sp>
      <p:grpSp>
        <p:nvGrpSpPr>
          <p:cNvPr id="181" name="Group 180">
            <a:extLst>
              <a:ext uri="{FF2B5EF4-FFF2-40B4-BE49-F238E27FC236}">
                <a16:creationId xmlns:a16="http://schemas.microsoft.com/office/drawing/2014/main" id="{74EB345C-3CC9-4D3A-946E-A0578C7A8BD4}"/>
              </a:ext>
            </a:extLst>
          </p:cNvPr>
          <p:cNvGrpSpPr/>
          <p:nvPr/>
        </p:nvGrpSpPr>
        <p:grpSpPr>
          <a:xfrm>
            <a:off x="6749934" y="4364182"/>
            <a:ext cx="1055717" cy="1704109"/>
            <a:chOff x="6749934" y="4364182"/>
            <a:chExt cx="1055717" cy="1704109"/>
          </a:xfrm>
        </p:grpSpPr>
        <p:sp>
          <p:nvSpPr>
            <p:cNvPr id="179" name="Freeform: Shape 178">
              <a:extLst>
                <a:ext uri="{FF2B5EF4-FFF2-40B4-BE49-F238E27FC236}">
                  <a16:creationId xmlns:a16="http://schemas.microsoft.com/office/drawing/2014/main" id="{4F672047-A5C7-4273-9CE3-93D6F0B67064}"/>
                </a:ext>
              </a:extLst>
            </p:cNvPr>
            <p:cNvSpPr/>
            <p:nvPr/>
          </p:nvSpPr>
          <p:spPr bwMode="auto">
            <a:xfrm>
              <a:off x="6849687" y="4364182"/>
              <a:ext cx="955964" cy="1413163"/>
            </a:xfrm>
            <a:custGeom>
              <a:avLst/>
              <a:gdLst>
                <a:gd name="connsiteX0" fmla="*/ 955964 w 955964"/>
                <a:gd name="connsiteY0" fmla="*/ 0 h 1413163"/>
                <a:gd name="connsiteX1" fmla="*/ 706582 w 955964"/>
                <a:gd name="connsiteY1" fmla="*/ 0 h 1413163"/>
                <a:gd name="connsiteX2" fmla="*/ 706582 w 955964"/>
                <a:gd name="connsiteY2" fmla="*/ 423949 h 1413163"/>
                <a:gd name="connsiteX3" fmla="*/ 166255 w 955964"/>
                <a:gd name="connsiteY3" fmla="*/ 423949 h 1413163"/>
                <a:gd name="connsiteX4" fmla="*/ 166255 w 955964"/>
                <a:gd name="connsiteY4" fmla="*/ 781396 h 1413163"/>
                <a:gd name="connsiteX5" fmla="*/ 16626 w 955964"/>
                <a:gd name="connsiteY5" fmla="*/ 781396 h 1413163"/>
                <a:gd name="connsiteX6" fmla="*/ 16626 w 955964"/>
                <a:gd name="connsiteY6" fmla="*/ 1113905 h 1413163"/>
                <a:gd name="connsiteX7" fmla="*/ 0 w 955964"/>
                <a:gd name="connsiteY7" fmla="*/ 1113905 h 1413163"/>
                <a:gd name="connsiteX8" fmla="*/ 0 w 955964"/>
                <a:gd name="connsiteY8" fmla="*/ 1413163 h 1413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5964" h="1413163">
                  <a:moveTo>
                    <a:pt x="955964" y="0"/>
                  </a:moveTo>
                  <a:lnTo>
                    <a:pt x="706582" y="0"/>
                  </a:lnTo>
                  <a:lnTo>
                    <a:pt x="706582" y="423949"/>
                  </a:lnTo>
                  <a:lnTo>
                    <a:pt x="166255" y="423949"/>
                  </a:lnTo>
                  <a:lnTo>
                    <a:pt x="166255" y="781396"/>
                  </a:lnTo>
                  <a:lnTo>
                    <a:pt x="16626" y="781396"/>
                  </a:lnTo>
                  <a:lnTo>
                    <a:pt x="16626" y="1113905"/>
                  </a:lnTo>
                  <a:lnTo>
                    <a:pt x="0" y="1113905"/>
                  </a:lnTo>
                  <a:lnTo>
                    <a:pt x="0" y="1413163"/>
                  </a:lnTo>
                </a:path>
              </a:pathLst>
            </a:custGeom>
            <a:noFill/>
            <a:ln w="28575">
              <a:solidFill>
                <a:schemeClr val="accent3"/>
              </a:solidFill>
              <a:miter lim="800000"/>
              <a:headEnd/>
              <a:tailEnd/>
            </a:ln>
          </p:spPr>
          <p:txBody>
            <a:bodyPr rtlCol="0" anchor="ctr"/>
            <a:lstStyle/>
            <a:p>
              <a:pPr algn="ctr"/>
              <a:endParaRPr lang="en-US" dirty="0"/>
            </a:p>
          </p:txBody>
        </p:sp>
        <p:sp>
          <p:nvSpPr>
            <p:cNvPr id="180" name="Freeform: Shape 179">
              <a:extLst>
                <a:ext uri="{FF2B5EF4-FFF2-40B4-BE49-F238E27FC236}">
                  <a16:creationId xmlns:a16="http://schemas.microsoft.com/office/drawing/2014/main" id="{8DAFFFE4-90D3-462B-998D-48C59D4917CB}"/>
                </a:ext>
              </a:extLst>
            </p:cNvPr>
            <p:cNvSpPr/>
            <p:nvPr/>
          </p:nvSpPr>
          <p:spPr bwMode="auto">
            <a:xfrm>
              <a:off x="6749934" y="5735782"/>
              <a:ext cx="108066" cy="332509"/>
            </a:xfrm>
            <a:custGeom>
              <a:avLst/>
              <a:gdLst>
                <a:gd name="connsiteX0" fmla="*/ 0 w 108066"/>
                <a:gd name="connsiteY0" fmla="*/ 332509 h 332509"/>
                <a:gd name="connsiteX1" fmla="*/ 0 w 108066"/>
                <a:gd name="connsiteY1" fmla="*/ 207818 h 332509"/>
                <a:gd name="connsiteX2" fmla="*/ 108066 w 108066"/>
                <a:gd name="connsiteY2" fmla="*/ 207818 h 332509"/>
                <a:gd name="connsiteX3" fmla="*/ 108066 w 108066"/>
                <a:gd name="connsiteY3" fmla="*/ 0 h 332509"/>
              </a:gdLst>
              <a:ahLst/>
              <a:cxnLst>
                <a:cxn ang="0">
                  <a:pos x="connsiteX0" y="connsiteY0"/>
                </a:cxn>
                <a:cxn ang="0">
                  <a:pos x="connsiteX1" y="connsiteY1"/>
                </a:cxn>
                <a:cxn ang="0">
                  <a:pos x="connsiteX2" y="connsiteY2"/>
                </a:cxn>
                <a:cxn ang="0">
                  <a:pos x="connsiteX3" y="connsiteY3"/>
                </a:cxn>
              </a:cxnLst>
              <a:rect l="l" t="t" r="r" b="b"/>
              <a:pathLst>
                <a:path w="108066" h="332509">
                  <a:moveTo>
                    <a:pt x="0" y="332509"/>
                  </a:moveTo>
                  <a:lnTo>
                    <a:pt x="0" y="207818"/>
                  </a:lnTo>
                  <a:lnTo>
                    <a:pt x="108066" y="207818"/>
                  </a:lnTo>
                  <a:lnTo>
                    <a:pt x="108066" y="0"/>
                  </a:lnTo>
                </a:path>
              </a:pathLst>
            </a:custGeom>
            <a:noFill/>
            <a:ln w="28575">
              <a:solidFill>
                <a:schemeClr val="accent3"/>
              </a:solidFill>
              <a:miter lim="800000"/>
              <a:headEnd/>
              <a:tailEnd/>
            </a:ln>
          </p:spPr>
          <p:txBody>
            <a:bodyPr rtlCol="0" anchor="ctr"/>
            <a:lstStyle/>
            <a:p>
              <a:pPr algn="ctr"/>
              <a:endParaRPr lang="en-US" dirty="0"/>
            </a:p>
          </p:txBody>
        </p:sp>
      </p:grpSp>
      <p:sp>
        <p:nvSpPr>
          <p:cNvPr id="182" name="Freeform: Shape 181">
            <a:extLst>
              <a:ext uri="{FF2B5EF4-FFF2-40B4-BE49-F238E27FC236}">
                <a16:creationId xmlns:a16="http://schemas.microsoft.com/office/drawing/2014/main" id="{EEC3AF30-BE27-4130-B885-60D59293C2B6}"/>
              </a:ext>
            </a:extLst>
          </p:cNvPr>
          <p:cNvSpPr/>
          <p:nvPr/>
        </p:nvSpPr>
        <p:spPr bwMode="auto">
          <a:xfrm>
            <a:off x="6899564" y="5951913"/>
            <a:ext cx="1571105" cy="116378"/>
          </a:xfrm>
          <a:custGeom>
            <a:avLst/>
            <a:gdLst>
              <a:gd name="connsiteX0" fmla="*/ 0 w 1571105"/>
              <a:gd name="connsiteY0" fmla="*/ 116378 h 116378"/>
              <a:gd name="connsiteX1" fmla="*/ 0 w 1571105"/>
              <a:gd name="connsiteY1" fmla="*/ 0 h 116378"/>
              <a:gd name="connsiteX2" fmla="*/ 1571105 w 1571105"/>
              <a:gd name="connsiteY2" fmla="*/ 0 h 116378"/>
            </a:gdLst>
            <a:ahLst/>
            <a:cxnLst>
              <a:cxn ang="0">
                <a:pos x="connsiteX0" y="connsiteY0"/>
              </a:cxn>
              <a:cxn ang="0">
                <a:pos x="connsiteX1" y="connsiteY1"/>
              </a:cxn>
              <a:cxn ang="0">
                <a:pos x="connsiteX2" y="connsiteY2"/>
              </a:cxn>
            </a:cxnLst>
            <a:rect l="l" t="t" r="r" b="b"/>
            <a:pathLst>
              <a:path w="1571105" h="116378">
                <a:moveTo>
                  <a:pt x="0" y="116378"/>
                </a:moveTo>
                <a:lnTo>
                  <a:pt x="0" y="0"/>
                </a:lnTo>
                <a:lnTo>
                  <a:pt x="1571105" y="0"/>
                </a:lnTo>
              </a:path>
            </a:pathLst>
          </a:custGeom>
          <a:noFill/>
          <a:ln w="28575">
            <a:solidFill>
              <a:schemeClr val="accent1"/>
            </a:solidFill>
            <a:miter lim="800000"/>
            <a:headEnd/>
            <a:tailEnd/>
          </a:ln>
        </p:spPr>
        <p:txBody>
          <a:bodyPr rtlCol="0" anchor="ctr"/>
          <a:lstStyle/>
          <a:p>
            <a:pPr algn="ctr"/>
            <a:endParaRPr lang="en-US" dirty="0"/>
          </a:p>
        </p:txBody>
      </p:sp>
      <p:cxnSp>
        <p:nvCxnSpPr>
          <p:cNvPr id="136" name="Straight Connector 135">
            <a:extLst>
              <a:ext uri="{FF2B5EF4-FFF2-40B4-BE49-F238E27FC236}">
                <a16:creationId xmlns:a16="http://schemas.microsoft.com/office/drawing/2014/main" id="{89F7A2FD-6FF6-4305-B9F9-0A9B345023B9}"/>
              </a:ext>
            </a:extLst>
          </p:cNvPr>
          <p:cNvCxnSpPr>
            <a:cxnSpLocks/>
          </p:cNvCxnSpPr>
          <p:nvPr/>
        </p:nvCxnSpPr>
        <p:spPr bwMode="auto">
          <a:xfrm>
            <a:off x="6630443" y="6068667"/>
            <a:ext cx="3586996" cy="0"/>
          </a:xfrm>
          <a:prstGeom prst="line">
            <a:avLst/>
          </a:prstGeom>
          <a:noFill/>
          <a:ln w="28575" cap="flat" cmpd="sng" algn="ctr">
            <a:solidFill>
              <a:schemeClr val="bg1"/>
            </a:solidFill>
            <a:prstDash val="solid"/>
            <a:round/>
            <a:headEnd type="none" w="med" len="med"/>
            <a:tailEnd type="none" w="med" len="med"/>
          </a:ln>
          <a:effectLst/>
        </p:spPr>
      </p:cxnSp>
      <p:sp>
        <p:nvSpPr>
          <p:cNvPr id="183" name="TextBox 182">
            <a:extLst>
              <a:ext uri="{FF2B5EF4-FFF2-40B4-BE49-F238E27FC236}">
                <a16:creationId xmlns:a16="http://schemas.microsoft.com/office/drawing/2014/main" id="{E7A9A42D-29BB-4E92-B7C4-0F1331C88730}"/>
              </a:ext>
            </a:extLst>
          </p:cNvPr>
          <p:cNvSpPr txBox="1"/>
          <p:nvPr/>
        </p:nvSpPr>
        <p:spPr bwMode="auto">
          <a:xfrm>
            <a:off x="6729712" y="4095871"/>
            <a:ext cx="9608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.0006</a:t>
            </a:r>
          </a:p>
        </p:txBody>
      </p:sp>
    </p:spTree>
    <p:extLst>
      <p:ext uri="{BB962C8B-B14F-4D97-AF65-F5344CB8AC3E}">
        <p14:creationId xmlns:p14="http://schemas.microsoft.com/office/powerpoint/2010/main" val="10682795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707E7BEA-C341-421C-9030-295EBFA10925}"/>
              </a:ext>
            </a:extLst>
          </p:cNvPr>
          <p:cNvGrpSpPr/>
          <p:nvPr/>
        </p:nvGrpSpPr>
        <p:grpSpPr>
          <a:xfrm>
            <a:off x="3690938" y="1614488"/>
            <a:ext cx="5181600" cy="3190875"/>
            <a:chOff x="3690938" y="1614488"/>
            <a:chExt cx="5181600" cy="3190875"/>
          </a:xfrm>
        </p:grpSpPr>
        <p:sp>
          <p:nvSpPr>
            <p:cNvPr id="50" name="Freeform: Shape 49">
              <a:extLst>
                <a:ext uri="{FF2B5EF4-FFF2-40B4-BE49-F238E27FC236}">
                  <a16:creationId xmlns:a16="http://schemas.microsoft.com/office/drawing/2014/main" id="{6536D431-74B3-4193-AC41-FAAA9BC7DE90}"/>
                </a:ext>
              </a:extLst>
            </p:cNvPr>
            <p:cNvSpPr/>
            <p:nvPr/>
          </p:nvSpPr>
          <p:spPr bwMode="auto">
            <a:xfrm>
              <a:off x="3690938" y="1614488"/>
              <a:ext cx="1181100" cy="2128837"/>
            </a:xfrm>
            <a:custGeom>
              <a:avLst/>
              <a:gdLst>
                <a:gd name="connsiteX0" fmla="*/ 0 w 1181100"/>
                <a:gd name="connsiteY0" fmla="*/ 0 h 2128837"/>
                <a:gd name="connsiteX1" fmla="*/ 0 w 1181100"/>
                <a:gd name="connsiteY1" fmla="*/ 100012 h 2128837"/>
                <a:gd name="connsiteX2" fmla="*/ 42862 w 1181100"/>
                <a:gd name="connsiteY2" fmla="*/ 100012 h 2128837"/>
                <a:gd name="connsiteX3" fmla="*/ 42862 w 1181100"/>
                <a:gd name="connsiteY3" fmla="*/ 180975 h 2128837"/>
                <a:gd name="connsiteX4" fmla="*/ 76200 w 1181100"/>
                <a:gd name="connsiteY4" fmla="*/ 180975 h 2128837"/>
                <a:gd name="connsiteX5" fmla="*/ 76200 w 1181100"/>
                <a:gd name="connsiteY5" fmla="*/ 242887 h 2128837"/>
                <a:gd name="connsiteX6" fmla="*/ 161925 w 1181100"/>
                <a:gd name="connsiteY6" fmla="*/ 242887 h 2128837"/>
                <a:gd name="connsiteX7" fmla="*/ 161925 w 1181100"/>
                <a:gd name="connsiteY7" fmla="*/ 338137 h 2128837"/>
                <a:gd name="connsiteX8" fmla="*/ 252412 w 1181100"/>
                <a:gd name="connsiteY8" fmla="*/ 338137 h 2128837"/>
                <a:gd name="connsiteX9" fmla="*/ 252412 w 1181100"/>
                <a:gd name="connsiteY9" fmla="*/ 409575 h 2128837"/>
                <a:gd name="connsiteX10" fmla="*/ 314325 w 1181100"/>
                <a:gd name="connsiteY10" fmla="*/ 409575 h 2128837"/>
                <a:gd name="connsiteX11" fmla="*/ 314325 w 1181100"/>
                <a:gd name="connsiteY11" fmla="*/ 490537 h 2128837"/>
                <a:gd name="connsiteX12" fmla="*/ 338137 w 1181100"/>
                <a:gd name="connsiteY12" fmla="*/ 490537 h 2128837"/>
                <a:gd name="connsiteX13" fmla="*/ 338137 w 1181100"/>
                <a:gd name="connsiteY13" fmla="*/ 523875 h 2128837"/>
                <a:gd name="connsiteX14" fmla="*/ 357187 w 1181100"/>
                <a:gd name="connsiteY14" fmla="*/ 523875 h 2128837"/>
                <a:gd name="connsiteX15" fmla="*/ 357187 w 1181100"/>
                <a:gd name="connsiteY15" fmla="*/ 585787 h 2128837"/>
                <a:gd name="connsiteX16" fmla="*/ 414337 w 1181100"/>
                <a:gd name="connsiteY16" fmla="*/ 585787 h 2128837"/>
                <a:gd name="connsiteX17" fmla="*/ 414337 w 1181100"/>
                <a:gd name="connsiteY17" fmla="*/ 652462 h 2128837"/>
                <a:gd name="connsiteX18" fmla="*/ 428625 w 1181100"/>
                <a:gd name="connsiteY18" fmla="*/ 652462 h 2128837"/>
                <a:gd name="connsiteX19" fmla="*/ 428625 w 1181100"/>
                <a:gd name="connsiteY19" fmla="*/ 742950 h 2128837"/>
                <a:gd name="connsiteX20" fmla="*/ 523875 w 1181100"/>
                <a:gd name="connsiteY20" fmla="*/ 742950 h 2128837"/>
                <a:gd name="connsiteX21" fmla="*/ 523875 w 1181100"/>
                <a:gd name="connsiteY21" fmla="*/ 823912 h 2128837"/>
                <a:gd name="connsiteX22" fmla="*/ 600075 w 1181100"/>
                <a:gd name="connsiteY22" fmla="*/ 823912 h 2128837"/>
                <a:gd name="connsiteX23" fmla="*/ 600075 w 1181100"/>
                <a:gd name="connsiteY23" fmla="*/ 890587 h 2128837"/>
                <a:gd name="connsiteX24" fmla="*/ 628650 w 1181100"/>
                <a:gd name="connsiteY24" fmla="*/ 890587 h 2128837"/>
                <a:gd name="connsiteX25" fmla="*/ 628650 w 1181100"/>
                <a:gd name="connsiteY25" fmla="*/ 952500 h 2128837"/>
                <a:gd name="connsiteX26" fmla="*/ 628650 w 1181100"/>
                <a:gd name="connsiteY26" fmla="*/ 952500 h 2128837"/>
                <a:gd name="connsiteX27" fmla="*/ 628650 w 1181100"/>
                <a:gd name="connsiteY27" fmla="*/ 1000125 h 2128837"/>
                <a:gd name="connsiteX28" fmla="*/ 671512 w 1181100"/>
                <a:gd name="connsiteY28" fmla="*/ 1000125 h 2128837"/>
                <a:gd name="connsiteX29" fmla="*/ 671512 w 1181100"/>
                <a:gd name="connsiteY29" fmla="*/ 1062037 h 2128837"/>
                <a:gd name="connsiteX30" fmla="*/ 790575 w 1181100"/>
                <a:gd name="connsiteY30" fmla="*/ 1062037 h 2128837"/>
                <a:gd name="connsiteX31" fmla="*/ 790575 w 1181100"/>
                <a:gd name="connsiteY31" fmla="*/ 1152525 h 2128837"/>
                <a:gd name="connsiteX32" fmla="*/ 819150 w 1181100"/>
                <a:gd name="connsiteY32" fmla="*/ 1152525 h 2128837"/>
                <a:gd name="connsiteX33" fmla="*/ 819150 w 1181100"/>
                <a:gd name="connsiteY33" fmla="*/ 1181100 h 2128837"/>
                <a:gd name="connsiteX34" fmla="*/ 866775 w 1181100"/>
                <a:gd name="connsiteY34" fmla="*/ 1181100 h 2128837"/>
                <a:gd name="connsiteX35" fmla="*/ 866775 w 1181100"/>
                <a:gd name="connsiteY35" fmla="*/ 1233487 h 2128837"/>
                <a:gd name="connsiteX36" fmla="*/ 895350 w 1181100"/>
                <a:gd name="connsiteY36" fmla="*/ 1233487 h 2128837"/>
                <a:gd name="connsiteX37" fmla="*/ 895350 w 1181100"/>
                <a:gd name="connsiteY37" fmla="*/ 1290637 h 2128837"/>
                <a:gd name="connsiteX38" fmla="*/ 947737 w 1181100"/>
                <a:gd name="connsiteY38" fmla="*/ 1290637 h 2128837"/>
                <a:gd name="connsiteX39" fmla="*/ 947737 w 1181100"/>
                <a:gd name="connsiteY39" fmla="*/ 1338262 h 2128837"/>
                <a:gd name="connsiteX40" fmla="*/ 1004887 w 1181100"/>
                <a:gd name="connsiteY40" fmla="*/ 1338262 h 2128837"/>
                <a:gd name="connsiteX41" fmla="*/ 1004887 w 1181100"/>
                <a:gd name="connsiteY41" fmla="*/ 1390650 h 2128837"/>
                <a:gd name="connsiteX42" fmla="*/ 1042987 w 1181100"/>
                <a:gd name="connsiteY42" fmla="*/ 1390650 h 2128837"/>
                <a:gd name="connsiteX43" fmla="*/ 1042987 w 1181100"/>
                <a:gd name="connsiteY43" fmla="*/ 1547812 h 2128837"/>
                <a:gd name="connsiteX44" fmla="*/ 1042987 w 1181100"/>
                <a:gd name="connsiteY44" fmla="*/ 1547812 h 2128837"/>
                <a:gd name="connsiteX45" fmla="*/ 1042987 w 1181100"/>
                <a:gd name="connsiteY45" fmla="*/ 1628775 h 2128837"/>
                <a:gd name="connsiteX46" fmla="*/ 1076325 w 1181100"/>
                <a:gd name="connsiteY46" fmla="*/ 1628775 h 2128837"/>
                <a:gd name="connsiteX47" fmla="*/ 1076325 w 1181100"/>
                <a:gd name="connsiteY47" fmla="*/ 1724025 h 2128837"/>
                <a:gd name="connsiteX48" fmla="*/ 1119187 w 1181100"/>
                <a:gd name="connsiteY48" fmla="*/ 1724025 h 2128837"/>
                <a:gd name="connsiteX49" fmla="*/ 1119187 w 1181100"/>
                <a:gd name="connsiteY49" fmla="*/ 1871662 h 2128837"/>
                <a:gd name="connsiteX50" fmla="*/ 1166812 w 1181100"/>
                <a:gd name="connsiteY50" fmla="*/ 1871662 h 2128837"/>
                <a:gd name="connsiteX51" fmla="*/ 1166812 w 1181100"/>
                <a:gd name="connsiteY51" fmla="*/ 1966912 h 2128837"/>
                <a:gd name="connsiteX52" fmla="*/ 1181100 w 1181100"/>
                <a:gd name="connsiteY52" fmla="*/ 1966912 h 2128837"/>
                <a:gd name="connsiteX53" fmla="*/ 1181100 w 1181100"/>
                <a:gd name="connsiteY53" fmla="*/ 2038350 h 2128837"/>
                <a:gd name="connsiteX54" fmla="*/ 1181100 w 1181100"/>
                <a:gd name="connsiteY54" fmla="*/ 2038350 h 2128837"/>
                <a:gd name="connsiteX55" fmla="*/ 1181100 w 1181100"/>
                <a:gd name="connsiteY55" fmla="*/ 2128837 h 2128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81100" h="2128837">
                  <a:moveTo>
                    <a:pt x="0" y="0"/>
                  </a:moveTo>
                  <a:lnTo>
                    <a:pt x="0" y="100012"/>
                  </a:lnTo>
                  <a:lnTo>
                    <a:pt x="42862" y="100012"/>
                  </a:lnTo>
                  <a:lnTo>
                    <a:pt x="42862" y="180975"/>
                  </a:lnTo>
                  <a:lnTo>
                    <a:pt x="76200" y="180975"/>
                  </a:lnTo>
                  <a:lnTo>
                    <a:pt x="76200" y="242887"/>
                  </a:lnTo>
                  <a:lnTo>
                    <a:pt x="161925" y="242887"/>
                  </a:lnTo>
                  <a:lnTo>
                    <a:pt x="161925" y="338137"/>
                  </a:lnTo>
                  <a:lnTo>
                    <a:pt x="252412" y="338137"/>
                  </a:lnTo>
                  <a:lnTo>
                    <a:pt x="252412" y="409575"/>
                  </a:lnTo>
                  <a:lnTo>
                    <a:pt x="314325" y="409575"/>
                  </a:lnTo>
                  <a:lnTo>
                    <a:pt x="314325" y="490537"/>
                  </a:lnTo>
                  <a:lnTo>
                    <a:pt x="338137" y="490537"/>
                  </a:lnTo>
                  <a:lnTo>
                    <a:pt x="338137" y="523875"/>
                  </a:lnTo>
                  <a:lnTo>
                    <a:pt x="357187" y="523875"/>
                  </a:lnTo>
                  <a:lnTo>
                    <a:pt x="357187" y="585787"/>
                  </a:lnTo>
                  <a:lnTo>
                    <a:pt x="414337" y="585787"/>
                  </a:lnTo>
                  <a:lnTo>
                    <a:pt x="414337" y="652462"/>
                  </a:lnTo>
                  <a:lnTo>
                    <a:pt x="428625" y="652462"/>
                  </a:lnTo>
                  <a:lnTo>
                    <a:pt x="428625" y="742950"/>
                  </a:lnTo>
                  <a:lnTo>
                    <a:pt x="523875" y="742950"/>
                  </a:lnTo>
                  <a:lnTo>
                    <a:pt x="523875" y="823912"/>
                  </a:lnTo>
                  <a:lnTo>
                    <a:pt x="600075" y="823912"/>
                  </a:lnTo>
                  <a:lnTo>
                    <a:pt x="600075" y="890587"/>
                  </a:lnTo>
                  <a:lnTo>
                    <a:pt x="628650" y="890587"/>
                  </a:lnTo>
                  <a:lnTo>
                    <a:pt x="628650" y="952500"/>
                  </a:lnTo>
                  <a:lnTo>
                    <a:pt x="628650" y="952500"/>
                  </a:lnTo>
                  <a:lnTo>
                    <a:pt x="628650" y="1000125"/>
                  </a:lnTo>
                  <a:lnTo>
                    <a:pt x="671512" y="1000125"/>
                  </a:lnTo>
                  <a:lnTo>
                    <a:pt x="671512" y="1062037"/>
                  </a:lnTo>
                  <a:lnTo>
                    <a:pt x="790575" y="1062037"/>
                  </a:lnTo>
                  <a:lnTo>
                    <a:pt x="790575" y="1152525"/>
                  </a:lnTo>
                  <a:lnTo>
                    <a:pt x="819150" y="1152525"/>
                  </a:lnTo>
                  <a:lnTo>
                    <a:pt x="819150" y="1181100"/>
                  </a:lnTo>
                  <a:lnTo>
                    <a:pt x="866775" y="1181100"/>
                  </a:lnTo>
                  <a:lnTo>
                    <a:pt x="866775" y="1233487"/>
                  </a:lnTo>
                  <a:lnTo>
                    <a:pt x="895350" y="1233487"/>
                  </a:lnTo>
                  <a:lnTo>
                    <a:pt x="895350" y="1290637"/>
                  </a:lnTo>
                  <a:lnTo>
                    <a:pt x="947737" y="1290637"/>
                  </a:lnTo>
                  <a:lnTo>
                    <a:pt x="947737" y="1338262"/>
                  </a:lnTo>
                  <a:lnTo>
                    <a:pt x="1004887" y="1338262"/>
                  </a:lnTo>
                  <a:lnTo>
                    <a:pt x="1004887" y="1390650"/>
                  </a:lnTo>
                  <a:lnTo>
                    <a:pt x="1042987" y="1390650"/>
                  </a:lnTo>
                  <a:lnTo>
                    <a:pt x="1042987" y="1547812"/>
                  </a:lnTo>
                  <a:lnTo>
                    <a:pt x="1042987" y="1547812"/>
                  </a:lnTo>
                  <a:lnTo>
                    <a:pt x="1042987" y="1628775"/>
                  </a:lnTo>
                  <a:lnTo>
                    <a:pt x="1076325" y="1628775"/>
                  </a:lnTo>
                  <a:lnTo>
                    <a:pt x="1076325" y="1724025"/>
                  </a:lnTo>
                  <a:lnTo>
                    <a:pt x="1119187" y="1724025"/>
                  </a:lnTo>
                  <a:lnTo>
                    <a:pt x="1119187" y="1871662"/>
                  </a:lnTo>
                  <a:lnTo>
                    <a:pt x="1166812" y="1871662"/>
                  </a:lnTo>
                  <a:lnTo>
                    <a:pt x="1166812" y="1966912"/>
                  </a:lnTo>
                  <a:lnTo>
                    <a:pt x="1181100" y="1966912"/>
                  </a:lnTo>
                  <a:lnTo>
                    <a:pt x="1181100" y="2038350"/>
                  </a:lnTo>
                  <a:lnTo>
                    <a:pt x="1181100" y="2038350"/>
                  </a:lnTo>
                  <a:lnTo>
                    <a:pt x="1181100" y="2128837"/>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Freeform: Shape 50">
              <a:extLst>
                <a:ext uri="{FF2B5EF4-FFF2-40B4-BE49-F238E27FC236}">
                  <a16:creationId xmlns:a16="http://schemas.microsoft.com/office/drawing/2014/main" id="{B149237A-0BDB-45D8-92DF-4F8C9AE64A1B}"/>
                </a:ext>
              </a:extLst>
            </p:cNvPr>
            <p:cNvSpPr/>
            <p:nvPr/>
          </p:nvSpPr>
          <p:spPr bwMode="auto">
            <a:xfrm>
              <a:off x="4886325" y="3724275"/>
              <a:ext cx="3986213" cy="1081088"/>
            </a:xfrm>
            <a:custGeom>
              <a:avLst/>
              <a:gdLst>
                <a:gd name="connsiteX0" fmla="*/ 3986213 w 3986213"/>
                <a:gd name="connsiteY0" fmla="*/ 1081088 h 1081088"/>
                <a:gd name="connsiteX1" fmla="*/ 3986213 w 3986213"/>
                <a:gd name="connsiteY1" fmla="*/ 976313 h 1081088"/>
                <a:gd name="connsiteX2" fmla="*/ 3186113 w 3986213"/>
                <a:gd name="connsiteY2" fmla="*/ 976313 h 1081088"/>
                <a:gd name="connsiteX3" fmla="*/ 3186113 w 3986213"/>
                <a:gd name="connsiteY3" fmla="*/ 866775 h 1081088"/>
                <a:gd name="connsiteX4" fmla="*/ 1762125 w 3986213"/>
                <a:gd name="connsiteY4" fmla="*/ 866775 h 1081088"/>
                <a:gd name="connsiteX5" fmla="*/ 1762125 w 3986213"/>
                <a:gd name="connsiteY5" fmla="*/ 766763 h 1081088"/>
                <a:gd name="connsiteX6" fmla="*/ 1662113 w 3986213"/>
                <a:gd name="connsiteY6" fmla="*/ 766763 h 1081088"/>
                <a:gd name="connsiteX7" fmla="*/ 1662113 w 3986213"/>
                <a:gd name="connsiteY7" fmla="*/ 671513 h 1081088"/>
                <a:gd name="connsiteX8" fmla="*/ 1162050 w 3986213"/>
                <a:gd name="connsiteY8" fmla="*/ 671513 h 1081088"/>
                <a:gd name="connsiteX9" fmla="*/ 1162050 w 3986213"/>
                <a:gd name="connsiteY9" fmla="*/ 581025 h 1081088"/>
                <a:gd name="connsiteX10" fmla="*/ 719138 w 3986213"/>
                <a:gd name="connsiteY10" fmla="*/ 581025 h 1081088"/>
                <a:gd name="connsiteX11" fmla="*/ 719138 w 3986213"/>
                <a:gd name="connsiteY11" fmla="*/ 490538 h 1081088"/>
                <a:gd name="connsiteX12" fmla="*/ 404813 w 3986213"/>
                <a:gd name="connsiteY12" fmla="*/ 490538 h 1081088"/>
                <a:gd name="connsiteX13" fmla="*/ 404813 w 3986213"/>
                <a:gd name="connsiteY13" fmla="*/ 328613 h 1081088"/>
                <a:gd name="connsiteX14" fmla="*/ 361950 w 3986213"/>
                <a:gd name="connsiteY14" fmla="*/ 328613 h 1081088"/>
                <a:gd name="connsiteX15" fmla="*/ 361950 w 3986213"/>
                <a:gd name="connsiteY15" fmla="*/ 252413 h 1081088"/>
                <a:gd name="connsiteX16" fmla="*/ 190500 w 3986213"/>
                <a:gd name="connsiteY16" fmla="*/ 252413 h 1081088"/>
                <a:gd name="connsiteX17" fmla="*/ 190500 w 3986213"/>
                <a:gd name="connsiteY17" fmla="*/ 171450 h 1081088"/>
                <a:gd name="connsiteX18" fmla="*/ 66675 w 3986213"/>
                <a:gd name="connsiteY18" fmla="*/ 171450 h 1081088"/>
                <a:gd name="connsiteX19" fmla="*/ 66675 w 3986213"/>
                <a:gd name="connsiteY19" fmla="*/ 71438 h 1081088"/>
                <a:gd name="connsiteX20" fmla="*/ 0 w 3986213"/>
                <a:gd name="connsiteY20" fmla="*/ 71438 h 1081088"/>
                <a:gd name="connsiteX21" fmla="*/ 0 w 3986213"/>
                <a:gd name="connsiteY21" fmla="*/ 0 h 108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86213" h="1081088">
                  <a:moveTo>
                    <a:pt x="3986213" y="1081088"/>
                  </a:moveTo>
                  <a:lnTo>
                    <a:pt x="3986213" y="976313"/>
                  </a:lnTo>
                  <a:lnTo>
                    <a:pt x="3186113" y="976313"/>
                  </a:lnTo>
                  <a:lnTo>
                    <a:pt x="3186113" y="866775"/>
                  </a:lnTo>
                  <a:lnTo>
                    <a:pt x="1762125" y="866775"/>
                  </a:lnTo>
                  <a:lnTo>
                    <a:pt x="1762125" y="766763"/>
                  </a:lnTo>
                  <a:lnTo>
                    <a:pt x="1662113" y="766763"/>
                  </a:lnTo>
                  <a:lnTo>
                    <a:pt x="1662113" y="671513"/>
                  </a:lnTo>
                  <a:lnTo>
                    <a:pt x="1162050" y="671513"/>
                  </a:lnTo>
                  <a:lnTo>
                    <a:pt x="1162050" y="581025"/>
                  </a:lnTo>
                  <a:lnTo>
                    <a:pt x="719138" y="581025"/>
                  </a:lnTo>
                  <a:lnTo>
                    <a:pt x="719138" y="490538"/>
                  </a:lnTo>
                  <a:lnTo>
                    <a:pt x="404813" y="490538"/>
                  </a:lnTo>
                  <a:lnTo>
                    <a:pt x="404813" y="328613"/>
                  </a:lnTo>
                  <a:lnTo>
                    <a:pt x="361950" y="328613"/>
                  </a:lnTo>
                  <a:lnTo>
                    <a:pt x="361950" y="252413"/>
                  </a:lnTo>
                  <a:lnTo>
                    <a:pt x="190500" y="252413"/>
                  </a:lnTo>
                  <a:lnTo>
                    <a:pt x="190500" y="171450"/>
                  </a:lnTo>
                  <a:lnTo>
                    <a:pt x="66675" y="171450"/>
                  </a:lnTo>
                  <a:lnTo>
                    <a:pt x="66675" y="71438"/>
                  </a:lnTo>
                  <a:lnTo>
                    <a:pt x="0" y="71438"/>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00034" name="Title 1"/>
          <p:cNvSpPr>
            <a:spLocks noGrp="1"/>
          </p:cNvSpPr>
          <p:nvPr>
            <p:ph type="title"/>
          </p:nvPr>
        </p:nvSpPr>
        <p:spPr>
          <a:xfrm>
            <a:off x="609759" y="238127"/>
            <a:ext cx="10872444" cy="1103313"/>
          </a:xfrm>
        </p:spPr>
        <p:txBody>
          <a:bodyPr/>
          <a:lstStyle/>
          <a:p>
            <a:r>
              <a:rPr lang="en-US" altLang="en-US" dirty="0"/>
              <a:t>SCT for Ph+ ALL in the Pre-TKI Era</a:t>
            </a:r>
          </a:p>
        </p:txBody>
      </p:sp>
      <p:sp>
        <p:nvSpPr>
          <p:cNvPr id="10" name="Text Box 11">
            <a:extLst>
              <a:ext uri="{FF2B5EF4-FFF2-40B4-BE49-F238E27FC236}">
                <a16:creationId xmlns:a16="http://schemas.microsoft.com/office/drawing/2014/main" id="{23DF1D18-C3F4-4D61-B3F0-E9D997AB5095}"/>
              </a:ext>
            </a:extLst>
          </p:cNvPr>
          <p:cNvSpPr txBox="1">
            <a:spLocks noChangeArrowheads="1"/>
          </p:cNvSpPr>
          <p:nvPr/>
        </p:nvSpPr>
        <p:spPr bwMode="auto">
          <a:xfrm>
            <a:off x="397087" y="6411231"/>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Dombret. Blood. 2002;100:2357.</a:t>
            </a:r>
          </a:p>
        </p:txBody>
      </p:sp>
      <p:grpSp>
        <p:nvGrpSpPr>
          <p:cNvPr id="11" name="Group 7">
            <a:extLst>
              <a:ext uri="{FF2B5EF4-FFF2-40B4-BE49-F238E27FC236}">
                <a16:creationId xmlns:a16="http://schemas.microsoft.com/office/drawing/2014/main" id="{67853544-BC43-4416-ABDE-097E6A6BABFC}"/>
              </a:ext>
            </a:extLst>
          </p:cNvPr>
          <p:cNvGrpSpPr>
            <a:grpSpLocks/>
          </p:cNvGrpSpPr>
          <p:nvPr/>
        </p:nvGrpSpPr>
        <p:grpSpPr bwMode="auto">
          <a:xfrm>
            <a:off x="9389569" y="6216652"/>
            <a:ext cx="2488502" cy="447822"/>
            <a:chOff x="9527309" y="3551529"/>
            <a:chExt cx="2488502" cy="448324"/>
          </a:xfrm>
        </p:grpSpPr>
        <p:pic>
          <p:nvPicPr>
            <p:cNvPr id="12" name="Picture 9">
              <a:extLst>
                <a:ext uri="{FF2B5EF4-FFF2-40B4-BE49-F238E27FC236}">
                  <a16:creationId xmlns:a16="http://schemas.microsoft.com/office/drawing/2014/main" id="{2AB81846-E997-4174-AABA-7AE27EC0FA2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3D7F9376-7CE3-4DB2-A0EA-709F336FC60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4" name="TextBox 13">
            <a:extLst>
              <a:ext uri="{FF2B5EF4-FFF2-40B4-BE49-F238E27FC236}">
                <a16:creationId xmlns:a16="http://schemas.microsoft.com/office/drawing/2014/main" id="{30DF1C6B-D972-4039-AA40-594C4BAC075B}"/>
              </a:ext>
            </a:extLst>
          </p:cNvPr>
          <p:cNvSpPr txBox="1"/>
          <p:nvPr/>
        </p:nvSpPr>
        <p:spPr bwMode="auto">
          <a:xfrm>
            <a:off x="7560664" y="1613754"/>
            <a:ext cx="4065857" cy="923330"/>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ts val="50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Probability of 3-Yr OS,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Donor (n = 60)	            37</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donor (n = 43)	            12</a:t>
            </a:r>
          </a:p>
        </p:txBody>
      </p:sp>
      <p:sp>
        <p:nvSpPr>
          <p:cNvPr id="2" name="Rectangle 1">
            <a:extLst>
              <a:ext uri="{FF2B5EF4-FFF2-40B4-BE49-F238E27FC236}">
                <a16:creationId xmlns:a16="http://schemas.microsoft.com/office/drawing/2014/main" id="{A6668604-A799-496C-B78C-3AD39313E2B7}"/>
              </a:ext>
            </a:extLst>
          </p:cNvPr>
          <p:cNvSpPr/>
          <p:nvPr/>
        </p:nvSpPr>
        <p:spPr bwMode="auto">
          <a:xfrm>
            <a:off x="2372139" y="1046922"/>
            <a:ext cx="583096" cy="294518"/>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 name="Straight Connector 3">
            <a:extLst>
              <a:ext uri="{FF2B5EF4-FFF2-40B4-BE49-F238E27FC236}">
                <a16:creationId xmlns:a16="http://schemas.microsoft.com/office/drawing/2014/main" id="{7B0CE857-EAFF-40C3-9FCF-C85DA5BC1011}"/>
              </a:ext>
            </a:extLst>
          </p:cNvPr>
          <p:cNvCxnSpPr/>
          <p:nvPr/>
        </p:nvCxnSpPr>
        <p:spPr bwMode="auto">
          <a:xfrm>
            <a:off x="3623095" y="5121829"/>
            <a:ext cx="5382883"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98DADA92-9A70-49FA-83D9-CF66204675F6}"/>
              </a:ext>
            </a:extLst>
          </p:cNvPr>
          <p:cNvCxnSpPr>
            <a:cxnSpLocks/>
          </p:cNvCxnSpPr>
          <p:nvPr/>
        </p:nvCxnSpPr>
        <p:spPr bwMode="auto">
          <a:xfrm flipV="1">
            <a:off x="3623094" y="1639632"/>
            <a:ext cx="0" cy="3482196"/>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CA55E738-1A77-4136-A529-B80A5E5F3AA9}"/>
              </a:ext>
            </a:extLst>
          </p:cNvPr>
          <p:cNvCxnSpPr/>
          <p:nvPr/>
        </p:nvCxnSpPr>
        <p:spPr bwMode="auto">
          <a:xfrm flipH="1">
            <a:off x="3562709" y="1639632"/>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3422707-8D4A-43F3-AFED-AA3E2DC6C309}"/>
              </a:ext>
            </a:extLst>
          </p:cNvPr>
          <p:cNvCxnSpPr/>
          <p:nvPr/>
        </p:nvCxnSpPr>
        <p:spPr bwMode="auto">
          <a:xfrm flipH="1">
            <a:off x="3562709" y="2510181"/>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A2B0E68-98AA-4EE2-BF4D-E437C86DAAE5}"/>
              </a:ext>
            </a:extLst>
          </p:cNvPr>
          <p:cNvCxnSpPr/>
          <p:nvPr/>
        </p:nvCxnSpPr>
        <p:spPr bwMode="auto">
          <a:xfrm flipH="1">
            <a:off x="3562709" y="3380730"/>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48B4FF8-3E67-4097-8E8F-74A2A0D53336}"/>
              </a:ext>
            </a:extLst>
          </p:cNvPr>
          <p:cNvCxnSpPr/>
          <p:nvPr/>
        </p:nvCxnSpPr>
        <p:spPr bwMode="auto">
          <a:xfrm flipH="1">
            <a:off x="3562709" y="4251279"/>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E42F330-2A28-4AD8-8D7E-1D87233112C3}"/>
              </a:ext>
            </a:extLst>
          </p:cNvPr>
          <p:cNvCxnSpPr/>
          <p:nvPr/>
        </p:nvCxnSpPr>
        <p:spPr bwMode="auto">
          <a:xfrm flipH="1">
            <a:off x="3562709" y="5121828"/>
            <a:ext cx="6038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629C876-4EDF-4A11-AFA5-1BBF1845E6A1}"/>
              </a:ext>
            </a:extLst>
          </p:cNvPr>
          <p:cNvCxnSpPr/>
          <p:nvPr/>
        </p:nvCxnSpPr>
        <p:spPr bwMode="auto">
          <a:xfrm>
            <a:off x="3623094" y="512182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6DE9A14-BAF7-4156-B2A0-CF089834B564}"/>
              </a:ext>
            </a:extLst>
          </p:cNvPr>
          <p:cNvCxnSpPr/>
          <p:nvPr/>
        </p:nvCxnSpPr>
        <p:spPr bwMode="auto">
          <a:xfrm>
            <a:off x="4862422" y="512182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B542898-ED82-45BD-858A-46A951A3B5AE}"/>
              </a:ext>
            </a:extLst>
          </p:cNvPr>
          <p:cNvCxnSpPr/>
          <p:nvPr/>
        </p:nvCxnSpPr>
        <p:spPr bwMode="auto">
          <a:xfrm>
            <a:off x="6101750" y="512182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AC16CAE-745C-4063-B099-B986EE04B3E4}"/>
              </a:ext>
            </a:extLst>
          </p:cNvPr>
          <p:cNvCxnSpPr/>
          <p:nvPr/>
        </p:nvCxnSpPr>
        <p:spPr bwMode="auto">
          <a:xfrm>
            <a:off x="7341078" y="512182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EF73EA0-6C69-4A6A-ACE9-A8E24B22C756}"/>
              </a:ext>
            </a:extLst>
          </p:cNvPr>
          <p:cNvCxnSpPr/>
          <p:nvPr/>
        </p:nvCxnSpPr>
        <p:spPr bwMode="auto">
          <a:xfrm>
            <a:off x="8580407" y="5121828"/>
            <a:ext cx="0" cy="64008"/>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D730F43D-DCC9-494A-A3EF-958B096A16A8}"/>
              </a:ext>
            </a:extLst>
          </p:cNvPr>
          <p:cNvSpPr txBox="1"/>
          <p:nvPr/>
        </p:nvSpPr>
        <p:spPr bwMode="auto">
          <a:xfrm>
            <a:off x="2839528" y="1464205"/>
            <a:ext cx="753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9" name="TextBox 28">
            <a:extLst>
              <a:ext uri="{FF2B5EF4-FFF2-40B4-BE49-F238E27FC236}">
                <a16:creationId xmlns:a16="http://schemas.microsoft.com/office/drawing/2014/main" id="{34B1A593-2A27-4BDC-A5A9-9E6B543D6CC1}"/>
              </a:ext>
            </a:extLst>
          </p:cNvPr>
          <p:cNvSpPr txBox="1"/>
          <p:nvPr/>
        </p:nvSpPr>
        <p:spPr bwMode="auto">
          <a:xfrm>
            <a:off x="2839528" y="2332444"/>
            <a:ext cx="753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30" name="TextBox 29">
            <a:extLst>
              <a:ext uri="{FF2B5EF4-FFF2-40B4-BE49-F238E27FC236}">
                <a16:creationId xmlns:a16="http://schemas.microsoft.com/office/drawing/2014/main" id="{0E2CCF6D-F180-4BC8-AA7E-8FA393CB46AD}"/>
              </a:ext>
            </a:extLst>
          </p:cNvPr>
          <p:cNvSpPr txBox="1"/>
          <p:nvPr/>
        </p:nvSpPr>
        <p:spPr bwMode="auto">
          <a:xfrm>
            <a:off x="2839528" y="3200683"/>
            <a:ext cx="753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1" name="TextBox 30">
            <a:extLst>
              <a:ext uri="{FF2B5EF4-FFF2-40B4-BE49-F238E27FC236}">
                <a16:creationId xmlns:a16="http://schemas.microsoft.com/office/drawing/2014/main" id="{002BD6A7-1CB9-4814-B2B6-A0AE94730A70}"/>
              </a:ext>
            </a:extLst>
          </p:cNvPr>
          <p:cNvSpPr txBox="1"/>
          <p:nvPr/>
        </p:nvSpPr>
        <p:spPr bwMode="auto">
          <a:xfrm>
            <a:off x="2839528" y="4068922"/>
            <a:ext cx="753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2" name="TextBox 31">
            <a:extLst>
              <a:ext uri="{FF2B5EF4-FFF2-40B4-BE49-F238E27FC236}">
                <a16:creationId xmlns:a16="http://schemas.microsoft.com/office/drawing/2014/main" id="{E8B33548-4FC2-4C95-8D56-91731D8367BE}"/>
              </a:ext>
            </a:extLst>
          </p:cNvPr>
          <p:cNvSpPr txBox="1"/>
          <p:nvPr/>
        </p:nvSpPr>
        <p:spPr bwMode="auto">
          <a:xfrm>
            <a:off x="2839528" y="4937162"/>
            <a:ext cx="753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 name="TextBox 32">
            <a:extLst>
              <a:ext uri="{FF2B5EF4-FFF2-40B4-BE49-F238E27FC236}">
                <a16:creationId xmlns:a16="http://schemas.microsoft.com/office/drawing/2014/main" id="{C4ABA267-2C97-44F1-A69D-0C3BBFF72F63}"/>
              </a:ext>
            </a:extLst>
          </p:cNvPr>
          <p:cNvSpPr txBox="1"/>
          <p:nvPr/>
        </p:nvSpPr>
        <p:spPr bwMode="auto">
          <a:xfrm rot="16200000">
            <a:off x="916152" y="3208352"/>
            <a:ext cx="35856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34" name="TextBox 33">
            <a:extLst>
              <a:ext uri="{FF2B5EF4-FFF2-40B4-BE49-F238E27FC236}">
                <a16:creationId xmlns:a16="http://schemas.microsoft.com/office/drawing/2014/main" id="{8935C146-838E-4A9C-9C98-1C561CA5B264}"/>
              </a:ext>
            </a:extLst>
          </p:cNvPr>
          <p:cNvSpPr txBox="1"/>
          <p:nvPr/>
        </p:nvSpPr>
        <p:spPr bwMode="auto">
          <a:xfrm>
            <a:off x="8329250" y="5156995"/>
            <a:ext cx="479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5" name="TextBox 34">
            <a:extLst>
              <a:ext uri="{FF2B5EF4-FFF2-40B4-BE49-F238E27FC236}">
                <a16:creationId xmlns:a16="http://schemas.microsoft.com/office/drawing/2014/main" id="{14F76722-AB8F-45FC-ABD6-E70AE46BD4B1}"/>
              </a:ext>
            </a:extLst>
          </p:cNvPr>
          <p:cNvSpPr txBox="1"/>
          <p:nvPr/>
        </p:nvSpPr>
        <p:spPr bwMode="auto">
          <a:xfrm>
            <a:off x="3383437" y="5156995"/>
            <a:ext cx="479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6" name="TextBox 35">
            <a:extLst>
              <a:ext uri="{FF2B5EF4-FFF2-40B4-BE49-F238E27FC236}">
                <a16:creationId xmlns:a16="http://schemas.microsoft.com/office/drawing/2014/main" id="{66715CE0-94C0-4493-AA34-7705A49C43BB}"/>
              </a:ext>
            </a:extLst>
          </p:cNvPr>
          <p:cNvSpPr txBox="1"/>
          <p:nvPr/>
        </p:nvSpPr>
        <p:spPr bwMode="auto">
          <a:xfrm>
            <a:off x="4619890" y="5156995"/>
            <a:ext cx="479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7" name="TextBox 36">
            <a:extLst>
              <a:ext uri="{FF2B5EF4-FFF2-40B4-BE49-F238E27FC236}">
                <a16:creationId xmlns:a16="http://schemas.microsoft.com/office/drawing/2014/main" id="{8CE78C67-2881-4EF7-AC42-0E13B3FE128B}"/>
              </a:ext>
            </a:extLst>
          </p:cNvPr>
          <p:cNvSpPr txBox="1"/>
          <p:nvPr/>
        </p:nvSpPr>
        <p:spPr bwMode="auto">
          <a:xfrm>
            <a:off x="5856343" y="5156995"/>
            <a:ext cx="479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8" name="TextBox 37">
            <a:extLst>
              <a:ext uri="{FF2B5EF4-FFF2-40B4-BE49-F238E27FC236}">
                <a16:creationId xmlns:a16="http://schemas.microsoft.com/office/drawing/2014/main" id="{656D471F-CBDB-4073-9734-21BCFF999B41}"/>
              </a:ext>
            </a:extLst>
          </p:cNvPr>
          <p:cNvSpPr txBox="1"/>
          <p:nvPr/>
        </p:nvSpPr>
        <p:spPr bwMode="auto">
          <a:xfrm>
            <a:off x="7092796" y="5156995"/>
            <a:ext cx="479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9" name="TextBox 38">
            <a:extLst>
              <a:ext uri="{FF2B5EF4-FFF2-40B4-BE49-F238E27FC236}">
                <a16:creationId xmlns:a16="http://schemas.microsoft.com/office/drawing/2014/main" id="{B03422DC-50C3-48FC-BE26-D80003D21A69}"/>
              </a:ext>
            </a:extLst>
          </p:cNvPr>
          <p:cNvSpPr txBox="1"/>
          <p:nvPr/>
        </p:nvSpPr>
        <p:spPr bwMode="auto">
          <a:xfrm>
            <a:off x="3623095" y="5437576"/>
            <a:ext cx="49573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Yrs</a:t>
            </a:r>
          </a:p>
        </p:txBody>
      </p:sp>
      <p:cxnSp>
        <p:nvCxnSpPr>
          <p:cNvPr id="40" name="Straight Connector 39">
            <a:extLst>
              <a:ext uri="{FF2B5EF4-FFF2-40B4-BE49-F238E27FC236}">
                <a16:creationId xmlns:a16="http://schemas.microsoft.com/office/drawing/2014/main" id="{9343FFF9-6F7E-4CD9-9202-DDE6D33F13E7}"/>
              </a:ext>
            </a:extLst>
          </p:cNvPr>
          <p:cNvCxnSpPr/>
          <p:nvPr/>
        </p:nvCxnSpPr>
        <p:spPr bwMode="auto">
          <a:xfrm flipH="1">
            <a:off x="7180118" y="2075419"/>
            <a:ext cx="380546" cy="0"/>
          </a:xfrm>
          <a:prstGeom prst="line">
            <a:avLst/>
          </a:prstGeom>
          <a:noFill/>
          <a:ln w="28575"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3C279C2-8940-4CA7-B15E-D390FDF4C071}"/>
              </a:ext>
            </a:extLst>
          </p:cNvPr>
          <p:cNvCxnSpPr/>
          <p:nvPr/>
        </p:nvCxnSpPr>
        <p:spPr bwMode="auto">
          <a:xfrm flipH="1">
            <a:off x="7180118" y="2342835"/>
            <a:ext cx="380546" cy="0"/>
          </a:xfrm>
          <a:prstGeom prst="line">
            <a:avLst/>
          </a:prstGeom>
          <a:noFill/>
          <a:ln w="28575" cap="flat" cmpd="sng" algn="ctr">
            <a:solidFill>
              <a:schemeClr val="accent3"/>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F4A06485-512B-418C-A22D-21C6B262646D}"/>
              </a:ext>
            </a:extLst>
          </p:cNvPr>
          <p:cNvSpPr txBox="1"/>
          <p:nvPr/>
        </p:nvSpPr>
        <p:spPr bwMode="auto">
          <a:xfrm>
            <a:off x="1988983" y="5599953"/>
            <a:ext cx="231349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b="1" dirty="0">
                <a:solidFill>
                  <a:srgbClr val="000000"/>
                </a:solidFill>
                <a:latin typeface="Calibri" panose="020F0502020204030204" pitchFamily="34" charset="0"/>
              </a:rPr>
              <a:t>Patients at R</a:t>
            </a:r>
            <a:r>
              <a:rPr kumimoji="0" lang="en-US" sz="18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isk</a:t>
            </a:r>
            <a:r>
              <a:rPr lang="en-US" b="1" dirty="0">
                <a:solidFill>
                  <a:srgbClr val="000000"/>
                </a:solidFill>
                <a:latin typeface="Calibri" panose="020F0502020204030204" pitchFamily="34" charset="0"/>
              </a:rPr>
              <a:t>, n</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Donor</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donor</a:t>
            </a:r>
          </a:p>
        </p:txBody>
      </p:sp>
      <p:sp>
        <p:nvSpPr>
          <p:cNvPr id="44" name="TextBox 43">
            <a:extLst>
              <a:ext uri="{FF2B5EF4-FFF2-40B4-BE49-F238E27FC236}">
                <a16:creationId xmlns:a16="http://schemas.microsoft.com/office/drawing/2014/main" id="{D5CA1BD9-AB39-44D9-9A68-6E1C3728B4BE}"/>
              </a:ext>
            </a:extLst>
          </p:cNvPr>
          <p:cNvSpPr txBox="1"/>
          <p:nvPr/>
        </p:nvSpPr>
        <p:spPr bwMode="auto">
          <a:xfrm>
            <a:off x="3295094" y="5864254"/>
            <a:ext cx="64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p>
        </p:txBody>
      </p:sp>
      <p:sp>
        <p:nvSpPr>
          <p:cNvPr id="45" name="TextBox 44">
            <a:extLst>
              <a:ext uri="{FF2B5EF4-FFF2-40B4-BE49-F238E27FC236}">
                <a16:creationId xmlns:a16="http://schemas.microsoft.com/office/drawing/2014/main" id="{6D956DE0-79DD-4F47-A8B1-9B83EEB47B24}"/>
              </a:ext>
            </a:extLst>
          </p:cNvPr>
          <p:cNvSpPr txBox="1"/>
          <p:nvPr/>
        </p:nvSpPr>
        <p:spPr bwMode="auto">
          <a:xfrm>
            <a:off x="4530648" y="5864254"/>
            <a:ext cx="64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46" name="TextBox 45">
            <a:extLst>
              <a:ext uri="{FF2B5EF4-FFF2-40B4-BE49-F238E27FC236}">
                <a16:creationId xmlns:a16="http://schemas.microsoft.com/office/drawing/2014/main" id="{2E94C272-88BF-4E01-8035-C234853C168B}"/>
              </a:ext>
            </a:extLst>
          </p:cNvPr>
          <p:cNvSpPr txBox="1"/>
          <p:nvPr/>
        </p:nvSpPr>
        <p:spPr bwMode="auto">
          <a:xfrm>
            <a:off x="5766202" y="5864254"/>
            <a:ext cx="64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47" name="TextBox 46">
            <a:extLst>
              <a:ext uri="{FF2B5EF4-FFF2-40B4-BE49-F238E27FC236}">
                <a16:creationId xmlns:a16="http://schemas.microsoft.com/office/drawing/2014/main" id="{FD25E8B8-5C08-45DE-AF8C-B9BFA1F08184}"/>
              </a:ext>
            </a:extLst>
          </p:cNvPr>
          <p:cNvSpPr txBox="1"/>
          <p:nvPr/>
        </p:nvSpPr>
        <p:spPr bwMode="auto">
          <a:xfrm>
            <a:off x="7001756" y="5864254"/>
            <a:ext cx="64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48" name="TextBox 47">
            <a:extLst>
              <a:ext uri="{FF2B5EF4-FFF2-40B4-BE49-F238E27FC236}">
                <a16:creationId xmlns:a16="http://schemas.microsoft.com/office/drawing/2014/main" id="{499D31E6-2F5D-44BE-8E54-A65802D89A3A}"/>
              </a:ext>
            </a:extLst>
          </p:cNvPr>
          <p:cNvSpPr txBox="1"/>
          <p:nvPr/>
        </p:nvSpPr>
        <p:spPr bwMode="auto">
          <a:xfrm>
            <a:off x="8237311" y="5864254"/>
            <a:ext cx="645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41" name="Freeform: Shape 40">
            <a:extLst>
              <a:ext uri="{FF2B5EF4-FFF2-40B4-BE49-F238E27FC236}">
                <a16:creationId xmlns:a16="http://schemas.microsoft.com/office/drawing/2014/main" id="{F1B57433-6EF3-4BC4-9F98-A39D2911AF59}"/>
              </a:ext>
            </a:extLst>
          </p:cNvPr>
          <p:cNvSpPr/>
          <p:nvPr/>
        </p:nvSpPr>
        <p:spPr bwMode="auto">
          <a:xfrm>
            <a:off x="3648075" y="1633538"/>
            <a:ext cx="5253038" cy="2381250"/>
          </a:xfrm>
          <a:custGeom>
            <a:avLst/>
            <a:gdLst>
              <a:gd name="connsiteX0" fmla="*/ 5253038 w 5253038"/>
              <a:gd name="connsiteY0" fmla="*/ 2381250 h 2381250"/>
              <a:gd name="connsiteX1" fmla="*/ 4524375 w 5253038"/>
              <a:gd name="connsiteY1" fmla="*/ 2381250 h 2381250"/>
              <a:gd name="connsiteX2" fmla="*/ 4524375 w 5253038"/>
              <a:gd name="connsiteY2" fmla="*/ 2290762 h 2381250"/>
              <a:gd name="connsiteX3" fmla="*/ 4014788 w 5253038"/>
              <a:gd name="connsiteY3" fmla="*/ 2290762 h 2381250"/>
              <a:gd name="connsiteX4" fmla="*/ 4014788 w 5253038"/>
              <a:gd name="connsiteY4" fmla="*/ 2195512 h 2381250"/>
              <a:gd name="connsiteX5" fmla="*/ 3067050 w 5253038"/>
              <a:gd name="connsiteY5" fmla="*/ 2195512 h 2381250"/>
              <a:gd name="connsiteX6" fmla="*/ 3067050 w 5253038"/>
              <a:gd name="connsiteY6" fmla="*/ 2124075 h 2381250"/>
              <a:gd name="connsiteX7" fmla="*/ 2852738 w 5253038"/>
              <a:gd name="connsiteY7" fmla="*/ 2124075 h 2381250"/>
              <a:gd name="connsiteX8" fmla="*/ 2852738 w 5253038"/>
              <a:gd name="connsiteY8" fmla="*/ 2043112 h 2381250"/>
              <a:gd name="connsiteX9" fmla="*/ 2747963 w 5253038"/>
              <a:gd name="connsiteY9" fmla="*/ 2043112 h 2381250"/>
              <a:gd name="connsiteX10" fmla="*/ 2747963 w 5253038"/>
              <a:gd name="connsiteY10" fmla="*/ 1976437 h 2381250"/>
              <a:gd name="connsiteX11" fmla="*/ 2381250 w 5253038"/>
              <a:gd name="connsiteY11" fmla="*/ 1976437 h 2381250"/>
              <a:gd name="connsiteX12" fmla="*/ 2381250 w 5253038"/>
              <a:gd name="connsiteY12" fmla="*/ 1914525 h 2381250"/>
              <a:gd name="connsiteX13" fmla="*/ 2286000 w 5253038"/>
              <a:gd name="connsiteY13" fmla="*/ 1914525 h 2381250"/>
              <a:gd name="connsiteX14" fmla="*/ 2286000 w 5253038"/>
              <a:gd name="connsiteY14" fmla="*/ 1862137 h 2381250"/>
              <a:gd name="connsiteX15" fmla="*/ 1919288 w 5253038"/>
              <a:gd name="connsiteY15" fmla="*/ 1862137 h 2381250"/>
              <a:gd name="connsiteX16" fmla="*/ 1919288 w 5253038"/>
              <a:gd name="connsiteY16" fmla="*/ 1790700 h 2381250"/>
              <a:gd name="connsiteX17" fmla="*/ 1847850 w 5253038"/>
              <a:gd name="connsiteY17" fmla="*/ 1790700 h 2381250"/>
              <a:gd name="connsiteX18" fmla="*/ 1847850 w 5253038"/>
              <a:gd name="connsiteY18" fmla="*/ 1676400 h 2381250"/>
              <a:gd name="connsiteX19" fmla="*/ 1709738 w 5253038"/>
              <a:gd name="connsiteY19" fmla="*/ 1676400 h 2381250"/>
              <a:gd name="connsiteX20" fmla="*/ 1709738 w 5253038"/>
              <a:gd name="connsiteY20" fmla="*/ 1633537 h 2381250"/>
              <a:gd name="connsiteX21" fmla="*/ 1609725 w 5253038"/>
              <a:gd name="connsiteY21" fmla="*/ 1633537 h 2381250"/>
              <a:gd name="connsiteX22" fmla="*/ 1609725 w 5253038"/>
              <a:gd name="connsiteY22" fmla="*/ 1576387 h 2381250"/>
              <a:gd name="connsiteX23" fmla="*/ 1514475 w 5253038"/>
              <a:gd name="connsiteY23" fmla="*/ 1576387 h 2381250"/>
              <a:gd name="connsiteX24" fmla="*/ 1514475 w 5253038"/>
              <a:gd name="connsiteY24" fmla="*/ 1509712 h 2381250"/>
              <a:gd name="connsiteX25" fmla="*/ 1171575 w 5253038"/>
              <a:gd name="connsiteY25" fmla="*/ 1509712 h 2381250"/>
              <a:gd name="connsiteX26" fmla="*/ 1171575 w 5253038"/>
              <a:gd name="connsiteY26" fmla="*/ 1447800 h 2381250"/>
              <a:gd name="connsiteX27" fmla="*/ 1062038 w 5253038"/>
              <a:gd name="connsiteY27" fmla="*/ 1447800 h 2381250"/>
              <a:gd name="connsiteX28" fmla="*/ 1062038 w 5253038"/>
              <a:gd name="connsiteY28" fmla="*/ 1376362 h 2381250"/>
              <a:gd name="connsiteX29" fmla="*/ 1004888 w 5253038"/>
              <a:gd name="connsiteY29" fmla="*/ 1376362 h 2381250"/>
              <a:gd name="connsiteX30" fmla="*/ 1004888 w 5253038"/>
              <a:gd name="connsiteY30" fmla="*/ 1295400 h 2381250"/>
              <a:gd name="connsiteX31" fmla="*/ 942975 w 5253038"/>
              <a:gd name="connsiteY31" fmla="*/ 1295400 h 2381250"/>
              <a:gd name="connsiteX32" fmla="*/ 942975 w 5253038"/>
              <a:gd name="connsiteY32" fmla="*/ 1219200 h 2381250"/>
              <a:gd name="connsiteX33" fmla="*/ 919163 w 5253038"/>
              <a:gd name="connsiteY33" fmla="*/ 1219200 h 2381250"/>
              <a:gd name="connsiteX34" fmla="*/ 919163 w 5253038"/>
              <a:gd name="connsiteY34" fmla="*/ 1133475 h 2381250"/>
              <a:gd name="connsiteX35" fmla="*/ 852488 w 5253038"/>
              <a:gd name="connsiteY35" fmla="*/ 1133475 h 2381250"/>
              <a:gd name="connsiteX36" fmla="*/ 852488 w 5253038"/>
              <a:gd name="connsiteY36" fmla="*/ 1100137 h 2381250"/>
              <a:gd name="connsiteX37" fmla="*/ 804863 w 5253038"/>
              <a:gd name="connsiteY37" fmla="*/ 1100137 h 2381250"/>
              <a:gd name="connsiteX38" fmla="*/ 804863 w 5253038"/>
              <a:gd name="connsiteY38" fmla="*/ 1052512 h 2381250"/>
              <a:gd name="connsiteX39" fmla="*/ 804863 w 5253038"/>
              <a:gd name="connsiteY39" fmla="*/ 1052512 h 2381250"/>
              <a:gd name="connsiteX40" fmla="*/ 804863 w 5253038"/>
              <a:gd name="connsiteY40" fmla="*/ 962025 h 2381250"/>
              <a:gd name="connsiteX41" fmla="*/ 762000 w 5253038"/>
              <a:gd name="connsiteY41" fmla="*/ 962025 h 2381250"/>
              <a:gd name="connsiteX42" fmla="*/ 762000 w 5253038"/>
              <a:gd name="connsiteY42" fmla="*/ 890587 h 2381250"/>
              <a:gd name="connsiteX43" fmla="*/ 609600 w 5253038"/>
              <a:gd name="connsiteY43" fmla="*/ 890587 h 2381250"/>
              <a:gd name="connsiteX44" fmla="*/ 609600 w 5253038"/>
              <a:gd name="connsiteY44" fmla="*/ 752475 h 2381250"/>
              <a:gd name="connsiteX45" fmla="*/ 542925 w 5253038"/>
              <a:gd name="connsiteY45" fmla="*/ 752475 h 2381250"/>
              <a:gd name="connsiteX46" fmla="*/ 542925 w 5253038"/>
              <a:gd name="connsiteY46" fmla="*/ 695325 h 2381250"/>
              <a:gd name="connsiteX47" fmla="*/ 523875 w 5253038"/>
              <a:gd name="connsiteY47" fmla="*/ 695325 h 2381250"/>
              <a:gd name="connsiteX48" fmla="*/ 523875 w 5253038"/>
              <a:gd name="connsiteY48" fmla="*/ 576262 h 2381250"/>
              <a:gd name="connsiteX49" fmla="*/ 352425 w 5253038"/>
              <a:gd name="connsiteY49" fmla="*/ 576262 h 2381250"/>
              <a:gd name="connsiteX50" fmla="*/ 352425 w 5253038"/>
              <a:gd name="connsiteY50" fmla="*/ 400050 h 2381250"/>
              <a:gd name="connsiteX51" fmla="*/ 309563 w 5253038"/>
              <a:gd name="connsiteY51" fmla="*/ 400050 h 2381250"/>
              <a:gd name="connsiteX52" fmla="*/ 309563 w 5253038"/>
              <a:gd name="connsiteY52" fmla="*/ 280987 h 2381250"/>
              <a:gd name="connsiteX53" fmla="*/ 266700 w 5253038"/>
              <a:gd name="connsiteY53" fmla="*/ 280987 h 2381250"/>
              <a:gd name="connsiteX54" fmla="*/ 266700 w 5253038"/>
              <a:gd name="connsiteY54" fmla="*/ 214312 h 2381250"/>
              <a:gd name="connsiteX55" fmla="*/ 200025 w 5253038"/>
              <a:gd name="connsiteY55" fmla="*/ 214312 h 2381250"/>
              <a:gd name="connsiteX56" fmla="*/ 200025 w 5253038"/>
              <a:gd name="connsiteY56" fmla="*/ 152400 h 2381250"/>
              <a:gd name="connsiteX57" fmla="*/ 90488 w 5253038"/>
              <a:gd name="connsiteY57" fmla="*/ 152400 h 2381250"/>
              <a:gd name="connsiteX58" fmla="*/ 90488 w 5253038"/>
              <a:gd name="connsiteY58" fmla="*/ 0 h 2381250"/>
              <a:gd name="connsiteX59" fmla="*/ 0 w 5253038"/>
              <a:gd name="connsiteY59" fmla="*/ 0 h 238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253038" h="2381250">
                <a:moveTo>
                  <a:pt x="5253038" y="2381250"/>
                </a:moveTo>
                <a:lnTo>
                  <a:pt x="4524375" y="2381250"/>
                </a:lnTo>
                <a:lnTo>
                  <a:pt x="4524375" y="2290762"/>
                </a:lnTo>
                <a:lnTo>
                  <a:pt x="4014788" y="2290762"/>
                </a:lnTo>
                <a:lnTo>
                  <a:pt x="4014788" y="2195512"/>
                </a:lnTo>
                <a:lnTo>
                  <a:pt x="3067050" y="2195512"/>
                </a:lnTo>
                <a:lnTo>
                  <a:pt x="3067050" y="2124075"/>
                </a:lnTo>
                <a:lnTo>
                  <a:pt x="2852738" y="2124075"/>
                </a:lnTo>
                <a:lnTo>
                  <a:pt x="2852738" y="2043112"/>
                </a:lnTo>
                <a:lnTo>
                  <a:pt x="2747963" y="2043112"/>
                </a:lnTo>
                <a:lnTo>
                  <a:pt x="2747963" y="1976437"/>
                </a:lnTo>
                <a:lnTo>
                  <a:pt x="2381250" y="1976437"/>
                </a:lnTo>
                <a:lnTo>
                  <a:pt x="2381250" y="1914525"/>
                </a:lnTo>
                <a:lnTo>
                  <a:pt x="2286000" y="1914525"/>
                </a:lnTo>
                <a:lnTo>
                  <a:pt x="2286000" y="1862137"/>
                </a:lnTo>
                <a:lnTo>
                  <a:pt x="1919288" y="1862137"/>
                </a:lnTo>
                <a:lnTo>
                  <a:pt x="1919288" y="1790700"/>
                </a:lnTo>
                <a:lnTo>
                  <a:pt x="1847850" y="1790700"/>
                </a:lnTo>
                <a:lnTo>
                  <a:pt x="1847850" y="1676400"/>
                </a:lnTo>
                <a:lnTo>
                  <a:pt x="1709738" y="1676400"/>
                </a:lnTo>
                <a:lnTo>
                  <a:pt x="1709738" y="1633537"/>
                </a:lnTo>
                <a:lnTo>
                  <a:pt x="1609725" y="1633537"/>
                </a:lnTo>
                <a:lnTo>
                  <a:pt x="1609725" y="1576387"/>
                </a:lnTo>
                <a:lnTo>
                  <a:pt x="1514475" y="1576387"/>
                </a:lnTo>
                <a:lnTo>
                  <a:pt x="1514475" y="1509712"/>
                </a:lnTo>
                <a:lnTo>
                  <a:pt x="1171575" y="1509712"/>
                </a:lnTo>
                <a:lnTo>
                  <a:pt x="1171575" y="1447800"/>
                </a:lnTo>
                <a:lnTo>
                  <a:pt x="1062038" y="1447800"/>
                </a:lnTo>
                <a:lnTo>
                  <a:pt x="1062038" y="1376362"/>
                </a:lnTo>
                <a:lnTo>
                  <a:pt x="1004888" y="1376362"/>
                </a:lnTo>
                <a:lnTo>
                  <a:pt x="1004888" y="1295400"/>
                </a:lnTo>
                <a:lnTo>
                  <a:pt x="942975" y="1295400"/>
                </a:lnTo>
                <a:lnTo>
                  <a:pt x="942975" y="1219200"/>
                </a:lnTo>
                <a:lnTo>
                  <a:pt x="919163" y="1219200"/>
                </a:lnTo>
                <a:lnTo>
                  <a:pt x="919163" y="1133475"/>
                </a:lnTo>
                <a:lnTo>
                  <a:pt x="852488" y="1133475"/>
                </a:lnTo>
                <a:lnTo>
                  <a:pt x="852488" y="1100137"/>
                </a:lnTo>
                <a:lnTo>
                  <a:pt x="804863" y="1100137"/>
                </a:lnTo>
                <a:lnTo>
                  <a:pt x="804863" y="1052512"/>
                </a:lnTo>
                <a:lnTo>
                  <a:pt x="804863" y="1052512"/>
                </a:lnTo>
                <a:lnTo>
                  <a:pt x="804863" y="962025"/>
                </a:lnTo>
                <a:lnTo>
                  <a:pt x="762000" y="962025"/>
                </a:lnTo>
                <a:lnTo>
                  <a:pt x="762000" y="890587"/>
                </a:lnTo>
                <a:lnTo>
                  <a:pt x="609600" y="890587"/>
                </a:lnTo>
                <a:lnTo>
                  <a:pt x="609600" y="752475"/>
                </a:lnTo>
                <a:lnTo>
                  <a:pt x="542925" y="752475"/>
                </a:lnTo>
                <a:lnTo>
                  <a:pt x="542925" y="695325"/>
                </a:lnTo>
                <a:lnTo>
                  <a:pt x="523875" y="695325"/>
                </a:lnTo>
                <a:lnTo>
                  <a:pt x="523875" y="576262"/>
                </a:lnTo>
                <a:lnTo>
                  <a:pt x="352425" y="576262"/>
                </a:lnTo>
                <a:lnTo>
                  <a:pt x="352425" y="400050"/>
                </a:lnTo>
                <a:lnTo>
                  <a:pt x="309563" y="400050"/>
                </a:lnTo>
                <a:lnTo>
                  <a:pt x="309563" y="280987"/>
                </a:lnTo>
                <a:lnTo>
                  <a:pt x="266700" y="280987"/>
                </a:lnTo>
                <a:lnTo>
                  <a:pt x="266700" y="214312"/>
                </a:lnTo>
                <a:lnTo>
                  <a:pt x="200025" y="214312"/>
                </a:lnTo>
                <a:lnTo>
                  <a:pt x="200025" y="152400"/>
                </a:lnTo>
                <a:lnTo>
                  <a:pt x="90488" y="152400"/>
                </a:lnTo>
                <a:lnTo>
                  <a:pt x="90488"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41160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Hyper-CVAD + Dasatinib in Ph+ ALL: Study Design</a:t>
            </a:r>
            <a:endParaRPr lang="en-US" altLang="en-US" dirty="0"/>
          </a:p>
        </p:txBody>
      </p:sp>
      <p:sp>
        <p:nvSpPr>
          <p:cNvPr id="2" name="Content Placeholder 1">
            <a:extLst>
              <a:ext uri="{FF2B5EF4-FFF2-40B4-BE49-F238E27FC236}">
                <a16:creationId xmlns:a16="http://schemas.microsoft.com/office/drawing/2014/main" id="{72A683CB-83C7-416B-9E9D-178D822FB334}"/>
              </a:ext>
            </a:extLst>
          </p:cNvPr>
          <p:cNvSpPr>
            <a:spLocks noGrp="1"/>
          </p:cNvSpPr>
          <p:nvPr>
            <p:ph idx="1"/>
          </p:nvPr>
        </p:nvSpPr>
        <p:spPr/>
        <p:txBody>
          <a:bodyPr/>
          <a:lstStyle/>
          <a:p>
            <a:r>
              <a:rPr lang="en-US" dirty="0"/>
              <a:t>Single-arm phase II study</a:t>
            </a:r>
          </a:p>
          <a:p>
            <a:endParaRPr lang="en-US" dirty="0"/>
          </a:p>
          <a:p>
            <a:endParaRPr lang="en-US" dirty="0"/>
          </a:p>
          <a:p>
            <a:endParaRPr lang="en-US" dirty="0"/>
          </a:p>
          <a:p>
            <a:endParaRPr lang="en-US" dirty="0"/>
          </a:p>
          <a:p>
            <a:pPr marL="0" indent="0">
              <a:buNone/>
            </a:pPr>
            <a:endParaRPr lang="en-US" dirty="0"/>
          </a:p>
          <a:p>
            <a:r>
              <a:rPr lang="en-US" dirty="0"/>
              <a:t>Primary endpoint: 12-mo RFS</a:t>
            </a:r>
          </a:p>
          <a:p>
            <a:r>
              <a:rPr lang="en-US" dirty="0"/>
              <a:t>Additional endpoints: CCR, OS, MRD</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397664" y="2604849"/>
            <a:ext cx="19820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Patients 18-60 yrs with newly diagnosed Ph+ ALL and 0-1 induction tx; ECOG PS ≤ 3; </a:t>
            </a:r>
          </a:p>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(N = 94)</a:t>
            </a:r>
            <a:endParaRPr lang="en-US" altLang="en-US" sz="1800" dirty="0">
              <a:solidFill>
                <a:schemeClr val="bg1"/>
              </a:solidFill>
              <a:latin typeface="Calibri" panose="020F050202020403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3382041" y="2238320"/>
            <a:ext cx="24433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i="1" dirty="0">
                <a:solidFill>
                  <a:schemeClr val="bg1"/>
                </a:solidFill>
                <a:latin typeface="Calibri" panose="020F0502020204030204" pitchFamily="34" charset="0"/>
              </a:rPr>
              <a:t>Intensive Phase </a:t>
            </a:r>
          </a:p>
          <a:p>
            <a:pPr algn="ctr">
              <a:lnSpc>
                <a:spcPct val="100000"/>
              </a:lnSpc>
              <a:spcBef>
                <a:spcPct val="0"/>
              </a:spcBef>
              <a:spcAft>
                <a:spcPct val="0"/>
              </a:spcAft>
              <a:buClrTx/>
              <a:buFontTx/>
              <a:buNone/>
            </a:pPr>
            <a:r>
              <a:rPr lang="en-US" altLang="en-US" sz="1800" b="1" i="1" dirty="0">
                <a:solidFill>
                  <a:schemeClr val="bg1"/>
                </a:solidFill>
                <a:latin typeface="Calibri" panose="020F0502020204030204" pitchFamily="34" charset="0"/>
              </a:rPr>
              <a:t>(Eight 21-Day Cycles)*</a:t>
            </a: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2586675" y="3448076"/>
            <a:ext cx="43497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Rectangle 49">
            <a:extLst>
              <a:ext uri="{FF2B5EF4-FFF2-40B4-BE49-F238E27FC236}">
                <a16:creationId xmlns:a16="http://schemas.microsoft.com/office/drawing/2014/main" id="{7B0EEA34-A6CF-45CC-AF1C-9EC04FC9C5B4}"/>
              </a:ext>
            </a:extLst>
          </p:cNvPr>
          <p:cNvSpPr>
            <a:spLocks noChangeArrowheads="1"/>
          </p:cNvSpPr>
          <p:nvPr/>
        </p:nvSpPr>
        <p:spPr bwMode="auto">
          <a:xfrm>
            <a:off x="3237256" y="2919077"/>
            <a:ext cx="2867338" cy="10717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b="1" dirty="0">
                <a:solidFill>
                  <a:schemeClr val="tx1"/>
                </a:solidFill>
                <a:latin typeface="Calibri" panose="020F0502020204030204" pitchFamily="34" charset="0"/>
              </a:rPr>
              <a:t>Dasatinib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100/70 mg PO QD</a:t>
            </a:r>
            <a:r>
              <a:rPr lang="en-US" altLang="en-US" sz="1600" b="1" baseline="30000" dirty="0">
                <a:solidFill>
                  <a:schemeClr val="tx1"/>
                </a:solidFill>
                <a:latin typeface="Calibri" panose="020F0502020204030204" pitchFamily="34" charset="0"/>
              </a:rPr>
              <a:t>†</a:t>
            </a:r>
            <a:r>
              <a:rPr lang="en-US" altLang="en-US" sz="160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 hyper-CVAD alternating</a:t>
            </a:r>
            <a:br>
              <a:rPr lang="en-US" altLang="en-US" sz="1600" b="1" dirty="0">
                <a:solidFill>
                  <a:schemeClr val="tx1"/>
                </a:solidFill>
                <a:latin typeface="Calibri" panose="020F0502020204030204" pitchFamily="34" charset="0"/>
              </a:rPr>
            </a:br>
            <a:r>
              <a:rPr lang="en-US" altLang="en-US" sz="1600" b="1" dirty="0">
                <a:solidFill>
                  <a:schemeClr val="tx1"/>
                </a:solidFill>
                <a:latin typeface="Calibri" panose="020F0502020204030204" pitchFamily="34" charset="0"/>
              </a:rPr>
              <a:t> with MTX + cytarabine</a:t>
            </a:r>
            <a:r>
              <a:rPr lang="en-US" altLang="en-US" sz="1600" b="1" baseline="30000" dirty="0">
                <a:solidFill>
                  <a:schemeClr val="tx1"/>
                </a:solidFill>
                <a:latin typeface="Calibri" panose="020F0502020204030204" pitchFamily="34" charset="0"/>
              </a:rPr>
              <a:t>‡</a:t>
            </a:r>
            <a:endParaRPr lang="en-US" altLang="en-US" sz="1600" b="1" dirty="0">
              <a:solidFill>
                <a:schemeClr val="tx1"/>
              </a:solidFill>
              <a:latin typeface="Calibri" panose="020F0502020204030204" pitchFamily="34" charset="0"/>
            </a:endParaRPr>
          </a:p>
        </p:txBody>
      </p:sp>
      <p:sp>
        <p:nvSpPr>
          <p:cNvPr id="22" name="Rectangle 46">
            <a:extLst>
              <a:ext uri="{FF2B5EF4-FFF2-40B4-BE49-F238E27FC236}">
                <a16:creationId xmlns:a16="http://schemas.microsoft.com/office/drawing/2014/main" id="{A5146F4B-F268-459E-B857-F025B6A126E9}"/>
              </a:ext>
            </a:extLst>
          </p:cNvPr>
          <p:cNvSpPr>
            <a:spLocks noChangeArrowheads="1"/>
          </p:cNvSpPr>
          <p:nvPr/>
        </p:nvSpPr>
        <p:spPr bwMode="auto">
          <a:xfrm>
            <a:off x="7300069" y="1342442"/>
            <a:ext cx="33337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b="1" i="1" dirty="0">
                <a:solidFill>
                  <a:schemeClr val="bg1"/>
                </a:solidFill>
                <a:latin typeface="Calibri" panose="020F0502020204030204" pitchFamily="34" charset="0"/>
              </a:rPr>
              <a:t>Maintenance Phase</a:t>
            </a:r>
          </a:p>
          <a:p>
            <a:pPr>
              <a:lnSpc>
                <a:spcPct val="100000"/>
              </a:lnSpc>
              <a:spcBef>
                <a:spcPct val="0"/>
              </a:spcBef>
              <a:spcAft>
                <a:spcPct val="0"/>
              </a:spcAft>
              <a:buClrTx/>
              <a:buFontTx/>
              <a:buNone/>
            </a:pPr>
            <a:r>
              <a:rPr lang="en-US" altLang="en-US" sz="1800" b="1" i="1" dirty="0">
                <a:solidFill>
                  <a:schemeClr val="bg1"/>
                </a:solidFill>
                <a:latin typeface="Calibri" panose="020F0502020204030204" pitchFamily="34" charset="0"/>
              </a:rPr>
              <a:t> (24 Monthly Cycles)</a:t>
            </a:r>
          </a:p>
        </p:txBody>
      </p:sp>
      <p:sp>
        <p:nvSpPr>
          <p:cNvPr id="23" name="Rectangle 49">
            <a:extLst>
              <a:ext uri="{FF2B5EF4-FFF2-40B4-BE49-F238E27FC236}">
                <a16:creationId xmlns:a16="http://schemas.microsoft.com/office/drawing/2014/main" id="{1B045F02-8EA1-4FE9-B66A-E1C0ADADC55D}"/>
              </a:ext>
            </a:extLst>
          </p:cNvPr>
          <p:cNvSpPr>
            <a:spLocks noChangeArrowheads="1"/>
          </p:cNvSpPr>
          <p:nvPr/>
        </p:nvSpPr>
        <p:spPr bwMode="auto">
          <a:xfrm>
            <a:off x="7263929" y="2041692"/>
            <a:ext cx="2345418" cy="965159"/>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Dasatinib</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100 mg PO QD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 </a:t>
            </a:r>
            <a:r>
              <a:rPr lang="en-US" altLang="en-US" sz="1600" b="1" dirty="0">
                <a:solidFill>
                  <a:schemeClr val="tx1"/>
                </a:solidFill>
                <a:latin typeface="Calibri" panose="020F0502020204030204" pitchFamily="34" charset="0"/>
              </a:rPr>
              <a:t>hyper-CVAD alternating</a:t>
            </a:r>
            <a:br>
              <a:rPr lang="en-US" altLang="en-US" sz="1600" b="1" dirty="0">
                <a:solidFill>
                  <a:schemeClr val="tx1"/>
                </a:solidFill>
                <a:latin typeface="Calibri" panose="020F0502020204030204" pitchFamily="34" charset="0"/>
              </a:rPr>
            </a:br>
            <a:r>
              <a:rPr lang="en-US" altLang="en-US" sz="1600" b="1" dirty="0">
                <a:solidFill>
                  <a:schemeClr val="tx1"/>
                </a:solidFill>
                <a:latin typeface="Calibri" panose="020F0502020204030204" pitchFamily="34" charset="0"/>
              </a:rPr>
              <a:t> w/vincristine + prednisone</a:t>
            </a:r>
            <a:endParaRPr lang="en-US" altLang="en-US" sz="1600" dirty="0">
              <a:solidFill>
                <a:schemeClr val="tx1"/>
              </a:solidFill>
              <a:latin typeface="Calibri" panose="020F0502020204030204" pitchFamily="34" charset="0"/>
            </a:endParaRPr>
          </a:p>
        </p:txBody>
      </p:sp>
      <p:sp>
        <p:nvSpPr>
          <p:cNvPr id="29" name="Text Box 30">
            <a:extLst>
              <a:ext uri="{FF2B5EF4-FFF2-40B4-BE49-F238E27FC236}">
                <a16:creationId xmlns:a16="http://schemas.microsoft.com/office/drawing/2014/main" id="{362885CA-B733-495E-B627-112F89D63204}"/>
              </a:ext>
            </a:extLst>
          </p:cNvPr>
          <p:cNvSpPr txBox="1">
            <a:spLocks noChangeArrowheads="1"/>
          </p:cNvSpPr>
          <p:nvPr/>
        </p:nvSpPr>
        <p:spPr bwMode="auto">
          <a:xfrm>
            <a:off x="2363179" y="4412260"/>
            <a:ext cx="9275983"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35000"/>
              </a:spcBef>
              <a:spcAft>
                <a:spcPct val="25000"/>
              </a:spcAft>
              <a:buClr>
                <a:schemeClr val="folHlink"/>
              </a:buClr>
              <a:buNone/>
            </a:pPr>
            <a:r>
              <a:rPr lang="en-US" altLang="en-US" sz="1400" b="0" dirty="0">
                <a:solidFill>
                  <a:schemeClr val="bg1"/>
                </a:solidFill>
                <a:latin typeface="Calibri" panose="020F0502020204030204" pitchFamily="34" charset="0"/>
              </a:rPr>
              <a:t>*Patients received intrathecal CNS prophylaxis 2 x during cycles 1-4. </a:t>
            </a:r>
            <a:r>
              <a:rPr lang="en-US" altLang="en-US" sz="140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Postamendment patients received </a:t>
            </a:r>
            <a:r>
              <a:rPr lang="en-US" altLang="en-US" sz="1400" dirty="0">
                <a:solidFill>
                  <a:schemeClr val="bg1"/>
                </a:solidFill>
                <a:latin typeface="Calibri" panose="020F0502020204030204" pitchFamily="34" charset="0"/>
              </a:rPr>
              <a:t>100</a:t>
            </a:r>
            <a:r>
              <a:rPr lang="en-US" altLang="en-US" sz="1400" b="0" dirty="0">
                <a:solidFill>
                  <a:schemeClr val="bg1"/>
                </a:solidFill>
                <a:latin typeface="Calibri" panose="020F0502020204030204" pitchFamily="34" charset="0"/>
              </a:rPr>
              <a:t> mg on Days 1-14 of first cycle and then 70 mg continuously cycles 2-8. </a:t>
            </a:r>
            <a:r>
              <a:rPr lang="en-US" altLang="en-US" sz="1400" dirty="0">
                <a:solidFill>
                  <a:schemeClr val="bg1"/>
                </a:solidFill>
                <a:latin typeface="Calibri" panose="020F0502020204030204" pitchFamily="34" charset="0"/>
              </a:rPr>
              <a:t>Prior patients initially received 50 mg BID, and then 100 mg QD following initial amendment, on Days 1-14 of each cycle. </a:t>
            </a:r>
            <a:r>
              <a:rPr lang="en-US" altLang="en-US" sz="140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Alternating between each cycle. </a:t>
            </a:r>
            <a:r>
              <a:rPr lang="en-US" altLang="en-US" sz="1400" baseline="30000" dirty="0">
                <a:solidFill>
                  <a:schemeClr val="bg1"/>
                </a:solidFill>
                <a:latin typeface="Calibri" panose="020F0502020204030204" pitchFamily="34" charset="0"/>
              </a:rPr>
              <a:t>§</a:t>
            </a:r>
            <a:r>
              <a:rPr lang="en-US" altLang="en-US" sz="1400" dirty="0">
                <a:solidFill>
                  <a:schemeClr val="bg1"/>
                </a:solidFill>
                <a:latin typeface="Calibri" panose="020F0502020204030204" pitchFamily="34" charset="0"/>
              </a:rPr>
              <a:t>Patients with available donor.</a:t>
            </a:r>
            <a:endParaRPr lang="en-US" altLang="en-US" sz="1400" b="0" dirty="0">
              <a:solidFill>
                <a:schemeClr val="bg1"/>
              </a:solidFill>
              <a:latin typeface="Calibri" panose="020F0502020204030204" pitchFamily="34" charset="0"/>
            </a:endParaRPr>
          </a:p>
        </p:txBody>
      </p:sp>
      <p:sp>
        <p:nvSpPr>
          <p:cNvPr id="36" name="Text Box 15">
            <a:extLst>
              <a:ext uri="{FF2B5EF4-FFF2-40B4-BE49-F238E27FC236}">
                <a16:creationId xmlns:a16="http://schemas.microsoft.com/office/drawing/2014/main" id="{17CA7F36-1938-43AF-84AE-436CAD48675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Ravandi. Blood Adv. 2016;1:250.</a:t>
            </a:r>
            <a:endParaRPr lang="en-US" altLang="en-US" sz="1200" b="0" dirty="0">
              <a:solidFill>
                <a:schemeClr val="bg2"/>
              </a:solidFill>
              <a:latin typeface="Calibri" panose="020F0502020204030204" pitchFamily="34" charset="0"/>
            </a:endParaRPr>
          </a:p>
        </p:txBody>
      </p:sp>
      <p:grpSp>
        <p:nvGrpSpPr>
          <p:cNvPr id="37" name="Group 7">
            <a:extLst>
              <a:ext uri="{FF2B5EF4-FFF2-40B4-BE49-F238E27FC236}">
                <a16:creationId xmlns:a16="http://schemas.microsoft.com/office/drawing/2014/main" id="{CF4E77D3-6B7F-42BC-A5A3-64AE9B7CF825}"/>
              </a:ext>
            </a:extLst>
          </p:cNvPr>
          <p:cNvGrpSpPr>
            <a:grpSpLocks/>
          </p:cNvGrpSpPr>
          <p:nvPr/>
        </p:nvGrpSpPr>
        <p:grpSpPr bwMode="auto">
          <a:xfrm>
            <a:off x="9389569" y="6216652"/>
            <a:ext cx="2488502" cy="447822"/>
            <a:chOff x="9527309" y="3551529"/>
            <a:chExt cx="2488502" cy="448324"/>
          </a:xfrm>
        </p:grpSpPr>
        <p:pic>
          <p:nvPicPr>
            <p:cNvPr id="38" name="Picture 9">
              <a:extLst>
                <a:ext uri="{FF2B5EF4-FFF2-40B4-BE49-F238E27FC236}">
                  <a16:creationId xmlns:a16="http://schemas.microsoft.com/office/drawing/2014/main" id="{F7BFA339-4A0F-4C88-9110-7CEBDE61B48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9" name="Rectangle 8">
              <a:extLst>
                <a:ext uri="{FF2B5EF4-FFF2-40B4-BE49-F238E27FC236}">
                  <a16:creationId xmlns:a16="http://schemas.microsoft.com/office/drawing/2014/main" id="{D4BEE275-BFDA-4787-AD82-688B3005FB0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3" name="Rectangle 49">
            <a:extLst>
              <a:ext uri="{FF2B5EF4-FFF2-40B4-BE49-F238E27FC236}">
                <a16:creationId xmlns:a16="http://schemas.microsoft.com/office/drawing/2014/main" id="{3E60E6B4-D4FB-4F85-94E1-361F2B0561C2}"/>
              </a:ext>
            </a:extLst>
          </p:cNvPr>
          <p:cNvSpPr>
            <a:spLocks noChangeArrowheads="1"/>
          </p:cNvSpPr>
          <p:nvPr/>
        </p:nvSpPr>
        <p:spPr bwMode="auto">
          <a:xfrm>
            <a:off x="7194749" y="3433880"/>
            <a:ext cx="2410575" cy="969264"/>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Allogeneic HCT</a:t>
            </a:r>
            <a:r>
              <a:rPr lang="en-US" altLang="en-US" sz="1600" b="1" baseline="30000" dirty="0">
                <a:solidFill>
                  <a:schemeClr val="tx1"/>
                </a:solidFill>
                <a:latin typeface="Calibri" panose="020F0502020204030204" pitchFamily="34" charset="0"/>
              </a:rPr>
              <a:t>§</a:t>
            </a:r>
            <a:endParaRPr lang="en-US" altLang="en-US" sz="1600" baseline="30000" dirty="0">
              <a:solidFill>
                <a:schemeClr val="tx1"/>
              </a:solidFill>
              <a:latin typeface="Calibri" panose="020F0502020204030204" pitchFamily="34" charset="0"/>
            </a:endParaRPr>
          </a:p>
        </p:txBody>
      </p:sp>
      <p:sp>
        <p:nvSpPr>
          <p:cNvPr id="35" name="Line 54">
            <a:extLst>
              <a:ext uri="{FF2B5EF4-FFF2-40B4-BE49-F238E27FC236}">
                <a16:creationId xmlns:a16="http://schemas.microsoft.com/office/drawing/2014/main" id="{20E4A27D-573B-483F-AFFC-C5620D050F55}"/>
              </a:ext>
            </a:extLst>
          </p:cNvPr>
          <p:cNvSpPr>
            <a:spLocks noChangeShapeType="1"/>
          </p:cNvSpPr>
          <p:nvPr/>
        </p:nvSpPr>
        <p:spPr bwMode="auto">
          <a:xfrm>
            <a:off x="9609347" y="3198876"/>
            <a:ext cx="60787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0" name="Rectangle 49">
            <a:extLst>
              <a:ext uri="{FF2B5EF4-FFF2-40B4-BE49-F238E27FC236}">
                <a16:creationId xmlns:a16="http://schemas.microsoft.com/office/drawing/2014/main" id="{F0CA477D-6D85-42AE-A0C3-F841558BD652}"/>
              </a:ext>
            </a:extLst>
          </p:cNvPr>
          <p:cNvSpPr>
            <a:spLocks noChangeArrowheads="1"/>
          </p:cNvSpPr>
          <p:nvPr/>
        </p:nvSpPr>
        <p:spPr bwMode="auto">
          <a:xfrm>
            <a:off x="10269057" y="2634703"/>
            <a:ext cx="1370105" cy="1103312"/>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bg1"/>
                </a:solidFill>
                <a:latin typeface="Calibri" panose="020F0502020204030204" pitchFamily="34" charset="0"/>
              </a:rPr>
              <a:t>Dasatinib</a:t>
            </a:r>
          </a:p>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100 mg PO QD </a:t>
            </a:r>
          </a:p>
        </p:txBody>
      </p:sp>
      <p:sp>
        <p:nvSpPr>
          <p:cNvPr id="41" name="Rectangle 46">
            <a:extLst>
              <a:ext uri="{FF2B5EF4-FFF2-40B4-BE49-F238E27FC236}">
                <a16:creationId xmlns:a16="http://schemas.microsoft.com/office/drawing/2014/main" id="{16A1E2A3-B6BA-4A6E-A7DB-31C3EDBB94F3}"/>
              </a:ext>
            </a:extLst>
          </p:cNvPr>
          <p:cNvSpPr>
            <a:spLocks noChangeArrowheads="1"/>
          </p:cNvSpPr>
          <p:nvPr/>
        </p:nvSpPr>
        <p:spPr bwMode="auto">
          <a:xfrm>
            <a:off x="7674009" y="3085605"/>
            <a:ext cx="12105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b="1" i="1" dirty="0">
                <a:solidFill>
                  <a:schemeClr val="bg1"/>
                </a:solidFill>
                <a:latin typeface="Calibri" panose="020F0502020204030204" pitchFamily="34" charset="0"/>
              </a:rPr>
              <a:t>Transplant</a:t>
            </a:r>
          </a:p>
        </p:txBody>
      </p:sp>
      <p:sp>
        <p:nvSpPr>
          <p:cNvPr id="42" name="Line 54">
            <a:extLst>
              <a:ext uri="{FF2B5EF4-FFF2-40B4-BE49-F238E27FC236}">
                <a16:creationId xmlns:a16="http://schemas.microsoft.com/office/drawing/2014/main" id="{4711CDD1-616B-4FE9-82BF-B3B892859436}"/>
              </a:ext>
            </a:extLst>
          </p:cNvPr>
          <p:cNvSpPr>
            <a:spLocks noChangeShapeType="1"/>
          </p:cNvSpPr>
          <p:nvPr/>
        </p:nvSpPr>
        <p:spPr bwMode="auto">
          <a:xfrm flipV="1">
            <a:off x="6267721" y="2604848"/>
            <a:ext cx="839250" cy="45892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3" name="Line 54">
            <a:extLst>
              <a:ext uri="{FF2B5EF4-FFF2-40B4-BE49-F238E27FC236}">
                <a16:creationId xmlns:a16="http://schemas.microsoft.com/office/drawing/2014/main" id="{A1B80A0E-9645-4321-A617-546B90F47A03}"/>
              </a:ext>
            </a:extLst>
          </p:cNvPr>
          <p:cNvSpPr>
            <a:spLocks noChangeShapeType="1"/>
          </p:cNvSpPr>
          <p:nvPr/>
        </p:nvSpPr>
        <p:spPr bwMode="auto">
          <a:xfrm>
            <a:off x="6267721" y="3619128"/>
            <a:ext cx="874402" cy="20988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p:spPr>
        <p:txBody>
          <a:bodyPr/>
          <a:lstStyle/>
          <a:p>
            <a:r>
              <a:rPr lang="en-US" dirty="0"/>
              <a:t>Hyper-CVAD + Dasatinib in Ph+ ALL: Results</a:t>
            </a:r>
          </a:p>
        </p:txBody>
      </p:sp>
      <p:sp>
        <p:nvSpPr>
          <p:cNvPr id="7" name="TextBox 6">
            <a:extLst>
              <a:ext uri="{FF2B5EF4-FFF2-40B4-BE49-F238E27FC236}">
                <a16:creationId xmlns:a16="http://schemas.microsoft.com/office/drawing/2014/main" id="{D8AE53BC-D680-433C-956B-3244CEBE637B}"/>
              </a:ext>
            </a:extLst>
          </p:cNvPr>
          <p:cNvSpPr txBox="1"/>
          <p:nvPr/>
        </p:nvSpPr>
        <p:spPr bwMode="auto">
          <a:xfrm>
            <a:off x="7116158" y="1485397"/>
            <a:ext cx="43638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Event-Free Survival</a:t>
            </a:r>
          </a:p>
        </p:txBody>
      </p:sp>
      <p:sp>
        <p:nvSpPr>
          <p:cNvPr id="9" name="TextBox 8">
            <a:extLst>
              <a:ext uri="{FF2B5EF4-FFF2-40B4-BE49-F238E27FC236}">
                <a16:creationId xmlns:a16="http://schemas.microsoft.com/office/drawing/2014/main" id="{E52CAA6F-5676-484C-B53B-77F4E0D3A652}"/>
              </a:ext>
            </a:extLst>
          </p:cNvPr>
          <p:cNvSpPr txBox="1"/>
          <p:nvPr/>
        </p:nvSpPr>
        <p:spPr bwMode="auto">
          <a:xfrm>
            <a:off x="1368404" y="1485397"/>
            <a:ext cx="433102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a:t>
            </a:r>
          </a:p>
        </p:txBody>
      </p:sp>
      <p:sp>
        <p:nvSpPr>
          <p:cNvPr id="10" name="TextBox 9">
            <a:extLst>
              <a:ext uri="{FF2B5EF4-FFF2-40B4-BE49-F238E27FC236}">
                <a16:creationId xmlns:a16="http://schemas.microsoft.com/office/drawing/2014/main" id="{2CC79A40-DB72-4368-9648-CD4F24DE3F4D}"/>
              </a:ext>
            </a:extLst>
          </p:cNvPr>
          <p:cNvSpPr txBox="1"/>
          <p:nvPr/>
        </p:nvSpPr>
        <p:spPr bwMode="auto">
          <a:xfrm>
            <a:off x="1397901" y="5834014"/>
            <a:ext cx="3995037"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sp>
        <p:nvSpPr>
          <p:cNvPr id="11" name="TextBox 10">
            <a:extLst>
              <a:ext uri="{FF2B5EF4-FFF2-40B4-BE49-F238E27FC236}">
                <a16:creationId xmlns:a16="http://schemas.microsoft.com/office/drawing/2014/main" id="{C5081BC5-5F77-4754-9953-C82D6592B42A}"/>
              </a:ext>
            </a:extLst>
          </p:cNvPr>
          <p:cNvSpPr txBox="1"/>
          <p:nvPr/>
        </p:nvSpPr>
        <p:spPr bwMode="auto">
          <a:xfrm>
            <a:off x="7138987" y="5834014"/>
            <a:ext cx="4340971" cy="3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sp>
        <p:nvSpPr>
          <p:cNvPr id="12" name="Text Box 15">
            <a:extLst>
              <a:ext uri="{FF2B5EF4-FFF2-40B4-BE49-F238E27FC236}">
                <a16:creationId xmlns:a16="http://schemas.microsoft.com/office/drawing/2014/main" id="{67A2EC86-3CB2-4CB6-8908-475ECFF4378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Ravandi. Blood Adv. 2016;1:250.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3" name="Group 7">
            <a:extLst>
              <a:ext uri="{FF2B5EF4-FFF2-40B4-BE49-F238E27FC236}">
                <a16:creationId xmlns:a16="http://schemas.microsoft.com/office/drawing/2014/main" id="{91850830-BD4A-43CF-BD65-FEB766305B92}"/>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06F44D8C-7BDA-483B-91BF-9F0E6C346E3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A06AFB54-EA6B-43FD-822E-5C569B90FB3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Box 15">
            <a:extLst>
              <a:ext uri="{FF2B5EF4-FFF2-40B4-BE49-F238E27FC236}">
                <a16:creationId xmlns:a16="http://schemas.microsoft.com/office/drawing/2014/main" id="{105120CA-48B5-486D-AAEF-4058E55DFAF3}"/>
              </a:ext>
            </a:extLst>
          </p:cNvPr>
          <p:cNvSpPr txBox="1"/>
          <p:nvPr/>
        </p:nvSpPr>
        <p:spPr bwMode="auto">
          <a:xfrm>
            <a:off x="5526100" y="6163528"/>
            <a:ext cx="20163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Total patients (N = 94)</a:t>
            </a:r>
          </a:p>
        </p:txBody>
      </p:sp>
      <p:cxnSp>
        <p:nvCxnSpPr>
          <p:cNvPr id="17" name="Straight Connector 16">
            <a:extLst>
              <a:ext uri="{FF2B5EF4-FFF2-40B4-BE49-F238E27FC236}">
                <a16:creationId xmlns:a16="http://schemas.microsoft.com/office/drawing/2014/main" id="{3F92EBF7-8737-4DB1-8620-C25AE9B69542}"/>
              </a:ext>
            </a:extLst>
          </p:cNvPr>
          <p:cNvCxnSpPr/>
          <p:nvPr/>
        </p:nvCxnSpPr>
        <p:spPr bwMode="auto">
          <a:xfrm>
            <a:off x="5243388" y="6342669"/>
            <a:ext cx="261257" cy="0"/>
          </a:xfrm>
          <a:prstGeom prst="line">
            <a:avLst/>
          </a:prstGeom>
          <a:noFill/>
          <a:ln w="28575" cap="flat" cmpd="sng" algn="ctr">
            <a:solidFill>
              <a:schemeClr val="accent1"/>
            </a:solidFill>
            <a:prstDash val="solid"/>
            <a:round/>
            <a:headEnd type="none" w="med" len="med"/>
            <a:tailEnd type="none" w="med" len="med"/>
          </a:ln>
          <a:effectLst/>
        </p:spPr>
      </p:cxnSp>
      <p:sp>
        <p:nvSpPr>
          <p:cNvPr id="18" name="TextBox 17">
            <a:extLst>
              <a:ext uri="{FF2B5EF4-FFF2-40B4-BE49-F238E27FC236}">
                <a16:creationId xmlns:a16="http://schemas.microsoft.com/office/drawing/2014/main" id="{FFD3F7E4-8C9F-48F5-A5BA-DB42335D4C10}"/>
              </a:ext>
            </a:extLst>
          </p:cNvPr>
          <p:cNvSpPr txBox="1"/>
          <p:nvPr/>
        </p:nvSpPr>
        <p:spPr bwMode="auto">
          <a:xfrm rot="16200000">
            <a:off x="-1122572" y="3531928"/>
            <a:ext cx="35396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OS (%)</a:t>
            </a:r>
          </a:p>
        </p:txBody>
      </p:sp>
      <p:sp>
        <p:nvSpPr>
          <p:cNvPr id="19" name="TextBox 18">
            <a:extLst>
              <a:ext uri="{FF2B5EF4-FFF2-40B4-BE49-F238E27FC236}">
                <a16:creationId xmlns:a16="http://schemas.microsoft.com/office/drawing/2014/main" id="{CB8963A0-3D82-4378-AC47-3023FBF06A11}"/>
              </a:ext>
            </a:extLst>
          </p:cNvPr>
          <p:cNvSpPr txBox="1"/>
          <p:nvPr/>
        </p:nvSpPr>
        <p:spPr bwMode="auto">
          <a:xfrm rot="16200000">
            <a:off x="4764046" y="3564476"/>
            <a:ext cx="34351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EFS (%)</a:t>
            </a:r>
          </a:p>
        </p:txBody>
      </p:sp>
      <p:cxnSp>
        <p:nvCxnSpPr>
          <p:cNvPr id="4" name="Straight Connector 3">
            <a:extLst>
              <a:ext uri="{FF2B5EF4-FFF2-40B4-BE49-F238E27FC236}">
                <a16:creationId xmlns:a16="http://schemas.microsoft.com/office/drawing/2014/main" id="{C39882A9-FCE0-4AD1-9108-CFE39A68E73E}"/>
              </a:ext>
            </a:extLst>
          </p:cNvPr>
          <p:cNvCxnSpPr/>
          <p:nvPr/>
        </p:nvCxnSpPr>
        <p:spPr bwMode="auto">
          <a:xfrm>
            <a:off x="1368405" y="5466735"/>
            <a:ext cx="4363801"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86D6B248-19BC-402B-BF7E-003D8809F339}"/>
              </a:ext>
            </a:extLst>
          </p:cNvPr>
          <p:cNvCxnSpPr>
            <a:cxnSpLocks/>
          </p:cNvCxnSpPr>
          <p:nvPr/>
        </p:nvCxnSpPr>
        <p:spPr bwMode="auto">
          <a:xfrm flipV="1">
            <a:off x="1397901" y="1975671"/>
            <a:ext cx="0" cy="351073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E45AD61-2900-4306-A9E7-4F8A2020B176}"/>
              </a:ext>
            </a:extLst>
          </p:cNvPr>
          <p:cNvCxnSpPr/>
          <p:nvPr/>
        </p:nvCxnSpPr>
        <p:spPr bwMode="auto">
          <a:xfrm flipH="1">
            <a:off x="1336265" y="19756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4577D4C-F89E-45F0-9856-0CAEE38B13C9}"/>
              </a:ext>
            </a:extLst>
          </p:cNvPr>
          <p:cNvCxnSpPr/>
          <p:nvPr/>
        </p:nvCxnSpPr>
        <p:spPr bwMode="auto">
          <a:xfrm flipH="1">
            <a:off x="1336265" y="26586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5D97A14-3907-4C19-8F54-5E533CEAB6D7}"/>
              </a:ext>
            </a:extLst>
          </p:cNvPr>
          <p:cNvCxnSpPr/>
          <p:nvPr/>
        </p:nvCxnSpPr>
        <p:spPr bwMode="auto">
          <a:xfrm flipH="1">
            <a:off x="1336265" y="33606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22CC6CB-4AEA-49FC-9720-983DCFBEFB2A}"/>
              </a:ext>
            </a:extLst>
          </p:cNvPr>
          <p:cNvCxnSpPr/>
          <p:nvPr/>
        </p:nvCxnSpPr>
        <p:spPr bwMode="auto">
          <a:xfrm flipH="1">
            <a:off x="1336265" y="40626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7D28BA6-2FC3-44D9-BCE4-954B4EAF8C53}"/>
              </a:ext>
            </a:extLst>
          </p:cNvPr>
          <p:cNvCxnSpPr/>
          <p:nvPr/>
        </p:nvCxnSpPr>
        <p:spPr bwMode="auto">
          <a:xfrm flipH="1">
            <a:off x="1336265" y="47647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B8DC832-C4F8-4A13-8008-792543B3FF4C}"/>
              </a:ext>
            </a:extLst>
          </p:cNvPr>
          <p:cNvCxnSpPr/>
          <p:nvPr/>
        </p:nvCxnSpPr>
        <p:spPr bwMode="auto">
          <a:xfrm flipH="1">
            <a:off x="1336265" y="54667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938BA9B-69CE-42D5-B260-83D4C34AA75B}"/>
              </a:ext>
            </a:extLst>
          </p:cNvPr>
          <p:cNvCxnSpPr/>
          <p:nvPr/>
        </p:nvCxnSpPr>
        <p:spPr bwMode="auto">
          <a:xfrm>
            <a:off x="1397901" y="54667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C1FC538-6C2A-450D-A856-40C168DB5DEE}"/>
              </a:ext>
            </a:extLst>
          </p:cNvPr>
          <p:cNvCxnSpPr/>
          <p:nvPr/>
        </p:nvCxnSpPr>
        <p:spPr bwMode="auto">
          <a:xfrm>
            <a:off x="2057507" y="54667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5D25C6F-FE1D-4A91-B03F-2A798F5B82BD}"/>
              </a:ext>
            </a:extLst>
          </p:cNvPr>
          <p:cNvCxnSpPr/>
          <p:nvPr/>
        </p:nvCxnSpPr>
        <p:spPr bwMode="auto">
          <a:xfrm>
            <a:off x="2717113" y="54667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28FCB96-C4AF-4927-B358-A86A18D49BF9}"/>
              </a:ext>
            </a:extLst>
          </p:cNvPr>
          <p:cNvCxnSpPr/>
          <p:nvPr/>
        </p:nvCxnSpPr>
        <p:spPr bwMode="auto">
          <a:xfrm>
            <a:off x="3376719" y="54667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DC524C3-3F54-4D81-90BC-1AEA00A935A1}"/>
              </a:ext>
            </a:extLst>
          </p:cNvPr>
          <p:cNvCxnSpPr/>
          <p:nvPr/>
        </p:nvCxnSpPr>
        <p:spPr bwMode="auto">
          <a:xfrm>
            <a:off x="4036325" y="54667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E81F8C3-8938-4475-8FE3-79FAF351B398}"/>
              </a:ext>
            </a:extLst>
          </p:cNvPr>
          <p:cNvCxnSpPr/>
          <p:nvPr/>
        </p:nvCxnSpPr>
        <p:spPr bwMode="auto">
          <a:xfrm>
            <a:off x="4695931" y="54667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3223F3B-C525-4BEC-B453-02E93FCFF9CE}"/>
              </a:ext>
            </a:extLst>
          </p:cNvPr>
          <p:cNvCxnSpPr/>
          <p:nvPr/>
        </p:nvCxnSpPr>
        <p:spPr bwMode="auto">
          <a:xfrm>
            <a:off x="5355539" y="5466735"/>
            <a:ext cx="0" cy="64008"/>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E33C4D3C-BD9F-4B6C-9084-CA11909C136A}"/>
              </a:ext>
            </a:extLst>
          </p:cNvPr>
          <p:cNvSpPr txBox="1"/>
          <p:nvPr/>
        </p:nvSpPr>
        <p:spPr bwMode="auto">
          <a:xfrm>
            <a:off x="1655766" y="4138991"/>
            <a:ext cx="3005134"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94, deaths = 28</a:t>
            </a:r>
          </a:p>
        </p:txBody>
      </p:sp>
      <p:sp>
        <p:nvSpPr>
          <p:cNvPr id="458752" name="TextBox 458751">
            <a:extLst>
              <a:ext uri="{FF2B5EF4-FFF2-40B4-BE49-F238E27FC236}">
                <a16:creationId xmlns:a16="http://schemas.microsoft.com/office/drawing/2014/main" id="{3345D81D-8CFB-429A-8041-D6185FBC57D6}"/>
              </a:ext>
            </a:extLst>
          </p:cNvPr>
          <p:cNvSpPr txBox="1"/>
          <p:nvPr/>
        </p:nvSpPr>
        <p:spPr bwMode="auto">
          <a:xfrm>
            <a:off x="731473" y="1786914"/>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8" name="TextBox 37">
            <a:extLst>
              <a:ext uri="{FF2B5EF4-FFF2-40B4-BE49-F238E27FC236}">
                <a16:creationId xmlns:a16="http://schemas.microsoft.com/office/drawing/2014/main" id="{C1FDC005-6B7C-4D7B-AF66-152ADD4CE005}"/>
              </a:ext>
            </a:extLst>
          </p:cNvPr>
          <p:cNvSpPr txBox="1"/>
          <p:nvPr/>
        </p:nvSpPr>
        <p:spPr bwMode="auto">
          <a:xfrm>
            <a:off x="731473" y="2485945"/>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9" name="TextBox 38">
            <a:extLst>
              <a:ext uri="{FF2B5EF4-FFF2-40B4-BE49-F238E27FC236}">
                <a16:creationId xmlns:a16="http://schemas.microsoft.com/office/drawing/2014/main" id="{5A3B34B3-CC51-4952-9957-AF20EA8B0958}"/>
              </a:ext>
            </a:extLst>
          </p:cNvPr>
          <p:cNvSpPr txBox="1"/>
          <p:nvPr/>
        </p:nvSpPr>
        <p:spPr bwMode="auto">
          <a:xfrm>
            <a:off x="731473" y="3184976"/>
            <a:ext cx="650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0" name="TextBox 39">
            <a:extLst>
              <a:ext uri="{FF2B5EF4-FFF2-40B4-BE49-F238E27FC236}">
                <a16:creationId xmlns:a16="http://schemas.microsoft.com/office/drawing/2014/main" id="{097A073F-2A0D-43E1-96B9-BF3A7DB10219}"/>
              </a:ext>
            </a:extLst>
          </p:cNvPr>
          <p:cNvSpPr txBox="1"/>
          <p:nvPr/>
        </p:nvSpPr>
        <p:spPr bwMode="auto">
          <a:xfrm>
            <a:off x="731473" y="3884007"/>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1" name="TextBox 40">
            <a:extLst>
              <a:ext uri="{FF2B5EF4-FFF2-40B4-BE49-F238E27FC236}">
                <a16:creationId xmlns:a16="http://schemas.microsoft.com/office/drawing/2014/main" id="{0395F56D-9F76-4CD8-AA73-FD7712457D92}"/>
              </a:ext>
            </a:extLst>
          </p:cNvPr>
          <p:cNvSpPr txBox="1"/>
          <p:nvPr/>
        </p:nvSpPr>
        <p:spPr bwMode="auto">
          <a:xfrm>
            <a:off x="731473" y="4583038"/>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2" name="TextBox 41">
            <a:extLst>
              <a:ext uri="{FF2B5EF4-FFF2-40B4-BE49-F238E27FC236}">
                <a16:creationId xmlns:a16="http://schemas.microsoft.com/office/drawing/2014/main" id="{4F048C61-8DAA-41EA-AA77-88B55AF83469}"/>
              </a:ext>
            </a:extLst>
          </p:cNvPr>
          <p:cNvSpPr txBox="1"/>
          <p:nvPr/>
        </p:nvSpPr>
        <p:spPr bwMode="auto">
          <a:xfrm>
            <a:off x="731473" y="5282069"/>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3" name="TextBox 42">
            <a:extLst>
              <a:ext uri="{FF2B5EF4-FFF2-40B4-BE49-F238E27FC236}">
                <a16:creationId xmlns:a16="http://schemas.microsoft.com/office/drawing/2014/main" id="{0BD947A0-55AD-42F5-9CE4-0B1B70046A51}"/>
              </a:ext>
            </a:extLst>
          </p:cNvPr>
          <p:cNvSpPr txBox="1"/>
          <p:nvPr/>
        </p:nvSpPr>
        <p:spPr bwMode="auto">
          <a:xfrm>
            <a:off x="5048604" y="5481668"/>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4" name="TextBox 43">
            <a:extLst>
              <a:ext uri="{FF2B5EF4-FFF2-40B4-BE49-F238E27FC236}">
                <a16:creationId xmlns:a16="http://schemas.microsoft.com/office/drawing/2014/main" id="{CF0169AA-EF8E-46C4-AD61-D449582AD6EB}"/>
              </a:ext>
            </a:extLst>
          </p:cNvPr>
          <p:cNvSpPr txBox="1"/>
          <p:nvPr/>
        </p:nvSpPr>
        <p:spPr bwMode="auto">
          <a:xfrm>
            <a:off x="1078771" y="5481668"/>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5" name="TextBox 44">
            <a:extLst>
              <a:ext uri="{FF2B5EF4-FFF2-40B4-BE49-F238E27FC236}">
                <a16:creationId xmlns:a16="http://schemas.microsoft.com/office/drawing/2014/main" id="{FA9082E0-A451-405F-AD28-22CAE5877BD5}"/>
              </a:ext>
            </a:extLst>
          </p:cNvPr>
          <p:cNvSpPr txBox="1"/>
          <p:nvPr/>
        </p:nvSpPr>
        <p:spPr bwMode="auto">
          <a:xfrm>
            <a:off x="1740410" y="5481668"/>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6" name="TextBox 45">
            <a:extLst>
              <a:ext uri="{FF2B5EF4-FFF2-40B4-BE49-F238E27FC236}">
                <a16:creationId xmlns:a16="http://schemas.microsoft.com/office/drawing/2014/main" id="{E893026A-7F00-44AD-BEB1-625048F99E1E}"/>
              </a:ext>
            </a:extLst>
          </p:cNvPr>
          <p:cNvSpPr txBox="1"/>
          <p:nvPr/>
        </p:nvSpPr>
        <p:spPr bwMode="auto">
          <a:xfrm>
            <a:off x="2402049" y="5481668"/>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7" name="TextBox 46">
            <a:extLst>
              <a:ext uri="{FF2B5EF4-FFF2-40B4-BE49-F238E27FC236}">
                <a16:creationId xmlns:a16="http://schemas.microsoft.com/office/drawing/2014/main" id="{84083F75-A14D-423B-9EC0-ACEA003D863E}"/>
              </a:ext>
            </a:extLst>
          </p:cNvPr>
          <p:cNvSpPr txBox="1"/>
          <p:nvPr/>
        </p:nvSpPr>
        <p:spPr bwMode="auto">
          <a:xfrm>
            <a:off x="3063688" y="5481668"/>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8" name="TextBox 47">
            <a:extLst>
              <a:ext uri="{FF2B5EF4-FFF2-40B4-BE49-F238E27FC236}">
                <a16:creationId xmlns:a16="http://schemas.microsoft.com/office/drawing/2014/main" id="{D57F73BD-AF72-4E67-A098-FF7C74F21C65}"/>
              </a:ext>
            </a:extLst>
          </p:cNvPr>
          <p:cNvSpPr txBox="1"/>
          <p:nvPr/>
        </p:nvSpPr>
        <p:spPr bwMode="auto">
          <a:xfrm>
            <a:off x="3725327" y="5481668"/>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9" name="TextBox 48">
            <a:extLst>
              <a:ext uri="{FF2B5EF4-FFF2-40B4-BE49-F238E27FC236}">
                <a16:creationId xmlns:a16="http://schemas.microsoft.com/office/drawing/2014/main" id="{F1A9D755-8AAB-4EB3-8DA9-C01A36812F86}"/>
              </a:ext>
            </a:extLst>
          </p:cNvPr>
          <p:cNvSpPr txBox="1"/>
          <p:nvPr/>
        </p:nvSpPr>
        <p:spPr bwMode="auto">
          <a:xfrm>
            <a:off x="4386966" y="5481668"/>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458753" name="Freeform: Shape 458752">
            <a:extLst>
              <a:ext uri="{FF2B5EF4-FFF2-40B4-BE49-F238E27FC236}">
                <a16:creationId xmlns:a16="http://schemas.microsoft.com/office/drawing/2014/main" id="{0D5E9961-860C-4D26-A4D0-02D52C561D0A}"/>
              </a:ext>
            </a:extLst>
          </p:cNvPr>
          <p:cNvSpPr/>
          <p:nvPr/>
        </p:nvSpPr>
        <p:spPr bwMode="auto">
          <a:xfrm>
            <a:off x="1404938" y="1985963"/>
            <a:ext cx="4171950" cy="1271587"/>
          </a:xfrm>
          <a:custGeom>
            <a:avLst/>
            <a:gdLst>
              <a:gd name="connsiteX0" fmla="*/ 4171950 w 4171950"/>
              <a:gd name="connsiteY0" fmla="*/ 1271587 h 1271587"/>
              <a:gd name="connsiteX1" fmla="*/ 3124200 w 4171950"/>
              <a:gd name="connsiteY1" fmla="*/ 1271587 h 1271587"/>
              <a:gd name="connsiteX2" fmla="*/ 3124200 w 4171950"/>
              <a:gd name="connsiteY2" fmla="*/ 1066800 h 1271587"/>
              <a:gd name="connsiteX3" fmla="*/ 2343150 w 4171950"/>
              <a:gd name="connsiteY3" fmla="*/ 1066800 h 1271587"/>
              <a:gd name="connsiteX4" fmla="*/ 2343150 w 4171950"/>
              <a:gd name="connsiteY4" fmla="*/ 1000125 h 1271587"/>
              <a:gd name="connsiteX5" fmla="*/ 1971675 w 4171950"/>
              <a:gd name="connsiteY5" fmla="*/ 1000125 h 1271587"/>
              <a:gd name="connsiteX6" fmla="*/ 1971675 w 4171950"/>
              <a:gd name="connsiteY6" fmla="*/ 966787 h 1271587"/>
              <a:gd name="connsiteX7" fmla="*/ 1933575 w 4171950"/>
              <a:gd name="connsiteY7" fmla="*/ 966787 h 1271587"/>
              <a:gd name="connsiteX8" fmla="*/ 1933575 w 4171950"/>
              <a:gd name="connsiteY8" fmla="*/ 900112 h 1271587"/>
              <a:gd name="connsiteX9" fmla="*/ 1666875 w 4171950"/>
              <a:gd name="connsiteY9" fmla="*/ 900112 h 1271587"/>
              <a:gd name="connsiteX10" fmla="*/ 1666875 w 4171950"/>
              <a:gd name="connsiteY10" fmla="*/ 862012 h 1271587"/>
              <a:gd name="connsiteX11" fmla="*/ 1414462 w 4171950"/>
              <a:gd name="connsiteY11" fmla="*/ 862012 h 1271587"/>
              <a:gd name="connsiteX12" fmla="*/ 1414462 w 4171950"/>
              <a:gd name="connsiteY12" fmla="*/ 809625 h 1271587"/>
              <a:gd name="connsiteX13" fmla="*/ 1262062 w 4171950"/>
              <a:gd name="connsiteY13" fmla="*/ 809625 h 1271587"/>
              <a:gd name="connsiteX14" fmla="*/ 1262062 w 4171950"/>
              <a:gd name="connsiteY14" fmla="*/ 790575 h 1271587"/>
              <a:gd name="connsiteX15" fmla="*/ 1200150 w 4171950"/>
              <a:gd name="connsiteY15" fmla="*/ 790575 h 1271587"/>
              <a:gd name="connsiteX16" fmla="*/ 1200150 w 4171950"/>
              <a:gd name="connsiteY16" fmla="*/ 752475 h 1271587"/>
              <a:gd name="connsiteX17" fmla="*/ 1133475 w 4171950"/>
              <a:gd name="connsiteY17" fmla="*/ 752475 h 1271587"/>
              <a:gd name="connsiteX18" fmla="*/ 1133475 w 4171950"/>
              <a:gd name="connsiteY18" fmla="*/ 714375 h 1271587"/>
              <a:gd name="connsiteX19" fmla="*/ 1100137 w 4171950"/>
              <a:gd name="connsiteY19" fmla="*/ 714375 h 1271587"/>
              <a:gd name="connsiteX20" fmla="*/ 1100137 w 4171950"/>
              <a:gd name="connsiteY20" fmla="*/ 661987 h 1271587"/>
              <a:gd name="connsiteX21" fmla="*/ 985837 w 4171950"/>
              <a:gd name="connsiteY21" fmla="*/ 661987 h 1271587"/>
              <a:gd name="connsiteX22" fmla="*/ 985837 w 4171950"/>
              <a:gd name="connsiteY22" fmla="*/ 590550 h 1271587"/>
              <a:gd name="connsiteX23" fmla="*/ 862012 w 4171950"/>
              <a:gd name="connsiteY23" fmla="*/ 590550 h 1271587"/>
              <a:gd name="connsiteX24" fmla="*/ 862012 w 4171950"/>
              <a:gd name="connsiteY24" fmla="*/ 481012 h 1271587"/>
              <a:gd name="connsiteX25" fmla="*/ 804862 w 4171950"/>
              <a:gd name="connsiteY25" fmla="*/ 481012 h 1271587"/>
              <a:gd name="connsiteX26" fmla="*/ 804862 w 4171950"/>
              <a:gd name="connsiteY26" fmla="*/ 409575 h 1271587"/>
              <a:gd name="connsiteX27" fmla="*/ 638175 w 4171950"/>
              <a:gd name="connsiteY27" fmla="*/ 409575 h 1271587"/>
              <a:gd name="connsiteX28" fmla="*/ 638175 w 4171950"/>
              <a:gd name="connsiteY28" fmla="*/ 300037 h 1271587"/>
              <a:gd name="connsiteX29" fmla="*/ 485775 w 4171950"/>
              <a:gd name="connsiteY29" fmla="*/ 300037 h 1271587"/>
              <a:gd name="connsiteX30" fmla="*/ 485775 w 4171950"/>
              <a:gd name="connsiteY30" fmla="*/ 252412 h 1271587"/>
              <a:gd name="connsiteX31" fmla="*/ 447675 w 4171950"/>
              <a:gd name="connsiteY31" fmla="*/ 252412 h 1271587"/>
              <a:gd name="connsiteX32" fmla="*/ 447675 w 4171950"/>
              <a:gd name="connsiteY32" fmla="*/ 147637 h 1271587"/>
              <a:gd name="connsiteX33" fmla="*/ 85725 w 4171950"/>
              <a:gd name="connsiteY33" fmla="*/ 147637 h 1271587"/>
              <a:gd name="connsiteX34" fmla="*/ 85725 w 4171950"/>
              <a:gd name="connsiteY34" fmla="*/ 0 h 1271587"/>
              <a:gd name="connsiteX35" fmla="*/ 0 w 4171950"/>
              <a:gd name="connsiteY35" fmla="*/ 0 h 1271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71950" h="1271587">
                <a:moveTo>
                  <a:pt x="4171950" y="1271587"/>
                </a:moveTo>
                <a:lnTo>
                  <a:pt x="3124200" y="1271587"/>
                </a:lnTo>
                <a:lnTo>
                  <a:pt x="3124200" y="1066800"/>
                </a:lnTo>
                <a:lnTo>
                  <a:pt x="2343150" y="1066800"/>
                </a:lnTo>
                <a:lnTo>
                  <a:pt x="2343150" y="1000125"/>
                </a:lnTo>
                <a:lnTo>
                  <a:pt x="1971675" y="1000125"/>
                </a:lnTo>
                <a:lnTo>
                  <a:pt x="1971675" y="966787"/>
                </a:lnTo>
                <a:lnTo>
                  <a:pt x="1933575" y="966787"/>
                </a:lnTo>
                <a:lnTo>
                  <a:pt x="1933575" y="900112"/>
                </a:lnTo>
                <a:lnTo>
                  <a:pt x="1666875" y="900112"/>
                </a:lnTo>
                <a:lnTo>
                  <a:pt x="1666875" y="862012"/>
                </a:lnTo>
                <a:lnTo>
                  <a:pt x="1414462" y="862012"/>
                </a:lnTo>
                <a:lnTo>
                  <a:pt x="1414462" y="809625"/>
                </a:lnTo>
                <a:lnTo>
                  <a:pt x="1262062" y="809625"/>
                </a:lnTo>
                <a:lnTo>
                  <a:pt x="1262062" y="790575"/>
                </a:lnTo>
                <a:lnTo>
                  <a:pt x="1200150" y="790575"/>
                </a:lnTo>
                <a:lnTo>
                  <a:pt x="1200150" y="752475"/>
                </a:lnTo>
                <a:lnTo>
                  <a:pt x="1133475" y="752475"/>
                </a:lnTo>
                <a:lnTo>
                  <a:pt x="1133475" y="714375"/>
                </a:lnTo>
                <a:lnTo>
                  <a:pt x="1100137" y="714375"/>
                </a:lnTo>
                <a:lnTo>
                  <a:pt x="1100137" y="661987"/>
                </a:lnTo>
                <a:lnTo>
                  <a:pt x="985837" y="661987"/>
                </a:lnTo>
                <a:lnTo>
                  <a:pt x="985837" y="590550"/>
                </a:lnTo>
                <a:lnTo>
                  <a:pt x="862012" y="590550"/>
                </a:lnTo>
                <a:lnTo>
                  <a:pt x="862012" y="481012"/>
                </a:lnTo>
                <a:lnTo>
                  <a:pt x="804862" y="481012"/>
                </a:lnTo>
                <a:lnTo>
                  <a:pt x="804862" y="409575"/>
                </a:lnTo>
                <a:lnTo>
                  <a:pt x="638175" y="409575"/>
                </a:lnTo>
                <a:lnTo>
                  <a:pt x="638175" y="300037"/>
                </a:lnTo>
                <a:lnTo>
                  <a:pt x="485775" y="300037"/>
                </a:lnTo>
                <a:lnTo>
                  <a:pt x="485775" y="252412"/>
                </a:lnTo>
                <a:lnTo>
                  <a:pt x="447675" y="252412"/>
                </a:lnTo>
                <a:lnTo>
                  <a:pt x="447675" y="147637"/>
                </a:lnTo>
                <a:lnTo>
                  <a:pt x="85725" y="147637"/>
                </a:lnTo>
                <a:lnTo>
                  <a:pt x="85725"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83" name="Straight Connector 82">
            <a:extLst>
              <a:ext uri="{FF2B5EF4-FFF2-40B4-BE49-F238E27FC236}">
                <a16:creationId xmlns:a16="http://schemas.microsoft.com/office/drawing/2014/main" id="{EE99F354-20C3-48D1-A9BB-62BAAA25A294}"/>
              </a:ext>
            </a:extLst>
          </p:cNvPr>
          <p:cNvCxnSpPr/>
          <p:nvPr/>
        </p:nvCxnSpPr>
        <p:spPr bwMode="auto">
          <a:xfrm>
            <a:off x="7086663" y="5473935"/>
            <a:ext cx="4363801"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67FBF09-F255-4484-B8CF-F430BB0B808F}"/>
              </a:ext>
            </a:extLst>
          </p:cNvPr>
          <p:cNvCxnSpPr>
            <a:cxnSpLocks/>
          </p:cNvCxnSpPr>
          <p:nvPr/>
        </p:nvCxnSpPr>
        <p:spPr bwMode="auto">
          <a:xfrm flipV="1">
            <a:off x="7116159" y="1982871"/>
            <a:ext cx="0" cy="351073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A0C64117-C185-49D2-9A43-6617DAFD91BF}"/>
              </a:ext>
            </a:extLst>
          </p:cNvPr>
          <p:cNvCxnSpPr/>
          <p:nvPr/>
        </p:nvCxnSpPr>
        <p:spPr bwMode="auto">
          <a:xfrm flipH="1">
            <a:off x="7054523" y="19828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08DDEAD-C658-40BD-A120-A581AAA03388}"/>
              </a:ext>
            </a:extLst>
          </p:cNvPr>
          <p:cNvCxnSpPr/>
          <p:nvPr/>
        </p:nvCxnSpPr>
        <p:spPr bwMode="auto">
          <a:xfrm flipH="1">
            <a:off x="7054523" y="26658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206C51F-A015-49F7-A93A-6C6CA6D08836}"/>
              </a:ext>
            </a:extLst>
          </p:cNvPr>
          <p:cNvCxnSpPr/>
          <p:nvPr/>
        </p:nvCxnSpPr>
        <p:spPr bwMode="auto">
          <a:xfrm flipH="1">
            <a:off x="7054523" y="33678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B970CDA-4420-4D15-9986-A4FC44189671}"/>
              </a:ext>
            </a:extLst>
          </p:cNvPr>
          <p:cNvCxnSpPr/>
          <p:nvPr/>
        </p:nvCxnSpPr>
        <p:spPr bwMode="auto">
          <a:xfrm flipH="1">
            <a:off x="7054523" y="40698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6A83DD8-FD4E-429C-BCD1-7901C19BE7EC}"/>
              </a:ext>
            </a:extLst>
          </p:cNvPr>
          <p:cNvCxnSpPr/>
          <p:nvPr/>
        </p:nvCxnSpPr>
        <p:spPr bwMode="auto">
          <a:xfrm flipH="1">
            <a:off x="7054523" y="47719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B801B53-23F6-4F58-8ED5-CAF324B74EBB}"/>
              </a:ext>
            </a:extLst>
          </p:cNvPr>
          <p:cNvCxnSpPr/>
          <p:nvPr/>
        </p:nvCxnSpPr>
        <p:spPr bwMode="auto">
          <a:xfrm flipH="1">
            <a:off x="7054523" y="54739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F64AC77C-4B93-4F80-88A6-9B138A5B3F3A}"/>
              </a:ext>
            </a:extLst>
          </p:cNvPr>
          <p:cNvCxnSpPr/>
          <p:nvPr/>
        </p:nvCxnSpPr>
        <p:spPr bwMode="auto">
          <a:xfrm>
            <a:off x="7116159" y="5473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BAAD8FA-434D-4046-9A97-C51DBC4A6656}"/>
              </a:ext>
            </a:extLst>
          </p:cNvPr>
          <p:cNvCxnSpPr/>
          <p:nvPr/>
        </p:nvCxnSpPr>
        <p:spPr bwMode="auto">
          <a:xfrm>
            <a:off x="7775765" y="5473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7B3307A-8E68-4AB7-9581-9B2DD88DE932}"/>
              </a:ext>
            </a:extLst>
          </p:cNvPr>
          <p:cNvCxnSpPr/>
          <p:nvPr/>
        </p:nvCxnSpPr>
        <p:spPr bwMode="auto">
          <a:xfrm>
            <a:off x="8435371" y="5473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5610AFFF-1914-4EAE-B553-0695C95EA4E7}"/>
              </a:ext>
            </a:extLst>
          </p:cNvPr>
          <p:cNvCxnSpPr/>
          <p:nvPr/>
        </p:nvCxnSpPr>
        <p:spPr bwMode="auto">
          <a:xfrm>
            <a:off x="9094977" y="5473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8B263649-BB6B-407C-B035-5D7A94D38B5E}"/>
              </a:ext>
            </a:extLst>
          </p:cNvPr>
          <p:cNvCxnSpPr/>
          <p:nvPr/>
        </p:nvCxnSpPr>
        <p:spPr bwMode="auto">
          <a:xfrm>
            <a:off x="9754583" y="5473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D7A5FFD-06F3-4E82-8EA6-3AB018BA546C}"/>
              </a:ext>
            </a:extLst>
          </p:cNvPr>
          <p:cNvCxnSpPr/>
          <p:nvPr/>
        </p:nvCxnSpPr>
        <p:spPr bwMode="auto">
          <a:xfrm>
            <a:off x="10414189" y="5473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B0B4D904-8945-4DB4-A0EC-EE4D39AEC421}"/>
              </a:ext>
            </a:extLst>
          </p:cNvPr>
          <p:cNvCxnSpPr/>
          <p:nvPr/>
        </p:nvCxnSpPr>
        <p:spPr bwMode="auto">
          <a:xfrm>
            <a:off x="11073797" y="5473935"/>
            <a:ext cx="0" cy="64008"/>
          </a:xfrm>
          <a:prstGeom prst="line">
            <a:avLst/>
          </a:prstGeom>
          <a:noFill/>
          <a:ln w="28575" cap="flat" cmpd="sng" algn="ctr">
            <a:solidFill>
              <a:schemeClr val="bg1"/>
            </a:solidFill>
            <a:prstDash val="solid"/>
            <a:round/>
            <a:headEnd type="none" w="med" len="med"/>
            <a:tailEnd type="none" w="med" len="med"/>
          </a:ln>
          <a:effectLst/>
        </p:spPr>
      </p:cxnSp>
      <p:sp>
        <p:nvSpPr>
          <p:cNvPr id="98" name="TextBox 97">
            <a:extLst>
              <a:ext uri="{FF2B5EF4-FFF2-40B4-BE49-F238E27FC236}">
                <a16:creationId xmlns:a16="http://schemas.microsoft.com/office/drawing/2014/main" id="{447F7B6C-6C40-4D26-AD5A-FF61A26EA882}"/>
              </a:ext>
            </a:extLst>
          </p:cNvPr>
          <p:cNvSpPr txBox="1"/>
          <p:nvPr/>
        </p:nvSpPr>
        <p:spPr bwMode="auto">
          <a:xfrm>
            <a:off x="6449731" y="1794114"/>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9" name="TextBox 98">
            <a:extLst>
              <a:ext uri="{FF2B5EF4-FFF2-40B4-BE49-F238E27FC236}">
                <a16:creationId xmlns:a16="http://schemas.microsoft.com/office/drawing/2014/main" id="{F086639C-561B-4F01-B58A-2561FAF53C16}"/>
              </a:ext>
            </a:extLst>
          </p:cNvPr>
          <p:cNvSpPr txBox="1"/>
          <p:nvPr/>
        </p:nvSpPr>
        <p:spPr bwMode="auto">
          <a:xfrm>
            <a:off x="6449731" y="2493145"/>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00" name="TextBox 99">
            <a:extLst>
              <a:ext uri="{FF2B5EF4-FFF2-40B4-BE49-F238E27FC236}">
                <a16:creationId xmlns:a16="http://schemas.microsoft.com/office/drawing/2014/main" id="{C8C0F5CD-5F1D-429D-9087-4845961B9D84}"/>
              </a:ext>
            </a:extLst>
          </p:cNvPr>
          <p:cNvSpPr txBox="1"/>
          <p:nvPr/>
        </p:nvSpPr>
        <p:spPr bwMode="auto">
          <a:xfrm>
            <a:off x="6449731" y="3192176"/>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01" name="TextBox 100">
            <a:extLst>
              <a:ext uri="{FF2B5EF4-FFF2-40B4-BE49-F238E27FC236}">
                <a16:creationId xmlns:a16="http://schemas.microsoft.com/office/drawing/2014/main" id="{996E3B56-7D23-4D38-9ECE-AF150A49008F}"/>
              </a:ext>
            </a:extLst>
          </p:cNvPr>
          <p:cNvSpPr txBox="1"/>
          <p:nvPr/>
        </p:nvSpPr>
        <p:spPr bwMode="auto">
          <a:xfrm>
            <a:off x="6449731" y="3891207"/>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2" name="TextBox 101">
            <a:extLst>
              <a:ext uri="{FF2B5EF4-FFF2-40B4-BE49-F238E27FC236}">
                <a16:creationId xmlns:a16="http://schemas.microsoft.com/office/drawing/2014/main" id="{C29A6A88-C047-4246-B3B7-F48C48A34208}"/>
              </a:ext>
            </a:extLst>
          </p:cNvPr>
          <p:cNvSpPr txBox="1"/>
          <p:nvPr/>
        </p:nvSpPr>
        <p:spPr bwMode="auto">
          <a:xfrm>
            <a:off x="6449731" y="4590238"/>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03" name="TextBox 102">
            <a:extLst>
              <a:ext uri="{FF2B5EF4-FFF2-40B4-BE49-F238E27FC236}">
                <a16:creationId xmlns:a16="http://schemas.microsoft.com/office/drawing/2014/main" id="{6C54AE19-C04A-4984-AFE8-E7E91A5A0EA2}"/>
              </a:ext>
            </a:extLst>
          </p:cNvPr>
          <p:cNvSpPr txBox="1"/>
          <p:nvPr/>
        </p:nvSpPr>
        <p:spPr bwMode="auto">
          <a:xfrm>
            <a:off x="6449731" y="5289269"/>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4" name="TextBox 103">
            <a:extLst>
              <a:ext uri="{FF2B5EF4-FFF2-40B4-BE49-F238E27FC236}">
                <a16:creationId xmlns:a16="http://schemas.microsoft.com/office/drawing/2014/main" id="{7DAE7963-0423-4E4C-96C1-F374C3587ED1}"/>
              </a:ext>
            </a:extLst>
          </p:cNvPr>
          <p:cNvSpPr txBox="1"/>
          <p:nvPr/>
        </p:nvSpPr>
        <p:spPr bwMode="auto">
          <a:xfrm>
            <a:off x="10766862" y="5488868"/>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05" name="TextBox 104">
            <a:extLst>
              <a:ext uri="{FF2B5EF4-FFF2-40B4-BE49-F238E27FC236}">
                <a16:creationId xmlns:a16="http://schemas.microsoft.com/office/drawing/2014/main" id="{7B6DE4A9-BC37-4C93-ADAF-D6347C72F769}"/>
              </a:ext>
            </a:extLst>
          </p:cNvPr>
          <p:cNvSpPr txBox="1"/>
          <p:nvPr/>
        </p:nvSpPr>
        <p:spPr bwMode="auto">
          <a:xfrm>
            <a:off x="6797029" y="5488868"/>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6" name="TextBox 105">
            <a:extLst>
              <a:ext uri="{FF2B5EF4-FFF2-40B4-BE49-F238E27FC236}">
                <a16:creationId xmlns:a16="http://schemas.microsoft.com/office/drawing/2014/main" id="{AFFA5A6D-AC5E-443C-BAAA-74D830E0EA54}"/>
              </a:ext>
            </a:extLst>
          </p:cNvPr>
          <p:cNvSpPr txBox="1"/>
          <p:nvPr/>
        </p:nvSpPr>
        <p:spPr bwMode="auto">
          <a:xfrm>
            <a:off x="7458668" y="5488868"/>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07" name="TextBox 106">
            <a:extLst>
              <a:ext uri="{FF2B5EF4-FFF2-40B4-BE49-F238E27FC236}">
                <a16:creationId xmlns:a16="http://schemas.microsoft.com/office/drawing/2014/main" id="{BDC4CDF6-C1EA-4892-B80B-9482118F2E31}"/>
              </a:ext>
            </a:extLst>
          </p:cNvPr>
          <p:cNvSpPr txBox="1"/>
          <p:nvPr/>
        </p:nvSpPr>
        <p:spPr bwMode="auto">
          <a:xfrm>
            <a:off x="8120307" y="5488868"/>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08" name="TextBox 107">
            <a:extLst>
              <a:ext uri="{FF2B5EF4-FFF2-40B4-BE49-F238E27FC236}">
                <a16:creationId xmlns:a16="http://schemas.microsoft.com/office/drawing/2014/main" id="{2D335153-2D81-428F-A881-0B52D1EFF728}"/>
              </a:ext>
            </a:extLst>
          </p:cNvPr>
          <p:cNvSpPr txBox="1"/>
          <p:nvPr/>
        </p:nvSpPr>
        <p:spPr bwMode="auto">
          <a:xfrm>
            <a:off x="8781946" y="5488868"/>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09" name="TextBox 108">
            <a:extLst>
              <a:ext uri="{FF2B5EF4-FFF2-40B4-BE49-F238E27FC236}">
                <a16:creationId xmlns:a16="http://schemas.microsoft.com/office/drawing/2014/main" id="{A86D7BB1-5E6A-48C4-932C-DF8FDBA04CB3}"/>
              </a:ext>
            </a:extLst>
          </p:cNvPr>
          <p:cNvSpPr txBox="1"/>
          <p:nvPr/>
        </p:nvSpPr>
        <p:spPr bwMode="auto">
          <a:xfrm>
            <a:off x="9443585" y="5488868"/>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10" name="TextBox 109">
            <a:extLst>
              <a:ext uri="{FF2B5EF4-FFF2-40B4-BE49-F238E27FC236}">
                <a16:creationId xmlns:a16="http://schemas.microsoft.com/office/drawing/2014/main" id="{96A76DC1-6F50-4746-83E7-CCC945C2143D}"/>
              </a:ext>
            </a:extLst>
          </p:cNvPr>
          <p:cNvSpPr txBox="1"/>
          <p:nvPr/>
        </p:nvSpPr>
        <p:spPr bwMode="auto">
          <a:xfrm>
            <a:off x="10105224" y="5488868"/>
            <a:ext cx="650823"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11" name="TextBox 110">
            <a:extLst>
              <a:ext uri="{FF2B5EF4-FFF2-40B4-BE49-F238E27FC236}">
                <a16:creationId xmlns:a16="http://schemas.microsoft.com/office/drawing/2014/main" id="{6B5C9914-67DD-4A62-90C2-7836DEA744A4}"/>
              </a:ext>
            </a:extLst>
          </p:cNvPr>
          <p:cNvSpPr txBox="1"/>
          <p:nvPr/>
        </p:nvSpPr>
        <p:spPr bwMode="auto">
          <a:xfrm>
            <a:off x="7332728" y="4138991"/>
            <a:ext cx="3005134"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94, events = 41</a:t>
            </a:r>
          </a:p>
        </p:txBody>
      </p:sp>
      <p:sp>
        <p:nvSpPr>
          <p:cNvPr id="458756" name="Freeform: Shape 458755">
            <a:extLst>
              <a:ext uri="{FF2B5EF4-FFF2-40B4-BE49-F238E27FC236}">
                <a16:creationId xmlns:a16="http://schemas.microsoft.com/office/drawing/2014/main" id="{719AD09E-9D33-4E3C-B4CB-BF56D2B47117}"/>
              </a:ext>
            </a:extLst>
          </p:cNvPr>
          <p:cNvSpPr/>
          <p:nvPr/>
        </p:nvSpPr>
        <p:spPr bwMode="auto">
          <a:xfrm>
            <a:off x="7138988" y="1995488"/>
            <a:ext cx="3914775" cy="1562100"/>
          </a:xfrm>
          <a:custGeom>
            <a:avLst/>
            <a:gdLst>
              <a:gd name="connsiteX0" fmla="*/ 3914775 w 3914775"/>
              <a:gd name="connsiteY0" fmla="*/ 1562100 h 1562100"/>
              <a:gd name="connsiteX1" fmla="*/ 2266950 w 3914775"/>
              <a:gd name="connsiteY1" fmla="*/ 1562100 h 1562100"/>
              <a:gd name="connsiteX2" fmla="*/ 2266950 w 3914775"/>
              <a:gd name="connsiteY2" fmla="*/ 1514475 h 1562100"/>
              <a:gd name="connsiteX3" fmla="*/ 1943100 w 3914775"/>
              <a:gd name="connsiteY3" fmla="*/ 1514475 h 1562100"/>
              <a:gd name="connsiteX4" fmla="*/ 1943100 w 3914775"/>
              <a:gd name="connsiteY4" fmla="*/ 1471612 h 1562100"/>
              <a:gd name="connsiteX5" fmla="*/ 1338262 w 3914775"/>
              <a:gd name="connsiteY5" fmla="*/ 1471612 h 1562100"/>
              <a:gd name="connsiteX6" fmla="*/ 1338262 w 3914775"/>
              <a:gd name="connsiteY6" fmla="*/ 1433512 h 1562100"/>
              <a:gd name="connsiteX7" fmla="*/ 1309687 w 3914775"/>
              <a:gd name="connsiteY7" fmla="*/ 1433512 h 1562100"/>
              <a:gd name="connsiteX8" fmla="*/ 1309687 w 3914775"/>
              <a:gd name="connsiteY8" fmla="*/ 1400175 h 1562100"/>
              <a:gd name="connsiteX9" fmla="*/ 1276350 w 3914775"/>
              <a:gd name="connsiteY9" fmla="*/ 1400175 h 1562100"/>
              <a:gd name="connsiteX10" fmla="*/ 1276350 w 3914775"/>
              <a:gd name="connsiteY10" fmla="*/ 1362075 h 1562100"/>
              <a:gd name="connsiteX11" fmla="*/ 1233487 w 3914775"/>
              <a:gd name="connsiteY11" fmla="*/ 1362075 h 1562100"/>
              <a:gd name="connsiteX12" fmla="*/ 1233487 w 3914775"/>
              <a:gd name="connsiteY12" fmla="*/ 1314450 h 1562100"/>
              <a:gd name="connsiteX13" fmla="*/ 1119187 w 3914775"/>
              <a:gd name="connsiteY13" fmla="*/ 1314450 h 1562100"/>
              <a:gd name="connsiteX14" fmla="*/ 1119187 w 3914775"/>
              <a:gd name="connsiteY14" fmla="*/ 1228725 h 1562100"/>
              <a:gd name="connsiteX15" fmla="*/ 1095375 w 3914775"/>
              <a:gd name="connsiteY15" fmla="*/ 1228725 h 1562100"/>
              <a:gd name="connsiteX16" fmla="*/ 1095375 w 3914775"/>
              <a:gd name="connsiteY16" fmla="*/ 1200150 h 1562100"/>
              <a:gd name="connsiteX17" fmla="*/ 1066800 w 3914775"/>
              <a:gd name="connsiteY17" fmla="*/ 1200150 h 1562100"/>
              <a:gd name="connsiteX18" fmla="*/ 1066800 w 3914775"/>
              <a:gd name="connsiteY18" fmla="*/ 1166812 h 1562100"/>
              <a:gd name="connsiteX19" fmla="*/ 1047750 w 3914775"/>
              <a:gd name="connsiteY19" fmla="*/ 1166812 h 1562100"/>
              <a:gd name="connsiteX20" fmla="*/ 1047750 w 3914775"/>
              <a:gd name="connsiteY20" fmla="*/ 1128712 h 1562100"/>
              <a:gd name="connsiteX21" fmla="*/ 952500 w 3914775"/>
              <a:gd name="connsiteY21" fmla="*/ 1128712 h 1562100"/>
              <a:gd name="connsiteX22" fmla="*/ 952500 w 3914775"/>
              <a:gd name="connsiteY22" fmla="*/ 1076325 h 1562100"/>
              <a:gd name="connsiteX23" fmla="*/ 823912 w 3914775"/>
              <a:gd name="connsiteY23" fmla="*/ 1076325 h 1562100"/>
              <a:gd name="connsiteX24" fmla="*/ 823912 w 3914775"/>
              <a:gd name="connsiteY24" fmla="*/ 942975 h 1562100"/>
              <a:gd name="connsiteX25" fmla="*/ 795337 w 3914775"/>
              <a:gd name="connsiteY25" fmla="*/ 942975 h 1562100"/>
              <a:gd name="connsiteX26" fmla="*/ 795337 w 3914775"/>
              <a:gd name="connsiteY26" fmla="*/ 900112 h 1562100"/>
              <a:gd name="connsiteX27" fmla="*/ 776287 w 3914775"/>
              <a:gd name="connsiteY27" fmla="*/ 900112 h 1562100"/>
              <a:gd name="connsiteX28" fmla="*/ 776287 w 3914775"/>
              <a:gd name="connsiteY28" fmla="*/ 857250 h 1562100"/>
              <a:gd name="connsiteX29" fmla="*/ 614362 w 3914775"/>
              <a:gd name="connsiteY29" fmla="*/ 857250 h 1562100"/>
              <a:gd name="connsiteX30" fmla="*/ 614362 w 3914775"/>
              <a:gd name="connsiteY30" fmla="*/ 781050 h 1562100"/>
              <a:gd name="connsiteX31" fmla="*/ 538162 w 3914775"/>
              <a:gd name="connsiteY31" fmla="*/ 781050 h 1562100"/>
              <a:gd name="connsiteX32" fmla="*/ 538162 w 3914775"/>
              <a:gd name="connsiteY32" fmla="*/ 742950 h 1562100"/>
              <a:gd name="connsiteX33" fmla="*/ 452437 w 3914775"/>
              <a:gd name="connsiteY33" fmla="*/ 742950 h 1562100"/>
              <a:gd name="connsiteX34" fmla="*/ 452437 w 3914775"/>
              <a:gd name="connsiteY34" fmla="*/ 661987 h 1562100"/>
              <a:gd name="connsiteX35" fmla="*/ 419100 w 3914775"/>
              <a:gd name="connsiteY35" fmla="*/ 661987 h 1562100"/>
              <a:gd name="connsiteX36" fmla="*/ 419100 w 3914775"/>
              <a:gd name="connsiteY36" fmla="*/ 600075 h 1562100"/>
              <a:gd name="connsiteX37" fmla="*/ 400050 w 3914775"/>
              <a:gd name="connsiteY37" fmla="*/ 600075 h 1562100"/>
              <a:gd name="connsiteX38" fmla="*/ 400050 w 3914775"/>
              <a:gd name="connsiteY38" fmla="*/ 504825 h 1562100"/>
              <a:gd name="connsiteX39" fmla="*/ 195262 w 3914775"/>
              <a:gd name="connsiteY39" fmla="*/ 504825 h 1562100"/>
              <a:gd name="connsiteX40" fmla="*/ 195262 w 3914775"/>
              <a:gd name="connsiteY40" fmla="*/ 442912 h 1562100"/>
              <a:gd name="connsiteX41" fmla="*/ 180975 w 3914775"/>
              <a:gd name="connsiteY41" fmla="*/ 442912 h 1562100"/>
              <a:gd name="connsiteX42" fmla="*/ 180975 w 3914775"/>
              <a:gd name="connsiteY42" fmla="*/ 400050 h 1562100"/>
              <a:gd name="connsiteX43" fmla="*/ 166687 w 3914775"/>
              <a:gd name="connsiteY43" fmla="*/ 400050 h 1562100"/>
              <a:gd name="connsiteX44" fmla="*/ 166687 w 3914775"/>
              <a:gd name="connsiteY44" fmla="*/ 376237 h 1562100"/>
              <a:gd name="connsiteX45" fmla="*/ 109537 w 3914775"/>
              <a:gd name="connsiteY45" fmla="*/ 376237 h 1562100"/>
              <a:gd name="connsiteX46" fmla="*/ 109537 w 3914775"/>
              <a:gd name="connsiteY46" fmla="*/ 319087 h 1562100"/>
              <a:gd name="connsiteX47" fmla="*/ 80962 w 3914775"/>
              <a:gd name="connsiteY47" fmla="*/ 319087 h 1562100"/>
              <a:gd name="connsiteX48" fmla="*/ 80962 w 3914775"/>
              <a:gd name="connsiteY48" fmla="*/ 271462 h 1562100"/>
              <a:gd name="connsiteX49" fmla="*/ 61912 w 3914775"/>
              <a:gd name="connsiteY49" fmla="*/ 271462 h 1562100"/>
              <a:gd name="connsiteX50" fmla="*/ 61912 w 3914775"/>
              <a:gd name="connsiteY50" fmla="*/ 123825 h 1562100"/>
              <a:gd name="connsiteX51" fmla="*/ 0 w 3914775"/>
              <a:gd name="connsiteY51" fmla="*/ 123825 h 1562100"/>
              <a:gd name="connsiteX52" fmla="*/ 0 w 3914775"/>
              <a:gd name="connsiteY52" fmla="*/ 0 h 156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914775" h="1562100">
                <a:moveTo>
                  <a:pt x="3914775" y="1562100"/>
                </a:moveTo>
                <a:lnTo>
                  <a:pt x="2266950" y="1562100"/>
                </a:lnTo>
                <a:lnTo>
                  <a:pt x="2266950" y="1514475"/>
                </a:lnTo>
                <a:lnTo>
                  <a:pt x="1943100" y="1514475"/>
                </a:lnTo>
                <a:lnTo>
                  <a:pt x="1943100" y="1471612"/>
                </a:lnTo>
                <a:lnTo>
                  <a:pt x="1338262" y="1471612"/>
                </a:lnTo>
                <a:lnTo>
                  <a:pt x="1338262" y="1433512"/>
                </a:lnTo>
                <a:lnTo>
                  <a:pt x="1309687" y="1433512"/>
                </a:lnTo>
                <a:lnTo>
                  <a:pt x="1309687" y="1400175"/>
                </a:lnTo>
                <a:lnTo>
                  <a:pt x="1276350" y="1400175"/>
                </a:lnTo>
                <a:lnTo>
                  <a:pt x="1276350" y="1362075"/>
                </a:lnTo>
                <a:lnTo>
                  <a:pt x="1233487" y="1362075"/>
                </a:lnTo>
                <a:lnTo>
                  <a:pt x="1233487" y="1314450"/>
                </a:lnTo>
                <a:lnTo>
                  <a:pt x="1119187" y="1314450"/>
                </a:lnTo>
                <a:lnTo>
                  <a:pt x="1119187" y="1228725"/>
                </a:lnTo>
                <a:lnTo>
                  <a:pt x="1095375" y="1228725"/>
                </a:lnTo>
                <a:lnTo>
                  <a:pt x="1095375" y="1200150"/>
                </a:lnTo>
                <a:lnTo>
                  <a:pt x="1066800" y="1200150"/>
                </a:lnTo>
                <a:lnTo>
                  <a:pt x="1066800" y="1166812"/>
                </a:lnTo>
                <a:lnTo>
                  <a:pt x="1047750" y="1166812"/>
                </a:lnTo>
                <a:lnTo>
                  <a:pt x="1047750" y="1128712"/>
                </a:lnTo>
                <a:lnTo>
                  <a:pt x="952500" y="1128712"/>
                </a:lnTo>
                <a:lnTo>
                  <a:pt x="952500" y="1076325"/>
                </a:lnTo>
                <a:lnTo>
                  <a:pt x="823912" y="1076325"/>
                </a:lnTo>
                <a:lnTo>
                  <a:pt x="823912" y="942975"/>
                </a:lnTo>
                <a:lnTo>
                  <a:pt x="795337" y="942975"/>
                </a:lnTo>
                <a:lnTo>
                  <a:pt x="795337" y="900112"/>
                </a:lnTo>
                <a:lnTo>
                  <a:pt x="776287" y="900112"/>
                </a:lnTo>
                <a:lnTo>
                  <a:pt x="776287" y="857250"/>
                </a:lnTo>
                <a:lnTo>
                  <a:pt x="614362" y="857250"/>
                </a:lnTo>
                <a:lnTo>
                  <a:pt x="614362" y="781050"/>
                </a:lnTo>
                <a:lnTo>
                  <a:pt x="538162" y="781050"/>
                </a:lnTo>
                <a:lnTo>
                  <a:pt x="538162" y="742950"/>
                </a:lnTo>
                <a:lnTo>
                  <a:pt x="452437" y="742950"/>
                </a:lnTo>
                <a:lnTo>
                  <a:pt x="452437" y="661987"/>
                </a:lnTo>
                <a:lnTo>
                  <a:pt x="419100" y="661987"/>
                </a:lnTo>
                <a:lnTo>
                  <a:pt x="419100" y="600075"/>
                </a:lnTo>
                <a:lnTo>
                  <a:pt x="400050" y="600075"/>
                </a:lnTo>
                <a:lnTo>
                  <a:pt x="400050" y="504825"/>
                </a:lnTo>
                <a:lnTo>
                  <a:pt x="195262" y="504825"/>
                </a:lnTo>
                <a:lnTo>
                  <a:pt x="195262" y="442912"/>
                </a:lnTo>
                <a:lnTo>
                  <a:pt x="180975" y="442912"/>
                </a:lnTo>
                <a:lnTo>
                  <a:pt x="180975" y="400050"/>
                </a:lnTo>
                <a:lnTo>
                  <a:pt x="166687" y="400050"/>
                </a:lnTo>
                <a:lnTo>
                  <a:pt x="166687" y="376237"/>
                </a:lnTo>
                <a:lnTo>
                  <a:pt x="109537" y="376237"/>
                </a:lnTo>
                <a:lnTo>
                  <a:pt x="109537" y="319087"/>
                </a:lnTo>
                <a:lnTo>
                  <a:pt x="80962" y="319087"/>
                </a:lnTo>
                <a:lnTo>
                  <a:pt x="80962" y="271462"/>
                </a:lnTo>
                <a:lnTo>
                  <a:pt x="61912" y="271462"/>
                </a:lnTo>
                <a:lnTo>
                  <a:pt x="61912" y="123825"/>
                </a:lnTo>
                <a:lnTo>
                  <a:pt x="0" y="123825"/>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58758" name="Group 458757">
            <a:extLst>
              <a:ext uri="{FF2B5EF4-FFF2-40B4-BE49-F238E27FC236}">
                <a16:creationId xmlns:a16="http://schemas.microsoft.com/office/drawing/2014/main" id="{6393AB2C-24DB-4125-BC94-45A2291920A8}"/>
              </a:ext>
            </a:extLst>
          </p:cNvPr>
          <p:cNvGrpSpPr/>
          <p:nvPr/>
        </p:nvGrpSpPr>
        <p:grpSpPr>
          <a:xfrm>
            <a:off x="2112323" y="2381192"/>
            <a:ext cx="3643343" cy="1052064"/>
            <a:chOff x="2112323" y="2381192"/>
            <a:chExt cx="3643343" cy="1052064"/>
          </a:xfrm>
        </p:grpSpPr>
        <p:sp>
          <p:nvSpPr>
            <p:cNvPr id="458757" name="TextBox 458756">
              <a:extLst>
                <a:ext uri="{FF2B5EF4-FFF2-40B4-BE49-F238E27FC236}">
                  <a16:creationId xmlns:a16="http://schemas.microsoft.com/office/drawing/2014/main" id="{5D67D9F3-9544-40D2-87CA-3FC204458BEE}"/>
                </a:ext>
              </a:extLst>
            </p:cNvPr>
            <p:cNvSpPr txBox="1"/>
            <p:nvPr/>
          </p:nvSpPr>
          <p:spPr bwMode="auto">
            <a:xfrm>
              <a:off x="2112323" y="2381192"/>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4" name="TextBox 113">
              <a:extLst>
                <a:ext uri="{FF2B5EF4-FFF2-40B4-BE49-F238E27FC236}">
                  <a16:creationId xmlns:a16="http://schemas.microsoft.com/office/drawing/2014/main" id="{277C8C6C-BCF7-43F8-8669-C82D56A6EB40}"/>
                </a:ext>
              </a:extLst>
            </p:cNvPr>
            <p:cNvSpPr txBox="1"/>
            <p:nvPr/>
          </p:nvSpPr>
          <p:spPr bwMode="auto">
            <a:xfrm>
              <a:off x="2198421" y="2381192"/>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5" name="TextBox 114">
              <a:extLst>
                <a:ext uri="{FF2B5EF4-FFF2-40B4-BE49-F238E27FC236}">
                  <a16:creationId xmlns:a16="http://schemas.microsoft.com/office/drawing/2014/main" id="{234CBE35-5651-43A3-9AC8-13399D845659}"/>
                </a:ext>
              </a:extLst>
            </p:cNvPr>
            <p:cNvSpPr txBox="1"/>
            <p:nvPr/>
          </p:nvSpPr>
          <p:spPr bwMode="auto">
            <a:xfrm>
              <a:off x="2512618" y="2605356"/>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6" name="TextBox 115">
              <a:extLst>
                <a:ext uri="{FF2B5EF4-FFF2-40B4-BE49-F238E27FC236}">
                  <a16:creationId xmlns:a16="http://schemas.microsoft.com/office/drawing/2014/main" id="{FC1AAD1F-50ED-48D6-9B58-C09F0301FFA7}"/>
                </a:ext>
              </a:extLst>
            </p:cNvPr>
            <p:cNvSpPr txBox="1"/>
            <p:nvPr/>
          </p:nvSpPr>
          <p:spPr bwMode="auto">
            <a:xfrm>
              <a:off x="2205457" y="2452147"/>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7" name="TextBox 116">
              <a:extLst>
                <a:ext uri="{FF2B5EF4-FFF2-40B4-BE49-F238E27FC236}">
                  <a16:creationId xmlns:a16="http://schemas.microsoft.com/office/drawing/2014/main" id="{3460CB05-1A3F-45D5-9590-75110813A914}"/>
                </a:ext>
              </a:extLst>
            </p:cNvPr>
            <p:cNvSpPr txBox="1"/>
            <p:nvPr/>
          </p:nvSpPr>
          <p:spPr bwMode="auto">
            <a:xfrm>
              <a:off x="2682363" y="2653464"/>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8" name="TextBox 117">
              <a:extLst>
                <a:ext uri="{FF2B5EF4-FFF2-40B4-BE49-F238E27FC236}">
                  <a16:creationId xmlns:a16="http://schemas.microsoft.com/office/drawing/2014/main" id="{686536BB-60EA-4CE7-AD85-21DEC8481F78}"/>
                </a:ext>
              </a:extLst>
            </p:cNvPr>
            <p:cNvSpPr txBox="1"/>
            <p:nvPr/>
          </p:nvSpPr>
          <p:spPr bwMode="auto">
            <a:xfrm>
              <a:off x="2642866" y="2653465"/>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9" name="TextBox 118">
              <a:extLst>
                <a:ext uri="{FF2B5EF4-FFF2-40B4-BE49-F238E27FC236}">
                  <a16:creationId xmlns:a16="http://schemas.microsoft.com/office/drawing/2014/main" id="{6D0FBC53-FE38-4788-8874-9B1B7CA2A6DD}"/>
                </a:ext>
              </a:extLst>
            </p:cNvPr>
            <p:cNvSpPr txBox="1"/>
            <p:nvPr/>
          </p:nvSpPr>
          <p:spPr bwMode="auto">
            <a:xfrm>
              <a:off x="2731292" y="2656845"/>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0" name="TextBox 119">
              <a:extLst>
                <a:ext uri="{FF2B5EF4-FFF2-40B4-BE49-F238E27FC236}">
                  <a16:creationId xmlns:a16="http://schemas.microsoft.com/office/drawing/2014/main" id="{229EFB59-C7D1-4E7E-8C7F-3952E6238E9F}"/>
                </a:ext>
              </a:extLst>
            </p:cNvPr>
            <p:cNvSpPr txBox="1"/>
            <p:nvPr/>
          </p:nvSpPr>
          <p:spPr bwMode="auto">
            <a:xfrm>
              <a:off x="2803471" y="2653464"/>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1" name="TextBox 120">
              <a:extLst>
                <a:ext uri="{FF2B5EF4-FFF2-40B4-BE49-F238E27FC236}">
                  <a16:creationId xmlns:a16="http://schemas.microsoft.com/office/drawing/2014/main" id="{76ED2FDC-C76B-48E8-9751-FBDAE9FE8471}"/>
                </a:ext>
              </a:extLst>
            </p:cNvPr>
            <p:cNvSpPr txBox="1"/>
            <p:nvPr/>
          </p:nvSpPr>
          <p:spPr bwMode="auto">
            <a:xfrm>
              <a:off x="2875569" y="2653464"/>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2" name="TextBox 121">
              <a:extLst>
                <a:ext uri="{FF2B5EF4-FFF2-40B4-BE49-F238E27FC236}">
                  <a16:creationId xmlns:a16="http://schemas.microsoft.com/office/drawing/2014/main" id="{BFA34BCC-E27B-49A7-9AD2-BC8BD3385D13}"/>
                </a:ext>
              </a:extLst>
            </p:cNvPr>
            <p:cNvSpPr txBox="1"/>
            <p:nvPr/>
          </p:nvSpPr>
          <p:spPr bwMode="auto">
            <a:xfrm>
              <a:off x="2960818" y="2699709"/>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3" name="TextBox 122">
              <a:extLst>
                <a:ext uri="{FF2B5EF4-FFF2-40B4-BE49-F238E27FC236}">
                  <a16:creationId xmlns:a16="http://schemas.microsoft.com/office/drawing/2014/main" id="{2FCD695E-C545-4368-92C2-1F48D35AE86D}"/>
                </a:ext>
              </a:extLst>
            </p:cNvPr>
            <p:cNvSpPr txBox="1"/>
            <p:nvPr/>
          </p:nvSpPr>
          <p:spPr bwMode="auto">
            <a:xfrm>
              <a:off x="3061587" y="2695808"/>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4" name="TextBox 123">
              <a:extLst>
                <a:ext uri="{FF2B5EF4-FFF2-40B4-BE49-F238E27FC236}">
                  <a16:creationId xmlns:a16="http://schemas.microsoft.com/office/drawing/2014/main" id="{C82F23DF-1E56-443C-9D9F-307EB3D93CE5}"/>
                </a:ext>
              </a:extLst>
            </p:cNvPr>
            <p:cNvSpPr txBox="1"/>
            <p:nvPr/>
          </p:nvSpPr>
          <p:spPr bwMode="auto">
            <a:xfrm>
              <a:off x="3145983" y="2699709"/>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5" name="TextBox 124">
              <a:extLst>
                <a:ext uri="{FF2B5EF4-FFF2-40B4-BE49-F238E27FC236}">
                  <a16:creationId xmlns:a16="http://schemas.microsoft.com/office/drawing/2014/main" id="{3A19D660-02B7-4897-8A55-7E416C956B38}"/>
                </a:ext>
              </a:extLst>
            </p:cNvPr>
            <p:cNvSpPr txBox="1"/>
            <p:nvPr/>
          </p:nvSpPr>
          <p:spPr bwMode="auto">
            <a:xfrm>
              <a:off x="3217222" y="2790022"/>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6" name="TextBox 125">
              <a:extLst>
                <a:ext uri="{FF2B5EF4-FFF2-40B4-BE49-F238E27FC236}">
                  <a16:creationId xmlns:a16="http://schemas.microsoft.com/office/drawing/2014/main" id="{41CF0209-B036-41A8-9B1A-ECCA9D0A2D49}"/>
                </a:ext>
              </a:extLst>
            </p:cNvPr>
            <p:cNvSpPr txBox="1"/>
            <p:nvPr/>
          </p:nvSpPr>
          <p:spPr bwMode="auto">
            <a:xfrm>
              <a:off x="3249984" y="2795649"/>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7" name="TextBox 126">
              <a:extLst>
                <a:ext uri="{FF2B5EF4-FFF2-40B4-BE49-F238E27FC236}">
                  <a16:creationId xmlns:a16="http://schemas.microsoft.com/office/drawing/2014/main" id="{18FA2E5C-2A50-447B-AAFC-0F7017A5BFF0}"/>
                </a:ext>
              </a:extLst>
            </p:cNvPr>
            <p:cNvSpPr txBox="1"/>
            <p:nvPr/>
          </p:nvSpPr>
          <p:spPr bwMode="auto">
            <a:xfrm>
              <a:off x="3308747" y="2801338"/>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8" name="TextBox 127">
              <a:extLst>
                <a:ext uri="{FF2B5EF4-FFF2-40B4-BE49-F238E27FC236}">
                  <a16:creationId xmlns:a16="http://schemas.microsoft.com/office/drawing/2014/main" id="{47A30D9D-762B-4C6F-8EB3-D71302ECF04E}"/>
                </a:ext>
              </a:extLst>
            </p:cNvPr>
            <p:cNvSpPr txBox="1"/>
            <p:nvPr/>
          </p:nvSpPr>
          <p:spPr bwMode="auto">
            <a:xfrm>
              <a:off x="3378130" y="2807027"/>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9" name="TextBox 128">
              <a:extLst>
                <a:ext uri="{FF2B5EF4-FFF2-40B4-BE49-F238E27FC236}">
                  <a16:creationId xmlns:a16="http://schemas.microsoft.com/office/drawing/2014/main" id="{7FBBB419-49FE-46D9-8C2A-88272F1795E3}"/>
                </a:ext>
              </a:extLst>
            </p:cNvPr>
            <p:cNvSpPr txBox="1"/>
            <p:nvPr/>
          </p:nvSpPr>
          <p:spPr bwMode="auto">
            <a:xfrm>
              <a:off x="3345652" y="2805075"/>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0" name="TextBox 129">
              <a:extLst>
                <a:ext uri="{FF2B5EF4-FFF2-40B4-BE49-F238E27FC236}">
                  <a16:creationId xmlns:a16="http://schemas.microsoft.com/office/drawing/2014/main" id="{CB78DDFA-C13E-46A5-A87D-7826CB345D67}"/>
                </a:ext>
              </a:extLst>
            </p:cNvPr>
            <p:cNvSpPr txBox="1"/>
            <p:nvPr/>
          </p:nvSpPr>
          <p:spPr bwMode="auto">
            <a:xfrm>
              <a:off x="3435770" y="2802314"/>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1" name="TextBox 130">
              <a:extLst>
                <a:ext uri="{FF2B5EF4-FFF2-40B4-BE49-F238E27FC236}">
                  <a16:creationId xmlns:a16="http://schemas.microsoft.com/office/drawing/2014/main" id="{C86B8E12-BEDA-4749-8829-B7D574C7BCEB}"/>
                </a:ext>
              </a:extLst>
            </p:cNvPr>
            <p:cNvSpPr txBox="1"/>
            <p:nvPr/>
          </p:nvSpPr>
          <p:spPr bwMode="auto">
            <a:xfrm>
              <a:off x="3464874" y="2803115"/>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2" name="TextBox 131">
              <a:extLst>
                <a:ext uri="{FF2B5EF4-FFF2-40B4-BE49-F238E27FC236}">
                  <a16:creationId xmlns:a16="http://schemas.microsoft.com/office/drawing/2014/main" id="{CEDA6372-9D59-47DC-991C-47F90D8452E9}"/>
                </a:ext>
              </a:extLst>
            </p:cNvPr>
            <p:cNvSpPr txBox="1"/>
            <p:nvPr/>
          </p:nvSpPr>
          <p:spPr bwMode="auto">
            <a:xfrm>
              <a:off x="3511447" y="2803115"/>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3" name="TextBox 132">
              <a:extLst>
                <a:ext uri="{FF2B5EF4-FFF2-40B4-BE49-F238E27FC236}">
                  <a16:creationId xmlns:a16="http://schemas.microsoft.com/office/drawing/2014/main" id="{26EB1254-BFBD-497D-8BB3-9E0DB87F5B4D}"/>
                </a:ext>
              </a:extLst>
            </p:cNvPr>
            <p:cNvSpPr txBox="1"/>
            <p:nvPr/>
          </p:nvSpPr>
          <p:spPr bwMode="auto">
            <a:xfrm>
              <a:off x="3535034" y="2801388"/>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4" name="TextBox 133">
              <a:extLst>
                <a:ext uri="{FF2B5EF4-FFF2-40B4-BE49-F238E27FC236}">
                  <a16:creationId xmlns:a16="http://schemas.microsoft.com/office/drawing/2014/main" id="{C17D09DA-61F1-4AE8-99EB-2BDFEC38D52A}"/>
                </a:ext>
              </a:extLst>
            </p:cNvPr>
            <p:cNvSpPr txBox="1"/>
            <p:nvPr/>
          </p:nvSpPr>
          <p:spPr bwMode="auto">
            <a:xfrm>
              <a:off x="3611063" y="2863981"/>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5" name="TextBox 134">
              <a:extLst>
                <a:ext uri="{FF2B5EF4-FFF2-40B4-BE49-F238E27FC236}">
                  <a16:creationId xmlns:a16="http://schemas.microsoft.com/office/drawing/2014/main" id="{4646354F-E8B0-40BB-9580-774F73F71E6C}"/>
                </a:ext>
              </a:extLst>
            </p:cNvPr>
            <p:cNvSpPr txBox="1"/>
            <p:nvPr/>
          </p:nvSpPr>
          <p:spPr bwMode="auto">
            <a:xfrm>
              <a:off x="3587476" y="2859687"/>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6" name="TextBox 135">
              <a:extLst>
                <a:ext uri="{FF2B5EF4-FFF2-40B4-BE49-F238E27FC236}">
                  <a16:creationId xmlns:a16="http://schemas.microsoft.com/office/drawing/2014/main" id="{366C6920-EC0A-41FA-8D09-5637B0E4649D}"/>
                </a:ext>
              </a:extLst>
            </p:cNvPr>
            <p:cNvSpPr txBox="1"/>
            <p:nvPr/>
          </p:nvSpPr>
          <p:spPr bwMode="auto">
            <a:xfrm>
              <a:off x="3632851" y="2862474"/>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7" name="TextBox 136">
              <a:extLst>
                <a:ext uri="{FF2B5EF4-FFF2-40B4-BE49-F238E27FC236}">
                  <a16:creationId xmlns:a16="http://schemas.microsoft.com/office/drawing/2014/main" id="{8D640AE6-5C8B-47E5-9A12-3BE16F91E5C6}"/>
                </a:ext>
              </a:extLst>
            </p:cNvPr>
            <p:cNvSpPr txBox="1"/>
            <p:nvPr/>
          </p:nvSpPr>
          <p:spPr bwMode="auto">
            <a:xfrm>
              <a:off x="3693562" y="2867153"/>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8" name="TextBox 137">
              <a:extLst>
                <a:ext uri="{FF2B5EF4-FFF2-40B4-BE49-F238E27FC236}">
                  <a16:creationId xmlns:a16="http://schemas.microsoft.com/office/drawing/2014/main" id="{51BFF8C2-20AA-4C55-AE84-B267C8CF7E6A}"/>
                </a:ext>
              </a:extLst>
            </p:cNvPr>
            <p:cNvSpPr txBox="1"/>
            <p:nvPr/>
          </p:nvSpPr>
          <p:spPr bwMode="auto">
            <a:xfrm>
              <a:off x="3759471" y="2862473"/>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9" name="TextBox 138">
              <a:extLst>
                <a:ext uri="{FF2B5EF4-FFF2-40B4-BE49-F238E27FC236}">
                  <a16:creationId xmlns:a16="http://schemas.microsoft.com/office/drawing/2014/main" id="{83D74770-E956-483B-B676-055CDA532D48}"/>
                </a:ext>
              </a:extLst>
            </p:cNvPr>
            <p:cNvSpPr txBox="1"/>
            <p:nvPr/>
          </p:nvSpPr>
          <p:spPr bwMode="auto">
            <a:xfrm>
              <a:off x="3818633" y="2858483"/>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0" name="TextBox 139">
              <a:extLst>
                <a:ext uri="{FF2B5EF4-FFF2-40B4-BE49-F238E27FC236}">
                  <a16:creationId xmlns:a16="http://schemas.microsoft.com/office/drawing/2014/main" id="{79DC1A16-4831-4C25-9906-23B99BD83F86}"/>
                </a:ext>
              </a:extLst>
            </p:cNvPr>
            <p:cNvSpPr txBox="1"/>
            <p:nvPr/>
          </p:nvSpPr>
          <p:spPr bwMode="auto">
            <a:xfrm>
              <a:off x="3798177" y="2860372"/>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1" name="TextBox 140">
              <a:extLst>
                <a:ext uri="{FF2B5EF4-FFF2-40B4-BE49-F238E27FC236}">
                  <a16:creationId xmlns:a16="http://schemas.microsoft.com/office/drawing/2014/main" id="{5DAB7174-BEF4-495B-AC4E-FC3EBF03D7BD}"/>
                </a:ext>
              </a:extLst>
            </p:cNvPr>
            <p:cNvSpPr txBox="1"/>
            <p:nvPr/>
          </p:nvSpPr>
          <p:spPr bwMode="auto">
            <a:xfrm>
              <a:off x="3858864" y="2863929"/>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2" name="TextBox 141">
              <a:extLst>
                <a:ext uri="{FF2B5EF4-FFF2-40B4-BE49-F238E27FC236}">
                  <a16:creationId xmlns:a16="http://schemas.microsoft.com/office/drawing/2014/main" id="{D63C4EB4-ADB3-4A7A-BB9E-47174BEFDB2F}"/>
                </a:ext>
              </a:extLst>
            </p:cNvPr>
            <p:cNvSpPr txBox="1"/>
            <p:nvPr/>
          </p:nvSpPr>
          <p:spPr bwMode="auto">
            <a:xfrm>
              <a:off x="3883722" y="2858432"/>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3" name="TextBox 142">
              <a:extLst>
                <a:ext uri="{FF2B5EF4-FFF2-40B4-BE49-F238E27FC236}">
                  <a16:creationId xmlns:a16="http://schemas.microsoft.com/office/drawing/2014/main" id="{411DC829-49A4-45A2-8597-993FE9048F1F}"/>
                </a:ext>
              </a:extLst>
            </p:cNvPr>
            <p:cNvSpPr txBox="1"/>
            <p:nvPr/>
          </p:nvSpPr>
          <p:spPr bwMode="auto">
            <a:xfrm>
              <a:off x="3978704" y="2858432"/>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4" name="TextBox 143">
              <a:extLst>
                <a:ext uri="{FF2B5EF4-FFF2-40B4-BE49-F238E27FC236}">
                  <a16:creationId xmlns:a16="http://schemas.microsoft.com/office/drawing/2014/main" id="{22C514D9-CFC2-47C5-9E1A-285A8F78CE00}"/>
                </a:ext>
              </a:extLst>
            </p:cNvPr>
            <p:cNvSpPr txBox="1"/>
            <p:nvPr/>
          </p:nvSpPr>
          <p:spPr bwMode="auto">
            <a:xfrm>
              <a:off x="4015315" y="2863877"/>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5" name="TextBox 144">
              <a:extLst>
                <a:ext uri="{FF2B5EF4-FFF2-40B4-BE49-F238E27FC236}">
                  <a16:creationId xmlns:a16="http://schemas.microsoft.com/office/drawing/2014/main" id="{5FCEC59C-EE01-4A9D-8558-591517685FD1}"/>
                </a:ext>
              </a:extLst>
            </p:cNvPr>
            <p:cNvSpPr txBox="1"/>
            <p:nvPr/>
          </p:nvSpPr>
          <p:spPr bwMode="auto">
            <a:xfrm>
              <a:off x="4088045" y="2867210"/>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6" name="TextBox 145">
              <a:extLst>
                <a:ext uri="{FF2B5EF4-FFF2-40B4-BE49-F238E27FC236}">
                  <a16:creationId xmlns:a16="http://schemas.microsoft.com/office/drawing/2014/main" id="{E84B366C-7C1E-42DA-8439-6DB46C10510D}"/>
                </a:ext>
              </a:extLst>
            </p:cNvPr>
            <p:cNvSpPr txBox="1"/>
            <p:nvPr/>
          </p:nvSpPr>
          <p:spPr bwMode="auto">
            <a:xfrm>
              <a:off x="4173252" y="2863825"/>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7" name="TextBox 146">
              <a:extLst>
                <a:ext uri="{FF2B5EF4-FFF2-40B4-BE49-F238E27FC236}">
                  <a16:creationId xmlns:a16="http://schemas.microsoft.com/office/drawing/2014/main" id="{49B572F8-8E38-4250-8943-3E9705ABA530}"/>
                </a:ext>
              </a:extLst>
            </p:cNvPr>
            <p:cNvSpPr txBox="1"/>
            <p:nvPr/>
          </p:nvSpPr>
          <p:spPr bwMode="auto">
            <a:xfrm>
              <a:off x="4226182" y="2867712"/>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8" name="TextBox 147">
              <a:extLst>
                <a:ext uri="{FF2B5EF4-FFF2-40B4-BE49-F238E27FC236}">
                  <a16:creationId xmlns:a16="http://schemas.microsoft.com/office/drawing/2014/main" id="{A1C0480D-F53D-470B-8D83-0870357A14CE}"/>
                </a:ext>
              </a:extLst>
            </p:cNvPr>
            <p:cNvSpPr txBox="1"/>
            <p:nvPr/>
          </p:nvSpPr>
          <p:spPr bwMode="auto">
            <a:xfrm>
              <a:off x="4277992" y="2862899"/>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9" name="TextBox 148">
              <a:extLst>
                <a:ext uri="{FF2B5EF4-FFF2-40B4-BE49-F238E27FC236}">
                  <a16:creationId xmlns:a16="http://schemas.microsoft.com/office/drawing/2014/main" id="{84F82E4E-7EB6-4821-B106-E69A7A9F6EEF}"/>
                </a:ext>
              </a:extLst>
            </p:cNvPr>
            <p:cNvSpPr txBox="1"/>
            <p:nvPr/>
          </p:nvSpPr>
          <p:spPr bwMode="auto">
            <a:xfrm>
              <a:off x="4315640" y="2862879"/>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0" name="TextBox 149">
              <a:extLst>
                <a:ext uri="{FF2B5EF4-FFF2-40B4-BE49-F238E27FC236}">
                  <a16:creationId xmlns:a16="http://schemas.microsoft.com/office/drawing/2014/main" id="{F5D0B281-B768-446F-98FD-6DE41EC1C4FC}"/>
                </a:ext>
              </a:extLst>
            </p:cNvPr>
            <p:cNvSpPr txBox="1"/>
            <p:nvPr/>
          </p:nvSpPr>
          <p:spPr bwMode="auto">
            <a:xfrm>
              <a:off x="4345839" y="2861852"/>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1" name="TextBox 150">
              <a:extLst>
                <a:ext uri="{FF2B5EF4-FFF2-40B4-BE49-F238E27FC236}">
                  <a16:creationId xmlns:a16="http://schemas.microsoft.com/office/drawing/2014/main" id="{6BBF0DEB-1490-4559-9D44-039362DFE327}"/>
                </a:ext>
              </a:extLst>
            </p:cNvPr>
            <p:cNvSpPr txBox="1"/>
            <p:nvPr/>
          </p:nvSpPr>
          <p:spPr bwMode="auto">
            <a:xfrm>
              <a:off x="4493502" y="3058294"/>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2" name="TextBox 151">
              <a:extLst>
                <a:ext uri="{FF2B5EF4-FFF2-40B4-BE49-F238E27FC236}">
                  <a16:creationId xmlns:a16="http://schemas.microsoft.com/office/drawing/2014/main" id="{B1AEAD3A-F809-4999-BD8E-6BDC1010CCB3}"/>
                </a:ext>
              </a:extLst>
            </p:cNvPr>
            <p:cNvSpPr txBox="1"/>
            <p:nvPr/>
          </p:nvSpPr>
          <p:spPr bwMode="auto">
            <a:xfrm>
              <a:off x="4573536" y="3063924"/>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3" name="TextBox 152">
              <a:extLst>
                <a:ext uri="{FF2B5EF4-FFF2-40B4-BE49-F238E27FC236}">
                  <a16:creationId xmlns:a16="http://schemas.microsoft.com/office/drawing/2014/main" id="{EADBD441-C44F-4060-B370-CB8887291072}"/>
                </a:ext>
              </a:extLst>
            </p:cNvPr>
            <p:cNvSpPr txBox="1"/>
            <p:nvPr/>
          </p:nvSpPr>
          <p:spPr bwMode="auto">
            <a:xfrm>
              <a:off x="4668443" y="3059448"/>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4" name="TextBox 153">
              <a:extLst>
                <a:ext uri="{FF2B5EF4-FFF2-40B4-BE49-F238E27FC236}">
                  <a16:creationId xmlns:a16="http://schemas.microsoft.com/office/drawing/2014/main" id="{3BCB91D4-E656-4DEB-91F8-D0342993FF99}"/>
                </a:ext>
              </a:extLst>
            </p:cNvPr>
            <p:cNvSpPr txBox="1"/>
            <p:nvPr/>
          </p:nvSpPr>
          <p:spPr bwMode="auto">
            <a:xfrm>
              <a:off x="4612814" y="3059448"/>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5" name="TextBox 154">
              <a:extLst>
                <a:ext uri="{FF2B5EF4-FFF2-40B4-BE49-F238E27FC236}">
                  <a16:creationId xmlns:a16="http://schemas.microsoft.com/office/drawing/2014/main" id="{58F4F9AF-FB3F-4CDC-8B91-69E16DAC3B08}"/>
                </a:ext>
              </a:extLst>
            </p:cNvPr>
            <p:cNvSpPr txBox="1"/>
            <p:nvPr/>
          </p:nvSpPr>
          <p:spPr bwMode="auto">
            <a:xfrm>
              <a:off x="4780104" y="3059448"/>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6" name="TextBox 155">
              <a:extLst>
                <a:ext uri="{FF2B5EF4-FFF2-40B4-BE49-F238E27FC236}">
                  <a16:creationId xmlns:a16="http://schemas.microsoft.com/office/drawing/2014/main" id="{70893F8E-D3BF-48DF-916E-321D1AE28FF4}"/>
                </a:ext>
              </a:extLst>
            </p:cNvPr>
            <p:cNvSpPr txBox="1"/>
            <p:nvPr/>
          </p:nvSpPr>
          <p:spPr bwMode="auto">
            <a:xfrm>
              <a:off x="4944017" y="3059448"/>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7" name="TextBox 156">
              <a:extLst>
                <a:ext uri="{FF2B5EF4-FFF2-40B4-BE49-F238E27FC236}">
                  <a16:creationId xmlns:a16="http://schemas.microsoft.com/office/drawing/2014/main" id="{6AC0EE36-EEF4-4DD8-A519-956A934416BF}"/>
                </a:ext>
              </a:extLst>
            </p:cNvPr>
            <p:cNvSpPr txBox="1"/>
            <p:nvPr/>
          </p:nvSpPr>
          <p:spPr bwMode="auto">
            <a:xfrm>
              <a:off x="4977824" y="3059448"/>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8" name="TextBox 157">
              <a:extLst>
                <a:ext uri="{FF2B5EF4-FFF2-40B4-BE49-F238E27FC236}">
                  <a16:creationId xmlns:a16="http://schemas.microsoft.com/office/drawing/2014/main" id="{6DC0740A-6FB3-4CEE-81E4-328CA641B019}"/>
                </a:ext>
              </a:extLst>
            </p:cNvPr>
            <p:cNvSpPr txBox="1"/>
            <p:nvPr/>
          </p:nvSpPr>
          <p:spPr bwMode="auto">
            <a:xfrm>
              <a:off x="5032999" y="3059448"/>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9" name="TextBox 158">
              <a:extLst>
                <a:ext uri="{FF2B5EF4-FFF2-40B4-BE49-F238E27FC236}">
                  <a16:creationId xmlns:a16="http://schemas.microsoft.com/office/drawing/2014/main" id="{AB80D78C-BD2A-40C7-8C59-C0F89D6A39DC}"/>
                </a:ext>
              </a:extLst>
            </p:cNvPr>
            <p:cNvSpPr txBox="1"/>
            <p:nvPr/>
          </p:nvSpPr>
          <p:spPr bwMode="auto">
            <a:xfrm>
              <a:off x="5139519" y="3059448"/>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0" name="TextBox 159">
              <a:extLst>
                <a:ext uri="{FF2B5EF4-FFF2-40B4-BE49-F238E27FC236}">
                  <a16:creationId xmlns:a16="http://schemas.microsoft.com/office/drawing/2014/main" id="{86B388FB-F337-4F3B-A8F2-C39FD23C808C}"/>
                </a:ext>
              </a:extLst>
            </p:cNvPr>
            <p:cNvSpPr txBox="1"/>
            <p:nvPr/>
          </p:nvSpPr>
          <p:spPr bwMode="auto">
            <a:xfrm>
              <a:off x="5377887" y="3059448"/>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sp>
        <p:nvSpPr>
          <p:cNvPr id="162" name="TextBox 161">
            <a:extLst>
              <a:ext uri="{FF2B5EF4-FFF2-40B4-BE49-F238E27FC236}">
                <a16:creationId xmlns:a16="http://schemas.microsoft.com/office/drawing/2014/main" id="{41B9E330-91C6-48AC-848D-BDD2F19C83A9}"/>
              </a:ext>
            </a:extLst>
          </p:cNvPr>
          <p:cNvSpPr txBox="1"/>
          <p:nvPr/>
        </p:nvSpPr>
        <p:spPr bwMode="auto">
          <a:xfrm>
            <a:off x="7903095" y="2886729"/>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3" name="TextBox 162">
            <a:extLst>
              <a:ext uri="{FF2B5EF4-FFF2-40B4-BE49-F238E27FC236}">
                <a16:creationId xmlns:a16="http://schemas.microsoft.com/office/drawing/2014/main" id="{74810771-8494-43D4-B3A7-299D5FFFFE8F}"/>
              </a:ext>
            </a:extLst>
          </p:cNvPr>
          <p:cNvSpPr txBox="1"/>
          <p:nvPr/>
        </p:nvSpPr>
        <p:spPr bwMode="auto">
          <a:xfrm>
            <a:off x="8342278" y="3270174"/>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4" name="TextBox 163">
            <a:extLst>
              <a:ext uri="{FF2B5EF4-FFF2-40B4-BE49-F238E27FC236}">
                <a16:creationId xmlns:a16="http://schemas.microsoft.com/office/drawing/2014/main" id="{22DF1020-8549-41BB-B678-96DE0AA94DF2}"/>
              </a:ext>
            </a:extLst>
          </p:cNvPr>
          <p:cNvSpPr txBox="1"/>
          <p:nvPr/>
        </p:nvSpPr>
        <p:spPr bwMode="auto">
          <a:xfrm>
            <a:off x="8371789" y="3273601"/>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5" name="TextBox 164">
            <a:extLst>
              <a:ext uri="{FF2B5EF4-FFF2-40B4-BE49-F238E27FC236}">
                <a16:creationId xmlns:a16="http://schemas.microsoft.com/office/drawing/2014/main" id="{B58E128D-C05C-4454-9013-AB3173AF4095}"/>
              </a:ext>
            </a:extLst>
          </p:cNvPr>
          <p:cNvSpPr txBox="1"/>
          <p:nvPr/>
        </p:nvSpPr>
        <p:spPr bwMode="auto">
          <a:xfrm>
            <a:off x="8403652" y="3273601"/>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6" name="TextBox 165">
            <a:extLst>
              <a:ext uri="{FF2B5EF4-FFF2-40B4-BE49-F238E27FC236}">
                <a16:creationId xmlns:a16="http://schemas.microsoft.com/office/drawing/2014/main" id="{D965C2C8-4DD2-49C2-A0C8-61AD9096D9FB}"/>
              </a:ext>
            </a:extLst>
          </p:cNvPr>
          <p:cNvSpPr txBox="1"/>
          <p:nvPr/>
        </p:nvSpPr>
        <p:spPr bwMode="auto">
          <a:xfrm>
            <a:off x="8437185" y="3277640"/>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7" name="TextBox 166">
            <a:extLst>
              <a:ext uri="{FF2B5EF4-FFF2-40B4-BE49-F238E27FC236}">
                <a16:creationId xmlns:a16="http://schemas.microsoft.com/office/drawing/2014/main" id="{79F73767-B157-4A20-BE2B-55DBC5241DBC}"/>
              </a:ext>
            </a:extLst>
          </p:cNvPr>
          <p:cNvSpPr txBox="1"/>
          <p:nvPr/>
        </p:nvSpPr>
        <p:spPr bwMode="auto">
          <a:xfrm>
            <a:off x="8523870" y="3277640"/>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8" name="TextBox 167">
            <a:extLst>
              <a:ext uri="{FF2B5EF4-FFF2-40B4-BE49-F238E27FC236}">
                <a16:creationId xmlns:a16="http://schemas.microsoft.com/office/drawing/2014/main" id="{433B30CB-2F43-45D4-8177-092CE5E13CAE}"/>
              </a:ext>
            </a:extLst>
          </p:cNvPr>
          <p:cNvSpPr txBox="1"/>
          <p:nvPr/>
        </p:nvSpPr>
        <p:spPr bwMode="auto">
          <a:xfrm>
            <a:off x="8764779" y="3267437"/>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69" name="TextBox 168">
            <a:extLst>
              <a:ext uri="{FF2B5EF4-FFF2-40B4-BE49-F238E27FC236}">
                <a16:creationId xmlns:a16="http://schemas.microsoft.com/office/drawing/2014/main" id="{813BA2B2-C1EF-46B3-A100-E99AF3211804}"/>
              </a:ext>
            </a:extLst>
          </p:cNvPr>
          <p:cNvSpPr txBox="1"/>
          <p:nvPr/>
        </p:nvSpPr>
        <p:spPr bwMode="auto">
          <a:xfrm>
            <a:off x="8916860" y="3318466"/>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0" name="TextBox 169">
            <a:extLst>
              <a:ext uri="{FF2B5EF4-FFF2-40B4-BE49-F238E27FC236}">
                <a16:creationId xmlns:a16="http://schemas.microsoft.com/office/drawing/2014/main" id="{8A04B13E-834E-41A1-9DBB-A4B868EEC5AC}"/>
              </a:ext>
            </a:extLst>
          </p:cNvPr>
          <p:cNvSpPr txBox="1"/>
          <p:nvPr/>
        </p:nvSpPr>
        <p:spPr bwMode="auto">
          <a:xfrm>
            <a:off x="8874427" y="3277639"/>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1" name="TextBox 170">
            <a:extLst>
              <a:ext uri="{FF2B5EF4-FFF2-40B4-BE49-F238E27FC236}">
                <a16:creationId xmlns:a16="http://schemas.microsoft.com/office/drawing/2014/main" id="{73824485-EB24-43AA-8C82-17917B0264A2}"/>
              </a:ext>
            </a:extLst>
          </p:cNvPr>
          <p:cNvSpPr txBox="1"/>
          <p:nvPr/>
        </p:nvSpPr>
        <p:spPr bwMode="auto">
          <a:xfrm>
            <a:off x="8969673" y="3323435"/>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2" name="TextBox 171">
            <a:extLst>
              <a:ext uri="{FF2B5EF4-FFF2-40B4-BE49-F238E27FC236}">
                <a16:creationId xmlns:a16="http://schemas.microsoft.com/office/drawing/2014/main" id="{E9A288C2-F3DA-4CDA-A538-1337500DD0D1}"/>
              </a:ext>
            </a:extLst>
          </p:cNvPr>
          <p:cNvSpPr txBox="1"/>
          <p:nvPr/>
        </p:nvSpPr>
        <p:spPr bwMode="auto">
          <a:xfrm>
            <a:off x="9020758" y="3325932"/>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3" name="TextBox 172">
            <a:extLst>
              <a:ext uri="{FF2B5EF4-FFF2-40B4-BE49-F238E27FC236}">
                <a16:creationId xmlns:a16="http://schemas.microsoft.com/office/drawing/2014/main" id="{2F7F55AC-D14C-4170-B696-89AC256059E3}"/>
              </a:ext>
            </a:extLst>
          </p:cNvPr>
          <p:cNvSpPr txBox="1"/>
          <p:nvPr/>
        </p:nvSpPr>
        <p:spPr bwMode="auto">
          <a:xfrm>
            <a:off x="9190042" y="3315567"/>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4" name="TextBox 173">
            <a:extLst>
              <a:ext uri="{FF2B5EF4-FFF2-40B4-BE49-F238E27FC236}">
                <a16:creationId xmlns:a16="http://schemas.microsoft.com/office/drawing/2014/main" id="{228C57AF-4B9A-46D9-93CC-6460DFCD6E9C}"/>
              </a:ext>
            </a:extLst>
          </p:cNvPr>
          <p:cNvSpPr txBox="1"/>
          <p:nvPr/>
        </p:nvSpPr>
        <p:spPr bwMode="auto">
          <a:xfrm>
            <a:off x="9086144" y="3314973"/>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5" name="TextBox 174">
            <a:extLst>
              <a:ext uri="{FF2B5EF4-FFF2-40B4-BE49-F238E27FC236}">
                <a16:creationId xmlns:a16="http://schemas.microsoft.com/office/drawing/2014/main" id="{7AF0433B-E9E1-4858-B613-2B84EBC13D69}"/>
              </a:ext>
            </a:extLst>
          </p:cNvPr>
          <p:cNvSpPr txBox="1"/>
          <p:nvPr/>
        </p:nvSpPr>
        <p:spPr bwMode="auto">
          <a:xfrm>
            <a:off x="9140946" y="3320963"/>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6" name="TextBox 175">
            <a:extLst>
              <a:ext uri="{FF2B5EF4-FFF2-40B4-BE49-F238E27FC236}">
                <a16:creationId xmlns:a16="http://schemas.microsoft.com/office/drawing/2014/main" id="{E05F0BFB-3675-42D7-A637-1C0D36F47AE0}"/>
              </a:ext>
            </a:extLst>
          </p:cNvPr>
          <p:cNvSpPr txBox="1"/>
          <p:nvPr/>
        </p:nvSpPr>
        <p:spPr bwMode="auto">
          <a:xfrm>
            <a:off x="9120960" y="3321918"/>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7" name="TextBox 176">
            <a:extLst>
              <a:ext uri="{FF2B5EF4-FFF2-40B4-BE49-F238E27FC236}">
                <a16:creationId xmlns:a16="http://schemas.microsoft.com/office/drawing/2014/main" id="{90958075-84C7-4EA6-838D-54E92F6EDAC1}"/>
              </a:ext>
            </a:extLst>
          </p:cNvPr>
          <p:cNvSpPr txBox="1"/>
          <p:nvPr/>
        </p:nvSpPr>
        <p:spPr bwMode="auto">
          <a:xfrm>
            <a:off x="9168079" y="3321441"/>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8" name="TextBox 177">
            <a:extLst>
              <a:ext uri="{FF2B5EF4-FFF2-40B4-BE49-F238E27FC236}">
                <a16:creationId xmlns:a16="http://schemas.microsoft.com/office/drawing/2014/main" id="{C4C6EE17-0EDB-4947-88B9-349DD791DD95}"/>
              </a:ext>
            </a:extLst>
          </p:cNvPr>
          <p:cNvSpPr txBox="1"/>
          <p:nvPr/>
        </p:nvSpPr>
        <p:spPr bwMode="auto">
          <a:xfrm>
            <a:off x="9230052" y="3369433"/>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79" name="TextBox 178">
            <a:extLst>
              <a:ext uri="{FF2B5EF4-FFF2-40B4-BE49-F238E27FC236}">
                <a16:creationId xmlns:a16="http://schemas.microsoft.com/office/drawing/2014/main" id="{0488B4D9-69DD-43F8-8559-F7057A574B5A}"/>
              </a:ext>
            </a:extLst>
          </p:cNvPr>
          <p:cNvSpPr txBox="1"/>
          <p:nvPr/>
        </p:nvSpPr>
        <p:spPr bwMode="auto">
          <a:xfrm>
            <a:off x="9252823" y="3364519"/>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0" name="TextBox 179">
            <a:extLst>
              <a:ext uri="{FF2B5EF4-FFF2-40B4-BE49-F238E27FC236}">
                <a16:creationId xmlns:a16="http://schemas.microsoft.com/office/drawing/2014/main" id="{E9A1BFE4-FDB2-4DAB-919F-6430672452F4}"/>
              </a:ext>
            </a:extLst>
          </p:cNvPr>
          <p:cNvSpPr txBox="1"/>
          <p:nvPr/>
        </p:nvSpPr>
        <p:spPr bwMode="auto">
          <a:xfrm>
            <a:off x="10853129" y="3368904"/>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1" name="TextBox 180">
            <a:extLst>
              <a:ext uri="{FF2B5EF4-FFF2-40B4-BE49-F238E27FC236}">
                <a16:creationId xmlns:a16="http://schemas.microsoft.com/office/drawing/2014/main" id="{98484D31-4F54-43D1-8F88-975170556ACF}"/>
              </a:ext>
            </a:extLst>
          </p:cNvPr>
          <p:cNvSpPr txBox="1"/>
          <p:nvPr/>
        </p:nvSpPr>
        <p:spPr bwMode="auto">
          <a:xfrm>
            <a:off x="10674570" y="3379008"/>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2" name="TextBox 181">
            <a:extLst>
              <a:ext uri="{FF2B5EF4-FFF2-40B4-BE49-F238E27FC236}">
                <a16:creationId xmlns:a16="http://schemas.microsoft.com/office/drawing/2014/main" id="{1C851BE4-2D75-4AD0-ABB0-5F2CF96610BD}"/>
              </a:ext>
            </a:extLst>
          </p:cNvPr>
          <p:cNvSpPr txBox="1"/>
          <p:nvPr/>
        </p:nvSpPr>
        <p:spPr bwMode="auto">
          <a:xfrm>
            <a:off x="10739966" y="3375308"/>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3" name="TextBox 182">
            <a:extLst>
              <a:ext uri="{FF2B5EF4-FFF2-40B4-BE49-F238E27FC236}">
                <a16:creationId xmlns:a16="http://schemas.microsoft.com/office/drawing/2014/main" id="{0C16A7ED-35C3-4C57-BC54-3633C411096F}"/>
              </a:ext>
            </a:extLst>
          </p:cNvPr>
          <p:cNvSpPr txBox="1"/>
          <p:nvPr/>
        </p:nvSpPr>
        <p:spPr bwMode="auto">
          <a:xfrm>
            <a:off x="10697200" y="3377166"/>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4" name="TextBox 183">
            <a:extLst>
              <a:ext uri="{FF2B5EF4-FFF2-40B4-BE49-F238E27FC236}">
                <a16:creationId xmlns:a16="http://schemas.microsoft.com/office/drawing/2014/main" id="{6C3FA669-508F-4DE7-86DF-BBC9815AD8AA}"/>
              </a:ext>
            </a:extLst>
          </p:cNvPr>
          <p:cNvSpPr txBox="1"/>
          <p:nvPr/>
        </p:nvSpPr>
        <p:spPr bwMode="auto">
          <a:xfrm>
            <a:off x="10485597" y="3374764"/>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5" name="TextBox 184">
            <a:extLst>
              <a:ext uri="{FF2B5EF4-FFF2-40B4-BE49-F238E27FC236}">
                <a16:creationId xmlns:a16="http://schemas.microsoft.com/office/drawing/2014/main" id="{14D3F689-BF63-4337-9469-CCC2C132166A}"/>
              </a:ext>
            </a:extLst>
          </p:cNvPr>
          <p:cNvSpPr txBox="1"/>
          <p:nvPr/>
        </p:nvSpPr>
        <p:spPr bwMode="auto">
          <a:xfrm>
            <a:off x="10199064" y="3379098"/>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6" name="TextBox 185">
            <a:extLst>
              <a:ext uri="{FF2B5EF4-FFF2-40B4-BE49-F238E27FC236}">
                <a16:creationId xmlns:a16="http://schemas.microsoft.com/office/drawing/2014/main" id="{C1151401-8483-42C1-9E28-64D6D32BF155}"/>
              </a:ext>
            </a:extLst>
          </p:cNvPr>
          <p:cNvSpPr txBox="1"/>
          <p:nvPr/>
        </p:nvSpPr>
        <p:spPr bwMode="auto">
          <a:xfrm>
            <a:off x="9307214" y="3371151"/>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7" name="TextBox 186">
            <a:extLst>
              <a:ext uri="{FF2B5EF4-FFF2-40B4-BE49-F238E27FC236}">
                <a16:creationId xmlns:a16="http://schemas.microsoft.com/office/drawing/2014/main" id="{57D7A668-8E34-4C9E-B10B-C79697F88306}"/>
              </a:ext>
            </a:extLst>
          </p:cNvPr>
          <p:cNvSpPr txBox="1"/>
          <p:nvPr/>
        </p:nvSpPr>
        <p:spPr bwMode="auto">
          <a:xfrm>
            <a:off x="9341645" y="3371151"/>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8" name="TextBox 187">
            <a:extLst>
              <a:ext uri="{FF2B5EF4-FFF2-40B4-BE49-F238E27FC236}">
                <a16:creationId xmlns:a16="http://schemas.microsoft.com/office/drawing/2014/main" id="{238E0F27-2B1B-429D-87D1-3BEAB47C4DC4}"/>
              </a:ext>
            </a:extLst>
          </p:cNvPr>
          <p:cNvSpPr txBox="1"/>
          <p:nvPr/>
        </p:nvSpPr>
        <p:spPr bwMode="auto">
          <a:xfrm>
            <a:off x="9411359" y="3365419"/>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89" name="TextBox 188">
            <a:extLst>
              <a:ext uri="{FF2B5EF4-FFF2-40B4-BE49-F238E27FC236}">
                <a16:creationId xmlns:a16="http://schemas.microsoft.com/office/drawing/2014/main" id="{71D5CFFB-69BE-4A47-93DF-5191E8DE983A}"/>
              </a:ext>
            </a:extLst>
          </p:cNvPr>
          <p:cNvSpPr txBox="1"/>
          <p:nvPr/>
        </p:nvSpPr>
        <p:spPr bwMode="auto">
          <a:xfrm>
            <a:off x="9476566" y="3371151"/>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0" name="TextBox 189">
            <a:extLst>
              <a:ext uri="{FF2B5EF4-FFF2-40B4-BE49-F238E27FC236}">
                <a16:creationId xmlns:a16="http://schemas.microsoft.com/office/drawing/2014/main" id="{13487ECD-B516-4226-B025-0F7E66A307C9}"/>
              </a:ext>
            </a:extLst>
          </p:cNvPr>
          <p:cNvSpPr txBox="1"/>
          <p:nvPr/>
        </p:nvSpPr>
        <p:spPr bwMode="auto">
          <a:xfrm>
            <a:off x="9530285" y="3369432"/>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1" name="TextBox 190">
            <a:extLst>
              <a:ext uri="{FF2B5EF4-FFF2-40B4-BE49-F238E27FC236}">
                <a16:creationId xmlns:a16="http://schemas.microsoft.com/office/drawing/2014/main" id="{49E90949-606F-48E8-A225-79BCA66EDCC3}"/>
              </a:ext>
            </a:extLst>
          </p:cNvPr>
          <p:cNvSpPr txBox="1"/>
          <p:nvPr/>
        </p:nvSpPr>
        <p:spPr bwMode="auto">
          <a:xfrm>
            <a:off x="9568209" y="3374948"/>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2" name="TextBox 191">
            <a:extLst>
              <a:ext uri="{FF2B5EF4-FFF2-40B4-BE49-F238E27FC236}">
                <a16:creationId xmlns:a16="http://schemas.microsoft.com/office/drawing/2014/main" id="{E0D6C9BF-215A-4654-A0D3-6EB86CAD4E14}"/>
              </a:ext>
            </a:extLst>
          </p:cNvPr>
          <p:cNvSpPr txBox="1"/>
          <p:nvPr/>
        </p:nvSpPr>
        <p:spPr bwMode="auto">
          <a:xfrm>
            <a:off x="9596923" y="3372885"/>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3" name="TextBox 192">
            <a:extLst>
              <a:ext uri="{FF2B5EF4-FFF2-40B4-BE49-F238E27FC236}">
                <a16:creationId xmlns:a16="http://schemas.microsoft.com/office/drawing/2014/main" id="{6C64EEBF-8B31-4286-893E-B179AABD21F6}"/>
              </a:ext>
            </a:extLst>
          </p:cNvPr>
          <p:cNvSpPr txBox="1"/>
          <p:nvPr/>
        </p:nvSpPr>
        <p:spPr bwMode="auto">
          <a:xfrm>
            <a:off x="9702584" y="3371150"/>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4" name="TextBox 193">
            <a:extLst>
              <a:ext uri="{FF2B5EF4-FFF2-40B4-BE49-F238E27FC236}">
                <a16:creationId xmlns:a16="http://schemas.microsoft.com/office/drawing/2014/main" id="{D07BBE0B-B11E-4AEA-9B6B-4909E475451F}"/>
              </a:ext>
            </a:extLst>
          </p:cNvPr>
          <p:cNvSpPr txBox="1"/>
          <p:nvPr/>
        </p:nvSpPr>
        <p:spPr bwMode="auto">
          <a:xfrm>
            <a:off x="9730582" y="3369617"/>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5" name="TextBox 194">
            <a:extLst>
              <a:ext uri="{FF2B5EF4-FFF2-40B4-BE49-F238E27FC236}">
                <a16:creationId xmlns:a16="http://schemas.microsoft.com/office/drawing/2014/main" id="{01453BF5-CEE1-48DA-8E25-70969C4D71F0}"/>
              </a:ext>
            </a:extLst>
          </p:cNvPr>
          <p:cNvSpPr txBox="1"/>
          <p:nvPr/>
        </p:nvSpPr>
        <p:spPr bwMode="auto">
          <a:xfrm>
            <a:off x="9802080" y="3368427"/>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6" name="TextBox 195">
            <a:extLst>
              <a:ext uri="{FF2B5EF4-FFF2-40B4-BE49-F238E27FC236}">
                <a16:creationId xmlns:a16="http://schemas.microsoft.com/office/drawing/2014/main" id="{431DDCA9-9226-4472-829E-2AEDE9B855D2}"/>
              </a:ext>
            </a:extLst>
          </p:cNvPr>
          <p:cNvSpPr txBox="1"/>
          <p:nvPr/>
        </p:nvSpPr>
        <p:spPr bwMode="auto">
          <a:xfrm>
            <a:off x="9887923" y="3373917"/>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7" name="TextBox 196">
            <a:extLst>
              <a:ext uri="{FF2B5EF4-FFF2-40B4-BE49-F238E27FC236}">
                <a16:creationId xmlns:a16="http://schemas.microsoft.com/office/drawing/2014/main" id="{57C343C4-1140-4AC8-ADE1-85F92283BA7C}"/>
              </a:ext>
            </a:extLst>
          </p:cNvPr>
          <p:cNvSpPr txBox="1"/>
          <p:nvPr/>
        </p:nvSpPr>
        <p:spPr bwMode="auto">
          <a:xfrm>
            <a:off x="10284145" y="3373430"/>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8" name="TextBox 197">
            <a:extLst>
              <a:ext uri="{FF2B5EF4-FFF2-40B4-BE49-F238E27FC236}">
                <a16:creationId xmlns:a16="http://schemas.microsoft.com/office/drawing/2014/main" id="{9CCE1F70-A419-4A03-B140-932AB142A071}"/>
              </a:ext>
            </a:extLst>
          </p:cNvPr>
          <p:cNvSpPr txBox="1"/>
          <p:nvPr/>
        </p:nvSpPr>
        <p:spPr bwMode="auto">
          <a:xfrm>
            <a:off x="10398909" y="3373660"/>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9" name="TextBox 198">
            <a:extLst>
              <a:ext uri="{FF2B5EF4-FFF2-40B4-BE49-F238E27FC236}">
                <a16:creationId xmlns:a16="http://schemas.microsoft.com/office/drawing/2014/main" id="{703B422B-B99D-4173-ABB0-044D716521C4}"/>
              </a:ext>
            </a:extLst>
          </p:cNvPr>
          <p:cNvSpPr txBox="1"/>
          <p:nvPr/>
        </p:nvSpPr>
        <p:spPr bwMode="auto">
          <a:xfrm>
            <a:off x="10320444" y="3373917"/>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0" name="TextBox 199">
            <a:extLst>
              <a:ext uri="{FF2B5EF4-FFF2-40B4-BE49-F238E27FC236}">
                <a16:creationId xmlns:a16="http://schemas.microsoft.com/office/drawing/2014/main" id="{2BB7575C-AD6D-4E6F-9A7B-2CD215EFD615}"/>
              </a:ext>
            </a:extLst>
          </p:cNvPr>
          <p:cNvSpPr txBox="1"/>
          <p:nvPr/>
        </p:nvSpPr>
        <p:spPr bwMode="auto">
          <a:xfrm>
            <a:off x="9941454" y="3378291"/>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1" name="TextBox 200">
            <a:extLst>
              <a:ext uri="{FF2B5EF4-FFF2-40B4-BE49-F238E27FC236}">
                <a16:creationId xmlns:a16="http://schemas.microsoft.com/office/drawing/2014/main" id="{0F06AE26-8A26-4BDD-89E0-841C516A114D}"/>
              </a:ext>
            </a:extLst>
          </p:cNvPr>
          <p:cNvSpPr txBox="1"/>
          <p:nvPr/>
        </p:nvSpPr>
        <p:spPr bwMode="auto">
          <a:xfrm>
            <a:off x="9988742" y="3373179"/>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2" name="TextBox 201">
            <a:extLst>
              <a:ext uri="{FF2B5EF4-FFF2-40B4-BE49-F238E27FC236}">
                <a16:creationId xmlns:a16="http://schemas.microsoft.com/office/drawing/2014/main" id="{47CF368F-8CCC-454C-A453-60B76FE49B71}"/>
              </a:ext>
            </a:extLst>
          </p:cNvPr>
          <p:cNvSpPr txBox="1"/>
          <p:nvPr/>
        </p:nvSpPr>
        <p:spPr bwMode="auto">
          <a:xfrm>
            <a:off x="10027677" y="3367412"/>
            <a:ext cx="37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2255804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a:extLst>
              <a:ext uri="{FF2B5EF4-FFF2-40B4-BE49-F238E27FC236}">
                <a16:creationId xmlns:a16="http://schemas.microsoft.com/office/drawing/2014/main" id="{FCFECE8C-F540-4212-B22A-87427C903817}"/>
              </a:ext>
            </a:extLst>
          </p:cNvPr>
          <p:cNvSpPr txBox="1"/>
          <p:nvPr/>
        </p:nvSpPr>
        <p:spPr bwMode="auto">
          <a:xfrm>
            <a:off x="8052595" y="3231785"/>
            <a:ext cx="35199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sp>
        <p:nvSpPr>
          <p:cNvPr id="2" name="Title 1"/>
          <p:cNvSpPr>
            <a:spLocks noGrp="1"/>
          </p:cNvSpPr>
          <p:nvPr>
            <p:ph type="title"/>
          </p:nvPr>
        </p:nvSpPr>
        <p:spPr/>
        <p:txBody>
          <a:bodyPr/>
          <a:lstStyle/>
          <a:p>
            <a:r>
              <a:rPr lang="en-US" dirty="0"/>
              <a:t>Hyper-CVAD + Ponatinib in Ph+ ALL</a:t>
            </a:r>
          </a:p>
        </p:txBody>
      </p:sp>
      <p:sp>
        <p:nvSpPr>
          <p:cNvPr id="3" name="Content Placeholder 2"/>
          <p:cNvSpPr>
            <a:spLocks noGrp="1"/>
          </p:cNvSpPr>
          <p:nvPr>
            <p:ph sz="half" idx="1"/>
          </p:nvPr>
        </p:nvSpPr>
        <p:spPr>
          <a:xfrm>
            <a:off x="601820" y="1510730"/>
            <a:ext cx="5583756" cy="4678738"/>
          </a:xfrm>
        </p:spPr>
        <p:txBody>
          <a:bodyPr/>
          <a:lstStyle/>
          <a:p>
            <a:r>
              <a:rPr lang="en-US" dirty="0"/>
              <a:t>Single-arm phase II trial in previously untreated adults with Ph+ ALL (N = 76)</a:t>
            </a:r>
          </a:p>
          <a:p>
            <a:pPr lvl="1"/>
            <a:r>
              <a:rPr lang="en-US" dirty="0"/>
              <a:t>Median age: 47 yrs (range: 39-61)</a:t>
            </a:r>
          </a:p>
          <a:p>
            <a:r>
              <a:rPr lang="en-US" dirty="0"/>
              <a:t>65/65 CR (100%)</a:t>
            </a:r>
          </a:p>
          <a:p>
            <a:r>
              <a:rPr lang="en-US" dirty="0"/>
              <a:t>74/75 FCM-MRD negative (99%)</a:t>
            </a:r>
          </a:p>
          <a:p>
            <a:r>
              <a:rPr lang="en-US" dirty="0"/>
              <a:t>83% CMR </a:t>
            </a:r>
          </a:p>
          <a:p>
            <a:r>
              <a:rPr lang="en-US" dirty="0"/>
              <a:t>76% 3-yr OS and 71% 5-yr OS</a:t>
            </a:r>
          </a:p>
        </p:txBody>
      </p:sp>
      <p:grpSp>
        <p:nvGrpSpPr>
          <p:cNvPr id="9" name="Group 7">
            <a:extLst>
              <a:ext uri="{FF2B5EF4-FFF2-40B4-BE49-F238E27FC236}">
                <a16:creationId xmlns:a16="http://schemas.microsoft.com/office/drawing/2014/main" id="{14F596C0-3EFF-4D4A-998E-1115206E6484}"/>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85B7864C-4BCC-46E8-931A-D25810C3EBC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E90A5939-674F-47D4-B7F4-FE7A5F73F00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 Box 15">
            <a:extLst>
              <a:ext uri="{FF2B5EF4-FFF2-40B4-BE49-F238E27FC236}">
                <a16:creationId xmlns:a16="http://schemas.microsoft.com/office/drawing/2014/main" id="{9DFBAEBF-3CF2-42C5-8427-1EAA6E921AA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Jabbour. Lancet Haematol. 2018;5:e618.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1FCA60E6-5114-457D-83B0-698FF5180BA1}"/>
              </a:ext>
            </a:extLst>
          </p:cNvPr>
          <p:cNvSpPr txBox="1"/>
          <p:nvPr/>
        </p:nvSpPr>
        <p:spPr bwMode="auto">
          <a:xfrm rot="16200000">
            <a:off x="6237793" y="1671295"/>
            <a:ext cx="23184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17" name="TextBox 16">
            <a:extLst>
              <a:ext uri="{FF2B5EF4-FFF2-40B4-BE49-F238E27FC236}">
                <a16:creationId xmlns:a16="http://schemas.microsoft.com/office/drawing/2014/main" id="{A33518FD-DFE6-4561-B242-00515E60CDA2}"/>
              </a:ext>
            </a:extLst>
          </p:cNvPr>
          <p:cNvSpPr txBox="1"/>
          <p:nvPr/>
        </p:nvSpPr>
        <p:spPr bwMode="auto">
          <a:xfrm rot="16200000">
            <a:off x="6237794" y="4459093"/>
            <a:ext cx="23184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EFS (%)</a:t>
            </a:r>
          </a:p>
        </p:txBody>
      </p:sp>
      <p:sp>
        <p:nvSpPr>
          <p:cNvPr id="13" name="TextBox 12">
            <a:extLst>
              <a:ext uri="{FF2B5EF4-FFF2-40B4-BE49-F238E27FC236}">
                <a16:creationId xmlns:a16="http://schemas.microsoft.com/office/drawing/2014/main" id="{D3802DE3-47E7-4606-997C-2AED1C637EAD}"/>
              </a:ext>
            </a:extLst>
          </p:cNvPr>
          <p:cNvSpPr txBox="1"/>
          <p:nvPr/>
        </p:nvSpPr>
        <p:spPr bwMode="auto">
          <a:xfrm>
            <a:off x="8052595" y="6019583"/>
            <a:ext cx="35199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cxnSp>
        <p:nvCxnSpPr>
          <p:cNvPr id="8" name="Straight Connector 7">
            <a:extLst>
              <a:ext uri="{FF2B5EF4-FFF2-40B4-BE49-F238E27FC236}">
                <a16:creationId xmlns:a16="http://schemas.microsoft.com/office/drawing/2014/main" id="{31163117-305B-4BE4-8DAD-A5CE3C17E93E}"/>
              </a:ext>
            </a:extLst>
          </p:cNvPr>
          <p:cNvCxnSpPr>
            <a:cxnSpLocks/>
          </p:cNvCxnSpPr>
          <p:nvPr/>
        </p:nvCxnSpPr>
        <p:spPr bwMode="auto">
          <a:xfrm>
            <a:off x="8052594" y="3484536"/>
            <a:ext cx="0" cy="2306665"/>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9FAABEE-07A0-45FD-9C4C-B7E538BDD053}"/>
              </a:ext>
            </a:extLst>
          </p:cNvPr>
          <p:cNvCxnSpPr/>
          <p:nvPr/>
        </p:nvCxnSpPr>
        <p:spPr bwMode="auto">
          <a:xfrm>
            <a:off x="8032930" y="5791201"/>
            <a:ext cx="353961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0B507A1-FA0B-4740-8AEB-E917D2E790C6}"/>
              </a:ext>
            </a:extLst>
          </p:cNvPr>
          <p:cNvCxnSpPr/>
          <p:nvPr/>
        </p:nvCxnSpPr>
        <p:spPr bwMode="auto">
          <a:xfrm flipH="1">
            <a:off x="7993600" y="34845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7B4FCBD-102F-428B-8095-053D2438B1C7}"/>
              </a:ext>
            </a:extLst>
          </p:cNvPr>
          <p:cNvCxnSpPr/>
          <p:nvPr/>
        </p:nvCxnSpPr>
        <p:spPr bwMode="auto">
          <a:xfrm flipH="1">
            <a:off x="7993600" y="39456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5603511-7EAE-4940-A115-E1F251B0BD3C}"/>
              </a:ext>
            </a:extLst>
          </p:cNvPr>
          <p:cNvCxnSpPr/>
          <p:nvPr/>
        </p:nvCxnSpPr>
        <p:spPr bwMode="auto">
          <a:xfrm flipH="1">
            <a:off x="7993600" y="44068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7B188A5-EF37-4FA3-974B-D058A6C331E7}"/>
              </a:ext>
            </a:extLst>
          </p:cNvPr>
          <p:cNvCxnSpPr/>
          <p:nvPr/>
        </p:nvCxnSpPr>
        <p:spPr bwMode="auto">
          <a:xfrm flipH="1">
            <a:off x="7993600" y="48679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B172449-2CDD-4E95-8328-60E1F6519BE4}"/>
              </a:ext>
            </a:extLst>
          </p:cNvPr>
          <p:cNvCxnSpPr/>
          <p:nvPr/>
        </p:nvCxnSpPr>
        <p:spPr bwMode="auto">
          <a:xfrm flipH="1">
            <a:off x="7993600" y="53290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1805604-3B50-47F0-8670-0F97CD2D610B}"/>
              </a:ext>
            </a:extLst>
          </p:cNvPr>
          <p:cNvCxnSpPr/>
          <p:nvPr/>
        </p:nvCxnSpPr>
        <p:spPr bwMode="auto">
          <a:xfrm flipH="1">
            <a:off x="7993600" y="57902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F797D80-E674-4A14-AF00-CFCD1FBF0892}"/>
              </a:ext>
            </a:extLst>
          </p:cNvPr>
          <p:cNvCxnSpPr/>
          <p:nvPr/>
        </p:nvCxnSpPr>
        <p:spPr bwMode="auto">
          <a:xfrm>
            <a:off x="8052594" y="57902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75CB603-A8D3-4832-B17D-AC91589506C1}"/>
              </a:ext>
            </a:extLst>
          </p:cNvPr>
          <p:cNvCxnSpPr/>
          <p:nvPr/>
        </p:nvCxnSpPr>
        <p:spPr bwMode="auto">
          <a:xfrm>
            <a:off x="8555444" y="57902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64E9B7C-D7FE-44A8-87DC-8CD3CC4E4D50}"/>
              </a:ext>
            </a:extLst>
          </p:cNvPr>
          <p:cNvCxnSpPr/>
          <p:nvPr/>
        </p:nvCxnSpPr>
        <p:spPr bwMode="auto">
          <a:xfrm>
            <a:off x="9058294" y="57902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71198A5-980B-4048-9BC5-21D29F20E7AB}"/>
              </a:ext>
            </a:extLst>
          </p:cNvPr>
          <p:cNvCxnSpPr/>
          <p:nvPr/>
        </p:nvCxnSpPr>
        <p:spPr bwMode="auto">
          <a:xfrm>
            <a:off x="9561144" y="57902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7898B9E-D18B-47C5-9FBE-5B98E3CA24FA}"/>
              </a:ext>
            </a:extLst>
          </p:cNvPr>
          <p:cNvCxnSpPr/>
          <p:nvPr/>
        </p:nvCxnSpPr>
        <p:spPr bwMode="auto">
          <a:xfrm>
            <a:off x="10063994" y="57902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E9390D3-781D-4AF4-BAC3-D9F8E24F4548}"/>
              </a:ext>
            </a:extLst>
          </p:cNvPr>
          <p:cNvCxnSpPr/>
          <p:nvPr/>
        </p:nvCxnSpPr>
        <p:spPr bwMode="auto">
          <a:xfrm>
            <a:off x="10566844" y="57902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665E0E0-1E64-4DA0-BD4B-998808F04A8F}"/>
              </a:ext>
            </a:extLst>
          </p:cNvPr>
          <p:cNvCxnSpPr/>
          <p:nvPr/>
        </p:nvCxnSpPr>
        <p:spPr bwMode="auto">
          <a:xfrm>
            <a:off x="11069694" y="57902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D521C05-07B4-42BB-B361-5443640F0A27}"/>
              </a:ext>
            </a:extLst>
          </p:cNvPr>
          <p:cNvCxnSpPr/>
          <p:nvPr/>
        </p:nvCxnSpPr>
        <p:spPr bwMode="auto">
          <a:xfrm>
            <a:off x="11572543" y="5790201"/>
            <a:ext cx="0" cy="64008"/>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0477E0DA-DEFC-450D-9B40-E957BDBA097C}"/>
              </a:ext>
            </a:extLst>
          </p:cNvPr>
          <p:cNvSpPr txBox="1"/>
          <p:nvPr/>
        </p:nvSpPr>
        <p:spPr bwMode="auto">
          <a:xfrm>
            <a:off x="11346438" y="5802982"/>
            <a:ext cx="473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p>
        </p:txBody>
      </p:sp>
      <p:sp>
        <p:nvSpPr>
          <p:cNvPr id="37" name="TextBox 36">
            <a:extLst>
              <a:ext uri="{FF2B5EF4-FFF2-40B4-BE49-F238E27FC236}">
                <a16:creationId xmlns:a16="http://schemas.microsoft.com/office/drawing/2014/main" id="{55D206B7-8740-4BC7-8E3F-0DA8F74D449F}"/>
              </a:ext>
            </a:extLst>
          </p:cNvPr>
          <p:cNvSpPr txBox="1"/>
          <p:nvPr/>
        </p:nvSpPr>
        <p:spPr bwMode="auto">
          <a:xfrm>
            <a:off x="7811683" y="5802982"/>
            <a:ext cx="473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8" name="TextBox 37">
            <a:extLst>
              <a:ext uri="{FF2B5EF4-FFF2-40B4-BE49-F238E27FC236}">
                <a16:creationId xmlns:a16="http://schemas.microsoft.com/office/drawing/2014/main" id="{53082B55-FE56-4A49-8AB4-33BA5D60DF81}"/>
              </a:ext>
            </a:extLst>
          </p:cNvPr>
          <p:cNvSpPr txBox="1"/>
          <p:nvPr/>
        </p:nvSpPr>
        <p:spPr bwMode="auto">
          <a:xfrm>
            <a:off x="8316648" y="5802982"/>
            <a:ext cx="473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9" name="TextBox 38">
            <a:extLst>
              <a:ext uri="{FF2B5EF4-FFF2-40B4-BE49-F238E27FC236}">
                <a16:creationId xmlns:a16="http://schemas.microsoft.com/office/drawing/2014/main" id="{5B141B8F-5318-401A-8EE8-23E68A0D91F5}"/>
              </a:ext>
            </a:extLst>
          </p:cNvPr>
          <p:cNvSpPr txBox="1"/>
          <p:nvPr/>
        </p:nvSpPr>
        <p:spPr bwMode="auto">
          <a:xfrm>
            <a:off x="8821613" y="5802982"/>
            <a:ext cx="473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40" name="TextBox 39">
            <a:extLst>
              <a:ext uri="{FF2B5EF4-FFF2-40B4-BE49-F238E27FC236}">
                <a16:creationId xmlns:a16="http://schemas.microsoft.com/office/drawing/2014/main" id="{9ED866F4-35AA-4333-AAC0-6550F824BC15}"/>
              </a:ext>
            </a:extLst>
          </p:cNvPr>
          <p:cNvSpPr txBox="1"/>
          <p:nvPr/>
        </p:nvSpPr>
        <p:spPr bwMode="auto">
          <a:xfrm>
            <a:off x="9326578" y="5802982"/>
            <a:ext cx="473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41" name="TextBox 40">
            <a:extLst>
              <a:ext uri="{FF2B5EF4-FFF2-40B4-BE49-F238E27FC236}">
                <a16:creationId xmlns:a16="http://schemas.microsoft.com/office/drawing/2014/main" id="{D1A3F435-ECFB-4C60-BCE3-7EE2460BC521}"/>
              </a:ext>
            </a:extLst>
          </p:cNvPr>
          <p:cNvSpPr txBox="1"/>
          <p:nvPr/>
        </p:nvSpPr>
        <p:spPr bwMode="auto">
          <a:xfrm>
            <a:off x="9831543" y="5802982"/>
            <a:ext cx="473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42" name="TextBox 41">
            <a:extLst>
              <a:ext uri="{FF2B5EF4-FFF2-40B4-BE49-F238E27FC236}">
                <a16:creationId xmlns:a16="http://schemas.microsoft.com/office/drawing/2014/main" id="{6D146589-2CE0-4EA4-A671-D54B05C005F8}"/>
              </a:ext>
            </a:extLst>
          </p:cNvPr>
          <p:cNvSpPr txBox="1"/>
          <p:nvPr/>
        </p:nvSpPr>
        <p:spPr bwMode="auto">
          <a:xfrm>
            <a:off x="10336508" y="5802982"/>
            <a:ext cx="473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3" name="TextBox 42">
            <a:extLst>
              <a:ext uri="{FF2B5EF4-FFF2-40B4-BE49-F238E27FC236}">
                <a16:creationId xmlns:a16="http://schemas.microsoft.com/office/drawing/2014/main" id="{B792E091-1410-46DF-A482-9A86B849D08C}"/>
              </a:ext>
            </a:extLst>
          </p:cNvPr>
          <p:cNvSpPr txBox="1"/>
          <p:nvPr/>
        </p:nvSpPr>
        <p:spPr bwMode="auto">
          <a:xfrm>
            <a:off x="10841473" y="5802982"/>
            <a:ext cx="473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44" name="TextBox 43">
            <a:extLst>
              <a:ext uri="{FF2B5EF4-FFF2-40B4-BE49-F238E27FC236}">
                <a16:creationId xmlns:a16="http://schemas.microsoft.com/office/drawing/2014/main" id="{A1EF7DAB-B7EC-4ACB-93F3-983425B7E6B8}"/>
              </a:ext>
            </a:extLst>
          </p:cNvPr>
          <p:cNvSpPr txBox="1"/>
          <p:nvPr/>
        </p:nvSpPr>
        <p:spPr bwMode="auto">
          <a:xfrm>
            <a:off x="7438648" y="3307743"/>
            <a:ext cx="586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5" name="TextBox 44">
            <a:extLst>
              <a:ext uri="{FF2B5EF4-FFF2-40B4-BE49-F238E27FC236}">
                <a16:creationId xmlns:a16="http://schemas.microsoft.com/office/drawing/2014/main" id="{F523380D-D27F-4BEF-B707-3DD7EE4D4EE4}"/>
              </a:ext>
            </a:extLst>
          </p:cNvPr>
          <p:cNvSpPr txBox="1"/>
          <p:nvPr/>
        </p:nvSpPr>
        <p:spPr bwMode="auto">
          <a:xfrm>
            <a:off x="7438648" y="3769070"/>
            <a:ext cx="586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6" name="TextBox 45">
            <a:extLst>
              <a:ext uri="{FF2B5EF4-FFF2-40B4-BE49-F238E27FC236}">
                <a16:creationId xmlns:a16="http://schemas.microsoft.com/office/drawing/2014/main" id="{2B6E8980-60BC-4DA1-8059-03A6E00501DB}"/>
              </a:ext>
            </a:extLst>
          </p:cNvPr>
          <p:cNvSpPr txBox="1"/>
          <p:nvPr/>
        </p:nvSpPr>
        <p:spPr bwMode="auto">
          <a:xfrm>
            <a:off x="7438648" y="4230397"/>
            <a:ext cx="586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7" name="TextBox 46">
            <a:extLst>
              <a:ext uri="{FF2B5EF4-FFF2-40B4-BE49-F238E27FC236}">
                <a16:creationId xmlns:a16="http://schemas.microsoft.com/office/drawing/2014/main" id="{4D3518B6-F11B-48B9-B6A1-071FA617E1F7}"/>
              </a:ext>
            </a:extLst>
          </p:cNvPr>
          <p:cNvSpPr txBox="1"/>
          <p:nvPr/>
        </p:nvSpPr>
        <p:spPr bwMode="auto">
          <a:xfrm>
            <a:off x="7438648" y="4691724"/>
            <a:ext cx="586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8" name="TextBox 47">
            <a:extLst>
              <a:ext uri="{FF2B5EF4-FFF2-40B4-BE49-F238E27FC236}">
                <a16:creationId xmlns:a16="http://schemas.microsoft.com/office/drawing/2014/main" id="{9B7B25D9-8D1F-48D4-8BDF-EEA8046F5E16}"/>
              </a:ext>
            </a:extLst>
          </p:cNvPr>
          <p:cNvSpPr txBox="1"/>
          <p:nvPr/>
        </p:nvSpPr>
        <p:spPr bwMode="auto">
          <a:xfrm>
            <a:off x="7438648" y="5153051"/>
            <a:ext cx="586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9" name="TextBox 48">
            <a:extLst>
              <a:ext uri="{FF2B5EF4-FFF2-40B4-BE49-F238E27FC236}">
                <a16:creationId xmlns:a16="http://schemas.microsoft.com/office/drawing/2014/main" id="{B92AD6B0-85A7-4D26-9E0B-F1147112DC28}"/>
              </a:ext>
            </a:extLst>
          </p:cNvPr>
          <p:cNvSpPr txBox="1"/>
          <p:nvPr/>
        </p:nvSpPr>
        <p:spPr bwMode="auto">
          <a:xfrm>
            <a:off x="7438648" y="5614377"/>
            <a:ext cx="586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52" name="Straight Connector 51">
            <a:extLst>
              <a:ext uri="{FF2B5EF4-FFF2-40B4-BE49-F238E27FC236}">
                <a16:creationId xmlns:a16="http://schemas.microsoft.com/office/drawing/2014/main" id="{623106E0-F281-4C96-BAA6-F4FB32916353}"/>
              </a:ext>
            </a:extLst>
          </p:cNvPr>
          <p:cNvCxnSpPr>
            <a:cxnSpLocks/>
          </p:cNvCxnSpPr>
          <p:nvPr/>
        </p:nvCxnSpPr>
        <p:spPr bwMode="auto">
          <a:xfrm>
            <a:off x="8052594" y="696738"/>
            <a:ext cx="0" cy="2306665"/>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061F3D4A-D7AB-4F7F-B249-69D3161E9CAA}"/>
              </a:ext>
            </a:extLst>
          </p:cNvPr>
          <p:cNvCxnSpPr/>
          <p:nvPr/>
        </p:nvCxnSpPr>
        <p:spPr bwMode="auto">
          <a:xfrm>
            <a:off x="8032930" y="3003403"/>
            <a:ext cx="3539613"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F82B3BA-DBA4-492D-9A3A-F5D16B56BA01}"/>
              </a:ext>
            </a:extLst>
          </p:cNvPr>
          <p:cNvCxnSpPr/>
          <p:nvPr/>
        </p:nvCxnSpPr>
        <p:spPr bwMode="auto">
          <a:xfrm flipH="1">
            <a:off x="7993600" y="6967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0CB36FA-D93D-4151-9D56-C788B6430505}"/>
              </a:ext>
            </a:extLst>
          </p:cNvPr>
          <p:cNvCxnSpPr/>
          <p:nvPr/>
        </p:nvCxnSpPr>
        <p:spPr bwMode="auto">
          <a:xfrm flipH="1">
            <a:off x="7993600" y="11578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CE5E23A-778F-4596-99BD-6F37F8ECACF4}"/>
              </a:ext>
            </a:extLst>
          </p:cNvPr>
          <p:cNvCxnSpPr/>
          <p:nvPr/>
        </p:nvCxnSpPr>
        <p:spPr bwMode="auto">
          <a:xfrm flipH="1">
            <a:off x="7993600" y="16190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378C708-4A54-4C06-BBB8-F74E2785D9B8}"/>
              </a:ext>
            </a:extLst>
          </p:cNvPr>
          <p:cNvCxnSpPr/>
          <p:nvPr/>
        </p:nvCxnSpPr>
        <p:spPr bwMode="auto">
          <a:xfrm flipH="1">
            <a:off x="7993600" y="20801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DD4A225-A4C3-4E83-A299-6E27BF30EA5B}"/>
              </a:ext>
            </a:extLst>
          </p:cNvPr>
          <p:cNvCxnSpPr/>
          <p:nvPr/>
        </p:nvCxnSpPr>
        <p:spPr bwMode="auto">
          <a:xfrm flipH="1">
            <a:off x="7993600" y="25412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435538F-0007-48D9-AFD6-A53E95E677FE}"/>
              </a:ext>
            </a:extLst>
          </p:cNvPr>
          <p:cNvCxnSpPr/>
          <p:nvPr/>
        </p:nvCxnSpPr>
        <p:spPr bwMode="auto">
          <a:xfrm flipH="1">
            <a:off x="7993600" y="30024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F17475F-DAB4-4B5D-B40D-51C5AE4C9818}"/>
              </a:ext>
            </a:extLst>
          </p:cNvPr>
          <p:cNvCxnSpPr/>
          <p:nvPr/>
        </p:nvCxnSpPr>
        <p:spPr bwMode="auto">
          <a:xfrm>
            <a:off x="8052594" y="300240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EF804823-8518-4902-A346-26D79BC48300}"/>
              </a:ext>
            </a:extLst>
          </p:cNvPr>
          <p:cNvCxnSpPr/>
          <p:nvPr/>
        </p:nvCxnSpPr>
        <p:spPr bwMode="auto">
          <a:xfrm>
            <a:off x="8555444" y="300240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A975030-E6DD-4226-9023-03AD2B2778ED}"/>
              </a:ext>
            </a:extLst>
          </p:cNvPr>
          <p:cNvCxnSpPr/>
          <p:nvPr/>
        </p:nvCxnSpPr>
        <p:spPr bwMode="auto">
          <a:xfrm>
            <a:off x="9058294" y="300240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F9D6D35-DF10-404A-B150-FB1F85601976}"/>
              </a:ext>
            </a:extLst>
          </p:cNvPr>
          <p:cNvCxnSpPr/>
          <p:nvPr/>
        </p:nvCxnSpPr>
        <p:spPr bwMode="auto">
          <a:xfrm>
            <a:off x="9561144" y="300240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D178F71A-3065-4C7E-A2F7-D7170C89B4CA}"/>
              </a:ext>
            </a:extLst>
          </p:cNvPr>
          <p:cNvCxnSpPr/>
          <p:nvPr/>
        </p:nvCxnSpPr>
        <p:spPr bwMode="auto">
          <a:xfrm>
            <a:off x="10063994" y="300240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41D8581-9CD9-4D7F-91BA-458DD3D782DE}"/>
              </a:ext>
            </a:extLst>
          </p:cNvPr>
          <p:cNvCxnSpPr/>
          <p:nvPr/>
        </p:nvCxnSpPr>
        <p:spPr bwMode="auto">
          <a:xfrm>
            <a:off x="10566844" y="300240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0A76E0F1-C64C-49C4-8AB4-D3CA06E952FE}"/>
              </a:ext>
            </a:extLst>
          </p:cNvPr>
          <p:cNvCxnSpPr/>
          <p:nvPr/>
        </p:nvCxnSpPr>
        <p:spPr bwMode="auto">
          <a:xfrm>
            <a:off x="11069694" y="300240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867B9AB-CD9D-4B58-9E9E-32C478708409}"/>
              </a:ext>
            </a:extLst>
          </p:cNvPr>
          <p:cNvCxnSpPr/>
          <p:nvPr/>
        </p:nvCxnSpPr>
        <p:spPr bwMode="auto">
          <a:xfrm>
            <a:off x="11572543" y="3002403"/>
            <a:ext cx="0" cy="64008"/>
          </a:xfrm>
          <a:prstGeom prst="line">
            <a:avLst/>
          </a:prstGeom>
          <a:noFill/>
          <a:ln w="28575" cap="flat" cmpd="sng" algn="ctr">
            <a:solidFill>
              <a:schemeClr val="bg1"/>
            </a:solidFill>
            <a:prstDash val="solid"/>
            <a:round/>
            <a:headEnd type="none" w="med" len="med"/>
            <a:tailEnd type="none" w="med" len="med"/>
          </a:ln>
          <a:effectLst/>
        </p:spPr>
      </p:cxnSp>
      <p:sp>
        <p:nvSpPr>
          <p:cNvPr id="68" name="TextBox 67">
            <a:extLst>
              <a:ext uri="{FF2B5EF4-FFF2-40B4-BE49-F238E27FC236}">
                <a16:creationId xmlns:a16="http://schemas.microsoft.com/office/drawing/2014/main" id="{DEF17B9E-7AB5-402E-B78A-9FC0BD45268A}"/>
              </a:ext>
            </a:extLst>
          </p:cNvPr>
          <p:cNvSpPr txBox="1"/>
          <p:nvPr/>
        </p:nvSpPr>
        <p:spPr bwMode="auto">
          <a:xfrm>
            <a:off x="11346438" y="3015184"/>
            <a:ext cx="473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p>
        </p:txBody>
      </p:sp>
      <p:sp>
        <p:nvSpPr>
          <p:cNvPr id="69" name="TextBox 68">
            <a:extLst>
              <a:ext uri="{FF2B5EF4-FFF2-40B4-BE49-F238E27FC236}">
                <a16:creationId xmlns:a16="http://schemas.microsoft.com/office/drawing/2014/main" id="{D0D96CE3-3753-419E-95FF-142C34D35726}"/>
              </a:ext>
            </a:extLst>
          </p:cNvPr>
          <p:cNvSpPr txBox="1"/>
          <p:nvPr/>
        </p:nvSpPr>
        <p:spPr bwMode="auto">
          <a:xfrm>
            <a:off x="7811683" y="3015184"/>
            <a:ext cx="473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0" name="TextBox 69">
            <a:extLst>
              <a:ext uri="{FF2B5EF4-FFF2-40B4-BE49-F238E27FC236}">
                <a16:creationId xmlns:a16="http://schemas.microsoft.com/office/drawing/2014/main" id="{495EB2B0-134C-4F16-9EE2-5D7F9C336714}"/>
              </a:ext>
            </a:extLst>
          </p:cNvPr>
          <p:cNvSpPr txBox="1"/>
          <p:nvPr/>
        </p:nvSpPr>
        <p:spPr bwMode="auto">
          <a:xfrm>
            <a:off x="8316648" y="3015184"/>
            <a:ext cx="473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71" name="TextBox 70">
            <a:extLst>
              <a:ext uri="{FF2B5EF4-FFF2-40B4-BE49-F238E27FC236}">
                <a16:creationId xmlns:a16="http://schemas.microsoft.com/office/drawing/2014/main" id="{042AD6B4-E798-4877-A4EE-5E95B3BEE8EA}"/>
              </a:ext>
            </a:extLst>
          </p:cNvPr>
          <p:cNvSpPr txBox="1"/>
          <p:nvPr/>
        </p:nvSpPr>
        <p:spPr bwMode="auto">
          <a:xfrm>
            <a:off x="8821613" y="3015184"/>
            <a:ext cx="473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72" name="TextBox 71">
            <a:extLst>
              <a:ext uri="{FF2B5EF4-FFF2-40B4-BE49-F238E27FC236}">
                <a16:creationId xmlns:a16="http://schemas.microsoft.com/office/drawing/2014/main" id="{6C61AD47-A4B6-4E43-B790-172319C32232}"/>
              </a:ext>
            </a:extLst>
          </p:cNvPr>
          <p:cNvSpPr txBox="1"/>
          <p:nvPr/>
        </p:nvSpPr>
        <p:spPr bwMode="auto">
          <a:xfrm>
            <a:off x="9326578" y="3015184"/>
            <a:ext cx="473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73" name="TextBox 72">
            <a:extLst>
              <a:ext uri="{FF2B5EF4-FFF2-40B4-BE49-F238E27FC236}">
                <a16:creationId xmlns:a16="http://schemas.microsoft.com/office/drawing/2014/main" id="{D85CCF97-19DB-439C-B347-1D435D2E1C2E}"/>
              </a:ext>
            </a:extLst>
          </p:cNvPr>
          <p:cNvSpPr txBox="1"/>
          <p:nvPr/>
        </p:nvSpPr>
        <p:spPr bwMode="auto">
          <a:xfrm>
            <a:off x="9831543" y="3015184"/>
            <a:ext cx="473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74" name="TextBox 73">
            <a:extLst>
              <a:ext uri="{FF2B5EF4-FFF2-40B4-BE49-F238E27FC236}">
                <a16:creationId xmlns:a16="http://schemas.microsoft.com/office/drawing/2014/main" id="{D12E2A4E-AACD-428E-B74B-E22358313B5C}"/>
              </a:ext>
            </a:extLst>
          </p:cNvPr>
          <p:cNvSpPr txBox="1"/>
          <p:nvPr/>
        </p:nvSpPr>
        <p:spPr bwMode="auto">
          <a:xfrm>
            <a:off x="10336508" y="3015184"/>
            <a:ext cx="473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75" name="TextBox 74">
            <a:extLst>
              <a:ext uri="{FF2B5EF4-FFF2-40B4-BE49-F238E27FC236}">
                <a16:creationId xmlns:a16="http://schemas.microsoft.com/office/drawing/2014/main" id="{2F4D8926-4F33-46D5-876E-58A6C2477EB4}"/>
              </a:ext>
            </a:extLst>
          </p:cNvPr>
          <p:cNvSpPr txBox="1"/>
          <p:nvPr/>
        </p:nvSpPr>
        <p:spPr bwMode="auto">
          <a:xfrm>
            <a:off x="10841473" y="3015184"/>
            <a:ext cx="473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76" name="TextBox 75">
            <a:extLst>
              <a:ext uri="{FF2B5EF4-FFF2-40B4-BE49-F238E27FC236}">
                <a16:creationId xmlns:a16="http://schemas.microsoft.com/office/drawing/2014/main" id="{8F2FF2C9-3878-4AFB-B329-BDF96EAA1F7E}"/>
              </a:ext>
            </a:extLst>
          </p:cNvPr>
          <p:cNvSpPr txBox="1"/>
          <p:nvPr/>
        </p:nvSpPr>
        <p:spPr bwMode="auto">
          <a:xfrm>
            <a:off x="7438648" y="519945"/>
            <a:ext cx="586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77" name="TextBox 76">
            <a:extLst>
              <a:ext uri="{FF2B5EF4-FFF2-40B4-BE49-F238E27FC236}">
                <a16:creationId xmlns:a16="http://schemas.microsoft.com/office/drawing/2014/main" id="{890B68F9-56DB-43D5-A754-92F42D30BB0A}"/>
              </a:ext>
            </a:extLst>
          </p:cNvPr>
          <p:cNvSpPr txBox="1"/>
          <p:nvPr/>
        </p:nvSpPr>
        <p:spPr bwMode="auto">
          <a:xfrm>
            <a:off x="7438648" y="981272"/>
            <a:ext cx="586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78" name="TextBox 77">
            <a:extLst>
              <a:ext uri="{FF2B5EF4-FFF2-40B4-BE49-F238E27FC236}">
                <a16:creationId xmlns:a16="http://schemas.microsoft.com/office/drawing/2014/main" id="{0E75A2DA-938B-467A-B897-6BEAD7817F63}"/>
              </a:ext>
            </a:extLst>
          </p:cNvPr>
          <p:cNvSpPr txBox="1"/>
          <p:nvPr/>
        </p:nvSpPr>
        <p:spPr bwMode="auto">
          <a:xfrm>
            <a:off x="7438648" y="1442599"/>
            <a:ext cx="586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79" name="TextBox 78">
            <a:extLst>
              <a:ext uri="{FF2B5EF4-FFF2-40B4-BE49-F238E27FC236}">
                <a16:creationId xmlns:a16="http://schemas.microsoft.com/office/drawing/2014/main" id="{33789643-9E7B-4004-81C7-D20C9D5C30A2}"/>
              </a:ext>
            </a:extLst>
          </p:cNvPr>
          <p:cNvSpPr txBox="1"/>
          <p:nvPr/>
        </p:nvSpPr>
        <p:spPr bwMode="auto">
          <a:xfrm>
            <a:off x="7438648" y="1903926"/>
            <a:ext cx="586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80" name="TextBox 79">
            <a:extLst>
              <a:ext uri="{FF2B5EF4-FFF2-40B4-BE49-F238E27FC236}">
                <a16:creationId xmlns:a16="http://schemas.microsoft.com/office/drawing/2014/main" id="{EFD7DFF5-8CB5-4BDA-BB54-442B355C1CB3}"/>
              </a:ext>
            </a:extLst>
          </p:cNvPr>
          <p:cNvSpPr txBox="1"/>
          <p:nvPr/>
        </p:nvSpPr>
        <p:spPr bwMode="auto">
          <a:xfrm>
            <a:off x="7438648" y="2365253"/>
            <a:ext cx="586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81" name="TextBox 80">
            <a:extLst>
              <a:ext uri="{FF2B5EF4-FFF2-40B4-BE49-F238E27FC236}">
                <a16:creationId xmlns:a16="http://schemas.microsoft.com/office/drawing/2014/main" id="{7A131416-16AB-42B8-9D3D-C736D43345DE}"/>
              </a:ext>
            </a:extLst>
          </p:cNvPr>
          <p:cNvSpPr txBox="1"/>
          <p:nvPr/>
        </p:nvSpPr>
        <p:spPr bwMode="auto">
          <a:xfrm>
            <a:off x="7438648" y="2826579"/>
            <a:ext cx="586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2" name="Freeform: Shape 81">
            <a:extLst>
              <a:ext uri="{FF2B5EF4-FFF2-40B4-BE49-F238E27FC236}">
                <a16:creationId xmlns:a16="http://schemas.microsoft.com/office/drawing/2014/main" id="{A139EC47-5292-4B44-9AEE-B216E76A3B70}"/>
              </a:ext>
            </a:extLst>
          </p:cNvPr>
          <p:cNvSpPr/>
          <p:nvPr/>
        </p:nvSpPr>
        <p:spPr bwMode="auto">
          <a:xfrm>
            <a:off x="8062913" y="695325"/>
            <a:ext cx="3219450" cy="676275"/>
          </a:xfrm>
          <a:custGeom>
            <a:avLst/>
            <a:gdLst>
              <a:gd name="connsiteX0" fmla="*/ 3219450 w 3219450"/>
              <a:gd name="connsiteY0" fmla="*/ 676275 h 676275"/>
              <a:gd name="connsiteX1" fmla="*/ 2162175 w 3219450"/>
              <a:gd name="connsiteY1" fmla="*/ 676275 h 676275"/>
              <a:gd name="connsiteX2" fmla="*/ 2162175 w 3219450"/>
              <a:gd name="connsiteY2" fmla="*/ 614363 h 676275"/>
              <a:gd name="connsiteX3" fmla="*/ 1538287 w 3219450"/>
              <a:gd name="connsiteY3" fmla="*/ 614363 h 676275"/>
              <a:gd name="connsiteX4" fmla="*/ 1538287 w 3219450"/>
              <a:gd name="connsiteY4" fmla="*/ 552450 h 676275"/>
              <a:gd name="connsiteX5" fmla="*/ 1376362 w 3219450"/>
              <a:gd name="connsiteY5" fmla="*/ 552450 h 676275"/>
              <a:gd name="connsiteX6" fmla="*/ 1376362 w 3219450"/>
              <a:gd name="connsiteY6" fmla="*/ 495300 h 676275"/>
              <a:gd name="connsiteX7" fmla="*/ 1243012 w 3219450"/>
              <a:gd name="connsiteY7" fmla="*/ 495300 h 676275"/>
              <a:gd name="connsiteX8" fmla="*/ 1243012 w 3219450"/>
              <a:gd name="connsiteY8" fmla="*/ 442913 h 676275"/>
              <a:gd name="connsiteX9" fmla="*/ 742950 w 3219450"/>
              <a:gd name="connsiteY9" fmla="*/ 442913 h 676275"/>
              <a:gd name="connsiteX10" fmla="*/ 742950 w 3219450"/>
              <a:gd name="connsiteY10" fmla="*/ 404813 h 676275"/>
              <a:gd name="connsiteX11" fmla="*/ 623887 w 3219450"/>
              <a:gd name="connsiteY11" fmla="*/ 404813 h 676275"/>
              <a:gd name="connsiteX12" fmla="*/ 623887 w 3219450"/>
              <a:gd name="connsiteY12" fmla="*/ 376238 h 676275"/>
              <a:gd name="connsiteX13" fmla="*/ 514350 w 3219450"/>
              <a:gd name="connsiteY13" fmla="*/ 376238 h 676275"/>
              <a:gd name="connsiteX14" fmla="*/ 514350 w 3219450"/>
              <a:gd name="connsiteY14" fmla="*/ 338138 h 676275"/>
              <a:gd name="connsiteX15" fmla="*/ 452437 w 3219450"/>
              <a:gd name="connsiteY15" fmla="*/ 338138 h 676275"/>
              <a:gd name="connsiteX16" fmla="*/ 452437 w 3219450"/>
              <a:gd name="connsiteY16" fmla="*/ 304800 h 676275"/>
              <a:gd name="connsiteX17" fmla="*/ 347662 w 3219450"/>
              <a:gd name="connsiteY17" fmla="*/ 304800 h 676275"/>
              <a:gd name="connsiteX18" fmla="*/ 347662 w 3219450"/>
              <a:gd name="connsiteY18" fmla="*/ 266700 h 676275"/>
              <a:gd name="connsiteX19" fmla="*/ 304800 w 3219450"/>
              <a:gd name="connsiteY19" fmla="*/ 266700 h 676275"/>
              <a:gd name="connsiteX20" fmla="*/ 304800 w 3219450"/>
              <a:gd name="connsiteY20" fmla="*/ 200025 h 676275"/>
              <a:gd name="connsiteX21" fmla="*/ 166687 w 3219450"/>
              <a:gd name="connsiteY21" fmla="*/ 200025 h 676275"/>
              <a:gd name="connsiteX22" fmla="*/ 166687 w 3219450"/>
              <a:gd name="connsiteY22" fmla="*/ 95250 h 676275"/>
              <a:gd name="connsiteX23" fmla="*/ 119062 w 3219450"/>
              <a:gd name="connsiteY23" fmla="*/ 95250 h 676275"/>
              <a:gd name="connsiteX24" fmla="*/ 119062 w 3219450"/>
              <a:gd name="connsiteY24" fmla="*/ 76200 h 676275"/>
              <a:gd name="connsiteX25" fmla="*/ 100012 w 3219450"/>
              <a:gd name="connsiteY25" fmla="*/ 76200 h 676275"/>
              <a:gd name="connsiteX26" fmla="*/ 100012 w 3219450"/>
              <a:gd name="connsiteY26" fmla="*/ 38100 h 676275"/>
              <a:gd name="connsiteX27" fmla="*/ 52387 w 3219450"/>
              <a:gd name="connsiteY27" fmla="*/ 38100 h 676275"/>
              <a:gd name="connsiteX28" fmla="*/ 52387 w 3219450"/>
              <a:gd name="connsiteY28" fmla="*/ 0 h 676275"/>
              <a:gd name="connsiteX29" fmla="*/ 0 w 3219450"/>
              <a:gd name="connsiteY29" fmla="*/ 0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19450" h="676275">
                <a:moveTo>
                  <a:pt x="3219450" y="676275"/>
                </a:moveTo>
                <a:lnTo>
                  <a:pt x="2162175" y="676275"/>
                </a:lnTo>
                <a:lnTo>
                  <a:pt x="2162175" y="614363"/>
                </a:lnTo>
                <a:lnTo>
                  <a:pt x="1538287" y="614363"/>
                </a:lnTo>
                <a:lnTo>
                  <a:pt x="1538287" y="552450"/>
                </a:lnTo>
                <a:lnTo>
                  <a:pt x="1376362" y="552450"/>
                </a:lnTo>
                <a:lnTo>
                  <a:pt x="1376362" y="495300"/>
                </a:lnTo>
                <a:lnTo>
                  <a:pt x="1243012" y="495300"/>
                </a:lnTo>
                <a:lnTo>
                  <a:pt x="1243012" y="442913"/>
                </a:lnTo>
                <a:lnTo>
                  <a:pt x="742950" y="442913"/>
                </a:lnTo>
                <a:lnTo>
                  <a:pt x="742950" y="404813"/>
                </a:lnTo>
                <a:lnTo>
                  <a:pt x="623887" y="404813"/>
                </a:lnTo>
                <a:lnTo>
                  <a:pt x="623887" y="376238"/>
                </a:lnTo>
                <a:lnTo>
                  <a:pt x="514350" y="376238"/>
                </a:lnTo>
                <a:lnTo>
                  <a:pt x="514350" y="338138"/>
                </a:lnTo>
                <a:lnTo>
                  <a:pt x="452437" y="338138"/>
                </a:lnTo>
                <a:lnTo>
                  <a:pt x="452437" y="304800"/>
                </a:lnTo>
                <a:lnTo>
                  <a:pt x="347662" y="304800"/>
                </a:lnTo>
                <a:lnTo>
                  <a:pt x="347662" y="266700"/>
                </a:lnTo>
                <a:lnTo>
                  <a:pt x="304800" y="266700"/>
                </a:lnTo>
                <a:lnTo>
                  <a:pt x="304800" y="200025"/>
                </a:lnTo>
                <a:lnTo>
                  <a:pt x="166687" y="200025"/>
                </a:lnTo>
                <a:lnTo>
                  <a:pt x="166687" y="95250"/>
                </a:lnTo>
                <a:lnTo>
                  <a:pt x="119062" y="95250"/>
                </a:lnTo>
                <a:lnTo>
                  <a:pt x="119062" y="76200"/>
                </a:lnTo>
                <a:lnTo>
                  <a:pt x="100012" y="76200"/>
                </a:lnTo>
                <a:lnTo>
                  <a:pt x="100012" y="38100"/>
                </a:lnTo>
                <a:lnTo>
                  <a:pt x="52387" y="38100"/>
                </a:lnTo>
                <a:lnTo>
                  <a:pt x="52387"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85" name="Group 84">
            <a:extLst>
              <a:ext uri="{FF2B5EF4-FFF2-40B4-BE49-F238E27FC236}">
                <a16:creationId xmlns:a16="http://schemas.microsoft.com/office/drawing/2014/main" id="{D5F7E563-07D6-4024-BF86-375CDB4E4D5D}"/>
              </a:ext>
            </a:extLst>
          </p:cNvPr>
          <p:cNvGrpSpPr/>
          <p:nvPr/>
        </p:nvGrpSpPr>
        <p:grpSpPr>
          <a:xfrm>
            <a:off x="8053388" y="3481388"/>
            <a:ext cx="3257550" cy="933450"/>
            <a:chOff x="8053388" y="3481388"/>
            <a:chExt cx="3257550" cy="933450"/>
          </a:xfrm>
        </p:grpSpPr>
        <p:sp>
          <p:nvSpPr>
            <p:cNvPr id="83" name="Freeform: Shape 82">
              <a:extLst>
                <a:ext uri="{FF2B5EF4-FFF2-40B4-BE49-F238E27FC236}">
                  <a16:creationId xmlns:a16="http://schemas.microsoft.com/office/drawing/2014/main" id="{72DFCF5F-2B33-4942-9DE8-3482A319D0A2}"/>
                </a:ext>
              </a:extLst>
            </p:cNvPr>
            <p:cNvSpPr/>
            <p:nvPr/>
          </p:nvSpPr>
          <p:spPr bwMode="auto">
            <a:xfrm>
              <a:off x="8372475" y="3724275"/>
              <a:ext cx="2938463" cy="690563"/>
            </a:xfrm>
            <a:custGeom>
              <a:avLst/>
              <a:gdLst>
                <a:gd name="connsiteX0" fmla="*/ 2938463 w 2938463"/>
                <a:gd name="connsiteY0" fmla="*/ 690563 h 690563"/>
                <a:gd name="connsiteX1" fmla="*/ 2386013 w 2938463"/>
                <a:gd name="connsiteY1" fmla="*/ 690563 h 690563"/>
                <a:gd name="connsiteX2" fmla="*/ 2386013 w 2938463"/>
                <a:gd name="connsiteY2" fmla="*/ 528638 h 690563"/>
                <a:gd name="connsiteX3" fmla="*/ 1876425 w 2938463"/>
                <a:gd name="connsiteY3" fmla="*/ 528638 h 690563"/>
                <a:gd name="connsiteX4" fmla="*/ 1876425 w 2938463"/>
                <a:gd name="connsiteY4" fmla="*/ 461963 h 690563"/>
                <a:gd name="connsiteX5" fmla="*/ 923925 w 2938463"/>
                <a:gd name="connsiteY5" fmla="*/ 461963 h 690563"/>
                <a:gd name="connsiteX6" fmla="*/ 923925 w 2938463"/>
                <a:gd name="connsiteY6" fmla="*/ 419100 h 690563"/>
                <a:gd name="connsiteX7" fmla="*/ 814388 w 2938463"/>
                <a:gd name="connsiteY7" fmla="*/ 419100 h 690563"/>
                <a:gd name="connsiteX8" fmla="*/ 814388 w 2938463"/>
                <a:gd name="connsiteY8" fmla="*/ 371475 h 690563"/>
                <a:gd name="connsiteX9" fmla="*/ 733425 w 2938463"/>
                <a:gd name="connsiteY9" fmla="*/ 371475 h 690563"/>
                <a:gd name="connsiteX10" fmla="*/ 733425 w 2938463"/>
                <a:gd name="connsiteY10" fmla="*/ 319088 h 690563"/>
                <a:gd name="connsiteX11" fmla="*/ 676275 w 2938463"/>
                <a:gd name="connsiteY11" fmla="*/ 319088 h 690563"/>
                <a:gd name="connsiteX12" fmla="*/ 676275 w 2938463"/>
                <a:gd name="connsiteY12" fmla="*/ 280988 h 690563"/>
                <a:gd name="connsiteX13" fmla="*/ 538163 w 2938463"/>
                <a:gd name="connsiteY13" fmla="*/ 280988 h 690563"/>
                <a:gd name="connsiteX14" fmla="*/ 538163 w 2938463"/>
                <a:gd name="connsiteY14" fmla="*/ 242888 h 690563"/>
                <a:gd name="connsiteX15" fmla="*/ 219075 w 2938463"/>
                <a:gd name="connsiteY15" fmla="*/ 242888 h 690563"/>
                <a:gd name="connsiteX16" fmla="*/ 219075 w 2938463"/>
                <a:gd name="connsiteY16" fmla="*/ 195263 h 690563"/>
                <a:gd name="connsiteX17" fmla="*/ 209550 w 2938463"/>
                <a:gd name="connsiteY17" fmla="*/ 204788 h 690563"/>
                <a:gd name="connsiteX18" fmla="*/ 209550 w 2938463"/>
                <a:gd name="connsiteY18" fmla="*/ 171450 h 690563"/>
                <a:gd name="connsiteX19" fmla="*/ 185738 w 2938463"/>
                <a:gd name="connsiteY19" fmla="*/ 171450 h 690563"/>
                <a:gd name="connsiteX20" fmla="*/ 185738 w 2938463"/>
                <a:gd name="connsiteY20" fmla="*/ 138113 h 690563"/>
                <a:gd name="connsiteX21" fmla="*/ 166688 w 2938463"/>
                <a:gd name="connsiteY21" fmla="*/ 138113 h 690563"/>
                <a:gd name="connsiteX22" fmla="*/ 166688 w 2938463"/>
                <a:gd name="connsiteY22" fmla="*/ 104775 h 690563"/>
                <a:gd name="connsiteX23" fmla="*/ 128588 w 2938463"/>
                <a:gd name="connsiteY23" fmla="*/ 104775 h 690563"/>
                <a:gd name="connsiteX24" fmla="*/ 128588 w 2938463"/>
                <a:gd name="connsiteY24" fmla="*/ 66675 h 690563"/>
                <a:gd name="connsiteX25" fmla="*/ 38100 w 2938463"/>
                <a:gd name="connsiteY25" fmla="*/ 66675 h 690563"/>
                <a:gd name="connsiteX26" fmla="*/ 38100 w 2938463"/>
                <a:gd name="connsiteY26" fmla="*/ 33338 h 690563"/>
                <a:gd name="connsiteX27" fmla="*/ 0 w 2938463"/>
                <a:gd name="connsiteY27" fmla="*/ 33338 h 690563"/>
                <a:gd name="connsiteX28" fmla="*/ 0 w 2938463"/>
                <a:gd name="connsiteY28" fmla="*/ 0 h 69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38463" h="690563">
                  <a:moveTo>
                    <a:pt x="2938463" y="690563"/>
                  </a:moveTo>
                  <a:lnTo>
                    <a:pt x="2386013" y="690563"/>
                  </a:lnTo>
                  <a:lnTo>
                    <a:pt x="2386013" y="528638"/>
                  </a:lnTo>
                  <a:lnTo>
                    <a:pt x="1876425" y="528638"/>
                  </a:lnTo>
                  <a:lnTo>
                    <a:pt x="1876425" y="461963"/>
                  </a:lnTo>
                  <a:lnTo>
                    <a:pt x="923925" y="461963"/>
                  </a:lnTo>
                  <a:lnTo>
                    <a:pt x="923925" y="419100"/>
                  </a:lnTo>
                  <a:lnTo>
                    <a:pt x="814388" y="419100"/>
                  </a:lnTo>
                  <a:lnTo>
                    <a:pt x="814388" y="371475"/>
                  </a:lnTo>
                  <a:lnTo>
                    <a:pt x="733425" y="371475"/>
                  </a:lnTo>
                  <a:lnTo>
                    <a:pt x="733425" y="319088"/>
                  </a:lnTo>
                  <a:lnTo>
                    <a:pt x="676275" y="319088"/>
                  </a:lnTo>
                  <a:lnTo>
                    <a:pt x="676275" y="280988"/>
                  </a:lnTo>
                  <a:lnTo>
                    <a:pt x="538163" y="280988"/>
                  </a:lnTo>
                  <a:lnTo>
                    <a:pt x="538163" y="242888"/>
                  </a:lnTo>
                  <a:lnTo>
                    <a:pt x="219075" y="242888"/>
                  </a:lnTo>
                  <a:lnTo>
                    <a:pt x="219075" y="195263"/>
                  </a:lnTo>
                  <a:lnTo>
                    <a:pt x="209550" y="204788"/>
                  </a:lnTo>
                  <a:lnTo>
                    <a:pt x="209550" y="171450"/>
                  </a:lnTo>
                  <a:lnTo>
                    <a:pt x="185738" y="171450"/>
                  </a:lnTo>
                  <a:lnTo>
                    <a:pt x="185738" y="138113"/>
                  </a:lnTo>
                  <a:lnTo>
                    <a:pt x="166688" y="138113"/>
                  </a:lnTo>
                  <a:lnTo>
                    <a:pt x="166688" y="104775"/>
                  </a:lnTo>
                  <a:lnTo>
                    <a:pt x="128588" y="104775"/>
                  </a:lnTo>
                  <a:lnTo>
                    <a:pt x="128588" y="66675"/>
                  </a:lnTo>
                  <a:lnTo>
                    <a:pt x="38100" y="66675"/>
                  </a:lnTo>
                  <a:lnTo>
                    <a:pt x="38100" y="33338"/>
                  </a:lnTo>
                  <a:lnTo>
                    <a:pt x="0" y="33338"/>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Freeform: Shape 83">
              <a:extLst>
                <a:ext uri="{FF2B5EF4-FFF2-40B4-BE49-F238E27FC236}">
                  <a16:creationId xmlns:a16="http://schemas.microsoft.com/office/drawing/2014/main" id="{80AE8F79-9823-43A1-818C-579922480270}"/>
                </a:ext>
              </a:extLst>
            </p:cNvPr>
            <p:cNvSpPr/>
            <p:nvPr/>
          </p:nvSpPr>
          <p:spPr bwMode="auto">
            <a:xfrm>
              <a:off x="8053388" y="3481388"/>
              <a:ext cx="304800" cy="257175"/>
            </a:xfrm>
            <a:custGeom>
              <a:avLst/>
              <a:gdLst>
                <a:gd name="connsiteX0" fmla="*/ 0 w 304800"/>
                <a:gd name="connsiteY0" fmla="*/ 0 h 257175"/>
                <a:gd name="connsiteX1" fmla="*/ 52387 w 304800"/>
                <a:gd name="connsiteY1" fmla="*/ 0 h 257175"/>
                <a:gd name="connsiteX2" fmla="*/ 52387 w 304800"/>
                <a:gd name="connsiteY2" fmla="*/ 42862 h 257175"/>
                <a:gd name="connsiteX3" fmla="*/ 100012 w 304800"/>
                <a:gd name="connsiteY3" fmla="*/ 42862 h 257175"/>
                <a:gd name="connsiteX4" fmla="*/ 100012 w 304800"/>
                <a:gd name="connsiteY4" fmla="*/ 71437 h 257175"/>
                <a:gd name="connsiteX5" fmla="*/ 128587 w 304800"/>
                <a:gd name="connsiteY5" fmla="*/ 71437 h 257175"/>
                <a:gd name="connsiteX6" fmla="*/ 128587 w 304800"/>
                <a:gd name="connsiteY6" fmla="*/ 95250 h 257175"/>
                <a:gd name="connsiteX7" fmla="*/ 176212 w 304800"/>
                <a:gd name="connsiteY7" fmla="*/ 95250 h 257175"/>
                <a:gd name="connsiteX8" fmla="*/ 176212 w 304800"/>
                <a:gd name="connsiteY8" fmla="*/ 200025 h 257175"/>
                <a:gd name="connsiteX9" fmla="*/ 304800 w 304800"/>
                <a:gd name="connsiteY9" fmla="*/ 200025 h 257175"/>
                <a:gd name="connsiteX10" fmla="*/ 304800 w 304800"/>
                <a:gd name="connsiteY10" fmla="*/ 257175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4800" h="257175">
                  <a:moveTo>
                    <a:pt x="0" y="0"/>
                  </a:moveTo>
                  <a:lnTo>
                    <a:pt x="52387" y="0"/>
                  </a:lnTo>
                  <a:lnTo>
                    <a:pt x="52387" y="42862"/>
                  </a:lnTo>
                  <a:lnTo>
                    <a:pt x="100012" y="42862"/>
                  </a:lnTo>
                  <a:lnTo>
                    <a:pt x="100012" y="71437"/>
                  </a:lnTo>
                  <a:lnTo>
                    <a:pt x="128587" y="71437"/>
                  </a:lnTo>
                  <a:lnTo>
                    <a:pt x="128587" y="95250"/>
                  </a:lnTo>
                  <a:lnTo>
                    <a:pt x="176212" y="95250"/>
                  </a:lnTo>
                  <a:lnTo>
                    <a:pt x="176212" y="200025"/>
                  </a:lnTo>
                  <a:lnTo>
                    <a:pt x="304800" y="200025"/>
                  </a:lnTo>
                  <a:lnTo>
                    <a:pt x="304800" y="25717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87" name="Straight Connector 86">
            <a:extLst>
              <a:ext uri="{FF2B5EF4-FFF2-40B4-BE49-F238E27FC236}">
                <a16:creationId xmlns:a16="http://schemas.microsoft.com/office/drawing/2014/main" id="{1532E453-F6A5-43D0-927D-3CFD97106AE8}"/>
              </a:ext>
            </a:extLst>
          </p:cNvPr>
          <p:cNvCxnSpPr/>
          <p:nvPr/>
        </p:nvCxnSpPr>
        <p:spPr bwMode="auto">
          <a:xfrm>
            <a:off x="8107097" y="651733"/>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21BA61BC-D548-481C-A166-182CCFF20AC0}"/>
              </a:ext>
            </a:extLst>
          </p:cNvPr>
          <p:cNvCxnSpPr>
            <a:cxnSpLocks/>
          </p:cNvCxnSpPr>
          <p:nvPr/>
        </p:nvCxnSpPr>
        <p:spPr bwMode="auto">
          <a:xfrm>
            <a:off x="8159485" y="695325"/>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6651A0A-5788-41D7-BF84-87FB9649A064}"/>
              </a:ext>
            </a:extLst>
          </p:cNvPr>
          <p:cNvCxnSpPr/>
          <p:nvPr/>
        </p:nvCxnSpPr>
        <p:spPr bwMode="auto">
          <a:xfrm>
            <a:off x="8532951" y="971746"/>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8568A635-A7DA-467F-9C64-BD8628FA9691}"/>
              </a:ext>
            </a:extLst>
          </p:cNvPr>
          <p:cNvCxnSpPr/>
          <p:nvPr/>
        </p:nvCxnSpPr>
        <p:spPr bwMode="auto">
          <a:xfrm>
            <a:off x="8341784" y="831396"/>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61D93D09-94BA-48A9-A502-AA8DAD82D1AB}"/>
              </a:ext>
            </a:extLst>
          </p:cNvPr>
          <p:cNvCxnSpPr/>
          <p:nvPr/>
        </p:nvCxnSpPr>
        <p:spPr bwMode="auto">
          <a:xfrm>
            <a:off x="8669072" y="1015335"/>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A072E6F-BB7D-4303-8012-817A9F2F5123}"/>
              </a:ext>
            </a:extLst>
          </p:cNvPr>
          <p:cNvCxnSpPr/>
          <p:nvPr/>
        </p:nvCxnSpPr>
        <p:spPr bwMode="auto">
          <a:xfrm>
            <a:off x="9873984" y="124704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4F1A9E1F-85DD-4EE4-B8CF-AA838E18512B}"/>
              </a:ext>
            </a:extLst>
          </p:cNvPr>
          <p:cNvCxnSpPr/>
          <p:nvPr/>
        </p:nvCxnSpPr>
        <p:spPr bwMode="auto">
          <a:xfrm>
            <a:off x="9912083" y="124704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12503FC6-ABA9-441F-BB0C-FC137BDE95C2}"/>
              </a:ext>
            </a:extLst>
          </p:cNvPr>
          <p:cNvCxnSpPr/>
          <p:nvPr/>
        </p:nvCxnSpPr>
        <p:spPr bwMode="auto">
          <a:xfrm>
            <a:off x="8740509" y="103987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E2AEB67-6471-4FB8-858F-3E30CA2296D2}"/>
              </a:ext>
            </a:extLst>
          </p:cNvPr>
          <p:cNvCxnSpPr/>
          <p:nvPr/>
        </p:nvCxnSpPr>
        <p:spPr bwMode="auto">
          <a:xfrm>
            <a:off x="8786624" y="103987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055375D6-8277-4AC5-9392-66C47B69DDF8}"/>
              </a:ext>
            </a:extLst>
          </p:cNvPr>
          <p:cNvCxnSpPr/>
          <p:nvPr/>
        </p:nvCxnSpPr>
        <p:spPr bwMode="auto">
          <a:xfrm>
            <a:off x="8764131" y="103987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03B84B6E-BD65-414B-A479-DD9AFE90F522}"/>
              </a:ext>
            </a:extLst>
          </p:cNvPr>
          <p:cNvCxnSpPr/>
          <p:nvPr/>
        </p:nvCxnSpPr>
        <p:spPr bwMode="auto">
          <a:xfrm>
            <a:off x="8949869" y="1073942"/>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60195B89-77D4-4137-8795-1D12AEC09275}"/>
              </a:ext>
            </a:extLst>
          </p:cNvPr>
          <p:cNvCxnSpPr/>
          <p:nvPr/>
        </p:nvCxnSpPr>
        <p:spPr bwMode="auto">
          <a:xfrm>
            <a:off x="8987969" y="1073942"/>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C5648D3-4D1F-44C7-9BEE-71C7FF965837}"/>
              </a:ext>
            </a:extLst>
          </p:cNvPr>
          <p:cNvCxnSpPr/>
          <p:nvPr/>
        </p:nvCxnSpPr>
        <p:spPr bwMode="auto">
          <a:xfrm>
            <a:off x="9010667" y="1073942"/>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E4DD8A5-5837-403E-9189-129815041FC4}"/>
              </a:ext>
            </a:extLst>
          </p:cNvPr>
          <p:cNvCxnSpPr/>
          <p:nvPr/>
        </p:nvCxnSpPr>
        <p:spPr bwMode="auto">
          <a:xfrm>
            <a:off x="9192756" y="1078705"/>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CC04F786-8D1E-448B-BC6E-19F4E7F05260}"/>
              </a:ext>
            </a:extLst>
          </p:cNvPr>
          <p:cNvCxnSpPr/>
          <p:nvPr/>
        </p:nvCxnSpPr>
        <p:spPr bwMode="auto">
          <a:xfrm>
            <a:off x="9240381" y="107228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0CBC58F4-FF4A-4E6A-BD9B-672D29B8CE55}"/>
              </a:ext>
            </a:extLst>
          </p:cNvPr>
          <p:cNvCxnSpPr/>
          <p:nvPr/>
        </p:nvCxnSpPr>
        <p:spPr bwMode="auto">
          <a:xfrm>
            <a:off x="9336104" y="1126913"/>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73A7B2E3-41A6-4B2A-AF60-96E68EB00245}"/>
              </a:ext>
            </a:extLst>
          </p:cNvPr>
          <p:cNvCxnSpPr/>
          <p:nvPr/>
        </p:nvCxnSpPr>
        <p:spPr bwMode="auto">
          <a:xfrm>
            <a:off x="9376411" y="1130892"/>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A3D50D2E-5386-46E5-AAC6-022B38A2374D}"/>
              </a:ext>
            </a:extLst>
          </p:cNvPr>
          <p:cNvCxnSpPr/>
          <p:nvPr/>
        </p:nvCxnSpPr>
        <p:spPr bwMode="auto">
          <a:xfrm>
            <a:off x="9560194" y="1190281"/>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12D9A49-9428-409A-A0D8-0E76F0C1126D}"/>
              </a:ext>
            </a:extLst>
          </p:cNvPr>
          <p:cNvCxnSpPr/>
          <p:nvPr/>
        </p:nvCxnSpPr>
        <p:spPr bwMode="auto">
          <a:xfrm>
            <a:off x="9588769" y="118367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C3CF4FE-AAE5-48DC-A286-66A41DEDA7C6}"/>
              </a:ext>
            </a:extLst>
          </p:cNvPr>
          <p:cNvCxnSpPr/>
          <p:nvPr/>
        </p:nvCxnSpPr>
        <p:spPr bwMode="auto">
          <a:xfrm>
            <a:off x="10304960"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32744456-E1DA-4547-9261-3C5A0B7159DA}"/>
              </a:ext>
            </a:extLst>
          </p:cNvPr>
          <p:cNvCxnSpPr/>
          <p:nvPr/>
        </p:nvCxnSpPr>
        <p:spPr bwMode="auto">
          <a:xfrm>
            <a:off x="10352652"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013358EB-23D3-46C0-9DFF-E95E64581907}"/>
              </a:ext>
            </a:extLst>
          </p:cNvPr>
          <p:cNvCxnSpPr/>
          <p:nvPr/>
        </p:nvCxnSpPr>
        <p:spPr bwMode="auto">
          <a:xfrm>
            <a:off x="10417444"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F7954972-0F82-40C0-A17B-1FE4C8865607}"/>
              </a:ext>
            </a:extLst>
          </p:cNvPr>
          <p:cNvCxnSpPr/>
          <p:nvPr/>
        </p:nvCxnSpPr>
        <p:spPr bwMode="auto">
          <a:xfrm>
            <a:off x="10469830"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18F321A4-7B04-43E9-9FC1-1138CDF183D3}"/>
              </a:ext>
            </a:extLst>
          </p:cNvPr>
          <p:cNvCxnSpPr/>
          <p:nvPr/>
        </p:nvCxnSpPr>
        <p:spPr bwMode="auto">
          <a:xfrm>
            <a:off x="10503171"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7658F3D-86BE-4408-972A-771A0420E896}"/>
              </a:ext>
            </a:extLst>
          </p:cNvPr>
          <p:cNvCxnSpPr/>
          <p:nvPr/>
        </p:nvCxnSpPr>
        <p:spPr bwMode="auto">
          <a:xfrm>
            <a:off x="10566844"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AFBDEB27-0163-4897-AD6C-D15FF0F129D6}"/>
              </a:ext>
            </a:extLst>
          </p:cNvPr>
          <p:cNvCxnSpPr/>
          <p:nvPr/>
        </p:nvCxnSpPr>
        <p:spPr bwMode="auto">
          <a:xfrm>
            <a:off x="10603179"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68736A12-6649-452B-98CC-14B66557AA77}"/>
              </a:ext>
            </a:extLst>
          </p:cNvPr>
          <p:cNvCxnSpPr/>
          <p:nvPr/>
        </p:nvCxnSpPr>
        <p:spPr bwMode="auto">
          <a:xfrm>
            <a:off x="10684141"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1D6F9EAC-5632-41E6-8E2D-7AAF4C946B87}"/>
              </a:ext>
            </a:extLst>
          </p:cNvPr>
          <p:cNvCxnSpPr/>
          <p:nvPr/>
        </p:nvCxnSpPr>
        <p:spPr bwMode="auto">
          <a:xfrm>
            <a:off x="10709809"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78E9771F-3DC0-4ECF-B2C1-EB03529BEF30}"/>
              </a:ext>
            </a:extLst>
          </p:cNvPr>
          <p:cNvCxnSpPr/>
          <p:nvPr/>
        </p:nvCxnSpPr>
        <p:spPr bwMode="auto">
          <a:xfrm>
            <a:off x="10809925"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53302B86-A278-4044-89A9-D831B78AF896}"/>
              </a:ext>
            </a:extLst>
          </p:cNvPr>
          <p:cNvCxnSpPr/>
          <p:nvPr/>
        </p:nvCxnSpPr>
        <p:spPr bwMode="auto">
          <a:xfrm>
            <a:off x="10836710"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2378949-B430-495A-B015-2537E4E75C67}"/>
              </a:ext>
            </a:extLst>
          </p:cNvPr>
          <p:cNvCxnSpPr/>
          <p:nvPr/>
        </p:nvCxnSpPr>
        <p:spPr bwMode="auto">
          <a:xfrm>
            <a:off x="10919464"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34218549-076D-4BDA-9B45-AE0D3794FC90}"/>
              </a:ext>
            </a:extLst>
          </p:cNvPr>
          <p:cNvCxnSpPr/>
          <p:nvPr/>
        </p:nvCxnSpPr>
        <p:spPr bwMode="auto">
          <a:xfrm>
            <a:off x="11000426"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286ECAA8-2EBF-4BB6-A90E-0AE674091DCB}"/>
              </a:ext>
            </a:extLst>
          </p:cNvPr>
          <p:cNvCxnSpPr/>
          <p:nvPr/>
        </p:nvCxnSpPr>
        <p:spPr bwMode="auto">
          <a:xfrm>
            <a:off x="11068745"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797E919E-EF6F-4742-89D2-340E81375BA5}"/>
              </a:ext>
            </a:extLst>
          </p:cNvPr>
          <p:cNvCxnSpPr/>
          <p:nvPr/>
        </p:nvCxnSpPr>
        <p:spPr bwMode="auto">
          <a:xfrm>
            <a:off x="11133776"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DADC42D0-95D6-492C-A3D1-8B188BF626E1}"/>
              </a:ext>
            </a:extLst>
          </p:cNvPr>
          <p:cNvCxnSpPr/>
          <p:nvPr/>
        </p:nvCxnSpPr>
        <p:spPr bwMode="auto">
          <a:xfrm>
            <a:off x="11024241"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29C712E6-746E-4DEC-B359-9B90AA2FAC3D}"/>
              </a:ext>
            </a:extLst>
          </p:cNvPr>
          <p:cNvCxnSpPr/>
          <p:nvPr/>
        </p:nvCxnSpPr>
        <p:spPr bwMode="auto">
          <a:xfrm>
            <a:off x="11229026"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2713D713-E001-44B8-B20C-3BF92530DB38}"/>
              </a:ext>
            </a:extLst>
          </p:cNvPr>
          <p:cNvCxnSpPr/>
          <p:nvPr/>
        </p:nvCxnSpPr>
        <p:spPr bwMode="auto">
          <a:xfrm>
            <a:off x="11276651" y="131213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CEB697FB-38B4-49DF-B457-D9FE6BEFCB57}"/>
              </a:ext>
            </a:extLst>
          </p:cNvPr>
          <p:cNvCxnSpPr/>
          <p:nvPr/>
        </p:nvCxnSpPr>
        <p:spPr bwMode="auto">
          <a:xfrm>
            <a:off x="8105513" y="34493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B7131927-2B43-4518-AAFD-4F42407001D3}"/>
              </a:ext>
            </a:extLst>
          </p:cNvPr>
          <p:cNvCxnSpPr/>
          <p:nvPr/>
        </p:nvCxnSpPr>
        <p:spPr bwMode="auto">
          <a:xfrm>
            <a:off x="8154460" y="348138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DA45EBD-E59B-4DCF-B0E5-0E8368D01E4B}"/>
              </a:ext>
            </a:extLst>
          </p:cNvPr>
          <p:cNvCxnSpPr/>
          <p:nvPr/>
        </p:nvCxnSpPr>
        <p:spPr bwMode="auto">
          <a:xfrm>
            <a:off x="8357926" y="3645071"/>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004A3BAB-74D3-4F29-8760-9E1A3EF2CB80}"/>
              </a:ext>
            </a:extLst>
          </p:cNvPr>
          <p:cNvCxnSpPr/>
          <p:nvPr/>
        </p:nvCxnSpPr>
        <p:spPr bwMode="auto">
          <a:xfrm>
            <a:off x="8562713" y="39065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A95CFF51-177A-4464-A6F2-8ABC9EBE4741}"/>
              </a:ext>
            </a:extLst>
          </p:cNvPr>
          <p:cNvCxnSpPr/>
          <p:nvPr/>
        </p:nvCxnSpPr>
        <p:spPr bwMode="auto">
          <a:xfrm>
            <a:off x="8666429" y="3913665"/>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4549A91D-FA39-4C27-B3A5-D6A219C0D527}"/>
              </a:ext>
            </a:extLst>
          </p:cNvPr>
          <p:cNvCxnSpPr/>
          <p:nvPr/>
        </p:nvCxnSpPr>
        <p:spPr bwMode="auto">
          <a:xfrm>
            <a:off x="8748713" y="39159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9FD92BD-422F-456E-A28D-98ED3300BAF6}"/>
              </a:ext>
            </a:extLst>
          </p:cNvPr>
          <p:cNvCxnSpPr/>
          <p:nvPr/>
        </p:nvCxnSpPr>
        <p:spPr bwMode="auto">
          <a:xfrm>
            <a:off x="8779481" y="3913665"/>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2BBF64D5-068C-4A2C-B7C4-68FE591B3C1B}"/>
              </a:ext>
            </a:extLst>
          </p:cNvPr>
          <p:cNvCxnSpPr/>
          <p:nvPr/>
        </p:nvCxnSpPr>
        <p:spPr bwMode="auto">
          <a:xfrm>
            <a:off x="8829817" y="3913665"/>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118C4FF-A0F4-499C-8CFD-67A1E9A05BE3}"/>
              </a:ext>
            </a:extLst>
          </p:cNvPr>
          <p:cNvCxnSpPr/>
          <p:nvPr/>
        </p:nvCxnSpPr>
        <p:spPr bwMode="auto">
          <a:xfrm>
            <a:off x="8949869" y="394566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1AA23E23-F689-495E-AB82-6C5A1775153E}"/>
              </a:ext>
            </a:extLst>
          </p:cNvPr>
          <p:cNvCxnSpPr/>
          <p:nvPr/>
        </p:nvCxnSpPr>
        <p:spPr bwMode="auto">
          <a:xfrm>
            <a:off x="8987969" y="394566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BE297631-6A9A-45AD-914A-79BE60027352}"/>
              </a:ext>
            </a:extLst>
          </p:cNvPr>
          <p:cNvCxnSpPr/>
          <p:nvPr/>
        </p:nvCxnSpPr>
        <p:spPr bwMode="auto">
          <a:xfrm>
            <a:off x="9033214" y="3945669"/>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A507E4A8-2678-4174-B988-541A94BDAA08}"/>
              </a:ext>
            </a:extLst>
          </p:cNvPr>
          <p:cNvCxnSpPr/>
          <p:nvPr/>
        </p:nvCxnSpPr>
        <p:spPr bwMode="auto">
          <a:xfrm>
            <a:off x="9266576" y="4093097"/>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A177A207-00BE-470E-A666-3EC0DE273A72}"/>
              </a:ext>
            </a:extLst>
          </p:cNvPr>
          <p:cNvCxnSpPr/>
          <p:nvPr/>
        </p:nvCxnSpPr>
        <p:spPr bwMode="auto">
          <a:xfrm>
            <a:off x="9341998" y="413364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2F445E33-0F89-4BC5-983E-6AC0D84A3887}"/>
              </a:ext>
            </a:extLst>
          </p:cNvPr>
          <p:cNvCxnSpPr/>
          <p:nvPr/>
        </p:nvCxnSpPr>
        <p:spPr bwMode="auto">
          <a:xfrm>
            <a:off x="9397067" y="413364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7AE5960C-AF7D-44E2-9D42-351637897FD0}"/>
              </a:ext>
            </a:extLst>
          </p:cNvPr>
          <p:cNvCxnSpPr/>
          <p:nvPr/>
        </p:nvCxnSpPr>
        <p:spPr bwMode="auto">
          <a:xfrm>
            <a:off x="9579598" y="413364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D8C807FC-DB62-4389-88CB-E72E5774CCFA}"/>
              </a:ext>
            </a:extLst>
          </p:cNvPr>
          <p:cNvCxnSpPr/>
          <p:nvPr/>
        </p:nvCxnSpPr>
        <p:spPr bwMode="auto">
          <a:xfrm>
            <a:off x="9613461" y="4134625"/>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84987762-971F-421C-BD7F-15C641651603}"/>
              </a:ext>
            </a:extLst>
          </p:cNvPr>
          <p:cNvCxnSpPr/>
          <p:nvPr/>
        </p:nvCxnSpPr>
        <p:spPr bwMode="auto">
          <a:xfrm>
            <a:off x="9912083" y="413364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E4014AE7-21FD-4AC5-9464-3639A72DDF75}"/>
              </a:ext>
            </a:extLst>
          </p:cNvPr>
          <p:cNvCxnSpPr/>
          <p:nvPr/>
        </p:nvCxnSpPr>
        <p:spPr bwMode="auto">
          <a:xfrm>
            <a:off x="10342591" y="419764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A1BE1F68-9289-44A7-924D-19FB342B4913}"/>
              </a:ext>
            </a:extLst>
          </p:cNvPr>
          <p:cNvCxnSpPr/>
          <p:nvPr/>
        </p:nvCxnSpPr>
        <p:spPr bwMode="auto">
          <a:xfrm>
            <a:off x="10380691" y="419764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C36C27BF-AB8E-4DBE-97E2-0C97485AA987}"/>
              </a:ext>
            </a:extLst>
          </p:cNvPr>
          <p:cNvCxnSpPr/>
          <p:nvPr/>
        </p:nvCxnSpPr>
        <p:spPr bwMode="auto">
          <a:xfrm>
            <a:off x="10446840" y="419764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1278850C-F7CA-420B-B6DF-CCFB205A0EAC}"/>
              </a:ext>
            </a:extLst>
          </p:cNvPr>
          <p:cNvCxnSpPr/>
          <p:nvPr/>
        </p:nvCxnSpPr>
        <p:spPr bwMode="auto">
          <a:xfrm>
            <a:off x="10501612" y="419764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DABE7E36-5535-45C6-87F1-0AA63F716D19}"/>
              </a:ext>
            </a:extLst>
          </p:cNvPr>
          <p:cNvCxnSpPr/>
          <p:nvPr/>
        </p:nvCxnSpPr>
        <p:spPr bwMode="auto">
          <a:xfrm>
            <a:off x="10530187" y="4197648"/>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61B0E538-DB13-48C3-A514-89559D1905E9}"/>
              </a:ext>
            </a:extLst>
          </p:cNvPr>
          <p:cNvCxnSpPr/>
          <p:nvPr/>
        </p:nvCxnSpPr>
        <p:spPr bwMode="auto">
          <a:xfrm>
            <a:off x="10586511" y="4198393"/>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366097C7-5EB1-4D09-9CAD-4530631F6508}"/>
              </a:ext>
            </a:extLst>
          </p:cNvPr>
          <p:cNvCxnSpPr/>
          <p:nvPr/>
        </p:nvCxnSpPr>
        <p:spPr bwMode="auto">
          <a:xfrm>
            <a:off x="10630199" y="4198945"/>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183C67AD-2B84-4859-88A4-B06225C69876}"/>
              </a:ext>
            </a:extLst>
          </p:cNvPr>
          <p:cNvCxnSpPr/>
          <p:nvPr/>
        </p:nvCxnSpPr>
        <p:spPr bwMode="auto">
          <a:xfrm>
            <a:off x="10649249" y="4198393"/>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E9DEA64D-9546-46D8-B6BE-08DD721F0ED2}"/>
              </a:ext>
            </a:extLst>
          </p:cNvPr>
          <p:cNvCxnSpPr/>
          <p:nvPr/>
        </p:nvCxnSpPr>
        <p:spPr bwMode="auto">
          <a:xfrm>
            <a:off x="10717252" y="4198393"/>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54DB9D4D-CA68-4121-A26A-690D5688D36C}"/>
              </a:ext>
            </a:extLst>
          </p:cNvPr>
          <p:cNvCxnSpPr/>
          <p:nvPr/>
        </p:nvCxnSpPr>
        <p:spPr bwMode="auto">
          <a:xfrm>
            <a:off x="10746881" y="4198393"/>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8FB0D81E-8053-4729-AEEA-8C39D6989B1E}"/>
              </a:ext>
            </a:extLst>
          </p:cNvPr>
          <p:cNvCxnSpPr/>
          <p:nvPr/>
        </p:nvCxnSpPr>
        <p:spPr bwMode="auto">
          <a:xfrm>
            <a:off x="10839391" y="435083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1A9CD8BB-08BD-47D1-9301-A552278FE500}"/>
              </a:ext>
            </a:extLst>
          </p:cNvPr>
          <p:cNvCxnSpPr/>
          <p:nvPr/>
        </p:nvCxnSpPr>
        <p:spPr bwMode="auto">
          <a:xfrm>
            <a:off x="10870706" y="435083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EED4BD52-88D4-4793-9F9D-E0EEE0533999}"/>
              </a:ext>
            </a:extLst>
          </p:cNvPr>
          <p:cNvCxnSpPr/>
          <p:nvPr/>
        </p:nvCxnSpPr>
        <p:spPr bwMode="auto">
          <a:xfrm>
            <a:off x="10956431" y="435083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E71E8043-A830-4F90-B47F-8F5466CAACBC}"/>
              </a:ext>
            </a:extLst>
          </p:cNvPr>
          <p:cNvCxnSpPr/>
          <p:nvPr/>
        </p:nvCxnSpPr>
        <p:spPr bwMode="auto">
          <a:xfrm>
            <a:off x="11024241" y="435083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912B8583-33BF-42B1-91BF-1E290AC5DF5E}"/>
              </a:ext>
            </a:extLst>
          </p:cNvPr>
          <p:cNvCxnSpPr/>
          <p:nvPr/>
        </p:nvCxnSpPr>
        <p:spPr bwMode="auto">
          <a:xfrm>
            <a:off x="11068745" y="435083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D9D30DE0-3225-4A04-B22F-3A686BF48517}"/>
              </a:ext>
            </a:extLst>
          </p:cNvPr>
          <p:cNvCxnSpPr/>
          <p:nvPr/>
        </p:nvCxnSpPr>
        <p:spPr bwMode="auto">
          <a:xfrm>
            <a:off x="11106845" y="435083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CE588510-632C-48FA-A549-0221DD651D78}"/>
              </a:ext>
            </a:extLst>
          </p:cNvPr>
          <p:cNvCxnSpPr/>
          <p:nvPr/>
        </p:nvCxnSpPr>
        <p:spPr bwMode="auto">
          <a:xfrm>
            <a:off x="11247339" y="4350830"/>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77CB77DA-4156-4FB7-968B-6D3148547EC7}"/>
              </a:ext>
            </a:extLst>
          </p:cNvPr>
          <p:cNvCxnSpPr/>
          <p:nvPr/>
        </p:nvCxnSpPr>
        <p:spPr bwMode="auto">
          <a:xfrm>
            <a:off x="11299727" y="4350830"/>
            <a:ext cx="0" cy="64008"/>
          </a:xfrm>
          <a:prstGeom prst="line">
            <a:avLst/>
          </a:prstGeom>
          <a:noFill/>
          <a:ln w="28575"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27549343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TextBox 351">
            <a:extLst>
              <a:ext uri="{FF2B5EF4-FFF2-40B4-BE49-F238E27FC236}">
                <a16:creationId xmlns:a16="http://schemas.microsoft.com/office/drawing/2014/main" id="{3B84C3C0-69C7-4322-9F9B-2CD62F8457CE}"/>
              </a:ext>
            </a:extLst>
          </p:cNvPr>
          <p:cNvSpPr txBox="1"/>
          <p:nvPr/>
        </p:nvSpPr>
        <p:spPr bwMode="auto">
          <a:xfrm>
            <a:off x="8086566" y="4826997"/>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23" name="TextBox 322">
            <a:extLst>
              <a:ext uri="{FF2B5EF4-FFF2-40B4-BE49-F238E27FC236}">
                <a16:creationId xmlns:a16="http://schemas.microsoft.com/office/drawing/2014/main" id="{C3C462C8-C68B-4132-9C5E-E25BCF4D0A59}"/>
              </a:ext>
            </a:extLst>
          </p:cNvPr>
          <p:cNvSpPr txBox="1"/>
          <p:nvPr/>
        </p:nvSpPr>
        <p:spPr bwMode="auto">
          <a:xfrm flipH="1">
            <a:off x="8678442" y="6186378"/>
            <a:ext cx="3025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cxnSp>
        <p:nvCxnSpPr>
          <p:cNvPr id="75" name="Straight Connector 74">
            <a:extLst>
              <a:ext uri="{FF2B5EF4-FFF2-40B4-BE49-F238E27FC236}">
                <a16:creationId xmlns:a16="http://schemas.microsoft.com/office/drawing/2014/main" id="{0515EADC-C7B8-4C9C-B876-CA8766E66189}"/>
              </a:ext>
            </a:extLst>
          </p:cNvPr>
          <p:cNvCxnSpPr/>
          <p:nvPr/>
        </p:nvCxnSpPr>
        <p:spPr bwMode="auto">
          <a:xfrm>
            <a:off x="4937041" y="4974523"/>
            <a:ext cx="3009904" cy="0"/>
          </a:xfrm>
          <a:prstGeom prst="line">
            <a:avLst/>
          </a:prstGeom>
          <a:noFill/>
          <a:ln w="28575" cap="flat" cmpd="sng" algn="ctr">
            <a:solidFill>
              <a:schemeClr val="tx2"/>
            </a:solidFill>
            <a:prstDash val="sysDot"/>
            <a:round/>
            <a:headEnd type="none" w="med" len="med"/>
            <a:tailEnd type="none" w="med" len="med"/>
          </a:ln>
          <a:effectLst/>
        </p:spPr>
      </p:cxnSp>
      <p:grpSp>
        <p:nvGrpSpPr>
          <p:cNvPr id="3" name="Group 2">
            <a:extLst>
              <a:ext uri="{FF2B5EF4-FFF2-40B4-BE49-F238E27FC236}">
                <a16:creationId xmlns:a16="http://schemas.microsoft.com/office/drawing/2014/main" id="{D9C6D168-856B-45B1-B1F5-05C9C326CD36}"/>
              </a:ext>
            </a:extLst>
          </p:cNvPr>
          <p:cNvGrpSpPr/>
          <p:nvPr/>
        </p:nvGrpSpPr>
        <p:grpSpPr>
          <a:xfrm>
            <a:off x="9078982" y="1956422"/>
            <a:ext cx="45719" cy="309652"/>
            <a:chOff x="9078164" y="1827030"/>
            <a:chExt cx="45719" cy="309652"/>
          </a:xfrm>
        </p:grpSpPr>
        <p:sp>
          <p:nvSpPr>
            <p:cNvPr id="175" name="Oval 174">
              <a:extLst>
                <a:ext uri="{FF2B5EF4-FFF2-40B4-BE49-F238E27FC236}">
                  <a16:creationId xmlns:a16="http://schemas.microsoft.com/office/drawing/2014/main" id="{652F0E7D-5F14-46A4-8C02-C96D47A9793B}"/>
                </a:ext>
              </a:extLst>
            </p:cNvPr>
            <p:cNvSpPr/>
            <p:nvPr/>
          </p:nvSpPr>
          <p:spPr bwMode="auto">
            <a:xfrm>
              <a:off x="9078164" y="1827030"/>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Oval 175">
              <a:extLst>
                <a:ext uri="{FF2B5EF4-FFF2-40B4-BE49-F238E27FC236}">
                  <a16:creationId xmlns:a16="http://schemas.microsoft.com/office/drawing/2014/main" id="{9AFC5D81-655A-4671-8068-20935E22F367}"/>
                </a:ext>
              </a:extLst>
            </p:cNvPr>
            <p:cNvSpPr/>
            <p:nvPr/>
          </p:nvSpPr>
          <p:spPr bwMode="auto">
            <a:xfrm>
              <a:off x="9078164" y="2031670"/>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Oval 176">
              <a:extLst>
                <a:ext uri="{FF2B5EF4-FFF2-40B4-BE49-F238E27FC236}">
                  <a16:creationId xmlns:a16="http://schemas.microsoft.com/office/drawing/2014/main" id="{A9F45546-A300-4798-9B2C-E5E02FF890F0}"/>
                </a:ext>
              </a:extLst>
            </p:cNvPr>
            <p:cNvSpPr/>
            <p:nvPr/>
          </p:nvSpPr>
          <p:spPr bwMode="auto">
            <a:xfrm>
              <a:off x="9078164" y="2090963"/>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Oval 177">
              <a:extLst>
                <a:ext uri="{FF2B5EF4-FFF2-40B4-BE49-F238E27FC236}">
                  <a16:creationId xmlns:a16="http://schemas.microsoft.com/office/drawing/2014/main" id="{8AD966E9-E37D-4355-8D81-F156FA5D0B1C}"/>
                </a:ext>
              </a:extLst>
            </p:cNvPr>
            <p:cNvSpPr/>
            <p:nvPr/>
          </p:nvSpPr>
          <p:spPr bwMode="auto">
            <a:xfrm>
              <a:off x="9078164" y="1991265"/>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Oval 178">
              <a:extLst>
                <a:ext uri="{FF2B5EF4-FFF2-40B4-BE49-F238E27FC236}">
                  <a16:creationId xmlns:a16="http://schemas.microsoft.com/office/drawing/2014/main" id="{2DC1C3FA-8FA0-4847-8A92-F6CE03C7D464}"/>
                </a:ext>
              </a:extLst>
            </p:cNvPr>
            <p:cNvSpPr/>
            <p:nvPr/>
          </p:nvSpPr>
          <p:spPr bwMode="auto">
            <a:xfrm>
              <a:off x="9078164" y="1940296"/>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 name="Group 4">
            <a:extLst>
              <a:ext uri="{FF2B5EF4-FFF2-40B4-BE49-F238E27FC236}">
                <a16:creationId xmlns:a16="http://schemas.microsoft.com/office/drawing/2014/main" id="{05FD634E-4A7D-4C95-BFBE-BD25F75F9292}"/>
              </a:ext>
            </a:extLst>
          </p:cNvPr>
          <p:cNvGrpSpPr/>
          <p:nvPr/>
        </p:nvGrpSpPr>
        <p:grpSpPr>
          <a:xfrm>
            <a:off x="9674948" y="2112176"/>
            <a:ext cx="45719" cy="856876"/>
            <a:chOff x="9675002" y="1982784"/>
            <a:chExt cx="45719" cy="856876"/>
          </a:xfrm>
        </p:grpSpPr>
        <p:sp>
          <p:nvSpPr>
            <p:cNvPr id="180" name="Oval 179">
              <a:extLst>
                <a:ext uri="{FF2B5EF4-FFF2-40B4-BE49-F238E27FC236}">
                  <a16:creationId xmlns:a16="http://schemas.microsoft.com/office/drawing/2014/main" id="{6EE9F6FE-F5EC-485D-98A1-157FD215EAC2}"/>
                </a:ext>
              </a:extLst>
            </p:cNvPr>
            <p:cNvSpPr/>
            <p:nvPr/>
          </p:nvSpPr>
          <p:spPr bwMode="auto">
            <a:xfrm>
              <a:off x="9675002" y="1982784"/>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Oval 180">
              <a:extLst>
                <a:ext uri="{FF2B5EF4-FFF2-40B4-BE49-F238E27FC236}">
                  <a16:creationId xmlns:a16="http://schemas.microsoft.com/office/drawing/2014/main" id="{1084D0D3-EFAD-4064-9C00-27E51A7349C9}"/>
                </a:ext>
              </a:extLst>
            </p:cNvPr>
            <p:cNvSpPr/>
            <p:nvPr/>
          </p:nvSpPr>
          <p:spPr bwMode="auto">
            <a:xfrm>
              <a:off x="9675002" y="2082857"/>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Oval 181">
              <a:extLst>
                <a:ext uri="{FF2B5EF4-FFF2-40B4-BE49-F238E27FC236}">
                  <a16:creationId xmlns:a16="http://schemas.microsoft.com/office/drawing/2014/main" id="{A3AB0999-8B31-4C51-BB5F-9A181D2920DC}"/>
                </a:ext>
              </a:extLst>
            </p:cNvPr>
            <p:cNvSpPr/>
            <p:nvPr/>
          </p:nvSpPr>
          <p:spPr bwMode="auto">
            <a:xfrm>
              <a:off x="9675002" y="2109526"/>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Oval 182">
              <a:extLst>
                <a:ext uri="{FF2B5EF4-FFF2-40B4-BE49-F238E27FC236}">
                  <a16:creationId xmlns:a16="http://schemas.microsoft.com/office/drawing/2014/main" id="{F64D568E-0C1D-4EBB-88BD-50C00FA7205B}"/>
                </a:ext>
              </a:extLst>
            </p:cNvPr>
            <p:cNvSpPr/>
            <p:nvPr/>
          </p:nvSpPr>
          <p:spPr bwMode="auto">
            <a:xfrm>
              <a:off x="9675002" y="2189935"/>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Oval 183">
              <a:extLst>
                <a:ext uri="{FF2B5EF4-FFF2-40B4-BE49-F238E27FC236}">
                  <a16:creationId xmlns:a16="http://schemas.microsoft.com/office/drawing/2014/main" id="{B634C18B-75BB-4AF5-887F-590C3F29E8B0}"/>
                </a:ext>
              </a:extLst>
            </p:cNvPr>
            <p:cNvSpPr/>
            <p:nvPr/>
          </p:nvSpPr>
          <p:spPr bwMode="auto">
            <a:xfrm>
              <a:off x="9675002" y="2282404"/>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Oval 184">
              <a:extLst>
                <a:ext uri="{FF2B5EF4-FFF2-40B4-BE49-F238E27FC236}">
                  <a16:creationId xmlns:a16="http://schemas.microsoft.com/office/drawing/2014/main" id="{DE724A64-719D-42DB-85C4-3E4996A8B5EF}"/>
                </a:ext>
              </a:extLst>
            </p:cNvPr>
            <p:cNvSpPr/>
            <p:nvPr/>
          </p:nvSpPr>
          <p:spPr bwMode="auto">
            <a:xfrm>
              <a:off x="9675002" y="2238569"/>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Oval 185">
              <a:extLst>
                <a:ext uri="{FF2B5EF4-FFF2-40B4-BE49-F238E27FC236}">
                  <a16:creationId xmlns:a16="http://schemas.microsoft.com/office/drawing/2014/main" id="{098B872B-8477-4B3B-89D5-A78586183321}"/>
                </a:ext>
              </a:extLst>
            </p:cNvPr>
            <p:cNvSpPr/>
            <p:nvPr/>
          </p:nvSpPr>
          <p:spPr bwMode="auto">
            <a:xfrm>
              <a:off x="9675002" y="2360373"/>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Oval 186">
              <a:extLst>
                <a:ext uri="{FF2B5EF4-FFF2-40B4-BE49-F238E27FC236}">
                  <a16:creationId xmlns:a16="http://schemas.microsoft.com/office/drawing/2014/main" id="{4BAAA22C-53F6-4883-8BAF-81FC985CB4A9}"/>
                </a:ext>
              </a:extLst>
            </p:cNvPr>
            <p:cNvSpPr/>
            <p:nvPr/>
          </p:nvSpPr>
          <p:spPr bwMode="auto">
            <a:xfrm>
              <a:off x="9675002" y="2426279"/>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Oval 187">
              <a:extLst>
                <a:ext uri="{FF2B5EF4-FFF2-40B4-BE49-F238E27FC236}">
                  <a16:creationId xmlns:a16="http://schemas.microsoft.com/office/drawing/2014/main" id="{17543F1B-C52F-4165-BE4C-707C1EE52309}"/>
                </a:ext>
              </a:extLst>
            </p:cNvPr>
            <p:cNvSpPr/>
            <p:nvPr/>
          </p:nvSpPr>
          <p:spPr bwMode="auto">
            <a:xfrm>
              <a:off x="9675002" y="2450517"/>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Oval 188">
              <a:extLst>
                <a:ext uri="{FF2B5EF4-FFF2-40B4-BE49-F238E27FC236}">
                  <a16:creationId xmlns:a16="http://schemas.microsoft.com/office/drawing/2014/main" id="{49B273C2-4B93-4031-8F9C-28A0041484EE}"/>
                </a:ext>
              </a:extLst>
            </p:cNvPr>
            <p:cNvSpPr/>
            <p:nvPr/>
          </p:nvSpPr>
          <p:spPr bwMode="auto">
            <a:xfrm>
              <a:off x="9675002" y="2793941"/>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Oval 189">
              <a:extLst>
                <a:ext uri="{FF2B5EF4-FFF2-40B4-BE49-F238E27FC236}">
                  <a16:creationId xmlns:a16="http://schemas.microsoft.com/office/drawing/2014/main" id="{BC955154-293E-4EF5-AD30-B9BFD3E4F810}"/>
                </a:ext>
              </a:extLst>
            </p:cNvPr>
            <p:cNvSpPr/>
            <p:nvPr/>
          </p:nvSpPr>
          <p:spPr bwMode="auto">
            <a:xfrm>
              <a:off x="9675002" y="2675641"/>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Oval 190">
              <a:extLst>
                <a:ext uri="{FF2B5EF4-FFF2-40B4-BE49-F238E27FC236}">
                  <a16:creationId xmlns:a16="http://schemas.microsoft.com/office/drawing/2014/main" id="{AF31DA14-B529-4E7F-8799-BE964104EA76}"/>
                </a:ext>
              </a:extLst>
            </p:cNvPr>
            <p:cNvSpPr/>
            <p:nvPr/>
          </p:nvSpPr>
          <p:spPr bwMode="auto">
            <a:xfrm>
              <a:off x="9675002" y="2518307"/>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Oval 191">
              <a:extLst>
                <a:ext uri="{FF2B5EF4-FFF2-40B4-BE49-F238E27FC236}">
                  <a16:creationId xmlns:a16="http://schemas.microsoft.com/office/drawing/2014/main" id="{E26B1DB9-D8D9-4714-BAA8-DEA028622011}"/>
                </a:ext>
              </a:extLst>
            </p:cNvPr>
            <p:cNvSpPr/>
            <p:nvPr/>
          </p:nvSpPr>
          <p:spPr bwMode="auto">
            <a:xfrm>
              <a:off x="9675002" y="2598928"/>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Oval 192">
              <a:extLst>
                <a:ext uri="{FF2B5EF4-FFF2-40B4-BE49-F238E27FC236}">
                  <a16:creationId xmlns:a16="http://schemas.microsoft.com/office/drawing/2014/main" id="{80CAAD54-2D3C-4DB9-A5F8-68AB79FF8B91}"/>
                </a:ext>
              </a:extLst>
            </p:cNvPr>
            <p:cNvSpPr/>
            <p:nvPr/>
          </p:nvSpPr>
          <p:spPr bwMode="auto">
            <a:xfrm>
              <a:off x="9675002" y="2561049"/>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 name="Group 9">
            <a:extLst>
              <a:ext uri="{FF2B5EF4-FFF2-40B4-BE49-F238E27FC236}">
                <a16:creationId xmlns:a16="http://schemas.microsoft.com/office/drawing/2014/main" id="{C61FB5CF-3665-46C9-A587-08D3971E31C5}"/>
              </a:ext>
            </a:extLst>
          </p:cNvPr>
          <p:cNvGrpSpPr/>
          <p:nvPr/>
        </p:nvGrpSpPr>
        <p:grpSpPr>
          <a:xfrm>
            <a:off x="10269636" y="2207826"/>
            <a:ext cx="45719" cy="902414"/>
            <a:chOff x="10271677" y="2078434"/>
            <a:chExt cx="45719" cy="902414"/>
          </a:xfrm>
        </p:grpSpPr>
        <p:sp>
          <p:nvSpPr>
            <p:cNvPr id="194" name="Oval 193">
              <a:extLst>
                <a:ext uri="{FF2B5EF4-FFF2-40B4-BE49-F238E27FC236}">
                  <a16:creationId xmlns:a16="http://schemas.microsoft.com/office/drawing/2014/main" id="{FC43CF7B-2A80-4CAD-9E7B-601DA81CC57C}"/>
                </a:ext>
              </a:extLst>
            </p:cNvPr>
            <p:cNvSpPr/>
            <p:nvPr/>
          </p:nvSpPr>
          <p:spPr bwMode="auto">
            <a:xfrm>
              <a:off x="10271677" y="2078434"/>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Oval 194">
              <a:extLst>
                <a:ext uri="{FF2B5EF4-FFF2-40B4-BE49-F238E27FC236}">
                  <a16:creationId xmlns:a16="http://schemas.microsoft.com/office/drawing/2014/main" id="{4628E460-4752-4E21-9E47-A829860055B2}"/>
                </a:ext>
              </a:extLst>
            </p:cNvPr>
            <p:cNvSpPr/>
            <p:nvPr/>
          </p:nvSpPr>
          <p:spPr bwMode="auto">
            <a:xfrm>
              <a:off x="10271677" y="2351831"/>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Oval 195">
              <a:extLst>
                <a:ext uri="{FF2B5EF4-FFF2-40B4-BE49-F238E27FC236}">
                  <a16:creationId xmlns:a16="http://schemas.microsoft.com/office/drawing/2014/main" id="{80FB7081-6DBF-46BF-B761-CA0AEF7C1BFE}"/>
                </a:ext>
              </a:extLst>
            </p:cNvPr>
            <p:cNvSpPr/>
            <p:nvPr/>
          </p:nvSpPr>
          <p:spPr bwMode="auto">
            <a:xfrm>
              <a:off x="10271677" y="2373274"/>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Oval 196">
              <a:extLst>
                <a:ext uri="{FF2B5EF4-FFF2-40B4-BE49-F238E27FC236}">
                  <a16:creationId xmlns:a16="http://schemas.microsoft.com/office/drawing/2014/main" id="{F596773D-DAE7-4A1F-9653-A525FA04A768}"/>
                </a:ext>
              </a:extLst>
            </p:cNvPr>
            <p:cNvSpPr/>
            <p:nvPr/>
          </p:nvSpPr>
          <p:spPr bwMode="auto">
            <a:xfrm>
              <a:off x="10271677" y="2441900"/>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Oval 197">
              <a:extLst>
                <a:ext uri="{FF2B5EF4-FFF2-40B4-BE49-F238E27FC236}">
                  <a16:creationId xmlns:a16="http://schemas.microsoft.com/office/drawing/2014/main" id="{B342D121-BF01-46EC-8EE6-183CCE9AD3DC}"/>
                </a:ext>
              </a:extLst>
            </p:cNvPr>
            <p:cNvSpPr/>
            <p:nvPr/>
          </p:nvSpPr>
          <p:spPr bwMode="auto">
            <a:xfrm>
              <a:off x="10271677" y="2498248"/>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Oval 198">
              <a:extLst>
                <a:ext uri="{FF2B5EF4-FFF2-40B4-BE49-F238E27FC236}">
                  <a16:creationId xmlns:a16="http://schemas.microsoft.com/office/drawing/2014/main" id="{9B13A671-0771-484D-897A-427EC8FC6428}"/>
                </a:ext>
              </a:extLst>
            </p:cNvPr>
            <p:cNvSpPr/>
            <p:nvPr/>
          </p:nvSpPr>
          <p:spPr bwMode="auto">
            <a:xfrm>
              <a:off x="10271677" y="2664999"/>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Oval 199">
              <a:extLst>
                <a:ext uri="{FF2B5EF4-FFF2-40B4-BE49-F238E27FC236}">
                  <a16:creationId xmlns:a16="http://schemas.microsoft.com/office/drawing/2014/main" id="{FBFA1D1B-92D4-45AC-875E-C9202130961E}"/>
                </a:ext>
              </a:extLst>
            </p:cNvPr>
            <p:cNvSpPr/>
            <p:nvPr/>
          </p:nvSpPr>
          <p:spPr bwMode="auto">
            <a:xfrm>
              <a:off x="10271677" y="2824483"/>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Oval 200">
              <a:extLst>
                <a:ext uri="{FF2B5EF4-FFF2-40B4-BE49-F238E27FC236}">
                  <a16:creationId xmlns:a16="http://schemas.microsoft.com/office/drawing/2014/main" id="{10BEC5EF-5021-4D5A-919D-3B2A4C406049}"/>
                </a:ext>
              </a:extLst>
            </p:cNvPr>
            <p:cNvSpPr/>
            <p:nvPr/>
          </p:nvSpPr>
          <p:spPr bwMode="auto">
            <a:xfrm>
              <a:off x="10271677" y="2870321"/>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2" name="Oval 201">
              <a:extLst>
                <a:ext uri="{FF2B5EF4-FFF2-40B4-BE49-F238E27FC236}">
                  <a16:creationId xmlns:a16="http://schemas.microsoft.com/office/drawing/2014/main" id="{5CD9AA45-995B-45A3-BE25-07D761F50030}"/>
                </a:ext>
              </a:extLst>
            </p:cNvPr>
            <p:cNvSpPr/>
            <p:nvPr/>
          </p:nvSpPr>
          <p:spPr bwMode="auto">
            <a:xfrm>
              <a:off x="10271677" y="2935129"/>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3" name="Oval 202">
              <a:extLst>
                <a:ext uri="{FF2B5EF4-FFF2-40B4-BE49-F238E27FC236}">
                  <a16:creationId xmlns:a16="http://schemas.microsoft.com/office/drawing/2014/main" id="{E972018D-AA1C-4AE1-86D5-71FE9EC8E6E3}"/>
                </a:ext>
              </a:extLst>
            </p:cNvPr>
            <p:cNvSpPr/>
            <p:nvPr/>
          </p:nvSpPr>
          <p:spPr bwMode="auto">
            <a:xfrm>
              <a:off x="10271677" y="2611706"/>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Oval 203">
              <a:extLst>
                <a:ext uri="{FF2B5EF4-FFF2-40B4-BE49-F238E27FC236}">
                  <a16:creationId xmlns:a16="http://schemas.microsoft.com/office/drawing/2014/main" id="{B717F861-1726-4626-879F-C2C2585FA4A5}"/>
                </a:ext>
              </a:extLst>
            </p:cNvPr>
            <p:cNvSpPr/>
            <p:nvPr/>
          </p:nvSpPr>
          <p:spPr bwMode="auto">
            <a:xfrm>
              <a:off x="10271677" y="2634955"/>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 name="Group 12">
            <a:extLst>
              <a:ext uri="{FF2B5EF4-FFF2-40B4-BE49-F238E27FC236}">
                <a16:creationId xmlns:a16="http://schemas.microsoft.com/office/drawing/2014/main" id="{43D672D4-D67C-4B6F-9A9A-A59103D0B573}"/>
              </a:ext>
            </a:extLst>
          </p:cNvPr>
          <p:cNvGrpSpPr/>
          <p:nvPr/>
        </p:nvGrpSpPr>
        <p:grpSpPr>
          <a:xfrm>
            <a:off x="10867307" y="2209035"/>
            <a:ext cx="45719" cy="855060"/>
            <a:chOff x="10868737" y="2079643"/>
            <a:chExt cx="45719" cy="855060"/>
          </a:xfrm>
        </p:grpSpPr>
        <p:sp>
          <p:nvSpPr>
            <p:cNvPr id="205" name="Oval 204">
              <a:extLst>
                <a:ext uri="{FF2B5EF4-FFF2-40B4-BE49-F238E27FC236}">
                  <a16:creationId xmlns:a16="http://schemas.microsoft.com/office/drawing/2014/main" id="{92C1E2D3-5CC1-41FE-9A6F-6DE02CB3F679}"/>
                </a:ext>
              </a:extLst>
            </p:cNvPr>
            <p:cNvSpPr/>
            <p:nvPr/>
          </p:nvSpPr>
          <p:spPr bwMode="auto">
            <a:xfrm>
              <a:off x="10868737" y="2079643"/>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Oval 205">
              <a:extLst>
                <a:ext uri="{FF2B5EF4-FFF2-40B4-BE49-F238E27FC236}">
                  <a16:creationId xmlns:a16="http://schemas.microsoft.com/office/drawing/2014/main" id="{92DB78D6-C74A-4BA6-8993-85C330220D09}"/>
                </a:ext>
              </a:extLst>
            </p:cNvPr>
            <p:cNvSpPr/>
            <p:nvPr/>
          </p:nvSpPr>
          <p:spPr bwMode="auto">
            <a:xfrm>
              <a:off x="10868737" y="2211257"/>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 name="Oval 206">
              <a:extLst>
                <a:ext uri="{FF2B5EF4-FFF2-40B4-BE49-F238E27FC236}">
                  <a16:creationId xmlns:a16="http://schemas.microsoft.com/office/drawing/2014/main" id="{0426DD44-6F32-4473-9CF6-037BFD34A4E5}"/>
                </a:ext>
              </a:extLst>
            </p:cNvPr>
            <p:cNvSpPr/>
            <p:nvPr/>
          </p:nvSpPr>
          <p:spPr bwMode="auto">
            <a:xfrm>
              <a:off x="10868737" y="2367443"/>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8" name="Oval 207">
              <a:extLst>
                <a:ext uri="{FF2B5EF4-FFF2-40B4-BE49-F238E27FC236}">
                  <a16:creationId xmlns:a16="http://schemas.microsoft.com/office/drawing/2014/main" id="{DC01C887-D011-4597-9F03-905F0AB55244}"/>
                </a:ext>
              </a:extLst>
            </p:cNvPr>
            <p:cNvSpPr/>
            <p:nvPr/>
          </p:nvSpPr>
          <p:spPr bwMode="auto">
            <a:xfrm>
              <a:off x="10868737" y="2888984"/>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9" name="Oval 208">
              <a:extLst>
                <a:ext uri="{FF2B5EF4-FFF2-40B4-BE49-F238E27FC236}">
                  <a16:creationId xmlns:a16="http://schemas.microsoft.com/office/drawing/2014/main" id="{8D057DEC-985C-49C8-B969-827DC08F5B3C}"/>
                </a:ext>
              </a:extLst>
            </p:cNvPr>
            <p:cNvSpPr/>
            <p:nvPr/>
          </p:nvSpPr>
          <p:spPr bwMode="auto">
            <a:xfrm>
              <a:off x="10868737" y="2535993"/>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0" name="Oval 209">
              <a:extLst>
                <a:ext uri="{FF2B5EF4-FFF2-40B4-BE49-F238E27FC236}">
                  <a16:creationId xmlns:a16="http://schemas.microsoft.com/office/drawing/2014/main" id="{AD1394CA-5AFB-480E-8F03-5151590F0D6A}"/>
                </a:ext>
              </a:extLst>
            </p:cNvPr>
            <p:cNvSpPr/>
            <p:nvPr/>
          </p:nvSpPr>
          <p:spPr bwMode="auto">
            <a:xfrm>
              <a:off x="10868737" y="2574015"/>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1" name="Oval 210">
              <a:extLst>
                <a:ext uri="{FF2B5EF4-FFF2-40B4-BE49-F238E27FC236}">
                  <a16:creationId xmlns:a16="http://schemas.microsoft.com/office/drawing/2014/main" id="{94EDC9A2-2346-42CE-82F3-8B1A181666AE}"/>
                </a:ext>
              </a:extLst>
            </p:cNvPr>
            <p:cNvSpPr/>
            <p:nvPr/>
          </p:nvSpPr>
          <p:spPr bwMode="auto">
            <a:xfrm>
              <a:off x="10868737" y="2625796"/>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2" name="Oval 211">
              <a:extLst>
                <a:ext uri="{FF2B5EF4-FFF2-40B4-BE49-F238E27FC236}">
                  <a16:creationId xmlns:a16="http://schemas.microsoft.com/office/drawing/2014/main" id="{ACF700D3-47D1-40B0-B7A0-A6AFCB23722C}"/>
                </a:ext>
              </a:extLst>
            </p:cNvPr>
            <p:cNvSpPr/>
            <p:nvPr/>
          </p:nvSpPr>
          <p:spPr bwMode="auto">
            <a:xfrm>
              <a:off x="10868737" y="2812159"/>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3" name="Oval 212">
              <a:extLst>
                <a:ext uri="{FF2B5EF4-FFF2-40B4-BE49-F238E27FC236}">
                  <a16:creationId xmlns:a16="http://schemas.microsoft.com/office/drawing/2014/main" id="{2739AFBF-B444-42A8-9D9A-B947B80097C1}"/>
                </a:ext>
              </a:extLst>
            </p:cNvPr>
            <p:cNvSpPr/>
            <p:nvPr/>
          </p:nvSpPr>
          <p:spPr bwMode="auto">
            <a:xfrm>
              <a:off x="10868737" y="2682799"/>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4" name="Oval 213">
              <a:extLst>
                <a:ext uri="{FF2B5EF4-FFF2-40B4-BE49-F238E27FC236}">
                  <a16:creationId xmlns:a16="http://schemas.microsoft.com/office/drawing/2014/main" id="{70CDF117-AED4-4292-B1E7-B297FA3E2324}"/>
                </a:ext>
              </a:extLst>
            </p:cNvPr>
            <p:cNvSpPr/>
            <p:nvPr/>
          </p:nvSpPr>
          <p:spPr bwMode="auto">
            <a:xfrm>
              <a:off x="10868737" y="2832925"/>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5" name="Oval 214">
              <a:extLst>
                <a:ext uri="{FF2B5EF4-FFF2-40B4-BE49-F238E27FC236}">
                  <a16:creationId xmlns:a16="http://schemas.microsoft.com/office/drawing/2014/main" id="{85467740-8626-4DD9-94E1-0155B7F0A8B2}"/>
                </a:ext>
              </a:extLst>
            </p:cNvPr>
            <p:cNvSpPr/>
            <p:nvPr/>
          </p:nvSpPr>
          <p:spPr bwMode="auto">
            <a:xfrm>
              <a:off x="10868737" y="2765881"/>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6" name="Oval 215">
              <a:extLst>
                <a:ext uri="{FF2B5EF4-FFF2-40B4-BE49-F238E27FC236}">
                  <a16:creationId xmlns:a16="http://schemas.microsoft.com/office/drawing/2014/main" id="{EB16C072-447D-4C18-866F-4E9F7C1B2971}"/>
                </a:ext>
              </a:extLst>
            </p:cNvPr>
            <p:cNvSpPr/>
            <p:nvPr/>
          </p:nvSpPr>
          <p:spPr bwMode="auto">
            <a:xfrm>
              <a:off x="10868737" y="2740652"/>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1" name="Group 20">
            <a:extLst>
              <a:ext uri="{FF2B5EF4-FFF2-40B4-BE49-F238E27FC236}">
                <a16:creationId xmlns:a16="http://schemas.microsoft.com/office/drawing/2014/main" id="{F7C189AA-22E5-4D1B-AF52-7F633774630C}"/>
              </a:ext>
            </a:extLst>
          </p:cNvPr>
          <p:cNvGrpSpPr/>
          <p:nvPr/>
        </p:nvGrpSpPr>
        <p:grpSpPr>
          <a:xfrm>
            <a:off x="11462361" y="2277412"/>
            <a:ext cx="45719" cy="894135"/>
            <a:chOff x="11462519" y="2148020"/>
            <a:chExt cx="45719" cy="894135"/>
          </a:xfrm>
        </p:grpSpPr>
        <p:sp>
          <p:nvSpPr>
            <p:cNvPr id="217" name="Oval 216">
              <a:extLst>
                <a:ext uri="{FF2B5EF4-FFF2-40B4-BE49-F238E27FC236}">
                  <a16:creationId xmlns:a16="http://schemas.microsoft.com/office/drawing/2014/main" id="{00D7D3D6-3019-4A95-A70B-65EDCD85CB3A}"/>
                </a:ext>
              </a:extLst>
            </p:cNvPr>
            <p:cNvSpPr/>
            <p:nvPr/>
          </p:nvSpPr>
          <p:spPr bwMode="auto">
            <a:xfrm>
              <a:off x="11462519" y="2148020"/>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8" name="Oval 217">
              <a:extLst>
                <a:ext uri="{FF2B5EF4-FFF2-40B4-BE49-F238E27FC236}">
                  <a16:creationId xmlns:a16="http://schemas.microsoft.com/office/drawing/2014/main" id="{5680417C-52B2-48D0-929F-09B3AB1D2036}"/>
                </a:ext>
              </a:extLst>
            </p:cNvPr>
            <p:cNvSpPr/>
            <p:nvPr/>
          </p:nvSpPr>
          <p:spPr bwMode="auto">
            <a:xfrm>
              <a:off x="11462519" y="2341972"/>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9" name="Oval 218">
              <a:extLst>
                <a:ext uri="{FF2B5EF4-FFF2-40B4-BE49-F238E27FC236}">
                  <a16:creationId xmlns:a16="http://schemas.microsoft.com/office/drawing/2014/main" id="{0081484D-7D7A-4585-BAD8-CC567AD4A674}"/>
                </a:ext>
              </a:extLst>
            </p:cNvPr>
            <p:cNvSpPr/>
            <p:nvPr/>
          </p:nvSpPr>
          <p:spPr bwMode="auto">
            <a:xfrm>
              <a:off x="11462519" y="2996436"/>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0" name="Oval 219">
              <a:extLst>
                <a:ext uri="{FF2B5EF4-FFF2-40B4-BE49-F238E27FC236}">
                  <a16:creationId xmlns:a16="http://schemas.microsoft.com/office/drawing/2014/main" id="{FC6DBC44-45F6-4577-9115-8FCCE59B4095}"/>
                </a:ext>
              </a:extLst>
            </p:cNvPr>
            <p:cNvSpPr/>
            <p:nvPr/>
          </p:nvSpPr>
          <p:spPr bwMode="auto">
            <a:xfrm>
              <a:off x="11462519" y="2871856"/>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1" name="Oval 220">
              <a:extLst>
                <a:ext uri="{FF2B5EF4-FFF2-40B4-BE49-F238E27FC236}">
                  <a16:creationId xmlns:a16="http://schemas.microsoft.com/office/drawing/2014/main" id="{1C193273-C178-46C8-BA9F-FD0AAF04C1E6}"/>
                </a:ext>
              </a:extLst>
            </p:cNvPr>
            <p:cNvSpPr/>
            <p:nvPr/>
          </p:nvSpPr>
          <p:spPr bwMode="auto">
            <a:xfrm>
              <a:off x="11462519" y="2752296"/>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2" name="Oval 221">
              <a:extLst>
                <a:ext uri="{FF2B5EF4-FFF2-40B4-BE49-F238E27FC236}">
                  <a16:creationId xmlns:a16="http://schemas.microsoft.com/office/drawing/2014/main" id="{196987E2-C6BB-4776-968A-6D5B4014FFF0}"/>
                </a:ext>
              </a:extLst>
            </p:cNvPr>
            <p:cNvSpPr/>
            <p:nvPr/>
          </p:nvSpPr>
          <p:spPr bwMode="auto">
            <a:xfrm>
              <a:off x="11462519" y="2407734"/>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3" name="Oval 222">
              <a:extLst>
                <a:ext uri="{FF2B5EF4-FFF2-40B4-BE49-F238E27FC236}">
                  <a16:creationId xmlns:a16="http://schemas.microsoft.com/office/drawing/2014/main" id="{75C9CA4A-E306-4667-90D7-84691A1F102F}"/>
                </a:ext>
              </a:extLst>
            </p:cNvPr>
            <p:cNvSpPr/>
            <p:nvPr/>
          </p:nvSpPr>
          <p:spPr bwMode="auto">
            <a:xfrm>
              <a:off x="11462519" y="2435613"/>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4" name="Oval 223">
              <a:extLst>
                <a:ext uri="{FF2B5EF4-FFF2-40B4-BE49-F238E27FC236}">
                  <a16:creationId xmlns:a16="http://schemas.microsoft.com/office/drawing/2014/main" id="{76DCDEC1-9AEE-4B5F-8B0B-70D926847961}"/>
                </a:ext>
              </a:extLst>
            </p:cNvPr>
            <p:cNvSpPr/>
            <p:nvPr/>
          </p:nvSpPr>
          <p:spPr bwMode="auto">
            <a:xfrm>
              <a:off x="11462519" y="2576550"/>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5" name="Oval 224">
              <a:extLst>
                <a:ext uri="{FF2B5EF4-FFF2-40B4-BE49-F238E27FC236}">
                  <a16:creationId xmlns:a16="http://schemas.microsoft.com/office/drawing/2014/main" id="{4828A7A7-FA0E-4230-A77F-B77E0912E1B5}"/>
                </a:ext>
              </a:extLst>
            </p:cNvPr>
            <p:cNvSpPr/>
            <p:nvPr/>
          </p:nvSpPr>
          <p:spPr bwMode="auto">
            <a:xfrm>
              <a:off x="11462519" y="2614046"/>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6" name="Oval 225">
              <a:extLst>
                <a:ext uri="{FF2B5EF4-FFF2-40B4-BE49-F238E27FC236}">
                  <a16:creationId xmlns:a16="http://schemas.microsoft.com/office/drawing/2014/main" id="{6B2F9375-7CEC-4DF4-8CB5-031770FCC2D1}"/>
                </a:ext>
              </a:extLst>
            </p:cNvPr>
            <p:cNvSpPr/>
            <p:nvPr/>
          </p:nvSpPr>
          <p:spPr bwMode="auto">
            <a:xfrm>
              <a:off x="11462519" y="2646345"/>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7" name="Oval 226">
              <a:extLst>
                <a:ext uri="{FF2B5EF4-FFF2-40B4-BE49-F238E27FC236}">
                  <a16:creationId xmlns:a16="http://schemas.microsoft.com/office/drawing/2014/main" id="{54E637F2-0681-47EF-9536-DD3CB7058047}"/>
                </a:ext>
              </a:extLst>
            </p:cNvPr>
            <p:cNvSpPr/>
            <p:nvPr/>
          </p:nvSpPr>
          <p:spPr bwMode="auto">
            <a:xfrm>
              <a:off x="11462519" y="2705096"/>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 name="Group 7">
            <a:extLst>
              <a:ext uri="{FF2B5EF4-FFF2-40B4-BE49-F238E27FC236}">
                <a16:creationId xmlns:a16="http://schemas.microsoft.com/office/drawing/2014/main" id="{A7F46EF0-FCE9-48FC-8CF6-0DB2C5E1E48E}"/>
              </a:ext>
            </a:extLst>
          </p:cNvPr>
          <p:cNvGrpSpPr>
            <a:grpSpLocks/>
          </p:cNvGrpSpPr>
          <p:nvPr/>
        </p:nvGrpSpPr>
        <p:grpSpPr bwMode="auto">
          <a:xfrm>
            <a:off x="9389569" y="6216652"/>
            <a:ext cx="2488502" cy="447822"/>
            <a:chOff x="9527309" y="3551529"/>
            <a:chExt cx="2488502" cy="448324"/>
          </a:xfrm>
        </p:grpSpPr>
        <p:pic>
          <p:nvPicPr>
            <p:cNvPr id="15" name="Picture 14">
              <a:extLst>
                <a:ext uri="{FF2B5EF4-FFF2-40B4-BE49-F238E27FC236}">
                  <a16:creationId xmlns:a16="http://schemas.microsoft.com/office/drawing/2014/main" id="{CCDE8F27-FA3E-41DF-B892-EEA43764955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5CEA7583-AC67-4D73-9D96-BC29DDFAB5B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8" name="Text Box 15">
            <a:extLst>
              <a:ext uri="{FF2B5EF4-FFF2-40B4-BE49-F238E27FC236}">
                <a16:creationId xmlns:a16="http://schemas.microsoft.com/office/drawing/2014/main" id="{133B04F1-74D5-4FA8-A26B-D9DBD4851DD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Foà. Blood. 2011;118:6521.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9" name="Title 1">
            <a:extLst>
              <a:ext uri="{FF2B5EF4-FFF2-40B4-BE49-F238E27FC236}">
                <a16:creationId xmlns:a16="http://schemas.microsoft.com/office/drawing/2014/main" id="{47F0C736-36A5-4824-A75F-532C83A989C2}"/>
              </a:ext>
            </a:extLst>
          </p:cNvPr>
          <p:cNvSpPr>
            <a:spLocks noGrp="1"/>
          </p:cNvSpPr>
          <p:nvPr>
            <p:ph type="title"/>
          </p:nvPr>
        </p:nvSpPr>
        <p:spPr/>
        <p:txBody>
          <a:bodyPr/>
          <a:lstStyle/>
          <a:p>
            <a:r>
              <a:rPr lang="en-US" dirty="0"/>
              <a:t>Dasatinib as First-line Treatment in Ph+ ALL</a:t>
            </a:r>
          </a:p>
        </p:txBody>
      </p:sp>
      <p:sp>
        <p:nvSpPr>
          <p:cNvPr id="2" name="Content Placeholder 1">
            <a:extLst>
              <a:ext uri="{FF2B5EF4-FFF2-40B4-BE49-F238E27FC236}">
                <a16:creationId xmlns:a16="http://schemas.microsoft.com/office/drawing/2014/main" id="{A7B3F15B-97FD-4996-BBDD-999085AE835A}"/>
              </a:ext>
            </a:extLst>
          </p:cNvPr>
          <p:cNvSpPr>
            <a:spLocks noGrp="1"/>
          </p:cNvSpPr>
          <p:nvPr>
            <p:ph sz="half" idx="1"/>
          </p:nvPr>
        </p:nvSpPr>
        <p:spPr>
          <a:xfrm>
            <a:off x="601821" y="1510730"/>
            <a:ext cx="3565296" cy="4678738"/>
          </a:xfrm>
        </p:spPr>
        <p:txBody>
          <a:bodyPr/>
          <a:lstStyle/>
          <a:p>
            <a:r>
              <a:rPr lang="en-US" sz="2000" dirty="0"/>
              <a:t>Dasatinib + prednisone + intrathecal chemotherapy in adults with newly diagnosed Ph+ ALL</a:t>
            </a:r>
          </a:p>
          <a:p>
            <a:r>
              <a:rPr lang="en-US" sz="2000" dirty="0"/>
              <a:t>53/53 of evaluable patients achieved CHR</a:t>
            </a:r>
          </a:p>
          <a:p>
            <a:r>
              <a:rPr lang="en-US" sz="2000" dirty="0"/>
              <a:t>More than 50% of patients relapsed</a:t>
            </a:r>
          </a:p>
          <a:p>
            <a:r>
              <a:rPr lang="en-US" sz="2000" dirty="0"/>
              <a:t>Need for post-induction strategies, including allogeneic HCT in eligible patients</a:t>
            </a:r>
          </a:p>
          <a:p>
            <a:endParaRPr lang="en-US" sz="2000" dirty="0"/>
          </a:p>
        </p:txBody>
      </p:sp>
      <p:sp>
        <p:nvSpPr>
          <p:cNvPr id="6" name="TextBox 5">
            <a:extLst>
              <a:ext uri="{FF2B5EF4-FFF2-40B4-BE49-F238E27FC236}">
                <a16:creationId xmlns:a16="http://schemas.microsoft.com/office/drawing/2014/main" id="{4C028AEE-894F-4AE6-B4CD-CD25AEB54DCE}"/>
              </a:ext>
            </a:extLst>
          </p:cNvPr>
          <p:cNvSpPr txBox="1"/>
          <p:nvPr/>
        </p:nvSpPr>
        <p:spPr bwMode="auto">
          <a:xfrm flipH="1">
            <a:off x="4921427" y="6188368"/>
            <a:ext cx="3025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sp>
        <p:nvSpPr>
          <p:cNvPr id="8" name="TextBox 7">
            <a:extLst>
              <a:ext uri="{FF2B5EF4-FFF2-40B4-BE49-F238E27FC236}">
                <a16:creationId xmlns:a16="http://schemas.microsoft.com/office/drawing/2014/main" id="{2641D0EF-B7ED-4782-9A26-D6ACB2CC4030}"/>
              </a:ext>
            </a:extLst>
          </p:cNvPr>
          <p:cNvSpPr txBox="1"/>
          <p:nvPr/>
        </p:nvSpPr>
        <p:spPr bwMode="auto">
          <a:xfrm>
            <a:off x="4213771" y="3959744"/>
            <a:ext cx="400110" cy="2085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vert270"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20" name="TextBox 19">
            <a:extLst>
              <a:ext uri="{FF2B5EF4-FFF2-40B4-BE49-F238E27FC236}">
                <a16:creationId xmlns:a16="http://schemas.microsoft.com/office/drawing/2014/main" id="{376A7FC0-9FB8-4472-B745-5E49341B5A2E}"/>
              </a:ext>
            </a:extLst>
          </p:cNvPr>
          <p:cNvSpPr txBox="1"/>
          <p:nvPr/>
        </p:nvSpPr>
        <p:spPr bwMode="auto">
          <a:xfrm>
            <a:off x="4050342" y="1629332"/>
            <a:ext cx="400110" cy="1705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vert270"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BCR-ABL Level</a:t>
            </a:r>
          </a:p>
        </p:txBody>
      </p:sp>
      <p:cxnSp>
        <p:nvCxnSpPr>
          <p:cNvPr id="4" name="Straight Connector 3">
            <a:extLst>
              <a:ext uri="{FF2B5EF4-FFF2-40B4-BE49-F238E27FC236}">
                <a16:creationId xmlns:a16="http://schemas.microsoft.com/office/drawing/2014/main" id="{07B6F021-DD2C-433C-BA98-E10B16E7F93B}"/>
              </a:ext>
            </a:extLst>
          </p:cNvPr>
          <p:cNvCxnSpPr>
            <a:cxnSpLocks/>
          </p:cNvCxnSpPr>
          <p:nvPr/>
        </p:nvCxnSpPr>
        <p:spPr bwMode="auto">
          <a:xfrm>
            <a:off x="5068910" y="1629568"/>
            <a:ext cx="0" cy="170514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7FD07902-21DC-43A4-AF49-FD0ACC3BC7C8}"/>
              </a:ext>
            </a:extLst>
          </p:cNvPr>
          <p:cNvCxnSpPr/>
          <p:nvPr/>
        </p:nvCxnSpPr>
        <p:spPr bwMode="auto">
          <a:xfrm>
            <a:off x="5068910" y="3334708"/>
            <a:ext cx="297917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EB10877-A40F-4EB8-8851-77BFDB222DCA}"/>
              </a:ext>
            </a:extLst>
          </p:cNvPr>
          <p:cNvCxnSpPr/>
          <p:nvPr/>
        </p:nvCxnSpPr>
        <p:spPr bwMode="auto">
          <a:xfrm flipH="1">
            <a:off x="5000546" y="16401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0A8DEC0-C0A5-4C70-89A7-FEAF9B93A032}"/>
              </a:ext>
            </a:extLst>
          </p:cNvPr>
          <p:cNvCxnSpPr/>
          <p:nvPr/>
        </p:nvCxnSpPr>
        <p:spPr bwMode="auto">
          <a:xfrm flipH="1">
            <a:off x="5000546" y="18822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EADA5E7-6701-4A67-8A95-B49B25907C81}"/>
              </a:ext>
            </a:extLst>
          </p:cNvPr>
          <p:cNvCxnSpPr/>
          <p:nvPr/>
        </p:nvCxnSpPr>
        <p:spPr bwMode="auto">
          <a:xfrm flipH="1">
            <a:off x="5000546" y="21242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C3523D5-E733-4933-A881-EBB9AFAF385B}"/>
              </a:ext>
            </a:extLst>
          </p:cNvPr>
          <p:cNvCxnSpPr/>
          <p:nvPr/>
        </p:nvCxnSpPr>
        <p:spPr bwMode="auto">
          <a:xfrm flipH="1">
            <a:off x="5000546" y="23663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AF844EB-5825-472B-A0AD-D223E0563799}"/>
              </a:ext>
            </a:extLst>
          </p:cNvPr>
          <p:cNvCxnSpPr/>
          <p:nvPr/>
        </p:nvCxnSpPr>
        <p:spPr bwMode="auto">
          <a:xfrm flipH="1">
            <a:off x="5000546" y="26084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BC85211-17CD-4E5E-9379-11DC863F9E92}"/>
              </a:ext>
            </a:extLst>
          </p:cNvPr>
          <p:cNvCxnSpPr/>
          <p:nvPr/>
        </p:nvCxnSpPr>
        <p:spPr bwMode="auto">
          <a:xfrm flipH="1">
            <a:off x="5000546" y="28505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E9BABDE-7FF9-47CF-878B-CCB083A5737C}"/>
              </a:ext>
            </a:extLst>
          </p:cNvPr>
          <p:cNvCxnSpPr/>
          <p:nvPr/>
        </p:nvCxnSpPr>
        <p:spPr bwMode="auto">
          <a:xfrm flipH="1">
            <a:off x="5000546" y="30926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6BFA95E-FCEC-4B8C-B517-A66F071D4EA2}"/>
              </a:ext>
            </a:extLst>
          </p:cNvPr>
          <p:cNvCxnSpPr/>
          <p:nvPr/>
        </p:nvCxnSpPr>
        <p:spPr bwMode="auto">
          <a:xfrm flipH="1">
            <a:off x="5000546" y="33347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09C8AAD-1EEC-467E-8F36-36D3F01F169D}"/>
              </a:ext>
            </a:extLst>
          </p:cNvPr>
          <p:cNvCxnSpPr/>
          <p:nvPr/>
        </p:nvCxnSpPr>
        <p:spPr bwMode="auto">
          <a:xfrm>
            <a:off x="5376783" y="3334471"/>
            <a:ext cx="0" cy="61996"/>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062CFC37-A265-4700-9F56-0094F4F466B5}"/>
              </a:ext>
            </a:extLst>
          </p:cNvPr>
          <p:cNvCxnSpPr/>
          <p:nvPr/>
        </p:nvCxnSpPr>
        <p:spPr bwMode="auto">
          <a:xfrm>
            <a:off x="5972096" y="3334471"/>
            <a:ext cx="0" cy="61996"/>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B6D7E8D-E09B-40F0-9A30-ECBF9CEA288A}"/>
              </a:ext>
            </a:extLst>
          </p:cNvPr>
          <p:cNvCxnSpPr/>
          <p:nvPr/>
        </p:nvCxnSpPr>
        <p:spPr bwMode="auto">
          <a:xfrm>
            <a:off x="6567409" y="3334471"/>
            <a:ext cx="0" cy="61996"/>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B23AB6C-7A78-4F4A-B530-FFF3DF124547}"/>
              </a:ext>
            </a:extLst>
          </p:cNvPr>
          <p:cNvCxnSpPr/>
          <p:nvPr/>
        </p:nvCxnSpPr>
        <p:spPr bwMode="auto">
          <a:xfrm>
            <a:off x="7162722" y="3334471"/>
            <a:ext cx="0" cy="61996"/>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FE17E3F-E27D-48FC-91B9-68B12834F6B9}"/>
              </a:ext>
            </a:extLst>
          </p:cNvPr>
          <p:cNvCxnSpPr/>
          <p:nvPr/>
        </p:nvCxnSpPr>
        <p:spPr bwMode="auto">
          <a:xfrm>
            <a:off x="7758033" y="3334471"/>
            <a:ext cx="0" cy="61996"/>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01CD1477-1C7B-4ACE-9931-0D5A933823D6}"/>
              </a:ext>
            </a:extLst>
          </p:cNvPr>
          <p:cNvSpPr txBox="1"/>
          <p:nvPr/>
        </p:nvSpPr>
        <p:spPr bwMode="auto">
          <a:xfrm>
            <a:off x="4191000" y="1508277"/>
            <a:ext cx="873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100.00000</a:t>
            </a:r>
          </a:p>
        </p:txBody>
      </p:sp>
      <p:sp>
        <p:nvSpPr>
          <p:cNvPr id="39" name="TextBox 38">
            <a:extLst>
              <a:ext uri="{FF2B5EF4-FFF2-40B4-BE49-F238E27FC236}">
                <a16:creationId xmlns:a16="http://schemas.microsoft.com/office/drawing/2014/main" id="{5437C446-0250-4749-BD75-9CC545976201}"/>
              </a:ext>
            </a:extLst>
          </p:cNvPr>
          <p:cNvSpPr txBox="1"/>
          <p:nvPr/>
        </p:nvSpPr>
        <p:spPr bwMode="auto">
          <a:xfrm>
            <a:off x="4289389" y="1749339"/>
            <a:ext cx="7751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10.00000</a:t>
            </a:r>
          </a:p>
        </p:txBody>
      </p:sp>
      <p:sp>
        <p:nvSpPr>
          <p:cNvPr id="40" name="TextBox 39">
            <a:extLst>
              <a:ext uri="{FF2B5EF4-FFF2-40B4-BE49-F238E27FC236}">
                <a16:creationId xmlns:a16="http://schemas.microsoft.com/office/drawing/2014/main" id="{BD18A15C-6CBF-4B5F-B30F-0750EA7C1FED}"/>
              </a:ext>
            </a:extLst>
          </p:cNvPr>
          <p:cNvSpPr txBox="1"/>
          <p:nvPr/>
        </p:nvSpPr>
        <p:spPr bwMode="auto">
          <a:xfrm>
            <a:off x="4329551" y="1990403"/>
            <a:ext cx="735003" cy="276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1.00000</a:t>
            </a:r>
          </a:p>
        </p:txBody>
      </p:sp>
      <p:sp>
        <p:nvSpPr>
          <p:cNvPr id="41" name="TextBox 40">
            <a:extLst>
              <a:ext uri="{FF2B5EF4-FFF2-40B4-BE49-F238E27FC236}">
                <a16:creationId xmlns:a16="http://schemas.microsoft.com/office/drawing/2014/main" id="{48CF87B3-12FA-4DE8-AACE-F0BAAAF2DFAD}"/>
              </a:ext>
            </a:extLst>
          </p:cNvPr>
          <p:cNvSpPr txBox="1"/>
          <p:nvPr/>
        </p:nvSpPr>
        <p:spPr bwMode="auto">
          <a:xfrm>
            <a:off x="4373993" y="2231465"/>
            <a:ext cx="6905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0.10000</a:t>
            </a:r>
          </a:p>
        </p:txBody>
      </p:sp>
      <p:sp>
        <p:nvSpPr>
          <p:cNvPr id="42" name="TextBox 41">
            <a:extLst>
              <a:ext uri="{FF2B5EF4-FFF2-40B4-BE49-F238E27FC236}">
                <a16:creationId xmlns:a16="http://schemas.microsoft.com/office/drawing/2014/main" id="{69C2F3A1-2753-4804-8371-D30D223564BE}"/>
              </a:ext>
            </a:extLst>
          </p:cNvPr>
          <p:cNvSpPr txBox="1"/>
          <p:nvPr/>
        </p:nvSpPr>
        <p:spPr bwMode="auto">
          <a:xfrm>
            <a:off x="4373993" y="2472528"/>
            <a:ext cx="6905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0.01000</a:t>
            </a:r>
          </a:p>
        </p:txBody>
      </p:sp>
      <p:sp>
        <p:nvSpPr>
          <p:cNvPr id="43" name="TextBox 42">
            <a:extLst>
              <a:ext uri="{FF2B5EF4-FFF2-40B4-BE49-F238E27FC236}">
                <a16:creationId xmlns:a16="http://schemas.microsoft.com/office/drawing/2014/main" id="{20ED35D9-8393-4A5E-98A2-3098F87699F6}"/>
              </a:ext>
            </a:extLst>
          </p:cNvPr>
          <p:cNvSpPr txBox="1"/>
          <p:nvPr/>
        </p:nvSpPr>
        <p:spPr bwMode="auto">
          <a:xfrm>
            <a:off x="4373993" y="2713591"/>
            <a:ext cx="6905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0.00100</a:t>
            </a:r>
          </a:p>
        </p:txBody>
      </p:sp>
      <p:sp>
        <p:nvSpPr>
          <p:cNvPr id="44" name="TextBox 43">
            <a:extLst>
              <a:ext uri="{FF2B5EF4-FFF2-40B4-BE49-F238E27FC236}">
                <a16:creationId xmlns:a16="http://schemas.microsoft.com/office/drawing/2014/main" id="{0C3A7B3A-EBEC-489A-A91C-B346B07C6AEC}"/>
              </a:ext>
            </a:extLst>
          </p:cNvPr>
          <p:cNvSpPr txBox="1"/>
          <p:nvPr/>
        </p:nvSpPr>
        <p:spPr bwMode="auto">
          <a:xfrm>
            <a:off x="4373993" y="2954654"/>
            <a:ext cx="6905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0.00010</a:t>
            </a:r>
          </a:p>
        </p:txBody>
      </p:sp>
      <p:sp>
        <p:nvSpPr>
          <p:cNvPr id="45" name="TextBox 44">
            <a:extLst>
              <a:ext uri="{FF2B5EF4-FFF2-40B4-BE49-F238E27FC236}">
                <a16:creationId xmlns:a16="http://schemas.microsoft.com/office/drawing/2014/main" id="{FB9E8098-F94F-4CE8-8B53-1B0504971210}"/>
              </a:ext>
            </a:extLst>
          </p:cNvPr>
          <p:cNvSpPr txBox="1"/>
          <p:nvPr/>
        </p:nvSpPr>
        <p:spPr bwMode="auto">
          <a:xfrm>
            <a:off x="4373993" y="3195717"/>
            <a:ext cx="6905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0.00001</a:t>
            </a:r>
          </a:p>
        </p:txBody>
      </p:sp>
      <p:sp>
        <p:nvSpPr>
          <p:cNvPr id="46" name="TextBox 45">
            <a:extLst>
              <a:ext uri="{FF2B5EF4-FFF2-40B4-BE49-F238E27FC236}">
                <a16:creationId xmlns:a16="http://schemas.microsoft.com/office/drawing/2014/main" id="{1FEC86F9-10BF-424A-8604-F55D3DEF610A}"/>
              </a:ext>
            </a:extLst>
          </p:cNvPr>
          <p:cNvSpPr txBox="1"/>
          <p:nvPr/>
        </p:nvSpPr>
        <p:spPr bwMode="auto">
          <a:xfrm>
            <a:off x="5032550" y="3344747"/>
            <a:ext cx="7442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0</a:t>
            </a:r>
          </a:p>
        </p:txBody>
      </p:sp>
      <p:sp>
        <p:nvSpPr>
          <p:cNvPr id="47" name="TextBox 46">
            <a:extLst>
              <a:ext uri="{FF2B5EF4-FFF2-40B4-BE49-F238E27FC236}">
                <a16:creationId xmlns:a16="http://schemas.microsoft.com/office/drawing/2014/main" id="{8EEE2A1F-C991-463C-AA95-4A0FE9C07DC4}"/>
              </a:ext>
            </a:extLst>
          </p:cNvPr>
          <p:cNvSpPr txBox="1"/>
          <p:nvPr/>
        </p:nvSpPr>
        <p:spPr bwMode="auto">
          <a:xfrm>
            <a:off x="5623089" y="3344747"/>
            <a:ext cx="7442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+22</a:t>
            </a:r>
          </a:p>
        </p:txBody>
      </p:sp>
      <p:sp>
        <p:nvSpPr>
          <p:cNvPr id="48" name="TextBox 47">
            <a:extLst>
              <a:ext uri="{FF2B5EF4-FFF2-40B4-BE49-F238E27FC236}">
                <a16:creationId xmlns:a16="http://schemas.microsoft.com/office/drawing/2014/main" id="{FC84DDD8-34A1-469C-8CB1-8F58BA4D88DA}"/>
              </a:ext>
            </a:extLst>
          </p:cNvPr>
          <p:cNvSpPr txBox="1"/>
          <p:nvPr/>
        </p:nvSpPr>
        <p:spPr bwMode="auto">
          <a:xfrm>
            <a:off x="6213628" y="3344747"/>
            <a:ext cx="7442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+43</a:t>
            </a:r>
          </a:p>
        </p:txBody>
      </p:sp>
      <p:sp>
        <p:nvSpPr>
          <p:cNvPr id="49" name="TextBox 48">
            <a:extLst>
              <a:ext uri="{FF2B5EF4-FFF2-40B4-BE49-F238E27FC236}">
                <a16:creationId xmlns:a16="http://schemas.microsoft.com/office/drawing/2014/main" id="{EB8FD984-9FF6-4BD5-9688-8896B578D765}"/>
              </a:ext>
            </a:extLst>
          </p:cNvPr>
          <p:cNvSpPr txBox="1"/>
          <p:nvPr/>
        </p:nvSpPr>
        <p:spPr bwMode="auto">
          <a:xfrm>
            <a:off x="6804167" y="3344747"/>
            <a:ext cx="7442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+57</a:t>
            </a:r>
          </a:p>
        </p:txBody>
      </p:sp>
      <p:sp>
        <p:nvSpPr>
          <p:cNvPr id="50" name="TextBox 49">
            <a:extLst>
              <a:ext uri="{FF2B5EF4-FFF2-40B4-BE49-F238E27FC236}">
                <a16:creationId xmlns:a16="http://schemas.microsoft.com/office/drawing/2014/main" id="{6F3EE988-D0C8-4EEE-AA38-5854F10E4759}"/>
              </a:ext>
            </a:extLst>
          </p:cNvPr>
          <p:cNvSpPr txBox="1"/>
          <p:nvPr/>
        </p:nvSpPr>
        <p:spPr bwMode="auto">
          <a:xfrm>
            <a:off x="7394706" y="3344747"/>
            <a:ext cx="7442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+85</a:t>
            </a:r>
          </a:p>
        </p:txBody>
      </p:sp>
      <p:sp>
        <p:nvSpPr>
          <p:cNvPr id="52" name="Freeform: Shape 51">
            <a:extLst>
              <a:ext uri="{FF2B5EF4-FFF2-40B4-BE49-F238E27FC236}">
                <a16:creationId xmlns:a16="http://schemas.microsoft.com/office/drawing/2014/main" id="{B9360838-2FD2-4CFF-B1CC-D58DE37F2516}"/>
              </a:ext>
            </a:extLst>
          </p:cNvPr>
          <p:cNvSpPr/>
          <p:nvPr/>
        </p:nvSpPr>
        <p:spPr bwMode="auto">
          <a:xfrm>
            <a:off x="5372021" y="2120117"/>
            <a:ext cx="2386012" cy="733425"/>
          </a:xfrm>
          <a:custGeom>
            <a:avLst/>
            <a:gdLst>
              <a:gd name="connsiteX0" fmla="*/ 0 w 2386012"/>
              <a:gd name="connsiteY0" fmla="*/ 0 h 733425"/>
              <a:gd name="connsiteX1" fmla="*/ 166687 w 2386012"/>
              <a:gd name="connsiteY1" fmla="*/ 147638 h 733425"/>
              <a:gd name="connsiteX2" fmla="*/ 366712 w 2386012"/>
              <a:gd name="connsiteY2" fmla="*/ 323850 h 733425"/>
              <a:gd name="connsiteX3" fmla="*/ 590550 w 2386012"/>
              <a:gd name="connsiteY3" fmla="*/ 476250 h 733425"/>
              <a:gd name="connsiteX4" fmla="*/ 785812 w 2386012"/>
              <a:gd name="connsiteY4" fmla="*/ 557213 h 733425"/>
              <a:gd name="connsiteX5" fmla="*/ 1076325 w 2386012"/>
              <a:gd name="connsiteY5" fmla="*/ 614363 h 733425"/>
              <a:gd name="connsiteX6" fmla="*/ 1204912 w 2386012"/>
              <a:gd name="connsiteY6" fmla="*/ 623888 h 733425"/>
              <a:gd name="connsiteX7" fmla="*/ 1547812 w 2386012"/>
              <a:gd name="connsiteY7" fmla="*/ 661988 h 733425"/>
              <a:gd name="connsiteX8" fmla="*/ 1809750 w 2386012"/>
              <a:gd name="connsiteY8" fmla="*/ 685800 h 733425"/>
              <a:gd name="connsiteX9" fmla="*/ 2205037 w 2386012"/>
              <a:gd name="connsiteY9" fmla="*/ 723900 h 733425"/>
              <a:gd name="connsiteX10" fmla="*/ 2386012 w 2386012"/>
              <a:gd name="connsiteY10" fmla="*/ 733425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86012" h="733425">
                <a:moveTo>
                  <a:pt x="0" y="0"/>
                </a:moveTo>
                <a:lnTo>
                  <a:pt x="166687" y="147638"/>
                </a:lnTo>
                <a:cubicBezTo>
                  <a:pt x="227805" y="201613"/>
                  <a:pt x="296068" y="269081"/>
                  <a:pt x="366712" y="323850"/>
                </a:cubicBezTo>
                <a:cubicBezTo>
                  <a:pt x="437356" y="378619"/>
                  <a:pt x="520700" y="437356"/>
                  <a:pt x="590550" y="476250"/>
                </a:cubicBezTo>
                <a:cubicBezTo>
                  <a:pt x="660400" y="515144"/>
                  <a:pt x="704850" y="534194"/>
                  <a:pt x="785812" y="557213"/>
                </a:cubicBezTo>
                <a:cubicBezTo>
                  <a:pt x="866775" y="580232"/>
                  <a:pt x="1006475" y="603251"/>
                  <a:pt x="1076325" y="614363"/>
                </a:cubicBezTo>
                <a:cubicBezTo>
                  <a:pt x="1146175" y="625475"/>
                  <a:pt x="1126331" y="615951"/>
                  <a:pt x="1204912" y="623888"/>
                </a:cubicBezTo>
                <a:cubicBezTo>
                  <a:pt x="1283493" y="631825"/>
                  <a:pt x="1447006" y="651669"/>
                  <a:pt x="1547812" y="661988"/>
                </a:cubicBezTo>
                <a:cubicBezTo>
                  <a:pt x="1648618" y="672307"/>
                  <a:pt x="1809750" y="685800"/>
                  <a:pt x="1809750" y="685800"/>
                </a:cubicBezTo>
                <a:lnTo>
                  <a:pt x="2205037" y="723900"/>
                </a:lnTo>
                <a:cubicBezTo>
                  <a:pt x="2301081" y="731838"/>
                  <a:pt x="2343546" y="732631"/>
                  <a:pt x="2386012" y="733425"/>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54" name="Straight Connector 53">
            <a:extLst>
              <a:ext uri="{FF2B5EF4-FFF2-40B4-BE49-F238E27FC236}">
                <a16:creationId xmlns:a16="http://schemas.microsoft.com/office/drawing/2014/main" id="{346A39A1-D60F-49DF-BB2D-6BBA0615AE58}"/>
              </a:ext>
            </a:extLst>
          </p:cNvPr>
          <p:cNvCxnSpPr>
            <a:cxnSpLocks/>
          </p:cNvCxnSpPr>
          <p:nvPr/>
        </p:nvCxnSpPr>
        <p:spPr bwMode="auto">
          <a:xfrm>
            <a:off x="8800399" y="1624134"/>
            <a:ext cx="0" cy="170514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F98B54A-0B01-416F-B3B9-3C1E03E1132B}"/>
              </a:ext>
            </a:extLst>
          </p:cNvPr>
          <p:cNvCxnSpPr/>
          <p:nvPr/>
        </p:nvCxnSpPr>
        <p:spPr bwMode="auto">
          <a:xfrm>
            <a:off x="8800399" y="3329274"/>
            <a:ext cx="2979175"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F72785C-A5E6-4788-8AF2-A5439EF26C04}"/>
              </a:ext>
            </a:extLst>
          </p:cNvPr>
          <p:cNvCxnSpPr/>
          <p:nvPr/>
        </p:nvCxnSpPr>
        <p:spPr bwMode="auto">
          <a:xfrm flipH="1">
            <a:off x="8732035" y="16346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06A52D6E-DF28-48CD-B899-B03F9E34D111}"/>
              </a:ext>
            </a:extLst>
          </p:cNvPr>
          <p:cNvCxnSpPr/>
          <p:nvPr/>
        </p:nvCxnSpPr>
        <p:spPr bwMode="auto">
          <a:xfrm flipH="1">
            <a:off x="8732035" y="18767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BADCD81-13B9-4D69-9DC3-404CD83A8927}"/>
              </a:ext>
            </a:extLst>
          </p:cNvPr>
          <p:cNvCxnSpPr/>
          <p:nvPr/>
        </p:nvCxnSpPr>
        <p:spPr bwMode="auto">
          <a:xfrm flipH="1">
            <a:off x="8732035" y="21188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D832ACB-20C5-4475-8080-74A9D0761F5C}"/>
              </a:ext>
            </a:extLst>
          </p:cNvPr>
          <p:cNvCxnSpPr/>
          <p:nvPr/>
        </p:nvCxnSpPr>
        <p:spPr bwMode="auto">
          <a:xfrm flipH="1">
            <a:off x="8732035" y="23609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A220BA1D-AE21-4E39-82BC-18122C079F21}"/>
              </a:ext>
            </a:extLst>
          </p:cNvPr>
          <p:cNvCxnSpPr/>
          <p:nvPr/>
        </p:nvCxnSpPr>
        <p:spPr bwMode="auto">
          <a:xfrm flipH="1">
            <a:off x="8732035" y="26030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68AAE0E-4EC9-40B0-82F0-2A8F0D8037DF}"/>
              </a:ext>
            </a:extLst>
          </p:cNvPr>
          <p:cNvCxnSpPr/>
          <p:nvPr/>
        </p:nvCxnSpPr>
        <p:spPr bwMode="auto">
          <a:xfrm flipH="1">
            <a:off x="8732035" y="28451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F1E0EC8-B3FE-4E1D-A60F-E9557935CF22}"/>
              </a:ext>
            </a:extLst>
          </p:cNvPr>
          <p:cNvCxnSpPr/>
          <p:nvPr/>
        </p:nvCxnSpPr>
        <p:spPr bwMode="auto">
          <a:xfrm flipH="1">
            <a:off x="8732035" y="30871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BACA912-8A5F-4DCA-B2F5-2AB27D0C1AE8}"/>
              </a:ext>
            </a:extLst>
          </p:cNvPr>
          <p:cNvCxnSpPr/>
          <p:nvPr/>
        </p:nvCxnSpPr>
        <p:spPr bwMode="auto">
          <a:xfrm flipH="1">
            <a:off x="8732035" y="33292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DAF0DF7-6054-4C34-8139-B62DDB158F12}"/>
              </a:ext>
            </a:extLst>
          </p:cNvPr>
          <p:cNvCxnSpPr/>
          <p:nvPr/>
        </p:nvCxnSpPr>
        <p:spPr bwMode="auto">
          <a:xfrm>
            <a:off x="9108272" y="3329037"/>
            <a:ext cx="0" cy="61996"/>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90865A6C-0A8B-41B1-AA32-BAE7D58156DE}"/>
              </a:ext>
            </a:extLst>
          </p:cNvPr>
          <p:cNvCxnSpPr/>
          <p:nvPr/>
        </p:nvCxnSpPr>
        <p:spPr bwMode="auto">
          <a:xfrm>
            <a:off x="9703585" y="3329037"/>
            <a:ext cx="0" cy="61996"/>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36604FB-D750-4ECE-A7E3-3EF3143C6111}"/>
              </a:ext>
            </a:extLst>
          </p:cNvPr>
          <p:cNvCxnSpPr/>
          <p:nvPr/>
        </p:nvCxnSpPr>
        <p:spPr bwMode="auto">
          <a:xfrm>
            <a:off x="10298898" y="3329037"/>
            <a:ext cx="0" cy="61996"/>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9DBDE9F-1138-4877-950A-E5DE57235829}"/>
              </a:ext>
            </a:extLst>
          </p:cNvPr>
          <p:cNvCxnSpPr/>
          <p:nvPr/>
        </p:nvCxnSpPr>
        <p:spPr bwMode="auto">
          <a:xfrm>
            <a:off x="10894211" y="3329037"/>
            <a:ext cx="0" cy="61996"/>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5EF1CCE0-F256-4A42-8FEE-D82CF8D44682}"/>
              </a:ext>
            </a:extLst>
          </p:cNvPr>
          <p:cNvCxnSpPr/>
          <p:nvPr/>
        </p:nvCxnSpPr>
        <p:spPr bwMode="auto">
          <a:xfrm>
            <a:off x="11489522" y="3329037"/>
            <a:ext cx="0" cy="61996"/>
          </a:xfrm>
          <a:prstGeom prst="line">
            <a:avLst/>
          </a:prstGeom>
          <a:noFill/>
          <a:ln w="28575" cap="flat" cmpd="sng" algn="ctr">
            <a:solidFill>
              <a:schemeClr val="bg1"/>
            </a:solidFill>
            <a:prstDash val="solid"/>
            <a:round/>
            <a:headEnd type="none" w="med" len="med"/>
            <a:tailEnd type="none" w="med" len="med"/>
          </a:ln>
          <a:effectLst/>
        </p:spPr>
      </p:cxnSp>
      <p:sp>
        <p:nvSpPr>
          <p:cNvPr id="77" name="TextBox 76">
            <a:extLst>
              <a:ext uri="{FF2B5EF4-FFF2-40B4-BE49-F238E27FC236}">
                <a16:creationId xmlns:a16="http://schemas.microsoft.com/office/drawing/2014/main" id="{34F20AF0-1934-4E7F-A2EF-B808785FDD11}"/>
              </a:ext>
            </a:extLst>
          </p:cNvPr>
          <p:cNvSpPr txBox="1"/>
          <p:nvPr/>
        </p:nvSpPr>
        <p:spPr bwMode="auto">
          <a:xfrm>
            <a:off x="8764039" y="3339313"/>
            <a:ext cx="7442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0</a:t>
            </a:r>
          </a:p>
        </p:txBody>
      </p:sp>
      <p:sp>
        <p:nvSpPr>
          <p:cNvPr id="78" name="TextBox 77">
            <a:extLst>
              <a:ext uri="{FF2B5EF4-FFF2-40B4-BE49-F238E27FC236}">
                <a16:creationId xmlns:a16="http://schemas.microsoft.com/office/drawing/2014/main" id="{439D5271-487A-43E5-A23F-9D05234F6C34}"/>
              </a:ext>
            </a:extLst>
          </p:cNvPr>
          <p:cNvSpPr txBox="1"/>
          <p:nvPr/>
        </p:nvSpPr>
        <p:spPr bwMode="auto">
          <a:xfrm>
            <a:off x="9354578" y="3339313"/>
            <a:ext cx="7442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+22</a:t>
            </a:r>
          </a:p>
        </p:txBody>
      </p:sp>
      <p:sp>
        <p:nvSpPr>
          <p:cNvPr id="79" name="TextBox 78">
            <a:extLst>
              <a:ext uri="{FF2B5EF4-FFF2-40B4-BE49-F238E27FC236}">
                <a16:creationId xmlns:a16="http://schemas.microsoft.com/office/drawing/2014/main" id="{468010DE-F4EF-40A7-B175-1D23CA5E8386}"/>
              </a:ext>
            </a:extLst>
          </p:cNvPr>
          <p:cNvSpPr txBox="1"/>
          <p:nvPr/>
        </p:nvSpPr>
        <p:spPr bwMode="auto">
          <a:xfrm>
            <a:off x="9945117" y="3339313"/>
            <a:ext cx="7442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+43</a:t>
            </a:r>
          </a:p>
        </p:txBody>
      </p:sp>
      <p:sp>
        <p:nvSpPr>
          <p:cNvPr id="80" name="TextBox 79">
            <a:extLst>
              <a:ext uri="{FF2B5EF4-FFF2-40B4-BE49-F238E27FC236}">
                <a16:creationId xmlns:a16="http://schemas.microsoft.com/office/drawing/2014/main" id="{3DEF54A7-E1FC-4D9B-AC6D-EAEC8A27B031}"/>
              </a:ext>
            </a:extLst>
          </p:cNvPr>
          <p:cNvSpPr txBox="1"/>
          <p:nvPr/>
        </p:nvSpPr>
        <p:spPr bwMode="auto">
          <a:xfrm>
            <a:off x="10535656" y="3339313"/>
            <a:ext cx="7442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+57</a:t>
            </a:r>
          </a:p>
        </p:txBody>
      </p:sp>
      <p:sp>
        <p:nvSpPr>
          <p:cNvPr id="81" name="TextBox 80">
            <a:extLst>
              <a:ext uri="{FF2B5EF4-FFF2-40B4-BE49-F238E27FC236}">
                <a16:creationId xmlns:a16="http://schemas.microsoft.com/office/drawing/2014/main" id="{80E15839-4171-4B56-945A-B9316556CD95}"/>
              </a:ext>
            </a:extLst>
          </p:cNvPr>
          <p:cNvSpPr txBox="1"/>
          <p:nvPr/>
        </p:nvSpPr>
        <p:spPr bwMode="auto">
          <a:xfrm>
            <a:off x="11126195" y="3339313"/>
            <a:ext cx="7442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+85</a:t>
            </a:r>
          </a:p>
        </p:txBody>
      </p:sp>
      <p:sp>
        <p:nvSpPr>
          <p:cNvPr id="82" name="Freeform: Shape 81">
            <a:extLst>
              <a:ext uri="{FF2B5EF4-FFF2-40B4-BE49-F238E27FC236}">
                <a16:creationId xmlns:a16="http://schemas.microsoft.com/office/drawing/2014/main" id="{BE8ED74F-DAEC-4F07-9FCB-BA8A360FE40F}"/>
              </a:ext>
            </a:extLst>
          </p:cNvPr>
          <p:cNvSpPr/>
          <p:nvPr/>
        </p:nvSpPr>
        <p:spPr bwMode="auto">
          <a:xfrm>
            <a:off x="9124950" y="2155347"/>
            <a:ext cx="2409825" cy="790575"/>
          </a:xfrm>
          <a:custGeom>
            <a:avLst/>
            <a:gdLst>
              <a:gd name="connsiteX0" fmla="*/ 0 w 2409825"/>
              <a:gd name="connsiteY0" fmla="*/ 0 h 790575"/>
              <a:gd name="connsiteX1" fmla="*/ 252413 w 2409825"/>
              <a:gd name="connsiteY1" fmla="*/ 242888 h 790575"/>
              <a:gd name="connsiteX2" fmla="*/ 500063 w 2409825"/>
              <a:gd name="connsiteY2" fmla="*/ 452438 h 790575"/>
              <a:gd name="connsiteX3" fmla="*/ 642938 w 2409825"/>
              <a:gd name="connsiteY3" fmla="*/ 523875 h 790575"/>
              <a:gd name="connsiteX4" fmla="*/ 909638 w 2409825"/>
              <a:gd name="connsiteY4" fmla="*/ 623888 h 790575"/>
              <a:gd name="connsiteX5" fmla="*/ 1252538 w 2409825"/>
              <a:gd name="connsiteY5" fmla="*/ 652463 h 790575"/>
              <a:gd name="connsiteX6" fmla="*/ 1638300 w 2409825"/>
              <a:gd name="connsiteY6" fmla="*/ 671513 h 790575"/>
              <a:gd name="connsiteX7" fmla="*/ 1890713 w 2409825"/>
              <a:gd name="connsiteY7" fmla="*/ 695325 h 790575"/>
              <a:gd name="connsiteX8" fmla="*/ 2233613 w 2409825"/>
              <a:gd name="connsiteY8" fmla="*/ 747713 h 790575"/>
              <a:gd name="connsiteX9" fmla="*/ 2409825 w 2409825"/>
              <a:gd name="connsiteY9" fmla="*/ 790575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9825" h="790575">
                <a:moveTo>
                  <a:pt x="0" y="0"/>
                </a:moveTo>
                <a:cubicBezTo>
                  <a:pt x="84534" y="83741"/>
                  <a:pt x="169069" y="167482"/>
                  <a:pt x="252413" y="242888"/>
                </a:cubicBezTo>
                <a:cubicBezTo>
                  <a:pt x="335757" y="318294"/>
                  <a:pt x="434976" y="405607"/>
                  <a:pt x="500063" y="452438"/>
                </a:cubicBezTo>
                <a:cubicBezTo>
                  <a:pt x="565150" y="499269"/>
                  <a:pt x="574676" y="495300"/>
                  <a:pt x="642938" y="523875"/>
                </a:cubicBezTo>
                <a:cubicBezTo>
                  <a:pt x="711200" y="552450"/>
                  <a:pt x="808038" y="602457"/>
                  <a:pt x="909638" y="623888"/>
                </a:cubicBezTo>
                <a:cubicBezTo>
                  <a:pt x="1011238" y="645319"/>
                  <a:pt x="1131094" y="644526"/>
                  <a:pt x="1252538" y="652463"/>
                </a:cubicBezTo>
                <a:cubicBezTo>
                  <a:pt x="1373982" y="660400"/>
                  <a:pt x="1531938" y="664369"/>
                  <a:pt x="1638300" y="671513"/>
                </a:cubicBezTo>
                <a:cubicBezTo>
                  <a:pt x="1744663" y="678657"/>
                  <a:pt x="1791494" y="682625"/>
                  <a:pt x="1890713" y="695325"/>
                </a:cubicBezTo>
                <a:cubicBezTo>
                  <a:pt x="1989932" y="708025"/>
                  <a:pt x="2147094" y="731838"/>
                  <a:pt x="2233613" y="747713"/>
                </a:cubicBezTo>
                <a:cubicBezTo>
                  <a:pt x="2320132" y="763588"/>
                  <a:pt x="2364978" y="777081"/>
                  <a:pt x="2409825" y="790575"/>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 name="Freeform: Shape 82">
            <a:extLst>
              <a:ext uri="{FF2B5EF4-FFF2-40B4-BE49-F238E27FC236}">
                <a16:creationId xmlns:a16="http://schemas.microsoft.com/office/drawing/2014/main" id="{BC3B79FC-437F-4320-A5EA-8FB7FAD831D3}"/>
              </a:ext>
            </a:extLst>
          </p:cNvPr>
          <p:cNvSpPr/>
          <p:nvPr/>
        </p:nvSpPr>
        <p:spPr bwMode="auto">
          <a:xfrm>
            <a:off x="9134475" y="2164872"/>
            <a:ext cx="2390775" cy="649787"/>
          </a:xfrm>
          <a:custGeom>
            <a:avLst/>
            <a:gdLst>
              <a:gd name="connsiteX0" fmla="*/ 0 w 2390775"/>
              <a:gd name="connsiteY0" fmla="*/ 0 h 649787"/>
              <a:gd name="connsiteX1" fmla="*/ 271463 w 2390775"/>
              <a:gd name="connsiteY1" fmla="*/ 185738 h 649787"/>
              <a:gd name="connsiteX2" fmla="*/ 571500 w 2390775"/>
              <a:gd name="connsiteY2" fmla="*/ 357188 h 649787"/>
              <a:gd name="connsiteX3" fmla="*/ 862013 w 2390775"/>
              <a:gd name="connsiteY3" fmla="*/ 442913 h 649787"/>
              <a:gd name="connsiteX4" fmla="*/ 1181100 w 2390775"/>
              <a:gd name="connsiteY4" fmla="*/ 504825 h 649787"/>
              <a:gd name="connsiteX5" fmla="*/ 1485900 w 2390775"/>
              <a:gd name="connsiteY5" fmla="*/ 585788 h 649787"/>
              <a:gd name="connsiteX6" fmla="*/ 1804988 w 2390775"/>
              <a:gd name="connsiteY6" fmla="*/ 642938 h 649787"/>
              <a:gd name="connsiteX7" fmla="*/ 2138363 w 2390775"/>
              <a:gd name="connsiteY7" fmla="*/ 642938 h 649787"/>
              <a:gd name="connsiteX8" fmla="*/ 2390775 w 2390775"/>
              <a:gd name="connsiteY8" fmla="*/ 590550 h 649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0775" h="649787">
                <a:moveTo>
                  <a:pt x="0" y="0"/>
                </a:moveTo>
                <a:cubicBezTo>
                  <a:pt x="88106" y="63103"/>
                  <a:pt x="176213" y="126207"/>
                  <a:pt x="271463" y="185738"/>
                </a:cubicBezTo>
                <a:cubicBezTo>
                  <a:pt x="366713" y="245269"/>
                  <a:pt x="473075" y="314325"/>
                  <a:pt x="571500" y="357188"/>
                </a:cubicBezTo>
                <a:cubicBezTo>
                  <a:pt x="669925" y="400051"/>
                  <a:pt x="760413" y="418307"/>
                  <a:pt x="862013" y="442913"/>
                </a:cubicBezTo>
                <a:cubicBezTo>
                  <a:pt x="963613" y="467519"/>
                  <a:pt x="1077119" y="481013"/>
                  <a:pt x="1181100" y="504825"/>
                </a:cubicBezTo>
                <a:cubicBezTo>
                  <a:pt x="1285081" y="528638"/>
                  <a:pt x="1381919" y="562769"/>
                  <a:pt x="1485900" y="585788"/>
                </a:cubicBezTo>
                <a:cubicBezTo>
                  <a:pt x="1589881" y="608807"/>
                  <a:pt x="1696244" y="633413"/>
                  <a:pt x="1804988" y="642938"/>
                </a:cubicBezTo>
                <a:cubicBezTo>
                  <a:pt x="1913732" y="652463"/>
                  <a:pt x="2040732" y="651669"/>
                  <a:pt x="2138363" y="642938"/>
                </a:cubicBezTo>
                <a:cubicBezTo>
                  <a:pt x="2235994" y="634207"/>
                  <a:pt x="2313384" y="612378"/>
                  <a:pt x="2390775" y="590550"/>
                </a:cubicBezTo>
              </a:path>
            </a:pathLst>
          </a:custGeom>
          <a:noFill/>
          <a:ln w="19050">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Oval 83">
            <a:extLst>
              <a:ext uri="{FF2B5EF4-FFF2-40B4-BE49-F238E27FC236}">
                <a16:creationId xmlns:a16="http://schemas.microsoft.com/office/drawing/2014/main" id="{9A5ADE1E-EE11-45EA-8E3F-8C53C4511F5D}"/>
              </a:ext>
            </a:extLst>
          </p:cNvPr>
          <p:cNvSpPr/>
          <p:nvPr/>
        </p:nvSpPr>
        <p:spPr bwMode="auto">
          <a:xfrm>
            <a:off x="5356936" y="1836730"/>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Oval 84">
            <a:extLst>
              <a:ext uri="{FF2B5EF4-FFF2-40B4-BE49-F238E27FC236}">
                <a16:creationId xmlns:a16="http://schemas.microsoft.com/office/drawing/2014/main" id="{79E0CFF3-B1D0-49AD-A6E1-64278F6046D5}"/>
              </a:ext>
            </a:extLst>
          </p:cNvPr>
          <p:cNvSpPr/>
          <p:nvPr/>
        </p:nvSpPr>
        <p:spPr bwMode="auto">
          <a:xfrm>
            <a:off x="5356936" y="1958528"/>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Oval 85">
            <a:extLst>
              <a:ext uri="{FF2B5EF4-FFF2-40B4-BE49-F238E27FC236}">
                <a16:creationId xmlns:a16="http://schemas.microsoft.com/office/drawing/2014/main" id="{93C9AABF-96D4-43D0-AF0B-0D054CDFC860}"/>
              </a:ext>
            </a:extLst>
          </p:cNvPr>
          <p:cNvSpPr/>
          <p:nvPr/>
        </p:nvSpPr>
        <p:spPr bwMode="auto">
          <a:xfrm>
            <a:off x="5356936" y="1925199"/>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Oval 86">
            <a:extLst>
              <a:ext uri="{FF2B5EF4-FFF2-40B4-BE49-F238E27FC236}">
                <a16:creationId xmlns:a16="http://schemas.microsoft.com/office/drawing/2014/main" id="{5387BB45-24A1-40F3-A69A-263FE76A02F0}"/>
              </a:ext>
            </a:extLst>
          </p:cNvPr>
          <p:cNvSpPr/>
          <p:nvPr/>
        </p:nvSpPr>
        <p:spPr bwMode="auto">
          <a:xfrm>
            <a:off x="5356936" y="2297076"/>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Oval 87">
            <a:extLst>
              <a:ext uri="{FF2B5EF4-FFF2-40B4-BE49-F238E27FC236}">
                <a16:creationId xmlns:a16="http://schemas.microsoft.com/office/drawing/2014/main" id="{3EEB636A-6FF7-4923-AC8C-A2C2A3FB46B8}"/>
              </a:ext>
            </a:extLst>
          </p:cNvPr>
          <p:cNvSpPr/>
          <p:nvPr/>
        </p:nvSpPr>
        <p:spPr bwMode="auto">
          <a:xfrm>
            <a:off x="5356936" y="2204888"/>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Oval 88">
            <a:extLst>
              <a:ext uri="{FF2B5EF4-FFF2-40B4-BE49-F238E27FC236}">
                <a16:creationId xmlns:a16="http://schemas.microsoft.com/office/drawing/2014/main" id="{8966863F-54D0-4150-865A-1021DE8E327F}"/>
              </a:ext>
            </a:extLst>
          </p:cNvPr>
          <p:cNvSpPr/>
          <p:nvPr/>
        </p:nvSpPr>
        <p:spPr bwMode="auto">
          <a:xfrm>
            <a:off x="5356936" y="2329992"/>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Oval 89">
            <a:extLst>
              <a:ext uri="{FF2B5EF4-FFF2-40B4-BE49-F238E27FC236}">
                <a16:creationId xmlns:a16="http://schemas.microsoft.com/office/drawing/2014/main" id="{9515CED8-8928-4E7F-857D-E3CFCEB2CFF5}"/>
              </a:ext>
            </a:extLst>
          </p:cNvPr>
          <p:cNvSpPr/>
          <p:nvPr/>
        </p:nvSpPr>
        <p:spPr bwMode="auto">
          <a:xfrm>
            <a:off x="5356936" y="2009153"/>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Oval 90">
            <a:extLst>
              <a:ext uri="{FF2B5EF4-FFF2-40B4-BE49-F238E27FC236}">
                <a16:creationId xmlns:a16="http://schemas.microsoft.com/office/drawing/2014/main" id="{93518F54-F715-4F46-A4EB-FA28F3962814}"/>
              </a:ext>
            </a:extLst>
          </p:cNvPr>
          <p:cNvSpPr/>
          <p:nvPr/>
        </p:nvSpPr>
        <p:spPr bwMode="auto">
          <a:xfrm>
            <a:off x="5356936" y="2059455"/>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Oval 91">
            <a:extLst>
              <a:ext uri="{FF2B5EF4-FFF2-40B4-BE49-F238E27FC236}">
                <a16:creationId xmlns:a16="http://schemas.microsoft.com/office/drawing/2014/main" id="{82A76632-1E21-4C0D-83D1-092A23817F4B}"/>
              </a:ext>
            </a:extLst>
          </p:cNvPr>
          <p:cNvSpPr/>
          <p:nvPr/>
        </p:nvSpPr>
        <p:spPr bwMode="auto">
          <a:xfrm>
            <a:off x="5356936" y="2084782"/>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Oval 92">
            <a:extLst>
              <a:ext uri="{FF2B5EF4-FFF2-40B4-BE49-F238E27FC236}">
                <a16:creationId xmlns:a16="http://schemas.microsoft.com/office/drawing/2014/main" id="{4E2A3C85-18BD-460F-B025-48560C8565BA}"/>
              </a:ext>
            </a:extLst>
          </p:cNvPr>
          <p:cNvSpPr/>
          <p:nvPr/>
        </p:nvSpPr>
        <p:spPr bwMode="auto">
          <a:xfrm>
            <a:off x="5356936" y="2112700"/>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Oval 93">
            <a:extLst>
              <a:ext uri="{FF2B5EF4-FFF2-40B4-BE49-F238E27FC236}">
                <a16:creationId xmlns:a16="http://schemas.microsoft.com/office/drawing/2014/main" id="{E15C1D7F-21A1-4D0C-A18B-861BB3539B5B}"/>
              </a:ext>
            </a:extLst>
          </p:cNvPr>
          <p:cNvSpPr/>
          <p:nvPr/>
        </p:nvSpPr>
        <p:spPr bwMode="auto">
          <a:xfrm>
            <a:off x="5356936" y="2140016"/>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Oval 94">
            <a:extLst>
              <a:ext uri="{FF2B5EF4-FFF2-40B4-BE49-F238E27FC236}">
                <a16:creationId xmlns:a16="http://schemas.microsoft.com/office/drawing/2014/main" id="{396A0958-0BC3-47FA-9AF5-E042F5C225F2}"/>
              </a:ext>
            </a:extLst>
          </p:cNvPr>
          <p:cNvSpPr/>
          <p:nvPr/>
        </p:nvSpPr>
        <p:spPr bwMode="auto">
          <a:xfrm>
            <a:off x="5356936" y="2172799"/>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Oval 95">
            <a:extLst>
              <a:ext uri="{FF2B5EF4-FFF2-40B4-BE49-F238E27FC236}">
                <a16:creationId xmlns:a16="http://schemas.microsoft.com/office/drawing/2014/main" id="{0782C213-AC0B-4DE7-B1C6-667F236F70F2}"/>
              </a:ext>
            </a:extLst>
          </p:cNvPr>
          <p:cNvSpPr/>
          <p:nvPr/>
        </p:nvSpPr>
        <p:spPr bwMode="auto">
          <a:xfrm>
            <a:off x="5950433" y="2089840"/>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Oval 96">
            <a:extLst>
              <a:ext uri="{FF2B5EF4-FFF2-40B4-BE49-F238E27FC236}">
                <a16:creationId xmlns:a16="http://schemas.microsoft.com/office/drawing/2014/main" id="{4D5F1A20-35A3-4CAB-A562-E192B5C8F6A2}"/>
              </a:ext>
            </a:extLst>
          </p:cNvPr>
          <p:cNvSpPr/>
          <p:nvPr/>
        </p:nvSpPr>
        <p:spPr bwMode="auto">
          <a:xfrm>
            <a:off x="5950433" y="2107281"/>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Oval 97">
            <a:extLst>
              <a:ext uri="{FF2B5EF4-FFF2-40B4-BE49-F238E27FC236}">
                <a16:creationId xmlns:a16="http://schemas.microsoft.com/office/drawing/2014/main" id="{604059CF-C317-4828-9FF4-A549C83D9370}"/>
              </a:ext>
            </a:extLst>
          </p:cNvPr>
          <p:cNvSpPr/>
          <p:nvPr/>
        </p:nvSpPr>
        <p:spPr bwMode="auto">
          <a:xfrm>
            <a:off x="5950433" y="2156392"/>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Oval 98">
            <a:extLst>
              <a:ext uri="{FF2B5EF4-FFF2-40B4-BE49-F238E27FC236}">
                <a16:creationId xmlns:a16="http://schemas.microsoft.com/office/drawing/2014/main" id="{C21F28A2-5721-41BF-977B-E775C68486E6}"/>
              </a:ext>
            </a:extLst>
          </p:cNvPr>
          <p:cNvSpPr/>
          <p:nvPr/>
        </p:nvSpPr>
        <p:spPr bwMode="auto">
          <a:xfrm>
            <a:off x="5950433" y="2209528"/>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Oval 99">
            <a:extLst>
              <a:ext uri="{FF2B5EF4-FFF2-40B4-BE49-F238E27FC236}">
                <a16:creationId xmlns:a16="http://schemas.microsoft.com/office/drawing/2014/main" id="{601AC5A1-3C12-42FF-BCC5-862CB6C82B22}"/>
              </a:ext>
            </a:extLst>
          </p:cNvPr>
          <p:cNvSpPr/>
          <p:nvPr/>
        </p:nvSpPr>
        <p:spPr bwMode="auto">
          <a:xfrm>
            <a:off x="5950433" y="2234818"/>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Oval 100">
            <a:extLst>
              <a:ext uri="{FF2B5EF4-FFF2-40B4-BE49-F238E27FC236}">
                <a16:creationId xmlns:a16="http://schemas.microsoft.com/office/drawing/2014/main" id="{8F464A95-EA04-4ED1-8022-AB3B8495D8C0}"/>
              </a:ext>
            </a:extLst>
          </p:cNvPr>
          <p:cNvSpPr/>
          <p:nvPr/>
        </p:nvSpPr>
        <p:spPr bwMode="auto">
          <a:xfrm>
            <a:off x="5950433" y="2391890"/>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Oval 101">
            <a:extLst>
              <a:ext uri="{FF2B5EF4-FFF2-40B4-BE49-F238E27FC236}">
                <a16:creationId xmlns:a16="http://schemas.microsoft.com/office/drawing/2014/main" id="{FA7ADD34-8C63-49DE-B47D-480321BEDCFE}"/>
              </a:ext>
            </a:extLst>
          </p:cNvPr>
          <p:cNvSpPr/>
          <p:nvPr/>
        </p:nvSpPr>
        <p:spPr bwMode="auto">
          <a:xfrm>
            <a:off x="5950433" y="2362319"/>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Oval 102">
            <a:extLst>
              <a:ext uri="{FF2B5EF4-FFF2-40B4-BE49-F238E27FC236}">
                <a16:creationId xmlns:a16="http://schemas.microsoft.com/office/drawing/2014/main" id="{2FD7AB4F-2558-419A-BEAF-F73E8DD41B15}"/>
              </a:ext>
            </a:extLst>
          </p:cNvPr>
          <p:cNvSpPr/>
          <p:nvPr/>
        </p:nvSpPr>
        <p:spPr bwMode="auto">
          <a:xfrm>
            <a:off x="5950433" y="2310108"/>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Oval 103">
            <a:extLst>
              <a:ext uri="{FF2B5EF4-FFF2-40B4-BE49-F238E27FC236}">
                <a16:creationId xmlns:a16="http://schemas.microsoft.com/office/drawing/2014/main" id="{99CDACA9-7572-460B-8CC1-18F52D5A408E}"/>
              </a:ext>
            </a:extLst>
          </p:cNvPr>
          <p:cNvSpPr/>
          <p:nvPr/>
        </p:nvSpPr>
        <p:spPr bwMode="auto">
          <a:xfrm>
            <a:off x="5950433" y="2286269"/>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Oval 104">
            <a:extLst>
              <a:ext uri="{FF2B5EF4-FFF2-40B4-BE49-F238E27FC236}">
                <a16:creationId xmlns:a16="http://schemas.microsoft.com/office/drawing/2014/main" id="{C3F1B1E6-9BF6-4E07-A0EA-93C0130109BB}"/>
              </a:ext>
            </a:extLst>
          </p:cNvPr>
          <p:cNvSpPr/>
          <p:nvPr/>
        </p:nvSpPr>
        <p:spPr bwMode="auto">
          <a:xfrm>
            <a:off x="5950433" y="2907944"/>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Oval 105">
            <a:extLst>
              <a:ext uri="{FF2B5EF4-FFF2-40B4-BE49-F238E27FC236}">
                <a16:creationId xmlns:a16="http://schemas.microsoft.com/office/drawing/2014/main" id="{9D336C6F-6941-48C5-8ED1-20561E87337C}"/>
              </a:ext>
            </a:extLst>
          </p:cNvPr>
          <p:cNvSpPr/>
          <p:nvPr/>
        </p:nvSpPr>
        <p:spPr bwMode="auto">
          <a:xfrm>
            <a:off x="5950433" y="2889817"/>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Oval 106">
            <a:extLst>
              <a:ext uri="{FF2B5EF4-FFF2-40B4-BE49-F238E27FC236}">
                <a16:creationId xmlns:a16="http://schemas.microsoft.com/office/drawing/2014/main" id="{629F5BB4-3D26-4222-B47E-11D04C4FA0F3}"/>
              </a:ext>
            </a:extLst>
          </p:cNvPr>
          <p:cNvSpPr/>
          <p:nvPr/>
        </p:nvSpPr>
        <p:spPr bwMode="auto">
          <a:xfrm>
            <a:off x="5950433" y="3291497"/>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Oval 107">
            <a:extLst>
              <a:ext uri="{FF2B5EF4-FFF2-40B4-BE49-F238E27FC236}">
                <a16:creationId xmlns:a16="http://schemas.microsoft.com/office/drawing/2014/main" id="{0D7AEDB5-E7DC-43E2-8F5A-CAE2DE171616}"/>
              </a:ext>
            </a:extLst>
          </p:cNvPr>
          <p:cNvSpPr/>
          <p:nvPr/>
        </p:nvSpPr>
        <p:spPr bwMode="auto">
          <a:xfrm>
            <a:off x="5950433" y="2845625"/>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Oval 108">
            <a:extLst>
              <a:ext uri="{FF2B5EF4-FFF2-40B4-BE49-F238E27FC236}">
                <a16:creationId xmlns:a16="http://schemas.microsoft.com/office/drawing/2014/main" id="{95D0D34D-50A3-458E-A1AF-8AF5FBDA8DA4}"/>
              </a:ext>
            </a:extLst>
          </p:cNvPr>
          <p:cNvSpPr/>
          <p:nvPr/>
        </p:nvSpPr>
        <p:spPr bwMode="auto">
          <a:xfrm>
            <a:off x="5950433" y="2794273"/>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Oval 109">
            <a:extLst>
              <a:ext uri="{FF2B5EF4-FFF2-40B4-BE49-F238E27FC236}">
                <a16:creationId xmlns:a16="http://schemas.microsoft.com/office/drawing/2014/main" id="{15700155-8872-4156-AFD9-54D7CFD44958}"/>
              </a:ext>
            </a:extLst>
          </p:cNvPr>
          <p:cNvSpPr/>
          <p:nvPr/>
        </p:nvSpPr>
        <p:spPr bwMode="auto">
          <a:xfrm>
            <a:off x="5950433" y="2479807"/>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Oval 110">
            <a:extLst>
              <a:ext uri="{FF2B5EF4-FFF2-40B4-BE49-F238E27FC236}">
                <a16:creationId xmlns:a16="http://schemas.microsoft.com/office/drawing/2014/main" id="{8DF7E03B-DDFA-49E5-9F79-085AAB53CDAE}"/>
              </a:ext>
            </a:extLst>
          </p:cNvPr>
          <p:cNvSpPr/>
          <p:nvPr/>
        </p:nvSpPr>
        <p:spPr bwMode="auto">
          <a:xfrm>
            <a:off x="5950433" y="2499509"/>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Oval 111">
            <a:extLst>
              <a:ext uri="{FF2B5EF4-FFF2-40B4-BE49-F238E27FC236}">
                <a16:creationId xmlns:a16="http://schemas.microsoft.com/office/drawing/2014/main" id="{3C73ADB8-6925-4362-A77C-52ADD7105387}"/>
              </a:ext>
            </a:extLst>
          </p:cNvPr>
          <p:cNvSpPr/>
          <p:nvPr/>
        </p:nvSpPr>
        <p:spPr bwMode="auto">
          <a:xfrm>
            <a:off x="5950433" y="2552125"/>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Oval 112">
            <a:extLst>
              <a:ext uri="{FF2B5EF4-FFF2-40B4-BE49-F238E27FC236}">
                <a16:creationId xmlns:a16="http://schemas.microsoft.com/office/drawing/2014/main" id="{59ADA753-5F93-443E-A7CD-DD7BD6D6DDFD}"/>
              </a:ext>
            </a:extLst>
          </p:cNvPr>
          <p:cNvSpPr/>
          <p:nvPr/>
        </p:nvSpPr>
        <p:spPr bwMode="auto">
          <a:xfrm>
            <a:off x="5950433" y="2570262"/>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Oval 113">
            <a:extLst>
              <a:ext uri="{FF2B5EF4-FFF2-40B4-BE49-F238E27FC236}">
                <a16:creationId xmlns:a16="http://schemas.microsoft.com/office/drawing/2014/main" id="{A27943C5-AE16-4160-8CCD-4BB3DEFD1B06}"/>
              </a:ext>
            </a:extLst>
          </p:cNvPr>
          <p:cNvSpPr/>
          <p:nvPr/>
        </p:nvSpPr>
        <p:spPr bwMode="auto">
          <a:xfrm>
            <a:off x="5950433" y="2620849"/>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Oval 114">
            <a:extLst>
              <a:ext uri="{FF2B5EF4-FFF2-40B4-BE49-F238E27FC236}">
                <a16:creationId xmlns:a16="http://schemas.microsoft.com/office/drawing/2014/main" id="{F5D33ACA-FD14-401D-BF17-4CD20F0F1850}"/>
              </a:ext>
            </a:extLst>
          </p:cNvPr>
          <p:cNvSpPr/>
          <p:nvPr/>
        </p:nvSpPr>
        <p:spPr bwMode="auto">
          <a:xfrm>
            <a:off x="5950433" y="2682733"/>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Oval 115">
            <a:extLst>
              <a:ext uri="{FF2B5EF4-FFF2-40B4-BE49-F238E27FC236}">
                <a16:creationId xmlns:a16="http://schemas.microsoft.com/office/drawing/2014/main" id="{2A16539A-7E92-40DB-A50D-9A79FC301A9F}"/>
              </a:ext>
            </a:extLst>
          </p:cNvPr>
          <p:cNvSpPr/>
          <p:nvPr/>
        </p:nvSpPr>
        <p:spPr bwMode="auto">
          <a:xfrm>
            <a:off x="5950433" y="2705491"/>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Oval 116">
            <a:extLst>
              <a:ext uri="{FF2B5EF4-FFF2-40B4-BE49-F238E27FC236}">
                <a16:creationId xmlns:a16="http://schemas.microsoft.com/office/drawing/2014/main" id="{5FD02669-E0A4-487F-9CB9-0C50543A9993}"/>
              </a:ext>
            </a:extLst>
          </p:cNvPr>
          <p:cNvSpPr/>
          <p:nvPr/>
        </p:nvSpPr>
        <p:spPr bwMode="auto">
          <a:xfrm>
            <a:off x="5950433" y="2730589"/>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Oval 117">
            <a:extLst>
              <a:ext uri="{FF2B5EF4-FFF2-40B4-BE49-F238E27FC236}">
                <a16:creationId xmlns:a16="http://schemas.microsoft.com/office/drawing/2014/main" id="{B14DF397-3340-41F6-8E08-E54A79FB254F}"/>
              </a:ext>
            </a:extLst>
          </p:cNvPr>
          <p:cNvSpPr/>
          <p:nvPr/>
        </p:nvSpPr>
        <p:spPr bwMode="auto">
          <a:xfrm>
            <a:off x="6543467" y="2195658"/>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Oval 118">
            <a:extLst>
              <a:ext uri="{FF2B5EF4-FFF2-40B4-BE49-F238E27FC236}">
                <a16:creationId xmlns:a16="http://schemas.microsoft.com/office/drawing/2014/main" id="{8BBF381D-4132-4CD4-B494-BB8796259C4B}"/>
              </a:ext>
            </a:extLst>
          </p:cNvPr>
          <p:cNvSpPr/>
          <p:nvPr/>
        </p:nvSpPr>
        <p:spPr bwMode="auto">
          <a:xfrm>
            <a:off x="6543467" y="2221682"/>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Oval 119">
            <a:extLst>
              <a:ext uri="{FF2B5EF4-FFF2-40B4-BE49-F238E27FC236}">
                <a16:creationId xmlns:a16="http://schemas.microsoft.com/office/drawing/2014/main" id="{3B8D73B6-E908-44AA-B5BF-C60C0B7E4E3A}"/>
              </a:ext>
            </a:extLst>
          </p:cNvPr>
          <p:cNvSpPr/>
          <p:nvPr/>
        </p:nvSpPr>
        <p:spPr bwMode="auto">
          <a:xfrm>
            <a:off x="6543467" y="2356221"/>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Oval 120">
            <a:extLst>
              <a:ext uri="{FF2B5EF4-FFF2-40B4-BE49-F238E27FC236}">
                <a16:creationId xmlns:a16="http://schemas.microsoft.com/office/drawing/2014/main" id="{005B4FB2-DFFD-4C48-89F9-F3FCED5067A0}"/>
              </a:ext>
            </a:extLst>
          </p:cNvPr>
          <p:cNvSpPr/>
          <p:nvPr/>
        </p:nvSpPr>
        <p:spPr bwMode="auto">
          <a:xfrm>
            <a:off x="6543467" y="2447701"/>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Oval 121">
            <a:extLst>
              <a:ext uri="{FF2B5EF4-FFF2-40B4-BE49-F238E27FC236}">
                <a16:creationId xmlns:a16="http://schemas.microsoft.com/office/drawing/2014/main" id="{E61C96F7-6953-4F2E-B028-CFDB836A409A}"/>
              </a:ext>
            </a:extLst>
          </p:cNvPr>
          <p:cNvSpPr/>
          <p:nvPr/>
        </p:nvSpPr>
        <p:spPr bwMode="auto">
          <a:xfrm>
            <a:off x="6543467" y="3288172"/>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Oval 122">
            <a:extLst>
              <a:ext uri="{FF2B5EF4-FFF2-40B4-BE49-F238E27FC236}">
                <a16:creationId xmlns:a16="http://schemas.microsoft.com/office/drawing/2014/main" id="{1134A371-1B5F-4F89-99B2-9E5F3C1A9AEF}"/>
              </a:ext>
            </a:extLst>
          </p:cNvPr>
          <p:cNvSpPr/>
          <p:nvPr/>
        </p:nvSpPr>
        <p:spPr bwMode="auto">
          <a:xfrm>
            <a:off x="6543467" y="3050218"/>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Oval 123">
            <a:extLst>
              <a:ext uri="{FF2B5EF4-FFF2-40B4-BE49-F238E27FC236}">
                <a16:creationId xmlns:a16="http://schemas.microsoft.com/office/drawing/2014/main" id="{9C2E2D42-E1A7-4C5D-8899-58510378738C}"/>
              </a:ext>
            </a:extLst>
          </p:cNvPr>
          <p:cNvSpPr/>
          <p:nvPr/>
        </p:nvSpPr>
        <p:spPr bwMode="auto">
          <a:xfrm>
            <a:off x="6543467" y="2623521"/>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Oval 124">
            <a:extLst>
              <a:ext uri="{FF2B5EF4-FFF2-40B4-BE49-F238E27FC236}">
                <a16:creationId xmlns:a16="http://schemas.microsoft.com/office/drawing/2014/main" id="{57DDE1C6-8C39-4C07-9EE8-874F1E4616AD}"/>
              </a:ext>
            </a:extLst>
          </p:cNvPr>
          <p:cNvSpPr/>
          <p:nvPr/>
        </p:nvSpPr>
        <p:spPr bwMode="auto">
          <a:xfrm>
            <a:off x="6543467" y="2483410"/>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Oval 125">
            <a:extLst>
              <a:ext uri="{FF2B5EF4-FFF2-40B4-BE49-F238E27FC236}">
                <a16:creationId xmlns:a16="http://schemas.microsoft.com/office/drawing/2014/main" id="{06B5AA3D-8BA4-4C43-8C2E-98123B441A9A}"/>
              </a:ext>
            </a:extLst>
          </p:cNvPr>
          <p:cNvSpPr/>
          <p:nvPr/>
        </p:nvSpPr>
        <p:spPr bwMode="auto">
          <a:xfrm>
            <a:off x="6543467" y="2516784"/>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Oval 126">
            <a:extLst>
              <a:ext uri="{FF2B5EF4-FFF2-40B4-BE49-F238E27FC236}">
                <a16:creationId xmlns:a16="http://schemas.microsoft.com/office/drawing/2014/main" id="{0BF5A07C-C96A-43D2-A4DD-DB8573286AEB}"/>
              </a:ext>
            </a:extLst>
          </p:cNvPr>
          <p:cNvSpPr/>
          <p:nvPr/>
        </p:nvSpPr>
        <p:spPr bwMode="auto">
          <a:xfrm>
            <a:off x="6543467" y="2552073"/>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Oval 127">
            <a:extLst>
              <a:ext uri="{FF2B5EF4-FFF2-40B4-BE49-F238E27FC236}">
                <a16:creationId xmlns:a16="http://schemas.microsoft.com/office/drawing/2014/main" id="{9D83BB10-D190-4ACE-87F8-0102A69D66E2}"/>
              </a:ext>
            </a:extLst>
          </p:cNvPr>
          <p:cNvSpPr/>
          <p:nvPr/>
        </p:nvSpPr>
        <p:spPr bwMode="auto">
          <a:xfrm>
            <a:off x="6543467" y="2684741"/>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Oval 128">
            <a:extLst>
              <a:ext uri="{FF2B5EF4-FFF2-40B4-BE49-F238E27FC236}">
                <a16:creationId xmlns:a16="http://schemas.microsoft.com/office/drawing/2014/main" id="{564D16E3-A9AE-4030-BA3A-1A47E36210FB}"/>
              </a:ext>
            </a:extLst>
          </p:cNvPr>
          <p:cNvSpPr/>
          <p:nvPr/>
        </p:nvSpPr>
        <p:spPr bwMode="auto">
          <a:xfrm>
            <a:off x="6543467" y="2770550"/>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Oval 129">
            <a:extLst>
              <a:ext uri="{FF2B5EF4-FFF2-40B4-BE49-F238E27FC236}">
                <a16:creationId xmlns:a16="http://schemas.microsoft.com/office/drawing/2014/main" id="{5C71795A-CE56-4078-8B76-347F4F593572}"/>
              </a:ext>
            </a:extLst>
          </p:cNvPr>
          <p:cNvSpPr/>
          <p:nvPr/>
        </p:nvSpPr>
        <p:spPr bwMode="auto">
          <a:xfrm>
            <a:off x="6543467" y="2742404"/>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Oval 130">
            <a:extLst>
              <a:ext uri="{FF2B5EF4-FFF2-40B4-BE49-F238E27FC236}">
                <a16:creationId xmlns:a16="http://schemas.microsoft.com/office/drawing/2014/main" id="{FB9F6CAB-EE53-4D37-BDEA-1C93D6614EDE}"/>
              </a:ext>
            </a:extLst>
          </p:cNvPr>
          <p:cNvSpPr/>
          <p:nvPr/>
        </p:nvSpPr>
        <p:spPr bwMode="auto">
          <a:xfrm>
            <a:off x="6543467" y="2712341"/>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Oval 131">
            <a:extLst>
              <a:ext uri="{FF2B5EF4-FFF2-40B4-BE49-F238E27FC236}">
                <a16:creationId xmlns:a16="http://schemas.microsoft.com/office/drawing/2014/main" id="{AD35279A-A4AF-481F-AEE1-5D883AF786F3}"/>
              </a:ext>
            </a:extLst>
          </p:cNvPr>
          <p:cNvSpPr/>
          <p:nvPr/>
        </p:nvSpPr>
        <p:spPr bwMode="auto">
          <a:xfrm>
            <a:off x="6543467" y="2826307"/>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Oval 132">
            <a:extLst>
              <a:ext uri="{FF2B5EF4-FFF2-40B4-BE49-F238E27FC236}">
                <a16:creationId xmlns:a16="http://schemas.microsoft.com/office/drawing/2014/main" id="{F828B677-DA42-413F-BCB2-D82F53E75508}"/>
              </a:ext>
            </a:extLst>
          </p:cNvPr>
          <p:cNvSpPr/>
          <p:nvPr/>
        </p:nvSpPr>
        <p:spPr bwMode="auto">
          <a:xfrm>
            <a:off x="6543467" y="2987270"/>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Oval 133">
            <a:extLst>
              <a:ext uri="{FF2B5EF4-FFF2-40B4-BE49-F238E27FC236}">
                <a16:creationId xmlns:a16="http://schemas.microsoft.com/office/drawing/2014/main" id="{8B644FC4-A193-4114-B7F7-C7FCAF7FE58F}"/>
              </a:ext>
            </a:extLst>
          </p:cNvPr>
          <p:cNvSpPr/>
          <p:nvPr/>
        </p:nvSpPr>
        <p:spPr bwMode="auto">
          <a:xfrm>
            <a:off x="6543467" y="2931790"/>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Oval 134">
            <a:extLst>
              <a:ext uri="{FF2B5EF4-FFF2-40B4-BE49-F238E27FC236}">
                <a16:creationId xmlns:a16="http://schemas.microsoft.com/office/drawing/2014/main" id="{B471F70A-5160-4F6D-A10C-3EE6D65A637E}"/>
              </a:ext>
            </a:extLst>
          </p:cNvPr>
          <p:cNvSpPr/>
          <p:nvPr/>
        </p:nvSpPr>
        <p:spPr bwMode="auto">
          <a:xfrm>
            <a:off x="6543467" y="2881688"/>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Oval 135">
            <a:extLst>
              <a:ext uri="{FF2B5EF4-FFF2-40B4-BE49-F238E27FC236}">
                <a16:creationId xmlns:a16="http://schemas.microsoft.com/office/drawing/2014/main" id="{31DB4A7E-B38A-4CA6-AA2F-2EF3F20735FA}"/>
              </a:ext>
            </a:extLst>
          </p:cNvPr>
          <p:cNvSpPr/>
          <p:nvPr/>
        </p:nvSpPr>
        <p:spPr bwMode="auto">
          <a:xfrm>
            <a:off x="6543467" y="2905127"/>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Oval 136">
            <a:extLst>
              <a:ext uri="{FF2B5EF4-FFF2-40B4-BE49-F238E27FC236}">
                <a16:creationId xmlns:a16="http://schemas.microsoft.com/office/drawing/2014/main" id="{A3B42FF6-78EE-4389-8638-4CD7B3A0F36F}"/>
              </a:ext>
            </a:extLst>
          </p:cNvPr>
          <p:cNvSpPr/>
          <p:nvPr/>
        </p:nvSpPr>
        <p:spPr bwMode="auto">
          <a:xfrm>
            <a:off x="7140619" y="2191296"/>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Oval 137">
            <a:extLst>
              <a:ext uri="{FF2B5EF4-FFF2-40B4-BE49-F238E27FC236}">
                <a16:creationId xmlns:a16="http://schemas.microsoft.com/office/drawing/2014/main" id="{9942BE49-1D03-48F0-B89D-175492270D08}"/>
              </a:ext>
            </a:extLst>
          </p:cNvPr>
          <p:cNvSpPr/>
          <p:nvPr/>
        </p:nvSpPr>
        <p:spPr bwMode="auto">
          <a:xfrm>
            <a:off x="7140619" y="2327927"/>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Oval 138">
            <a:extLst>
              <a:ext uri="{FF2B5EF4-FFF2-40B4-BE49-F238E27FC236}">
                <a16:creationId xmlns:a16="http://schemas.microsoft.com/office/drawing/2014/main" id="{18AE7419-BCD5-40F2-B60F-5BD0448B6F81}"/>
              </a:ext>
            </a:extLst>
          </p:cNvPr>
          <p:cNvSpPr/>
          <p:nvPr/>
        </p:nvSpPr>
        <p:spPr bwMode="auto">
          <a:xfrm>
            <a:off x="7140619" y="2484135"/>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Oval 139">
            <a:extLst>
              <a:ext uri="{FF2B5EF4-FFF2-40B4-BE49-F238E27FC236}">
                <a16:creationId xmlns:a16="http://schemas.microsoft.com/office/drawing/2014/main" id="{04EB0CC2-78D9-44D9-83A0-575E8D7539CB}"/>
              </a:ext>
            </a:extLst>
          </p:cNvPr>
          <p:cNvSpPr/>
          <p:nvPr/>
        </p:nvSpPr>
        <p:spPr bwMode="auto">
          <a:xfrm>
            <a:off x="7140619" y="3298797"/>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Oval 140">
            <a:extLst>
              <a:ext uri="{FF2B5EF4-FFF2-40B4-BE49-F238E27FC236}">
                <a16:creationId xmlns:a16="http://schemas.microsoft.com/office/drawing/2014/main" id="{CE4D4146-B609-4E85-9D11-AF6DC9C45081}"/>
              </a:ext>
            </a:extLst>
          </p:cNvPr>
          <p:cNvSpPr/>
          <p:nvPr/>
        </p:nvSpPr>
        <p:spPr bwMode="auto">
          <a:xfrm>
            <a:off x="7140619" y="2552073"/>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Oval 141">
            <a:extLst>
              <a:ext uri="{FF2B5EF4-FFF2-40B4-BE49-F238E27FC236}">
                <a16:creationId xmlns:a16="http://schemas.microsoft.com/office/drawing/2014/main" id="{305F8847-4A48-4798-B34B-2785A46EEB14}"/>
              </a:ext>
            </a:extLst>
          </p:cNvPr>
          <p:cNvSpPr/>
          <p:nvPr/>
        </p:nvSpPr>
        <p:spPr bwMode="auto">
          <a:xfrm>
            <a:off x="7140619" y="2576283"/>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Oval 142">
            <a:extLst>
              <a:ext uri="{FF2B5EF4-FFF2-40B4-BE49-F238E27FC236}">
                <a16:creationId xmlns:a16="http://schemas.microsoft.com/office/drawing/2014/main" id="{A7CA0404-94E0-4FEF-A21E-5B979AE353AD}"/>
              </a:ext>
            </a:extLst>
          </p:cNvPr>
          <p:cNvSpPr/>
          <p:nvPr/>
        </p:nvSpPr>
        <p:spPr bwMode="auto">
          <a:xfrm>
            <a:off x="7140619" y="2597792"/>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Oval 143">
            <a:extLst>
              <a:ext uri="{FF2B5EF4-FFF2-40B4-BE49-F238E27FC236}">
                <a16:creationId xmlns:a16="http://schemas.microsoft.com/office/drawing/2014/main" id="{1D8CF6C2-5B12-4F76-977B-FC6810F314D1}"/>
              </a:ext>
            </a:extLst>
          </p:cNvPr>
          <p:cNvSpPr/>
          <p:nvPr/>
        </p:nvSpPr>
        <p:spPr bwMode="auto">
          <a:xfrm>
            <a:off x="7140619" y="3081019"/>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Oval 144">
            <a:extLst>
              <a:ext uri="{FF2B5EF4-FFF2-40B4-BE49-F238E27FC236}">
                <a16:creationId xmlns:a16="http://schemas.microsoft.com/office/drawing/2014/main" id="{14B843ED-C340-4E46-A061-39B33294FD92}"/>
              </a:ext>
            </a:extLst>
          </p:cNvPr>
          <p:cNvSpPr/>
          <p:nvPr/>
        </p:nvSpPr>
        <p:spPr bwMode="auto">
          <a:xfrm>
            <a:off x="7140619" y="3060934"/>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Oval 145">
            <a:extLst>
              <a:ext uri="{FF2B5EF4-FFF2-40B4-BE49-F238E27FC236}">
                <a16:creationId xmlns:a16="http://schemas.microsoft.com/office/drawing/2014/main" id="{76165117-2368-4C6B-ACEB-B99F200D7B6B}"/>
              </a:ext>
            </a:extLst>
          </p:cNvPr>
          <p:cNvSpPr/>
          <p:nvPr/>
        </p:nvSpPr>
        <p:spPr bwMode="auto">
          <a:xfrm>
            <a:off x="7140619" y="2996358"/>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Oval 146">
            <a:extLst>
              <a:ext uri="{FF2B5EF4-FFF2-40B4-BE49-F238E27FC236}">
                <a16:creationId xmlns:a16="http://schemas.microsoft.com/office/drawing/2014/main" id="{CCC6490A-5B08-4708-B4A2-52C47E1E5057}"/>
              </a:ext>
            </a:extLst>
          </p:cNvPr>
          <p:cNvSpPr/>
          <p:nvPr/>
        </p:nvSpPr>
        <p:spPr bwMode="auto">
          <a:xfrm>
            <a:off x="7140619" y="2652843"/>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Oval 147">
            <a:extLst>
              <a:ext uri="{FF2B5EF4-FFF2-40B4-BE49-F238E27FC236}">
                <a16:creationId xmlns:a16="http://schemas.microsoft.com/office/drawing/2014/main" id="{3875E94F-C192-4168-AF82-F1720B109FB3}"/>
              </a:ext>
            </a:extLst>
          </p:cNvPr>
          <p:cNvSpPr/>
          <p:nvPr/>
        </p:nvSpPr>
        <p:spPr bwMode="auto">
          <a:xfrm>
            <a:off x="7140619" y="2682434"/>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Oval 148">
            <a:extLst>
              <a:ext uri="{FF2B5EF4-FFF2-40B4-BE49-F238E27FC236}">
                <a16:creationId xmlns:a16="http://schemas.microsoft.com/office/drawing/2014/main" id="{08BB3B13-B948-4950-ABDA-A9F45E6216F9}"/>
              </a:ext>
            </a:extLst>
          </p:cNvPr>
          <p:cNvSpPr/>
          <p:nvPr/>
        </p:nvSpPr>
        <p:spPr bwMode="auto">
          <a:xfrm>
            <a:off x="7140619" y="2728350"/>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Oval 149">
            <a:extLst>
              <a:ext uri="{FF2B5EF4-FFF2-40B4-BE49-F238E27FC236}">
                <a16:creationId xmlns:a16="http://schemas.microsoft.com/office/drawing/2014/main" id="{090D2CF1-9115-4D91-ACE3-F09C07497860}"/>
              </a:ext>
            </a:extLst>
          </p:cNvPr>
          <p:cNvSpPr/>
          <p:nvPr/>
        </p:nvSpPr>
        <p:spPr bwMode="auto">
          <a:xfrm>
            <a:off x="7140619" y="2776974"/>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Oval 150">
            <a:extLst>
              <a:ext uri="{FF2B5EF4-FFF2-40B4-BE49-F238E27FC236}">
                <a16:creationId xmlns:a16="http://schemas.microsoft.com/office/drawing/2014/main" id="{FFE90C10-008B-4D05-8870-E8B12CA4E632}"/>
              </a:ext>
            </a:extLst>
          </p:cNvPr>
          <p:cNvSpPr/>
          <p:nvPr/>
        </p:nvSpPr>
        <p:spPr bwMode="auto">
          <a:xfrm>
            <a:off x="7140619" y="2935536"/>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Oval 151">
            <a:extLst>
              <a:ext uri="{FF2B5EF4-FFF2-40B4-BE49-F238E27FC236}">
                <a16:creationId xmlns:a16="http://schemas.microsoft.com/office/drawing/2014/main" id="{2145B6FA-DCDA-4C8D-8B15-CDB4CCAE92D9}"/>
              </a:ext>
            </a:extLst>
          </p:cNvPr>
          <p:cNvSpPr/>
          <p:nvPr/>
        </p:nvSpPr>
        <p:spPr bwMode="auto">
          <a:xfrm>
            <a:off x="7140619" y="2919435"/>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Oval 152">
            <a:extLst>
              <a:ext uri="{FF2B5EF4-FFF2-40B4-BE49-F238E27FC236}">
                <a16:creationId xmlns:a16="http://schemas.microsoft.com/office/drawing/2014/main" id="{25BA7582-558E-4D2F-A350-A44A51296B67}"/>
              </a:ext>
            </a:extLst>
          </p:cNvPr>
          <p:cNvSpPr/>
          <p:nvPr/>
        </p:nvSpPr>
        <p:spPr bwMode="auto">
          <a:xfrm>
            <a:off x="7140619" y="2800030"/>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Oval 153">
            <a:extLst>
              <a:ext uri="{FF2B5EF4-FFF2-40B4-BE49-F238E27FC236}">
                <a16:creationId xmlns:a16="http://schemas.microsoft.com/office/drawing/2014/main" id="{FE194A1F-35A6-4DD0-8789-69A187E856E5}"/>
              </a:ext>
            </a:extLst>
          </p:cNvPr>
          <p:cNvSpPr/>
          <p:nvPr/>
        </p:nvSpPr>
        <p:spPr bwMode="auto">
          <a:xfrm>
            <a:off x="7140619" y="2849002"/>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Oval 154">
            <a:extLst>
              <a:ext uri="{FF2B5EF4-FFF2-40B4-BE49-F238E27FC236}">
                <a16:creationId xmlns:a16="http://schemas.microsoft.com/office/drawing/2014/main" id="{0B1E97B8-D494-4D34-AE8C-A519D5BEF807}"/>
              </a:ext>
            </a:extLst>
          </p:cNvPr>
          <p:cNvSpPr/>
          <p:nvPr/>
        </p:nvSpPr>
        <p:spPr bwMode="auto">
          <a:xfrm>
            <a:off x="7140619" y="2871861"/>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AF3E26AE-E0D0-49D2-86A5-CFB0D0BE548E}"/>
              </a:ext>
            </a:extLst>
          </p:cNvPr>
          <p:cNvSpPr/>
          <p:nvPr/>
        </p:nvSpPr>
        <p:spPr bwMode="auto">
          <a:xfrm>
            <a:off x="7743843" y="2260261"/>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FCA99BC3-3007-4C92-A356-E0005731F60E}"/>
              </a:ext>
            </a:extLst>
          </p:cNvPr>
          <p:cNvSpPr/>
          <p:nvPr/>
        </p:nvSpPr>
        <p:spPr bwMode="auto">
          <a:xfrm>
            <a:off x="7743843" y="2341315"/>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Oval 157">
            <a:extLst>
              <a:ext uri="{FF2B5EF4-FFF2-40B4-BE49-F238E27FC236}">
                <a16:creationId xmlns:a16="http://schemas.microsoft.com/office/drawing/2014/main" id="{7E9CF426-C0EC-4355-8A1C-B9534F734D3D}"/>
              </a:ext>
            </a:extLst>
          </p:cNvPr>
          <p:cNvSpPr/>
          <p:nvPr/>
        </p:nvSpPr>
        <p:spPr bwMode="auto">
          <a:xfrm>
            <a:off x="7743843" y="2365362"/>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Oval 158">
            <a:extLst>
              <a:ext uri="{FF2B5EF4-FFF2-40B4-BE49-F238E27FC236}">
                <a16:creationId xmlns:a16="http://schemas.microsoft.com/office/drawing/2014/main" id="{831DA0F4-3441-4F54-97A0-A69B6FCB5A18}"/>
              </a:ext>
            </a:extLst>
          </p:cNvPr>
          <p:cNvSpPr/>
          <p:nvPr/>
        </p:nvSpPr>
        <p:spPr bwMode="auto">
          <a:xfrm>
            <a:off x="7743843" y="3281349"/>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Oval 159">
            <a:extLst>
              <a:ext uri="{FF2B5EF4-FFF2-40B4-BE49-F238E27FC236}">
                <a16:creationId xmlns:a16="http://schemas.microsoft.com/office/drawing/2014/main" id="{E0A3BF04-4EAB-4529-B837-766665DA67BD}"/>
              </a:ext>
            </a:extLst>
          </p:cNvPr>
          <p:cNvSpPr/>
          <p:nvPr/>
        </p:nvSpPr>
        <p:spPr bwMode="auto">
          <a:xfrm>
            <a:off x="7743843" y="3103048"/>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Oval 160">
            <a:extLst>
              <a:ext uri="{FF2B5EF4-FFF2-40B4-BE49-F238E27FC236}">
                <a16:creationId xmlns:a16="http://schemas.microsoft.com/office/drawing/2014/main" id="{FE87A266-130C-425C-BD37-3C1A14B8BC36}"/>
              </a:ext>
            </a:extLst>
          </p:cNvPr>
          <p:cNvSpPr/>
          <p:nvPr/>
        </p:nvSpPr>
        <p:spPr bwMode="auto">
          <a:xfrm>
            <a:off x="7743843" y="2673359"/>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Oval 161">
            <a:extLst>
              <a:ext uri="{FF2B5EF4-FFF2-40B4-BE49-F238E27FC236}">
                <a16:creationId xmlns:a16="http://schemas.microsoft.com/office/drawing/2014/main" id="{023E6FB9-9090-4629-A9E8-CB71CE4FD402}"/>
              </a:ext>
            </a:extLst>
          </p:cNvPr>
          <p:cNvSpPr/>
          <p:nvPr/>
        </p:nvSpPr>
        <p:spPr bwMode="auto">
          <a:xfrm>
            <a:off x="7743843" y="2417460"/>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Oval 162">
            <a:extLst>
              <a:ext uri="{FF2B5EF4-FFF2-40B4-BE49-F238E27FC236}">
                <a16:creationId xmlns:a16="http://schemas.microsoft.com/office/drawing/2014/main" id="{049BA991-2931-4DFA-BF8B-26AE15312F22}"/>
              </a:ext>
            </a:extLst>
          </p:cNvPr>
          <p:cNvSpPr/>
          <p:nvPr/>
        </p:nvSpPr>
        <p:spPr bwMode="auto">
          <a:xfrm>
            <a:off x="7743843" y="2978413"/>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Oval 163">
            <a:extLst>
              <a:ext uri="{FF2B5EF4-FFF2-40B4-BE49-F238E27FC236}">
                <a16:creationId xmlns:a16="http://schemas.microsoft.com/office/drawing/2014/main" id="{EC4C6AF1-6CE7-466B-A776-40872626EAC7}"/>
              </a:ext>
            </a:extLst>
          </p:cNvPr>
          <p:cNvSpPr/>
          <p:nvPr/>
        </p:nvSpPr>
        <p:spPr bwMode="auto">
          <a:xfrm>
            <a:off x="7743843" y="2945515"/>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Oval 164">
            <a:extLst>
              <a:ext uri="{FF2B5EF4-FFF2-40B4-BE49-F238E27FC236}">
                <a16:creationId xmlns:a16="http://schemas.microsoft.com/office/drawing/2014/main" id="{9CE2DC8F-917D-4A32-A810-1F514EDD5D69}"/>
              </a:ext>
            </a:extLst>
          </p:cNvPr>
          <p:cNvSpPr/>
          <p:nvPr/>
        </p:nvSpPr>
        <p:spPr bwMode="auto">
          <a:xfrm>
            <a:off x="7743843" y="2764347"/>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Oval 165">
            <a:extLst>
              <a:ext uri="{FF2B5EF4-FFF2-40B4-BE49-F238E27FC236}">
                <a16:creationId xmlns:a16="http://schemas.microsoft.com/office/drawing/2014/main" id="{D1A5B725-82B9-4A4B-B594-FA2B66512FF0}"/>
              </a:ext>
            </a:extLst>
          </p:cNvPr>
          <p:cNvSpPr/>
          <p:nvPr/>
        </p:nvSpPr>
        <p:spPr bwMode="auto">
          <a:xfrm>
            <a:off x="7743843" y="2797244"/>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Oval 166">
            <a:extLst>
              <a:ext uri="{FF2B5EF4-FFF2-40B4-BE49-F238E27FC236}">
                <a16:creationId xmlns:a16="http://schemas.microsoft.com/office/drawing/2014/main" id="{CEFAC4DE-A9DB-45AE-A8F5-15B23E1D7B1B}"/>
              </a:ext>
            </a:extLst>
          </p:cNvPr>
          <p:cNvSpPr/>
          <p:nvPr/>
        </p:nvSpPr>
        <p:spPr bwMode="auto">
          <a:xfrm>
            <a:off x="7743843" y="2828678"/>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Oval 167">
            <a:extLst>
              <a:ext uri="{FF2B5EF4-FFF2-40B4-BE49-F238E27FC236}">
                <a16:creationId xmlns:a16="http://schemas.microsoft.com/office/drawing/2014/main" id="{7A6591F0-7495-4910-9C58-8ADD963F96B2}"/>
              </a:ext>
            </a:extLst>
          </p:cNvPr>
          <p:cNvSpPr/>
          <p:nvPr/>
        </p:nvSpPr>
        <p:spPr bwMode="auto">
          <a:xfrm>
            <a:off x="7743843" y="2869806"/>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Oval 168">
            <a:extLst>
              <a:ext uri="{FF2B5EF4-FFF2-40B4-BE49-F238E27FC236}">
                <a16:creationId xmlns:a16="http://schemas.microsoft.com/office/drawing/2014/main" id="{B3444E56-56AF-4E83-AB9E-FAE91C2E5E54}"/>
              </a:ext>
            </a:extLst>
          </p:cNvPr>
          <p:cNvSpPr/>
          <p:nvPr/>
        </p:nvSpPr>
        <p:spPr bwMode="auto">
          <a:xfrm>
            <a:off x="7743843" y="2902338"/>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Oval 169">
            <a:extLst>
              <a:ext uri="{FF2B5EF4-FFF2-40B4-BE49-F238E27FC236}">
                <a16:creationId xmlns:a16="http://schemas.microsoft.com/office/drawing/2014/main" id="{CAF2BAD6-DA44-4909-A757-2E40132C46AE}"/>
              </a:ext>
            </a:extLst>
          </p:cNvPr>
          <p:cNvSpPr/>
          <p:nvPr/>
        </p:nvSpPr>
        <p:spPr bwMode="auto">
          <a:xfrm>
            <a:off x="7743843" y="2467520"/>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Oval 170">
            <a:extLst>
              <a:ext uri="{FF2B5EF4-FFF2-40B4-BE49-F238E27FC236}">
                <a16:creationId xmlns:a16="http://schemas.microsoft.com/office/drawing/2014/main" id="{CBD38647-4D0E-4232-8AAC-19605117CB54}"/>
              </a:ext>
            </a:extLst>
          </p:cNvPr>
          <p:cNvSpPr/>
          <p:nvPr/>
        </p:nvSpPr>
        <p:spPr bwMode="auto">
          <a:xfrm>
            <a:off x="7743843" y="2485152"/>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Oval 171">
            <a:extLst>
              <a:ext uri="{FF2B5EF4-FFF2-40B4-BE49-F238E27FC236}">
                <a16:creationId xmlns:a16="http://schemas.microsoft.com/office/drawing/2014/main" id="{F4D070DE-6081-40F9-A182-883593B2C5A2}"/>
              </a:ext>
            </a:extLst>
          </p:cNvPr>
          <p:cNvSpPr/>
          <p:nvPr/>
        </p:nvSpPr>
        <p:spPr bwMode="auto">
          <a:xfrm>
            <a:off x="7743843" y="2586177"/>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Oval 172">
            <a:extLst>
              <a:ext uri="{FF2B5EF4-FFF2-40B4-BE49-F238E27FC236}">
                <a16:creationId xmlns:a16="http://schemas.microsoft.com/office/drawing/2014/main" id="{0F4AD385-1484-4343-99EA-9A21EAB585A7}"/>
              </a:ext>
            </a:extLst>
          </p:cNvPr>
          <p:cNvSpPr/>
          <p:nvPr/>
        </p:nvSpPr>
        <p:spPr bwMode="auto">
          <a:xfrm>
            <a:off x="7743843" y="2517823"/>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Oval 173">
            <a:extLst>
              <a:ext uri="{FF2B5EF4-FFF2-40B4-BE49-F238E27FC236}">
                <a16:creationId xmlns:a16="http://schemas.microsoft.com/office/drawing/2014/main" id="{D85728EF-4F0D-4C81-8F3F-A6EB13F1C278}"/>
              </a:ext>
            </a:extLst>
          </p:cNvPr>
          <p:cNvSpPr/>
          <p:nvPr/>
        </p:nvSpPr>
        <p:spPr bwMode="auto">
          <a:xfrm>
            <a:off x="7743843" y="2562965"/>
            <a:ext cx="45719" cy="4571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8" name="Oval 227">
            <a:extLst>
              <a:ext uri="{FF2B5EF4-FFF2-40B4-BE49-F238E27FC236}">
                <a16:creationId xmlns:a16="http://schemas.microsoft.com/office/drawing/2014/main" id="{3679B46C-DE30-4080-85E6-8EB084EDF530}"/>
              </a:ext>
            </a:extLst>
          </p:cNvPr>
          <p:cNvSpPr/>
          <p:nvPr/>
        </p:nvSpPr>
        <p:spPr bwMode="auto">
          <a:xfrm>
            <a:off x="9078982" y="1849518"/>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9" name="Oval 228">
            <a:extLst>
              <a:ext uri="{FF2B5EF4-FFF2-40B4-BE49-F238E27FC236}">
                <a16:creationId xmlns:a16="http://schemas.microsoft.com/office/drawing/2014/main" id="{84B42DAD-9867-41EF-BBEA-5BECE10D7BCB}"/>
              </a:ext>
            </a:extLst>
          </p:cNvPr>
          <p:cNvSpPr/>
          <p:nvPr/>
        </p:nvSpPr>
        <p:spPr bwMode="auto">
          <a:xfrm>
            <a:off x="9078982" y="1932797"/>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0" name="Oval 229">
            <a:extLst>
              <a:ext uri="{FF2B5EF4-FFF2-40B4-BE49-F238E27FC236}">
                <a16:creationId xmlns:a16="http://schemas.microsoft.com/office/drawing/2014/main" id="{51FF725C-652F-4D9E-965B-A3B971AA2432}"/>
              </a:ext>
            </a:extLst>
          </p:cNvPr>
          <p:cNvSpPr/>
          <p:nvPr/>
        </p:nvSpPr>
        <p:spPr bwMode="auto">
          <a:xfrm>
            <a:off x="9078982" y="2324245"/>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1" name="Oval 230">
            <a:extLst>
              <a:ext uri="{FF2B5EF4-FFF2-40B4-BE49-F238E27FC236}">
                <a16:creationId xmlns:a16="http://schemas.microsoft.com/office/drawing/2014/main" id="{9081524B-22A9-4736-8F1E-37836A369771}"/>
              </a:ext>
            </a:extLst>
          </p:cNvPr>
          <p:cNvSpPr/>
          <p:nvPr/>
        </p:nvSpPr>
        <p:spPr bwMode="auto">
          <a:xfrm>
            <a:off x="9078982" y="1991883"/>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Oval 231">
            <a:extLst>
              <a:ext uri="{FF2B5EF4-FFF2-40B4-BE49-F238E27FC236}">
                <a16:creationId xmlns:a16="http://schemas.microsoft.com/office/drawing/2014/main" id="{92EE5CD3-B2BB-4813-92C4-08C6DBE81874}"/>
              </a:ext>
            </a:extLst>
          </p:cNvPr>
          <p:cNvSpPr/>
          <p:nvPr/>
        </p:nvSpPr>
        <p:spPr bwMode="auto">
          <a:xfrm>
            <a:off x="9078982" y="2025565"/>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3" name="Oval 232">
            <a:extLst>
              <a:ext uri="{FF2B5EF4-FFF2-40B4-BE49-F238E27FC236}">
                <a16:creationId xmlns:a16="http://schemas.microsoft.com/office/drawing/2014/main" id="{26C6A546-3BF7-42CD-9A00-962D8AC7D990}"/>
              </a:ext>
            </a:extLst>
          </p:cNvPr>
          <p:cNvSpPr/>
          <p:nvPr/>
        </p:nvSpPr>
        <p:spPr bwMode="auto">
          <a:xfrm>
            <a:off x="9078982" y="2072281"/>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4" name="Oval 233">
            <a:extLst>
              <a:ext uri="{FF2B5EF4-FFF2-40B4-BE49-F238E27FC236}">
                <a16:creationId xmlns:a16="http://schemas.microsoft.com/office/drawing/2014/main" id="{E3DC5D89-405C-4260-9506-DBFA562CFAD2}"/>
              </a:ext>
            </a:extLst>
          </p:cNvPr>
          <p:cNvSpPr/>
          <p:nvPr/>
        </p:nvSpPr>
        <p:spPr bwMode="auto">
          <a:xfrm>
            <a:off x="9078982" y="2190329"/>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5" name="Oval 234">
            <a:extLst>
              <a:ext uri="{FF2B5EF4-FFF2-40B4-BE49-F238E27FC236}">
                <a16:creationId xmlns:a16="http://schemas.microsoft.com/office/drawing/2014/main" id="{50094E72-6E51-4B00-B186-ACDD98985CF5}"/>
              </a:ext>
            </a:extLst>
          </p:cNvPr>
          <p:cNvSpPr/>
          <p:nvPr/>
        </p:nvSpPr>
        <p:spPr bwMode="auto">
          <a:xfrm>
            <a:off x="9078982" y="2101548"/>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6" name="Oval 235">
            <a:extLst>
              <a:ext uri="{FF2B5EF4-FFF2-40B4-BE49-F238E27FC236}">
                <a16:creationId xmlns:a16="http://schemas.microsoft.com/office/drawing/2014/main" id="{A2C86400-D0E6-4294-A9F2-646BD3825CC2}"/>
              </a:ext>
            </a:extLst>
          </p:cNvPr>
          <p:cNvSpPr/>
          <p:nvPr/>
        </p:nvSpPr>
        <p:spPr bwMode="auto">
          <a:xfrm>
            <a:off x="9078982" y="2131580"/>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1" name="Group 30">
            <a:extLst>
              <a:ext uri="{FF2B5EF4-FFF2-40B4-BE49-F238E27FC236}">
                <a16:creationId xmlns:a16="http://schemas.microsoft.com/office/drawing/2014/main" id="{99F03953-72AF-4774-BDA3-76F845575429}"/>
              </a:ext>
            </a:extLst>
          </p:cNvPr>
          <p:cNvGrpSpPr/>
          <p:nvPr/>
        </p:nvGrpSpPr>
        <p:grpSpPr>
          <a:xfrm>
            <a:off x="9674948" y="2099824"/>
            <a:ext cx="45719" cy="842178"/>
            <a:chOff x="9674948" y="1970432"/>
            <a:chExt cx="45719" cy="842178"/>
          </a:xfrm>
        </p:grpSpPr>
        <p:sp>
          <p:nvSpPr>
            <p:cNvPr id="237" name="Oval 236">
              <a:extLst>
                <a:ext uri="{FF2B5EF4-FFF2-40B4-BE49-F238E27FC236}">
                  <a16:creationId xmlns:a16="http://schemas.microsoft.com/office/drawing/2014/main" id="{B4FFE63E-956E-41E7-BA58-E183408795CA}"/>
                </a:ext>
              </a:extLst>
            </p:cNvPr>
            <p:cNvSpPr/>
            <p:nvPr/>
          </p:nvSpPr>
          <p:spPr bwMode="auto">
            <a:xfrm>
              <a:off x="9674948" y="1970432"/>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8" name="Oval 237">
              <a:extLst>
                <a:ext uri="{FF2B5EF4-FFF2-40B4-BE49-F238E27FC236}">
                  <a16:creationId xmlns:a16="http://schemas.microsoft.com/office/drawing/2014/main" id="{4936DDCA-4093-4195-9D6A-890D20E6F380}"/>
                </a:ext>
              </a:extLst>
            </p:cNvPr>
            <p:cNvSpPr/>
            <p:nvPr/>
          </p:nvSpPr>
          <p:spPr bwMode="auto">
            <a:xfrm>
              <a:off x="9674948" y="2027981"/>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9" name="Oval 238">
              <a:extLst>
                <a:ext uri="{FF2B5EF4-FFF2-40B4-BE49-F238E27FC236}">
                  <a16:creationId xmlns:a16="http://schemas.microsoft.com/office/drawing/2014/main" id="{25E52D30-1C4F-4E43-8FAF-87A39F47BD19}"/>
                </a:ext>
              </a:extLst>
            </p:cNvPr>
            <p:cNvSpPr/>
            <p:nvPr/>
          </p:nvSpPr>
          <p:spPr bwMode="auto">
            <a:xfrm>
              <a:off x="9674948" y="2154931"/>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0" name="Oval 239">
              <a:extLst>
                <a:ext uri="{FF2B5EF4-FFF2-40B4-BE49-F238E27FC236}">
                  <a16:creationId xmlns:a16="http://schemas.microsoft.com/office/drawing/2014/main" id="{2D396926-E3EB-4A79-9301-1AC57B02CCC9}"/>
                </a:ext>
              </a:extLst>
            </p:cNvPr>
            <p:cNvSpPr/>
            <p:nvPr/>
          </p:nvSpPr>
          <p:spPr bwMode="auto">
            <a:xfrm>
              <a:off x="9674948" y="2252533"/>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1" name="Oval 240">
              <a:extLst>
                <a:ext uri="{FF2B5EF4-FFF2-40B4-BE49-F238E27FC236}">
                  <a16:creationId xmlns:a16="http://schemas.microsoft.com/office/drawing/2014/main" id="{643E7AA8-37F0-4335-81DC-AA9FD6655B2E}"/>
                </a:ext>
              </a:extLst>
            </p:cNvPr>
            <p:cNvSpPr/>
            <p:nvPr/>
          </p:nvSpPr>
          <p:spPr bwMode="auto">
            <a:xfrm>
              <a:off x="9674948" y="2378619"/>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2" name="Oval 241">
              <a:extLst>
                <a:ext uri="{FF2B5EF4-FFF2-40B4-BE49-F238E27FC236}">
                  <a16:creationId xmlns:a16="http://schemas.microsoft.com/office/drawing/2014/main" id="{9FE21DC2-F90C-405A-B7C8-6639125C90FC}"/>
                </a:ext>
              </a:extLst>
            </p:cNvPr>
            <p:cNvSpPr/>
            <p:nvPr/>
          </p:nvSpPr>
          <p:spPr bwMode="auto">
            <a:xfrm>
              <a:off x="9674948" y="2447813"/>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3" name="Oval 242">
              <a:extLst>
                <a:ext uri="{FF2B5EF4-FFF2-40B4-BE49-F238E27FC236}">
                  <a16:creationId xmlns:a16="http://schemas.microsoft.com/office/drawing/2014/main" id="{A6DD4106-A0E2-46FA-A24A-98423E12A970}"/>
                </a:ext>
              </a:extLst>
            </p:cNvPr>
            <p:cNvSpPr/>
            <p:nvPr/>
          </p:nvSpPr>
          <p:spPr bwMode="auto">
            <a:xfrm>
              <a:off x="9674948" y="2766891"/>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4" name="Oval 243">
              <a:extLst>
                <a:ext uri="{FF2B5EF4-FFF2-40B4-BE49-F238E27FC236}">
                  <a16:creationId xmlns:a16="http://schemas.microsoft.com/office/drawing/2014/main" id="{9D334FE7-DB52-419E-9F33-DF31D950F164}"/>
                </a:ext>
              </a:extLst>
            </p:cNvPr>
            <p:cNvSpPr/>
            <p:nvPr/>
          </p:nvSpPr>
          <p:spPr bwMode="auto">
            <a:xfrm>
              <a:off x="9674948" y="2737150"/>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5" name="Oval 244">
              <a:extLst>
                <a:ext uri="{FF2B5EF4-FFF2-40B4-BE49-F238E27FC236}">
                  <a16:creationId xmlns:a16="http://schemas.microsoft.com/office/drawing/2014/main" id="{F40ED948-0096-4305-BF3A-6C11525F3A2E}"/>
                </a:ext>
              </a:extLst>
            </p:cNvPr>
            <p:cNvSpPr/>
            <p:nvPr/>
          </p:nvSpPr>
          <p:spPr bwMode="auto">
            <a:xfrm>
              <a:off x="9674948" y="2624722"/>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6" name="Oval 245">
              <a:extLst>
                <a:ext uri="{FF2B5EF4-FFF2-40B4-BE49-F238E27FC236}">
                  <a16:creationId xmlns:a16="http://schemas.microsoft.com/office/drawing/2014/main" id="{38D60AC3-48CA-4E54-980B-9B07432C8699}"/>
                </a:ext>
              </a:extLst>
            </p:cNvPr>
            <p:cNvSpPr/>
            <p:nvPr/>
          </p:nvSpPr>
          <p:spPr bwMode="auto">
            <a:xfrm>
              <a:off x="9674948" y="2559347"/>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7" name="Oval 246">
              <a:extLst>
                <a:ext uri="{FF2B5EF4-FFF2-40B4-BE49-F238E27FC236}">
                  <a16:creationId xmlns:a16="http://schemas.microsoft.com/office/drawing/2014/main" id="{1A9399F9-1E7A-4832-AD90-FBEB2B28EC7D}"/>
                </a:ext>
              </a:extLst>
            </p:cNvPr>
            <p:cNvSpPr/>
            <p:nvPr/>
          </p:nvSpPr>
          <p:spPr bwMode="auto">
            <a:xfrm>
              <a:off x="9674948" y="2503590"/>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7" name="Group 36">
            <a:extLst>
              <a:ext uri="{FF2B5EF4-FFF2-40B4-BE49-F238E27FC236}">
                <a16:creationId xmlns:a16="http://schemas.microsoft.com/office/drawing/2014/main" id="{F51FD268-5D09-43A3-A5B1-6DA58694B736}"/>
              </a:ext>
            </a:extLst>
          </p:cNvPr>
          <p:cNvGrpSpPr/>
          <p:nvPr/>
        </p:nvGrpSpPr>
        <p:grpSpPr>
          <a:xfrm>
            <a:off x="10269636" y="2241695"/>
            <a:ext cx="45719" cy="717400"/>
            <a:chOff x="10267594" y="2112303"/>
            <a:chExt cx="45719" cy="717400"/>
          </a:xfrm>
        </p:grpSpPr>
        <p:sp>
          <p:nvSpPr>
            <p:cNvPr id="248" name="Oval 247">
              <a:extLst>
                <a:ext uri="{FF2B5EF4-FFF2-40B4-BE49-F238E27FC236}">
                  <a16:creationId xmlns:a16="http://schemas.microsoft.com/office/drawing/2014/main" id="{F8BC483B-9D86-4A02-904D-0856707CFEC8}"/>
                </a:ext>
              </a:extLst>
            </p:cNvPr>
            <p:cNvSpPr/>
            <p:nvPr/>
          </p:nvSpPr>
          <p:spPr bwMode="auto">
            <a:xfrm>
              <a:off x="10267594" y="2112303"/>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Oval 248">
              <a:extLst>
                <a:ext uri="{FF2B5EF4-FFF2-40B4-BE49-F238E27FC236}">
                  <a16:creationId xmlns:a16="http://schemas.microsoft.com/office/drawing/2014/main" id="{3A8275EA-96C1-4F51-875C-74E9425D7A43}"/>
                </a:ext>
              </a:extLst>
            </p:cNvPr>
            <p:cNvSpPr/>
            <p:nvPr/>
          </p:nvSpPr>
          <p:spPr bwMode="auto">
            <a:xfrm>
              <a:off x="10267594" y="2236109"/>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Oval 249">
              <a:extLst>
                <a:ext uri="{FF2B5EF4-FFF2-40B4-BE49-F238E27FC236}">
                  <a16:creationId xmlns:a16="http://schemas.microsoft.com/office/drawing/2014/main" id="{27C5F486-7D0D-499B-8045-3DB04878ECC2}"/>
                </a:ext>
              </a:extLst>
            </p:cNvPr>
            <p:cNvSpPr/>
            <p:nvPr/>
          </p:nvSpPr>
          <p:spPr bwMode="auto">
            <a:xfrm>
              <a:off x="10267594" y="2321724"/>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Oval 250">
              <a:extLst>
                <a:ext uri="{FF2B5EF4-FFF2-40B4-BE49-F238E27FC236}">
                  <a16:creationId xmlns:a16="http://schemas.microsoft.com/office/drawing/2014/main" id="{10534128-7D80-4D40-A3AE-DE919247BC52}"/>
                </a:ext>
              </a:extLst>
            </p:cNvPr>
            <p:cNvSpPr/>
            <p:nvPr/>
          </p:nvSpPr>
          <p:spPr bwMode="auto">
            <a:xfrm>
              <a:off x="10267594" y="2409700"/>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Oval 251">
              <a:extLst>
                <a:ext uri="{FF2B5EF4-FFF2-40B4-BE49-F238E27FC236}">
                  <a16:creationId xmlns:a16="http://schemas.microsoft.com/office/drawing/2014/main" id="{730A5FCF-071A-4B66-B862-8029CC590E3D}"/>
                </a:ext>
              </a:extLst>
            </p:cNvPr>
            <p:cNvSpPr/>
            <p:nvPr/>
          </p:nvSpPr>
          <p:spPr bwMode="auto">
            <a:xfrm>
              <a:off x="10267594" y="2511810"/>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3" name="Oval 252">
              <a:extLst>
                <a:ext uri="{FF2B5EF4-FFF2-40B4-BE49-F238E27FC236}">
                  <a16:creationId xmlns:a16="http://schemas.microsoft.com/office/drawing/2014/main" id="{DE7CCAE3-13E7-4564-8456-3931F240F456}"/>
                </a:ext>
              </a:extLst>
            </p:cNvPr>
            <p:cNvSpPr/>
            <p:nvPr/>
          </p:nvSpPr>
          <p:spPr bwMode="auto">
            <a:xfrm>
              <a:off x="10267594" y="2572117"/>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Oval 253">
              <a:extLst>
                <a:ext uri="{FF2B5EF4-FFF2-40B4-BE49-F238E27FC236}">
                  <a16:creationId xmlns:a16="http://schemas.microsoft.com/office/drawing/2014/main" id="{ACAC297B-421F-4870-8A03-37A61BFA7AC5}"/>
                </a:ext>
              </a:extLst>
            </p:cNvPr>
            <p:cNvSpPr/>
            <p:nvPr/>
          </p:nvSpPr>
          <p:spPr bwMode="auto">
            <a:xfrm>
              <a:off x="10267594" y="2643500"/>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5" name="Oval 254">
              <a:extLst>
                <a:ext uri="{FF2B5EF4-FFF2-40B4-BE49-F238E27FC236}">
                  <a16:creationId xmlns:a16="http://schemas.microsoft.com/office/drawing/2014/main" id="{F161182D-21B6-4D47-AD69-2C34FDA537BB}"/>
                </a:ext>
              </a:extLst>
            </p:cNvPr>
            <p:cNvSpPr/>
            <p:nvPr/>
          </p:nvSpPr>
          <p:spPr bwMode="auto">
            <a:xfrm>
              <a:off x="10267594" y="2708111"/>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6" name="Oval 255">
              <a:extLst>
                <a:ext uri="{FF2B5EF4-FFF2-40B4-BE49-F238E27FC236}">
                  <a16:creationId xmlns:a16="http://schemas.microsoft.com/office/drawing/2014/main" id="{759E2B16-8016-43AC-9575-AC27BFDB8716}"/>
                </a:ext>
              </a:extLst>
            </p:cNvPr>
            <p:cNvSpPr/>
            <p:nvPr/>
          </p:nvSpPr>
          <p:spPr bwMode="auto">
            <a:xfrm>
              <a:off x="10267594" y="2760425"/>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7" name="Oval 256">
              <a:extLst>
                <a:ext uri="{FF2B5EF4-FFF2-40B4-BE49-F238E27FC236}">
                  <a16:creationId xmlns:a16="http://schemas.microsoft.com/office/drawing/2014/main" id="{7C3B70D9-308C-4929-8479-EC51C70DD668}"/>
                </a:ext>
              </a:extLst>
            </p:cNvPr>
            <p:cNvSpPr/>
            <p:nvPr/>
          </p:nvSpPr>
          <p:spPr bwMode="auto">
            <a:xfrm>
              <a:off x="10267594" y="2783984"/>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1" name="Group 50">
            <a:extLst>
              <a:ext uri="{FF2B5EF4-FFF2-40B4-BE49-F238E27FC236}">
                <a16:creationId xmlns:a16="http://schemas.microsoft.com/office/drawing/2014/main" id="{1AC02DE1-65E8-4853-9DDB-9ED1AF40CE28}"/>
              </a:ext>
            </a:extLst>
          </p:cNvPr>
          <p:cNvGrpSpPr/>
          <p:nvPr/>
        </p:nvGrpSpPr>
        <p:grpSpPr>
          <a:xfrm>
            <a:off x="10867307" y="2566299"/>
            <a:ext cx="45719" cy="579260"/>
            <a:chOff x="10865876" y="2436907"/>
            <a:chExt cx="45719" cy="579260"/>
          </a:xfrm>
        </p:grpSpPr>
        <p:sp>
          <p:nvSpPr>
            <p:cNvPr id="258" name="Oval 257">
              <a:extLst>
                <a:ext uri="{FF2B5EF4-FFF2-40B4-BE49-F238E27FC236}">
                  <a16:creationId xmlns:a16="http://schemas.microsoft.com/office/drawing/2014/main" id="{5DEE3239-595B-481E-98AB-24401D72BE80}"/>
                </a:ext>
              </a:extLst>
            </p:cNvPr>
            <p:cNvSpPr/>
            <p:nvPr/>
          </p:nvSpPr>
          <p:spPr bwMode="auto">
            <a:xfrm>
              <a:off x="10865876" y="2436907"/>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9" name="Oval 258">
              <a:extLst>
                <a:ext uri="{FF2B5EF4-FFF2-40B4-BE49-F238E27FC236}">
                  <a16:creationId xmlns:a16="http://schemas.microsoft.com/office/drawing/2014/main" id="{98A1AE9B-AA8D-4E66-B2B3-E2879A7A2C2E}"/>
                </a:ext>
              </a:extLst>
            </p:cNvPr>
            <p:cNvSpPr/>
            <p:nvPr/>
          </p:nvSpPr>
          <p:spPr bwMode="auto">
            <a:xfrm>
              <a:off x="10865876" y="2463099"/>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Oval 259">
              <a:extLst>
                <a:ext uri="{FF2B5EF4-FFF2-40B4-BE49-F238E27FC236}">
                  <a16:creationId xmlns:a16="http://schemas.microsoft.com/office/drawing/2014/main" id="{3D4DE3B8-5949-4600-938C-BB59C44F653A}"/>
                </a:ext>
              </a:extLst>
            </p:cNvPr>
            <p:cNvSpPr/>
            <p:nvPr/>
          </p:nvSpPr>
          <p:spPr bwMode="auto">
            <a:xfrm>
              <a:off x="10865876" y="2482118"/>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1" name="Oval 260">
              <a:extLst>
                <a:ext uri="{FF2B5EF4-FFF2-40B4-BE49-F238E27FC236}">
                  <a16:creationId xmlns:a16="http://schemas.microsoft.com/office/drawing/2014/main" id="{77DB1A0C-8958-4F1C-B7F1-584167C4E5F5}"/>
                </a:ext>
              </a:extLst>
            </p:cNvPr>
            <p:cNvSpPr/>
            <p:nvPr/>
          </p:nvSpPr>
          <p:spPr bwMode="auto">
            <a:xfrm>
              <a:off x="10865876" y="2970448"/>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Oval 261">
              <a:extLst>
                <a:ext uri="{FF2B5EF4-FFF2-40B4-BE49-F238E27FC236}">
                  <a16:creationId xmlns:a16="http://schemas.microsoft.com/office/drawing/2014/main" id="{767AB219-50A7-4E7B-8522-ABA079B97299}"/>
                </a:ext>
              </a:extLst>
            </p:cNvPr>
            <p:cNvSpPr/>
            <p:nvPr/>
          </p:nvSpPr>
          <p:spPr bwMode="auto">
            <a:xfrm>
              <a:off x="10865876" y="2944200"/>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3" name="Oval 262">
              <a:extLst>
                <a:ext uri="{FF2B5EF4-FFF2-40B4-BE49-F238E27FC236}">
                  <a16:creationId xmlns:a16="http://schemas.microsoft.com/office/drawing/2014/main" id="{90B3D2AC-7CA7-4277-9ADB-71438688F091}"/>
                </a:ext>
              </a:extLst>
            </p:cNvPr>
            <p:cNvSpPr/>
            <p:nvPr/>
          </p:nvSpPr>
          <p:spPr bwMode="auto">
            <a:xfrm>
              <a:off x="10865876" y="2749372"/>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4" name="Oval 263">
              <a:extLst>
                <a:ext uri="{FF2B5EF4-FFF2-40B4-BE49-F238E27FC236}">
                  <a16:creationId xmlns:a16="http://schemas.microsoft.com/office/drawing/2014/main" id="{6479BE87-1BD1-4DED-9FB6-ED23061BFA0C}"/>
                </a:ext>
              </a:extLst>
            </p:cNvPr>
            <p:cNvSpPr/>
            <p:nvPr/>
          </p:nvSpPr>
          <p:spPr bwMode="auto">
            <a:xfrm>
              <a:off x="10865876" y="2717674"/>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5" name="Oval 264">
              <a:extLst>
                <a:ext uri="{FF2B5EF4-FFF2-40B4-BE49-F238E27FC236}">
                  <a16:creationId xmlns:a16="http://schemas.microsoft.com/office/drawing/2014/main" id="{756D992A-DDF8-4703-94D7-709BA123A268}"/>
                </a:ext>
              </a:extLst>
            </p:cNvPr>
            <p:cNvSpPr/>
            <p:nvPr/>
          </p:nvSpPr>
          <p:spPr bwMode="auto">
            <a:xfrm>
              <a:off x="10865876" y="2602337"/>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6" name="Oval 265">
              <a:extLst>
                <a:ext uri="{FF2B5EF4-FFF2-40B4-BE49-F238E27FC236}">
                  <a16:creationId xmlns:a16="http://schemas.microsoft.com/office/drawing/2014/main" id="{590CBB3E-438D-4E4F-9B6C-8BB23C9B5E8E}"/>
                </a:ext>
              </a:extLst>
            </p:cNvPr>
            <p:cNvSpPr/>
            <p:nvPr/>
          </p:nvSpPr>
          <p:spPr bwMode="auto">
            <a:xfrm>
              <a:off x="10865876" y="2542970"/>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3" name="Group 52">
            <a:extLst>
              <a:ext uri="{FF2B5EF4-FFF2-40B4-BE49-F238E27FC236}">
                <a16:creationId xmlns:a16="http://schemas.microsoft.com/office/drawing/2014/main" id="{0D1B942C-40BF-4AA9-A75A-22650EF49BE0}"/>
              </a:ext>
            </a:extLst>
          </p:cNvPr>
          <p:cNvGrpSpPr/>
          <p:nvPr/>
        </p:nvGrpSpPr>
        <p:grpSpPr>
          <a:xfrm>
            <a:off x="11462361" y="2362017"/>
            <a:ext cx="45719" cy="647739"/>
            <a:chOff x="11462203" y="2232625"/>
            <a:chExt cx="45719" cy="647739"/>
          </a:xfrm>
        </p:grpSpPr>
        <p:sp>
          <p:nvSpPr>
            <p:cNvPr id="267" name="Oval 266">
              <a:extLst>
                <a:ext uri="{FF2B5EF4-FFF2-40B4-BE49-F238E27FC236}">
                  <a16:creationId xmlns:a16="http://schemas.microsoft.com/office/drawing/2014/main" id="{AE425E82-17C7-4497-988E-8240325C1070}"/>
                </a:ext>
              </a:extLst>
            </p:cNvPr>
            <p:cNvSpPr/>
            <p:nvPr/>
          </p:nvSpPr>
          <p:spPr bwMode="auto">
            <a:xfrm>
              <a:off x="11462203" y="2232625"/>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8" name="Oval 267">
              <a:extLst>
                <a:ext uri="{FF2B5EF4-FFF2-40B4-BE49-F238E27FC236}">
                  <a16:creationId xmlns:a16="http://schemas.microsoft.com/office/drawing/2014/main" id="{D45349FA-FFDB-475B-9B22-60F875657065}"/>
                </a:ext>
              </a:extLst>
            </p:cNvPr>
            <p:cNvSpPr/>
            <p:nvPr/>
          </p:nvSpPr>
          <p:spPr bwMode="auto">
            <a:xfrm>
              <a:off x="11462203" y="2263564"/>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9" name="Oval 268">
              <a:extLst>
                <a:ext uri="{FF2B5EF4-FFF2-40B4-BE49-F238E27FC236}">
                  <a16:creationId xmlns:a16="http://schemas.microsoft.com/office/drawing/2014/main" id="{0520C72A-631F-465E-8AE2-B364B4B1520D}"/>
                </a:ext>
              </a:extLst>
            </p:cNvPr>
            <p:cNvSpPr/>
            <p:nvPr/>
          </p:nvSpPr>
          <p:spPr bwMode="auto">
            <a:xfrm>
              <a:off x="11462203" y="2317845"/>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0" name="Oval 269">
              <a:extLst>
                <a:ext uri="{FF2B5EF4-FFF2-40B4-BE49-F238E27FC236}">
                  <a16:creationId xmlns:a16="http://schemas.microsoft.com/office/drawing/2014/main" id="{64581348-D387-4500-B286-509F9A19907A}"/>
                </a:ext>
              </a:extLst>
            </p:cNvPr>
            <p:cNvSpPr/>
            <p:nvPr/>
          </p:nvSpPr>
          <p:spPr bwMode="auto">
            <a:xfrm>
              <a:off x="11462203" y="2373171"/>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1" name="Oval 270">
              <a:extLst>
                <a:ext uri="{FF2B5EF4-FFF2-40B4-BE49-F238E27FC236}">
                  <a16:creationId xmlns:a16="http://schemas.microsoft.com/office/drawing/2014/main" id="{C6391726-4B4E-4F19-BF44-F52324B23016}"/>
                </a:ext>
              </a:extLst>
            </p:cNvPr>
            <p:cNvSpPr/>
            <p:nvPr/>
          </p:nvSpPr>
          <p:spPr bwMode="auto">
            <a:xfrm>
              <a:off x="11462203" y="2461302"/>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2" name="Oval 271">
              <a:extLst>
                <a:ext uri="{FF2B5EF4-FFF2-40B4-BE49-F238E27FC236}">
                  <a16:creationId xmlns:a16="http://schemas.microsoft.com/office/drawing/2014/main" id="{A5874F13-5025-4620-8F18-F0B5C15F55D5}"/>
                </a:ext>
              </a:extLst>
            </p:cNvPr>
            <p:cNvSpPr/>
            <p:nvPr/>
          </p:nvSpPr>
          <p:spPr bwMode="auto">
            <a:xfrm>
              <a:off x="11462203" y="2518223"/>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3" name="Oval 272">
              <a:extLst>
                <a:ext uri="{FF2B5EF4-FFF2-40B4-BE49-F238E27FC236}">
                  <a16:creationId xmlns:a16="http://schemas.microsoft.com/office/drawing/2014/main" id="{66CFA35D-CBC6-4E06-B94A-F248797C4B8B}"/>
                </a:ext>
              </a:extLst>
            </p:cNvPr>
            <p:cNvSpPr/>
            <p:nvPr/>
          </p:nvSpPr>
          <p:spPr bwMode="auto">
            <a:xfrm>
              <a:off x="11462203" y="2560155"/>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4" name="Oval 273">
              <a:extLst>
                <a:ext uri="{FF2B5EF4-FFF2-40B4-BE49-F238E27FC236}">
                  <a16:creationId xmlns:a16="http://schemas.microsoft.com/office/drawing/2014/main" id="{30F5C319-ACDD-4E57-8E91-A594E683E469}"/>
                </a:ext>
              </a:extLst>
            </p:cNvPr>
            <p:cNvSpPr/>
            <p:nvPr/>
          </p:nvSpPr>
          <p:spPr bwMode="auto">
            <a:xfrm>
              <a:off x="11462203" y="2682236"/>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5" name="Oval 274">
              <a:extLst>
                <a:ext uri="{FF2B5EF4-FFF2-40B4-BE49-F238E27FC236}">
                  <a16:creationId xmlns:a16="http://schemas.microsoft.com/office/drawing/2014/main" id="{2E483873-1A66-4CF1-BC26-FD805E02A59F}"/>
                </a:ext>
              </a:extLst>
            </p:cNvPr>
            <p:cNvSpPr/>
            <p:nvPr/>
          </p:nvSpPr>
          <p:spPr bwMode="auto">
            <a:xfrm>
              <a:off x="11462203" y="2725053"/>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6" name="Oval 275">
              <a:extLst>
                <a:ext uri="{FF2B5EF4-FFF2-40B4-BE49-F238E27FC236}">
                  <a16:creationId xmlns:a16="http://schemas.microsoft.com/office/drawing/2014/main" id="{8DADB3B0-838A-42D1-AF7C-F935DC82A42B}"/>
                </a:ext>
              </a:extLst>
            </p:cNvPr>
            <p:cNvSpPr/>
            <p:nvPr/>
          </p:nvSpPr>
          <p:spPr bwMode="auto">
            <a:xfrm>
              <a:off x="11462203" y="2834645"/>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7" name="Oval 276">
              <a:extLst>
                <a:ext uri="{FF2B5EF4-FFF2-40B4-BE49-F238E27FC236}">
                  <a16:creationId xmlns:a16="http://schemas.microsoft.com/office/drawing/2014/main" id="{8144D83F-1A44-46C5-AF98-94A9C353B895}"/>
                </a:ext>
              </a:extLst>
            </p:cNvPr>
            <p:cNvSpPr/>
            <p:nvPr/>
          </p:nvSpPr>
          <p:spPr bwMode="auto">
            <a:xfrm>
              <a:off x="11462203" y="2776357"/>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279" name="Straight Connector 278">
            <a:extLst>
              <a:ext uri="{FF2B5EF4-FFF2-40B4-BE49-F238E27FC236}">
                <a16:creationId xmlns:a16="http://schemas.microsoft.com/office/drawing/2014/main" id="{F4C3DA99-8B25-487C-AD28-5653E7F6B648}"/>
              </a:ext>
            </a:extLst>
          </p:cNvPr>
          <p:cNvCxnSpPr/>
          <p:nvPr/>
        </p:nvCxnSpPr>
        <p:spPr bwMode="auto">
          <a:xfrm>
            <a:off x="4921427" y="3993106"/>
            <a:ext cx="0" cy="1982048"/>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3E0E8B84-70E0-43C7-9BBE-D3A7D565F142}"/>
              </a:ext>
            </a:extLst>
          </p:cNvPr>
          <p:cNvCxnSpPr/>
          <p:nvPr/>
        </p:nvCxnSpPr>
        <p:spPr bwMode="auto">
          <a:xfrm>
            <a:off x="4921427" y="5970391"/>
            <a:ext cx="3084256" cy="0"/>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B87F176C-28F8-48C2-A2A4-964DBD919A80}"/>
              </a:ext>
            </a:extLst>
          </p:cNvPr>
          <p:cNvCxnSpPr/>
          <p:nvPr/>
        </p:nvCxnSpPr>
        <p:spPr bwMode="auto">
          <a:xfrm flipH="1">
            <a:off x="4857671" y="3993106"/>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910C86C3-206B-411F-904F-19B7C17EC8FA}"/>
              </a:ext>
            </a:extLst>
          </p:cNvPr>
          <p:cNvCxnSpPr/>
          <p:nvPr/>
        </p:nvCxnSpPr>
        <p:spPr bwMode="auto">
          <a:xfrm flipH="1">
            <a:off x="4857671" y="4190835"/>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76569071-CC2A-495B-843C-1675C97E7477}"/>
              </a:ext>
            </a:extLst>
          </p:cNvPr>
          <p:cNvCxnSpPr/>
          <p:nvPr/>
        </p:nvCxnSpPr>
        <p:spPr bwMode="auto">
          <a:xfrm flipH="1">
            <a:off x="4857671" y="4388564"/>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6B826CB6-B64D-4ACD-BCBF-C86AB2365C0D}"/>
              </a:ext>
            </a:extLst>
          </p:cNvPr>
          <p:cNvCxnSpPr/>
          <p:nvPr/>
        </p:nvCxnSpPr>
        <p:spPr bwMode="auto">
          <a:xfrm flipH="1">
            <a:off x="4857671" y="4586293"/>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770FD51B-DB61-4754-8B26-AB0F2EC5BD57}"/>
              </a:ext>
            </a:extLst>
          </p:cNvPr>
          <p:cNvCxnSpPr/>
          <p:nvPr/>
        </p:nvCxnSpPr>
        <p:spPr bwMode="auto">
          <a:xfrm flipH="1">
            <a:off x="4857671" y="4784022"/>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172D9AE9-4B60-4394-A7B3-B2A56F8FA40A}"/>
              </a:ext>
            </a:extLst>
          </p:cNvPr>
          <p:cNvCxnSpPr/>
          <p:nvPr/>
        </p:nvCxnSpPr>
        <p:spPr bwMode="auto">
          <a:xfrm flipH="1">
            <a:off x="4857671" y="4981751"/>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1AD4AB0D-B7AF-4E10-BEC2-B0877C0D6B19}"/>
              </a:ext>
            </a:extLst>
          </p:cNvPr>
          <p:cNvCxnSpPr/>
          <p:nvPr/>
        </p:nvCxnSpPr>
        <p:spPr bwMode="auto">
          <a:xfrm flipH="1">
            <a:off x="4857671" y="5179480"/>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6A93CE66-5A12-4D19-9C01-11C0B425DC38}"/>
              </a:ext>
            </a:extLst>
          </p:cNvPr>
          <p:cNvCxnSpPr/>
          <p:nvPr/>
        </p:nvCxnSpPr>
        <p:spPr bwMode="auto">
          <a:xfrm flipH="1">
            <a:off x="4857671" y="5377209"/>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9E1FBFAF-7B84-4AED-9B68-5514E1FF2FB2}"/>
              </a:ext>
            </a:extLst>
          </p:cNvPr>
          <p:cNvCxnSpPr/>
          <p:nvPr/>
        </p:nvCxnSpPr>
        <p:spPr bwMode="auto">
          <a:xfrm flipH="1">
            <a:off x="4857671" y="5574938"/>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25524C85-EA89-44EE-A163-4D75FE922812}"/>
              </a:ext>
            </a:extLst>
          </p:cNvPr>
          <p:cNvCxnSpPr/>
          <p:nvPr/>
        </p:nvCxnSpPr>
        <p:spPr bwMode="auto">
          <a:xfrm flipH="1">
            <a:off x="4857671" y="5772667"/>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CD021C0D-A5CC-4B5E-A31F-9107E6A2182B}"/>
              </a:ext>
            </a:extLst>
          </p:cNvPr>
          <p:cNvCxnSpPr/>
          <p:nvPr/>
        </p:nvCxnSpPr>
        <p:spPr bwMode="auto">
          <a:xfrm flipH="1">
            <a:off x="4857671" y="5970391"/>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77B82365-C94F-4EE5-AF6B-0D4846DE0BF7}"/>
              </a:ext>
            </a:extLst>
          </p:cNvPr>
          <p:cNvCxnSpPr/>
          <p:nvPr/>
        </p:nvCxnSpPr>
        <p:spPr bwMode="auto">
          <a:xfrm>
            <a:off x="4921427" y="597039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480E335B-72BF-42E9-8BA7-80CCB465308C}"/>
              </a:ext>
            </a:extLst>
          </p:cNvPr>
          <p:cNvCxnSpPr/>
          <p:nvPr/>
        </p:nvCxnSpPr>
        <p:spPr bwMode="auto">
          <a:xfrm>
            <a:off x="5306364" y="597039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1866FACB-32CC-4458-A17B-A9D918296BBF}"/>
              </a:ext>
            </a:extLst>
          </p:cNvPr>
          <p:cNvCxnSpPr/>
          <p:nvPr/>
        </p:nvCxnSpPr>
        <p:spPr bwMode="auto">
          <a:xfrm>
            <a:off x="5691301" y="597039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5F04855A-BCD7-4C49-BE38-C15A2839D693}"/>
              </a:ext>
            </a:extLst>
          </p:cNvPr>
          <p:cNvCxnSpPr/>
          <p:nvPr/>
        </p:nvCxnSpPr>
        <p:spPr bwMode="auto">
          <a:xfrm>
            <a:off x="6076238" y="597039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868CA69A-977A-4F22-A05D-DDAA67FB8F57}"/>
              </a:ext>
            </a:extLst>
          </p:cNvPr>
          <p:cNvCxnSpPr/>
          <p:nvPr/>
        </p:nvCxnSpPr>
        <p:spPr bwMode="auto">
          <a:xfrm>
            <a:off x="6461175" y="597039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566D72AD-026A-43AC-B9D8-BEC742328709}"/>
              </a:ext>
            </a:extLst>
          </p:cNvPr>
          <p:cNvCxnSpPr/>
          <p:nvPr/>
        </p:nvCxnSpPr>
        <p:spPr bwMode="auto">
          <a:xfrm>
            <a:off x="6846112" y="597039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413C8B05-D8CB-4762-96D2-60B79E906A54}"/>
              </a:ext>
            </a:extLst>
          </p:cNvPr>
          <p:cNvCxnSpPr/>
          <p:nvPr/>
        </p:nvCxnSpPr>
        <p:spPr bwMode="auto">
          <a:xfrm>
            <a:off x="7231049" y="597039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8F868411-162D-4818-91CB-F52AC397824F}"/>
              </a:ext>
            </a:extLst>
          </p:cNvPr>
          <p:cNvCxnSpPr/>
          <p:nvPr/>
        </p:nvCxnSpPr>
        <p:spPr bwMode="auto">
          <a:xfrm>
            <a:off x="7615986" y="597039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50C25471-7E07-4D68-825E-62BE7FF4DC6C}"/>
              </a:ext>
            </a:extLst>
          </p:cNvPr>
          <p:cNvCxnSpPr/>
          <p:nvPr/>
        </p:nvCxnSpPr>
        <p:spPr bwMode="auto">
          <a:xfrm>
            <a:off x="8000920" y="5970391"/>
            <a:ext cx="0" cy="64008"/>
          </a:xfrm>
          <a:prstGeom prst="line">
            <a:avLst/>
          </a:prstGeom>
          <a:noFill/>
          <a:ln w="28575" cap="flat" cmpd="sng" algn="ctr">
            <a:solidFill>
              <a:schemeClr val="bg1"/>
            </a:solidFill>
            <a:prstDash val="solid"/>
            <a:round/>
            <a:headEnd type="none" w="med" len="med"/>
            <a:tailEnd type="none" w="med" len="med"/>
          </a:ln>
          <a:effectLst/>
        </p:spPr>
      </p:cxnSp>
      <p:sp>
        <p:nvSpPr>
          <p:cNvPr id="71" name="TextBox 70">
            <a:extLst>
              <a:ext uri="{FF2B5EF4-FFF2-40B4-BE49-F238E27FC236}">
                <a16:creationId xmlns:a16="http://schemas.microsoft.com/office/drawing/2014/main" id="{C7BC093E-F366-497A-A784-345284AD6794}"/>
              </a:ext>
            </a:extLst>
          </p:cNvPr>
          <p:cNvSpPr txBox="1"/>
          <p:nvPr/>
        </p:nvSpPr>
        <p:spPr bwMode="auto">
          <a:xfrm>
            <a:off x="4329551" y="3841172"/>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02" name="TextBox 301">
            <a:extLst>
              <a:ext uri="{FF2B5EF4-FFF2-40B4-BE49-F238E27FC236}">
                <a16:creationId xmlns:a16="http://schemas.microsoft.com/office/drawing/2014/main" id="{EF7950A4-418A-45BD-8B2B-AB72B1E040F9}"/>
              </a:ext>
            </a:extLst>
          </p:cNvPr>
          <p:cNvSpPr txBox="1"/>
          <p:nvPr/>
        </p:nvSpPr>
        <p:spPr bwMode="auto">
          <a:xfrm>
            <a:off x="4329551" y="4038735"/>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303" name="TextBox 302">
            <a:extLst>
              <a:ext uri="{FF2B5EF4-FFF2-40B4-BE49-F238E27FC236}">
                <a16:creationId xmlns:a16="http://schemas.microsoft.com/office/drawing/2014/main" id="{0F6954A4-A97B-402A-A817-9637E4AD95B5}"/>
              </a:ext>
            </a:extLst>
          </p:cNvPr>
          <p:cNvSpPr txBox="1"/>
          <p:nvPr/>
        </p:nvSpPr>
        <p:spPr bwMode="auto">
          <a:xfrm>
            <a:off x="4329551" y="4236298"/>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04" name="TextBox 303">
            <a:extLst>
              <a:ext uri="{FF2B5EF4-FFF2-40B4-BE49-F238E27FC236}">
                <a16:creationId xmlns:a16="http://schemas.microsoft.com/office/drawing/2014/main" id="{0AE43B90-15C0-4418-8F02-5BE775B0D8D5}"/>
              </a:ext>
            </a:extLst>
          </p:cNvPr>
          <p:cNvSpPr txBox="1"/>
          <p:nvPr/>
        </p:nvSpPr>
        <p:spPr bwMode="auto">
          <a:xfrm>
            <a:off x="4329551" y="4433861"/>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305" name="TextBox 304">
            <a:extLst>
              <a:ext uri="{FF2B5EF4-FFF2-40B4-BE49-F238E27FC236}">
                <a16:creationId xmlns:a16="http://schemas.microsoft.com/office/drawing/2014/main" id="{0DBA10C5-BB4B-41D9-A162-3E2F997FA413}"/>
              </a:ext>
            </a:extLst>
          </p:cNvPr>
          <p:cNvSpPr txBox="1"/>
          <p:nvPr/>
        </p:nvSpPr>
        <p:spPr bwMode="auto">
          <a:xfrm>
            <a:off x="4329551" y="4631424"/>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06" name="TextBox 305">
            <a:extLst>
              <a:ext uri="{FF2B5EF4-FFF2-40B4-BE49-F238E27FC236}">
                <a16:creationId xmlns:a16="http://schemas.microsoft.com/office/drawing/2014/main" id="{CB992641-8549-4E1E-92D1-2255B19B3D1C}"/>
              </a:ext>
            </a:extLst>
          </p:cNvPr>
          <p:cNvSpPr txBox="1"/>
          <p:nvPr/>
        </p:nvSpPr>
        <p:spPr bwMode="auto">
          <a:xfrm>
            <a:off x="4329551" y="4828987"/>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07" name="TextBox 306">
            <a:extLst>
              <a:ext uri="{FF2B5EF4-FFF2-40B4-BE49-F238E27FC236}">
                <a16:creationId xmlns:a16="http://schemas.microsoft.com/office/drawing/2014/main" id="{8F5AFF53-FA24-4329-883A-89372E0F0964}"/>
              </a:ext>
            </a:extLst>
          </p:cNvPr>
          <p:cNvSpPr txBox="1"/>
          <p:nvPr/>
        </p:nvSpPr>
        <p:spPr bwMode="auto">
          <a:xfrm>
            <a:off x="4329551" y="5026550"/>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08" name="TextBox 307">
            <a:extLst>
              <a:ext uri="{FF2B5EF4-FFF2-40B4-BE49-F238E27FC236}">
                <a16:creationId xmlns:a16="http://schemas.microsoft.com/office/drawing/2014/main" id="{AD81845B-D54A-47C2-AE22-D4F9E90B80B1}"/>
              </a:ext>
            </a:extLst>
          </p:cNvPr>
          <p:cNvSpPr txBox="1"/>
          <p:nvPr/>
        </p:nvSpPr>
        <p:spPr bwMode="auto">
          <a:xfrm>
            <a:off x="4329551" y="5224113"/>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09" name="TextBox 308">
            <a:extLst>
              <a:ext uri="{FF2B5EF4-FFF2-40B4-BE49-F238E27FC236}">
                <a16:creationId xmlns:a16="http://schemas.microsoft.com/office/drawing/2014/main" id="{7A2D1E57-9E91-4D5D-A7B0-7CAECC0FF192}"/>
              </a:ext>
            </a:extLst>
          </p:cNvPr>
          <p:cNvSpPr txBox="1"/>
          <p:nvPr/>
        </p:nvSpPr>
        <p:spPr bwMode="auto">
          <a:xfrm>
            <a:off x="4329551" y="5421676"/>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10" name="TextBox 309">
            <a:extLst>
              <a:ext uri="{FF2B5EF4-FFF2-40B4-BE49-F238E27FC236}">
                <a16:creationId xmlns:a16="http://schemas.microsoft.com/office/drawing/2014/main" id="{DBB5C5D8-DD3B-4FFA-B186-432EE410FBFA}"/>
              </a:ext>
            </a:extLst>
          </p:cNvPr>
          <p:cNvSpPr txBox="1"/>
          <p:nvPr/>
        </p:nvSpPr>
        <p:spPr bwMode="auto">
          <a:xfrm>
            <a:off x="4329551" y="5619239"/>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11" name="TextBox 310">
            <a:extLst>
              <a:ext uri="{FF2B5EF4-FFF2-40B4-BE49-F238E27FC236}">
                <a16:creationId xmlns:a16="http://schemas.microsoft.com/office/drawing/2014/main" id="{2EE96E34-3809-496E-9439-F8A400D1D855}"/>
              </a:ext>
            </a:extLst>
          </p:cNvPr>
          <p:cNvSpPr txBox="1"/>
          <p:nvPr/>
        </p:nvSpPr>
        <p:spPr bwMode="auto">
          <a:xfrm>
            <a:off x="4329551" y="5816800"/>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12" name="TextBox 311">
            <a:extLst>
              <a:ext uri="{FF2B5EF4-FFF2-40B4-BE49-F238E27FC236}">
                <a16:creationId xmlns:a16="http://schemas.microsoft.com/office/drawing/2014/main" id="{B303FC32-F553-4F91-9A34-B1622434D080}"/>
              </a:ext>
            </a:extLst>
          </p:cNvPr>
          <p:cNvSpPr txBox="1"/>
          <p:nvPr/>
        </p:nvSpPr>
        <p:spPr bwMode="auto">
          <a:xfrm>
            <a:off x="7810197" y="5997778"/>
            <a:ext cx="38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13" name="TextBox 312">
            <a:extLst>
              <a:ext uri="{FF2B5EF4-FFF2-40B4-BE49-F238E27FC236}">
                <a16:creationId xmlns:a16="http://schemas.microsoft.com/office/drawing/2014/main" id="{DF54B484-3619-45DA-A0D2-3BF41FA50B99}"/>
              </a:ext>
            </a:extLst>
          </p:cNvPr>
          <p:cNvSpPr txBox="1"/>
          <p:nvPr/>
        </p:nvSpPr>
        <p:spPr bwMode="auto">
          <a:xfrm>
            <a:off x="4718577" y="5997778"/>
            <a:ext cx="38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14" name="TextBox 313">
            <a:extLst>
              <a:ext uri="{FF2B5EF4-FFF2-40B4-BE49-F238E27FC236}">
                <a16:creationId xmlns:a16="http://schemas.microsoft.com/office/drawing/2014/main" id="{2464A580-EE2A-468B-84E0-139D62393DED}"/>
              </a:ext>
            </a:extLst>
          </p:cNvPr>
          <p:cNvSpPr txBox="1"/>
          <p:nvPr/>
        </p:nvSpPr>
        <p:spPr bwMode="auto">
          <a:xfrm>
            <a:off x="5105030" y="5997778"/>
            <a:ext cx="38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315" name="TextBox 314">
            <a:extLst>
              <a:ext uri="{FF2B5EF4-FFF2-40B4-BE49-F238E27FC236}">
                <a16:creationId xmlns:a16="http://schemas.microsoft.com/office/drawing/2014/main" id="{45BEDE2D-DFC1-4DEB-84F3-1D4A92FFBFD9}"/>
              </a:ext>
            </a:extLst>
          </p:cNvPr>
          <p:cNvSpPr txBox="1"/>
          <p:nvPr/>
        </p:nvSpPr>
        <p:spPr bwMode="auto">
          <a:xfrm>
            <a:off x="5491483" y="5997778"/>
            <a:ext cx="38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16" name="TextBox 315">
            <a:extLst>
              <a:ext uri="{FF2B5EF4-FFF2-40B4-BE49-F238E27FC236}">
                <a16:creationId xmlns:a16="http://schemas.microsoft.com/office/drawing/2014/main" id="{14ED41D0-2C7C-41AF-AFF9-6E36A46589D5}"/>
              </a:ext>
            </a:extLst>
          </p:cNvPr>
          <p:cNvSpPr txBox="1"/>
          <p:nvPr/>
        </p:nvSpPr>
        <p:spPr bwMode="auto">
          <a:xfrm>
            <a:off x="5877936" y="5997778"/>
            <a:ext cx="38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17" name="TextBox 316">
            <a:extLst>
              <a:ext uri="{FF2B5EF4-FFF2-40B4-BE49-F238E27FC236}">
                <a16:creationId xmlns:a16="http://schemas.microsoft.com/office/drawing/2014/main" id="{12BF372A-8645-4E3B-BCF8-3AFCD37601B4}"/>
              </a:ext>
            </a:extLst>
          </p:cNvPr>
          <p:cNvSpPr txBox="1"/>
          <p:nvPr/>
        </p:nvSpPr>
        <p:spPr bwMode="auto">
          <a:xfrm>
            <a:off x="6264389" y="5997778"/>
            <a:ext cx="38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18" name="TextBox 317">
            <a:extLst>
              <a:ext uri="{FF2B5EF4-FFF2-40B4-BE49-F238E27FC236}">
                <a16:creationId xmlns:a16="http://schemas.microsoft.com/office/drawing/2014/main" id="{4C80C0B9-7F00-4219-B00F-0BFDC5BEBC4F}"/>
              </a:ext>
            </a:extLst>
          </p:cNvPr>
          <p:cNvSpPr txBox="1"/>
          <p:nvPr/>
        </p:nvSpPr>
        <p:spPr bwMode="auto">
          <a:xfrm>
            <a:off x="6650842" y="5997778"/>
            <a:ext cx="38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19" name="TextBox 318">
            <a:extLst>
              <a:ext uri="{FF2B5EF4-FFF2-40B4-BE49-F238E27FC236}">
                <a16:creationId xmlns:a16="http://schemas.microsoft.com/office/drawing/2014/main" id="{B7EB4C00-B16E-4E59-A0CA-DF44991A6492}"/>
              </a:ext>
            </a:extLst>
          </p:cNvPr>
          <p:cNvSpPr txBox="1"/>
          <p:nvPr/>
        </p:nvSpPr>
        <p:spPr bwMode="auto">
          <a:xfrm>
            <a:off x="7037295" y="5997778"/>
            <a:ext cx="38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20" name="TextBox 319">
            <a:extLst>
              <a:ext uri="{FF2B5EF4-FFF2-40B4-BE49-F238E27FC236}">
                <a16:creationId xmlns:a16="http://schemas.microsoft.com/office/drawing/2014/main" id="{410EAC9B-664D-4324-B76B-FC302C4B0753}"/>
              </a:ext>
            </a:extLst>
          </p:cNvPr>
          <p:cNvSpPr txBox="1"/>
          <p:nvPr/>
        </p:nvSpPr>
        <p:spPr bwMode="auto">
          <a:xfrm>
            <a:off x="7423748" y="5997778"/>
            <a:ext cx="38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73" name="Freeform: Shape 72">
            <a:extLst>
              <a:ext uri="{FF2B5EF4-FFF2-40B4-BE49-F238E27FC236}">
                <a16:creationId xmlns:a16="http://schemas.microsoft.com/office/drawing/2014/main" id="{586A6D7A-3C32-4418-883C-96181FE73D71}"/>
              </a:ext>
            </a:extLst>
          </p:cNvPr>
          <p:cNvSpPr/>
          <p:nvPr/>
        </p:nvSpPr>
        <p:spPr bwMode="auto">
          <a:xfrm>
            <a:off x="4925933" y="3987800"/>
            <a:ext cx="2698750" cy="1038225"/>
          </a:xfrm>
          <a:custGeom>
            <a:avLst/>
            <a:gdLst>
              <a:gd name="connsiteX0" fmla="*/ 2698750 w 2698750"/>
              <a:gd name="connsiteY0" fmla="*/ 1038225 h 1038225"/>
              <a:gd name="connsiteX1" fmla="*/ 2355850 w 2698750"/>
              <a:gd name="connsiteY1" fmla="*/ 1038225 h 1038225"/>
              <a:gd name="connsiteX2" fmla="*/ 2355850 w 2698750"/>
              <a:gd name="connsiteY2" fmla="*/ 850900 h 1038225"/>
              <a:gd name="connsiteX3" fmla="*/ 2120900 w 2698750"/>
              <a:gd name="connsiteY3" fmla="*/ 850900 h 1038225"/>
              <a:gd name="connsiteX4" fmla="*/ 2120900 w 2698750"/>
              <a:gd name="connsiteY4" fmla="*/ 742950 h 1038225"/>
              <a:gd name="connsiteX5" fmla="*/ 1873250 w 2698750"/>
              <a:gd name="connsiteY5" fmla="*/ 742950 h 1038225"/>
              <a:gd name="connsiteX6" fmla="*/ 1873250 w 2698750"/>
              <a:gd name="connsiteY6" fmla="*/ 669925 h 1038225"/>
              <a:gd name="connsiteX7" fmla="*/ 1641475 w 2698750"/>
              <a:gd name="connsiteY7" fmla="*/ 669925 h 1038225"/>
              <a:gd name="connsiteX8" fmla="*/ 1641475 w 2698750"/>
              <a:gd name="connsiteY8" fmla="*/ 600075 h 1038225"/>
              <a:gd name="connsiteX9" fmla="*/ 1498600 w 2698750"/>
              <a:gd name="connsiteY9" fmla="*/ 600075 h 1038225"/>
              <a:gd name="connsiteX10" fmla="*/ 1498600 w 2698750"/>
              <a:gd name="connsiteY10" fmla="*/ 555625 h 1038225"/>
              <a:gd name="connsiteX11" fmla="*/ 1403350 w 2698750"/>
              <a:gd name="connsiteY11" fmla="*/ 555625 h 1038225"/>
              <a:gd name="connsiteX12" fmla="*/ 1403350 w 2698750"/>
              <a:gd name="connsiteY12" fmla="*/ 514350 h 1038225"/>
              <a:gd name="connsiteX13" fmla="*/ 1292225 w 2698750"/>
              <a:gd name="connsiteY13" fmla="*/ 514350 h 1038225"/>
              <a:gd name="connsiteX14" fmla="*/ 1292225 w 2698750"/>
              <a:gd name="connsiteY14" fmla="*/ 460375 h 1038225"/>
              <a:gd name="connsiteX15" fmla="*/ 1263650 w 2698750"/>
              <a:gd name="connsiteY15" fmla="*/ 460375 h 1038225"/>
              <a:gd name="connsiteX16" fmla="*/ 1263650 w 2698750"/>
              <a:gd name="connsiteY16" fmla="*/ 415925 h 1038225"/>
              <a:gd name="connsiteX17" fmla="*/ 1206500 w 2698750"/>
              <a:gd name="connsiteY17" fmla="*/ 415925 h 1038225"/>
              <a:gd name="connsiteX18" fmla="*/ 1206500 w 2698750"/>
              <a:gd name="connsiteY18" fmla="*/ 374650 h 1038225"/>
              <a:gd name="connsiteX19" fmla="*/ 1076325 w 2698750"/>
              <a:gd name="connsiteY19" fmla="*/ 374650 h 1038225"/>
              <a:gd name="connsiteX20" fmla="*/ 1076325 w 2698750"/>
              <a:gd name="connsiteY20" fmla="*/ 333375 h 1038225"/>
              <a:gd name="connsiteX21" fmla="*/ 927100 w 2698750"/>
              <a:gd name="connsiteY21" fmla="*/ 333375 h 1038225"/>
              <a:gd name="connsiteX22" fmla="*/ 927100 w 2698750"/>
              <a:gd name="connsiteY22" fmla="*/ 295275 h 1038225"/>
              <a:gd name="connsiteX23" fmla="*/ 917575 w 2698750"/>
              <a:gd name="connsiteY23" fmla="*/ 295275 h 1038225"/>
              <a:gd name="connsiteX24" fmla="*/ 917575 w 2698750"/>
              <a:gd name="connsiteY24" fmla="*/ 260350 h 1038225"/>
              <a:gd name="connsiteX25" fmla="*/ 866775 w 2698750"/>
              <a:gd name="connsiteY25" fmla="*/ 260350 h 1038225"/>
              <a:gd name="connsiteX26" fmla="*/ 866775 w 2698750"/>
              <a:gd name="connsiteY26" fmla="*/ 219075 h 1038225"/>
              <a:gd name="connsiteX27" fmla="*/ 730250 w 2698750"/>
              <a:gd name="connsiteY27" fmla="*/ 219075 h 1038225"/>
              <a:gd name="connsiteX28" fmla="*/ 730250 w 2698750"/>
              <a:gd name="connsiteY28" fmla="*/ 177800 h 1038225"/>
              <a:gd name="connsiteX29" fmla="*/ 723900 w 2698750"/>
              <a:gd name="connsiteY29" fmla="*/ 177800 h 1038225"/>
              <a:gd name="connsiteX30" fmla="*/ 723900 w 2698750"/>
              <a:gd name="connsiteY30" fmla="*/ 107950 h 1038225"/>
              <a:gd name="connsiteX31" fmla="*/ 698500 w 2698750"/>
              <a:gd name="connsiteY31" fmla="*/ 107950 h 1038225"/>
              <a:gd name="connsiteX32" fmla="*/ 698500 w 2698750"/>
              <a:gd name="connsiteY32" fmla="*/ 69850 h 1038225"/>
              <a:gd name="connsiteX33" fmla="*/ 685800 w 2698750"/>
              <a:gd name="connsiteY33" fmla="*/ 69850 h 1038225"/>
              <a:gd name="connsiteX34" fmla="*/ 685800 w 2698750"/>
              <a:gd name="connsiteY34" fmla="*/ 31750 h 1038225"/>
              <a:gd name="connsiteX35" fmla="*/ 666750 w 2698750"/>
              <a:gd name="connsiteY35" fmla="*/ 31750 h 1038225"/>
              <a:gd name="connsiteX36" fmla="*/ 666750 w 2698750"/>
              <a:gd name="connsiteY36" fmla="*/ 0 h 1038225"/>
              <a:gd name="connsiteX37" fmla="*/ 0 w 2698750"/>
              <a:gd name="connsiteY37" fmla="*/ 0 h 1038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698750" h="1038225">
                <a:moveTo>
                  <a:pt x="2698750" y="1038225"/>
                </a:moveTo>
                <a:lnTo>
                  <a:pt x="2355850" y="1038225"/>
                </a:lnTo>
                <a:lnTo>
                  <a:pt x="2355850" y="850900"/>
                </a:lnTo>
                <a:lnTo>
                  <a:pt x="2120900" y="850900"/>
                </a:lnTo>
                <a:lnTo>
                  <a:pt x="2120900" y="742950"/>
                </a:lnTo>
                <a:lnTo>
                  <a:pt x="1873250" y="742950"/>
                </a:lnTo>
                <a:lnTo>
                  <a:pt x="1873250" y="669925"/>
                </a:lnTo>
                <a:lnTo>
                  <a:pt x="1641475" y="669925"/>
                </a:lnTo>
                <a:lnTo>
                  <a:pt x="1641475" y="600075"/>
                </a:lnTo>
                <a:lnTo>
                  <a:pt x="1498600" y="600075"/>
                </a:lnTo>
                <a:lnTo>
                  <a:pt x="1498600" y="555625"/>
                </a:lnTo>
                <a:lnTo>
                  <a:pt x="1403350" y="555625"/>
                </a:lnTo>
                <a:lnTo>
                  <a:pt x="1403350" y="514350"/>
                </a:lnTo>
                <a:lnTo>
                  <a:pt x="1292225" y="514350"/>
                </a:lnTo>
                <a:lnTo>
                  <a:pt x="1292225" y="460375"/>
                </a:lnTo>
                <a:lnTo>
                  <a:pt x="1263650" y="460375"/>
                </a:lnTo>
                <a:lnTo>
                  <a:pt x="1263650" y="415925"/>
                </a:lnTo>
                <a:lnTo>
                  <a:pt x="1206500" y="415925"/>
                </a:lnTo>
                <a:lnTo>
                  <a:pt x="1206500" y="374650"/>
                </a:lnTo>
                <a:lnTo>
                  <a:pt x="1076325" y="374650"/>
                </a:lnTo>
                <a:lnTo>
                  <a:pt x="1076325" y="333375"/>
                </a:lnTo>
                <a:lnTo>
                  <a:pt x="927100" y="333375"/>
                </a:lnTo>
                <a:lnTo>
                  <a:pt x="927100" y="295275"/>
                </a:lnTo>
                <a:lnTo>
                  <a:pt x="917575" y="295275"/>
                </a:lnTo>
                <a:lnTo>
                  <a:pt x="917575" y="260350"/>
                </a:lnTo>
                <a:lnTo>
                  <a:pt x="866775" y="260350"/>
                </a:lnTo>
                <a:lnTo>
                  <a:pt x="866775" y="219075"/>
                </a:lnTo>
                <a:lnTo>
                  <a:pt x="730250" y="219075"/>
                </a:lnTo>
                <a:lnTo>
                  <a:pt x="730250" y="177800"/>
                </a:lnTo>
                <a:lnTo>
                  <a:pt x="723900" y="177800"/>
                </a:lnTo>
                <a:lnTo>
                  <a:pt x="723900" y="107950"/>
                </a:lnTo>
                <a:lnTo>
                  <a:pt x="698500" y="107950"/>
                </a:lnTo>
                <a:lnTo>
                  <a:pt x="698500" y="69850"/>
                </a:lnTo>
                <a:lnTo>
                  <a:pt x="685800" y="69850"/>
                </a:lnTo>
                <a:lnTo>
                  <a:pt x="685800" y="31750"/>
                </a:lnTo>
                <a:lnTo>
                  <a:pt x="666750" y="31750"/>
                </a:lnTo>
                <a:lnTo>
                  <a:pt x="666750"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1" name="TextBox 320">
            <a:extLst>
              <a:ext uri="{FF2B5EF4-FFF2-40B4-BE49-F238E27FC236}">
                <a16:creationId xmlns:a16="http://schemas.microsoft.com/office/drawing/2014/main" id="{BB39853B-47AF-4DD5-887C-5434D56231E1}"/>
              </a:ext>
            </a:extLst>
          </p:cNvPr>
          <p:cNvSpPr txBox="1"/>
          <p:nvPr/>
        </p:nvSpPr>
        <p:spPr bwMode="auto">
          <a:xfrm>
            <a:off x="4955319" y="5403249"/>
            <a:ext cx="30456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30.8 mos;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20 mos: 69.2% (95% CI: 60.7-79.0)</a:t>
            </a:r>
          </a:p>
        </p:txBody>
      </p:sp>
      <p:cxnSp>
        <p:nvCxnSpPr>
          <p:cNvPr id="322" name="Straight Connector 321">
            <a:extLst>
              <a:ext uri="{FF2B5EF4-FFF2-40B4-BE49-F238E27FC236}">
                <a16:creationId xmlns:a16="http://schemas.microsoft.com/office/drawing/2014/main" id="{75553EE4-D2FC-4406-9E0D-3301A604DF10}"/>
              </a:ext>
            </a:extLst>
          </p:cNvPr>
          <p:cNvCxnSpPr/>
          <p:nvPr/>
        </p:nvCxnSpPr>
        <p:spPr bwMode="auto">
          <a:xfrm>
            <a:off x="8694056" y="4972533"/>
            <a:ext cx="3009904" cy="0"/>
          </a:xfrm>
          <a:prstGeom prst="line">
            <a:avLst/>
          </a:prstGeom>
          <a:noFill/>
          <a:ln w="28575" cap="flat" cmpd="sng" algn="ctr">
            <a:solidFill>
              <a:schemeClr val="tx2"/>
            </a:solidFill>
            <a:prstDash val="sysDot"/>
            <a:round/>
            <a:headEnd type="none" w="med" len="med"/>
            <a:tailEnd type="none" w="med" len="med"/>
          </a:ln>
          <a:effectLst/>
        </p:spPr>
      </p:cxnSp>
      <p:sp>
        <p:nvSpPr>
          <p:cNvPr id="324" name="TextBox 323">
            <a:extLst>
              <a:ext uri="{FF2B5EF4-FFF2-40B4-BE49-F238E27FC236}">
                <a16:creationId xmlns:a16="http://schemas.microsoft.com/office/drawing/2014/main" id="{233676E7-A61C-4627-BA6C-6D74029FC6A9}"/>
              </a:ext>
            </a:extLst>
          </p:cNvPr>
          <p:cNvSpPr txBox="1"/>
          <p:nvPr/>
        </p:nvSpPr>
        <p:spPr bwMode="auto">
          <a:xfrm>
            <a:off x="7970786" y="3957754"/>
            <a:ext cx="400110" cy="2085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vert270"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DFS (%)</a:t>
            </a:r>
          </a:p>
        </p:txBody>
      </p:sp>
      <p:cxnSp>
        <p:nvCxnSpPr>
          <p:cNvPr id="325" name="Straight Connector 324">
            <a:extLst>
              <a:ext uri="{FF2B5EF4-FFF2-40B4-BE49-F238E27FC236}">
                <a16:creationId xmlns:a16="http://schemas.microsoft.com/office/drawing/2014/main" id="{DE68F566-68D0-4510-90C2-7858FD41072E}"/>
              </a:ext>
            </a:extLst>
          </p:cNvPr>
          <p:cNvCxnSpPr/>
          <p:nvPr/>
        </p:nvCxnSpPr>
        <p:spPr bwMode="auto">
          <a:xfrm>
            <a:off x="8678442" y="3991116"/>
            <a:ext cx="0" cy="1982048"/>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AE56D05E-0D32-4230-BFF1-8F4A8E62475D}"/>
              </a:ext>
            </a:extLst>
          </p:cNvPr>
          <p:cNvCxnSpPr/>
          <p:nvPr/>
        </p:nvCxnSpPr>
        <p:spPr bwMode="auto">
          <a:xfrm>
            <a:off x="8678442" y="5968401"/>
            <a:ext cx="3084256" cy="0"/>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FB26D216-0CEF-4FE0-8D97-BACD00CBC7E2}"/>
              </a:ext>
            </a:extLst>
          </p:cNvPr>
          <p:cNvCxnSpPr/>
          <p:nvPr/>
        </p:nvCxnSpPr>
        <p:spPr bwMode="auto">
          <a:xfrm flipH="1">
            <a:off x="8614686" y="3991116"/>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FC5E5C00-A988-4AB6-8F44-1C211F523CE0}"/>
              </a:ext>
            </a:extLst>
          </p:cNvPr>
          <p:cNvCxnSpPr/>
          <p:nvPr/>
        </p:nvCxnSpPr>
        <p:spPr bwMode="auto">
          <a:xfrm flipH="1">
            <a:off x="8614686" y="4188845"/>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073BC650-9CC7-420F-A411-B95AEEAA5139}"/>
              </a:ext>
            </a:extLst>
          </p:cNvPr>
          <p:cNvCxnSpPr/>
          <p:nvPr/>
        </p:nvCxnSpPr>
        <p:spPr bwMode="auto">
          <a:xfrm flipH="1">
            <a:off x="8614686" y="4386574"/>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6BB5906B-3B7B-4A6A-9274-7B28F44EE5C5}"/>
              </a:ext>
            </a:extLst>
          </p:cNvPr>
          <p:cNvCxnSpPr/>
          <p:nvPr/>
        </p:nvCxnSpPr>
        <p:spPr bwMode="auto">
          <a:xfrm flipH="1">
            <a:off x="8614686" y="4584303"/>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C280B365-77C3-4B85-8F43-1FECD28FD664}"/>
              </a:ext>
            </a:extLst>
          </p:cNvPr>
          <p:cNvCxnSpPr/>
          <p:nvPr/>
        </p:nvCxnSpPr>
        <p:spPr bwMode="auto">
          <a:xfrm flipH="1">
            <a:off x="8614686" y="4782032"/>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E2DCF747-7157-4FA0-97CB-2F8045F5607B}"/>
              </a:ext>
            </a:extLst>
          </p:cNvPr>
          <p:cNvCxnSpPr/>
          <p:nvPr/>
        </p:nvCxnSpPr>
        <p:spPr bwMode="auto">
          <a:xfrm flipH="1">
            <a:off x="8614686" y="4979761"/>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D1AB2570-BDF8-47F1-8714-F652721BFCBE}"/>
              </a:ext>
            </a:extLst>
          </p:cNvPr>
          <p:cNvCxnSpPr/>
          <p:nvPr/>
        </p:nvCxnSpPr>
        <p:spPr bwMode="auto">
          <a:xfrm flipH="1">
            <a:off x="8614686" y="5177490"/>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EA99A402-A03E-45E1-83B6-494170BDF3CC}"/>
              </a:ext>
            </a:extLst>
          </p:cNvPr>
          <p:cNvCxnSpPr/>
          <p:nvPr/>
        </p:nvCxnSpPr>
        <p:spPr bwMode="auto">
          <a:xfrm flipH="1">
            <a:off x="8614686" y="5375219"/>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4C8AC1F6-46A4-4159-870A-09790C35A176}"/>
              </a:ext>
            </a:extLst>
          </p:cNvPr>
          <p:cNvCxnSpPr/>
          <p:nvPr/>
        </p:nvCxnSpPr>
        <p:spPr bwMode="auto">
          <a:xfrm flipH="1">
            <a:off x="8614686" y="5572948"/>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6873382E-1067-4D33-9C6A-6F21C492BA63}"/>
              </a:ext>
            </a:extLst>
          </p:cNvPr>
          <p:cNvCxnSpPr/>
          <p:nvPr/>
        </p:nvCxnSpPr>
        <p:spPr bwMode="auto">
          <a:xfrm flipH="1">
            <a:off x="8614686" y="5770677"/>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BF76C9B3-14E2-4685-86CB-EDF5D30CF79F}"/>
              </a:ext>
            </a:extLst>
          </p:cNvPr>
          <p:cNvCxnSpPr/>
          <p:nvPr/>
        </p:nvCxnSpPr>
        <p:spPr bwMode="auto">
          <a:xfrm flipH="1">
            <a:off x="8614686" y="5968401"/>
            <a:ext cx="63756" cy="0"/>
          </a:xfrm>
          <a:prstGeom prst="line">
            <a:avLst/>
          </a:prstGeom>
          <a:noFill/>
          <a:ln w="28575" cap="flat" cmpd="sng" algn="ctr">
            <a:solidFill>
              <a:schemeClr val="bg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67E25DF5-6B8F-4DC2-8AA9-0408CE314731}"/>
              </a:ext>
            </a:extLst>
          </p:cNvPr>
          <p:cNvCxnSpPr/>
          <p:nvPr/>
        </p:nvCxnSpPr>
        <p:spPr bwMode="auto">
          <a:xfrm>
            <a:off x="8678442" y="59684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1DDB98C2-B2FE-4968-A696-EA327F12FD50}"/>
              </a:ext>
            </a:extLst>
          </p:cNvPr>
          <p:cNvCxnSpPr/>
          <p:nvPr/>
        </p:nvCxnSpPr>
        <p:spPr bwMode="auto">
          <a:xfrm>
            <a:off x="9118370" y="59684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8FD3D7B6-ABC8-40AF-AC4F-CB98EC90DBE5}"/>
              </a:ext>
            </a:extLst>
          </p:cNvPr>
          <p:cNvCxnSpPr/>
          <p:nvPr/>
        </p:nvCxnSpPr>
        <p:spPr bwMode="auto">
          <a:xfrm>
            <a:off x="9558298" y="59684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D569DEFE-0A9A-4786-82D3-5223B3641019}"/>
              </a:ext>
            </a:extLst>
          </p:cNvPr>
          <p:cNvCxnSpPr/>
          <p:nvPr/>
        </p:nvCxnSpPr>
        <p:spPr bwMode="auto">
          <a:xfrm>
            <a:off x="9998226" y="59684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AD1E2C4E-F777-4204-A72B-7053E98AF9E8}"/>
              </a:ext>
            </a:extLst>
          </p:cNvPr>
          <p:cNvCxnSpPr/>
          <p:nvPr/>
        </p:nvCxnSpPr>
        <p:spPr bwMode="auto">
          <a:xfrm>
            <a:off x="10438154" y="59684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AF78B7C0-3ECF-485B-BF68-FC882263E4BD}"/>
              </a:ext>
            </a:extLst>
          </p:cNvPr>
          <p:cNvCxnSpPr/>
          <p:nvPr/>
        </p:nvCxnSpPr>
        <p:spPr bwMode="auto">
          <a:xfrm>
            <a:off x="10878082" y="59684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0255C041-B11E-4353-BFA0-14C262D92034}"/>
              </a:ext>
            </a:extLst>
          </p:cNvPr>
          <p:cNvCxnSpPr/>
          <p:nvPr/>
        </p:nvCxnSpPr>
        <p:spPr bwMode="auto">
          <a:xfrm>
            <a:off x="11318010" y="59684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02A81CCF-1481-4D6E-A1DF-F2CF4EABE90B}"/>
              </a:ext>
            </a:extLst>
          </p:cNvPr>
          <p:cNvCxnSpPr/>
          <p:nvPr/>
        </p:nvCxnSpPr>
        <p:spPr bwMode="auto">
          <a:xfrm>
            <a:off x="11757935" y="5968401"/>
            <a:ext cx="0" cy="64008"/>
          </a:xfrm>
          <a:prstGeom prst="line">
            <a:avLst/>
          </a:prstGeom>
          <a:noFill/>
          <a:ln w="28575" cap="flat" cmpd="sng" algn="ctr">
            <a:solidFill>
              <a:schemeClr val="bg1"/>
            </a:solidFill>
            <a:prstDash val="solid"/>
            <a:round/>
            <a:headEnd type="none" w="med" len="med"/>
            <a:tailEnd type="none" w="med" len="med"/>
          </a:ln>
          <a:effectLst/>
        </p:spPr>
      </p:cxnSp>
      <p:sp>
        <p:nvSpPr>
          <p:cNvPr id="347" name="TextBox 346">
            <a:extLst>
              <a:ext uri="{FF2B5EF4-FFF2-40B4-BE49-F238E27FC236}">
                <a16:creationId xmlns:a16="http://schemas.microsoft.com/office/drawing/2014/main" id="{7FF96BB0-2DE3-4B1E-9DBA-CF173F0D5661}"/>
              </a:ext>
            </a:extLst>
          </p:cNvPr>
          <p:cNvSpPr txBox="1"/>
          <p:nvPr/>
        </p:nvSpPr>
        <p:spPr bwMode="auto">
          <a:xfrm>
            <a:off x="8086566" y="3839182"/>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48" name="TextBox 347">
            <a:extLst>
              <a:ext uri="{FF2B5EF4-FFF2-40B4-BE49-F238E27FC236}">
                <a16:creationId xmlns:a16="http://schemas.microsoft.com/office/drawing/2014/main" id="{FC68D248-6EEF-4540-92E0-65D668855969}"/>
              </a:ext>
            </a:extLst>
          </p:cNvPr>
          <p:cNvSpPr txBox="1"/>
          <p:nvPr/>
        </p:nvSpPr>
        <p:spPr bwMode="auto">
          <a:xfrm>
            <a:off x="8086566" y="4036745"/>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349" name="TextBox 348">
            <a:extLst>
              <a:ext uri="{FF2B5EF4-FFF2-40B4-BE49-F238E27FC236}">
                <a16:creationId xmlns:a16="http://schemas.microsoft.com/office/drawing/2014/main" id="{313DF858-1032-44BD-A39B-3B9B0949E904}"/>
              </a:ext>
            </a:extLst>
          </p:cNvPr>
          <p:cNvSpPr txBox="1"/>
          <p:nvPr/>
        </p:nvSpPr>
        <p:spPr bwMode="auto">
          <a:xfrm>
            <a:off x="8086566" y="4234308"/>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50" name="TextBox 349">
            <a:extLst>
              <a:ext uri="{FF2B5EF4-FFF2-40B4-BE49-F238E27FC236}">
                <a16:creationId xmlns:a16="http://schemas.microsoft.com/office/drawing/2014/main" id="{66C47CF1-13E0-4F43-909C-8C632F0FCC50}"/>
              </a:ext>
            </a:extLst>
          </p:cNvPr>
          <p:cNvSpPr txBox="1"/>
          <p:nvPr/>
        </p:nvSpPr>
        <p:spPr bwMode="auto">
          <a:xfrm>
            <a:off x="8086566" y="4431871"/>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351" name="TextBox 350">
            <a:extLst>
              <a:ext uri="{FF2B5EF4-FFF2-40B4-BE49-F238E27FC236}">
                <a16:creationId xmlns:a16="http://schemas.microsoft.com/office/drawing/2014/main" id="{CC37CC60-2106-4222-A3EB-E1133E5D1D28}"/>
              </a:ext>
            </a:extLst>
          </p:cNvPr>
          <p:cNvSpPr txBox="1"/>
          <p:nvPr/>
        </p:nvSpPr>
        <p:spPr bwMode="auto">
          <a:xfrm>
            <a:off x="8086566" y="4629434"/>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53" name="TextBox 352">
            <a:extLst>
              <a:ext uri="{FF2B5EF4-FFF2-40B4-BE49-F238E27FC236}">
                <a16:creationId xmlns:a16="http://schemas.microsoft.com/office/drawing/2014/main" id="{EF46A1FF-2B94-448F-BA6D-D0DB631360DE}"/>
              </a:ext>
            </a:extLst>
          </p:cNvPr>
          <p:cNvSpPr txBox="1"/>
          <p:nvPr/>
        </p:nvSpPr>
        <p:spPr bwMode="auto">
          <a:xfrm>
            <a:off x="8086566" y="5024560"/>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54" name="TextBox 353">
            <a:extLst>
              <a:ext uri="{FF2B5EF4-FFF2-40B4-BE49-F238E27FC236}">
                <a16:creationId xmlns:a16="http://schemas.microsoft.com/office/drawing/2014/main" id="{C38515AA-6284-4FE6-9E1B-C93B0AB186D1}"/>
              </a:ext>
            </a:extLst>
          </p:cNvPr>
          <p:cNvSpPr txBox="1"/>
          <p:nvPr/>
        </p:nvSpPr>
        <p:spPr bwMode="auto">
          <a:xfrm>
            <a:off x="8086566" y="5222123"/>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55" name="TextBox 354">
            <a:extLst>
              <a:ext uri="{FF2B5EF4-FFF2-40B4-BE49-F238E27FC236}">
                <a16:creationId xmlns:a16="http://schemas.microsoft.com/office/drawing/2014/main" id="{5DF108DA-FD08-4602-ADD6-41155DBB7F65}"/>
              </a:ext>
            </a:extLst>
          </p:cNvPr>
          <p:cNvSpPr txBox="1"/>
          <p:nvPr/>
        </p:nvSpPr>
        <p:spPr bwMode="auto">
          <a:xfrm>
            <a:off x="8086566" y="5419686"/>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56" name="TextBox 355">
            <a:extLst>
              <a:ext uri="{FF2B5EF4-FFF2-40B4-BE49-F238E27FC236}">
                <a16:creationId xmlns:a16="http://schemas.microsoft.com/office/drawing/2014/main" id="{8E3CA118-4333-42B8-82E1-40277BE4C10D}"/>
              </a:ext>
            </a:extLst>
          </p:cNvPr>
          <p:cNvSpPr txBox="1"/>
          <p:nvPr/>
        </p:nvSpPr>
        <p:spPr bwMode="auto">
          <a:xfrm>
            <a:off x="8086566" y="5617249"/>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57" name="TextBox 356">
            <a:extLst>
              <a:ext uri="{FF2B5EF4-FFF2-40B4-BE49-F238E27FC236}">
                <a16:creationId xmlns:a16="http://schemas.microsoft.com/office/drawing/2014/main" id="{FF0F820F-9D04-4FEC-BBAB-BE83C1C5961E}"/>
              </a:ext>
            </a:extLst>
          </p:cNvPr>
          <p:cNvSpPr txBox="1"/>
          <p:nvPr/>
        </p:nvSpPr>
        <p:spPr bwMode="auto">
          <a:xfrm>
            <a:off x="8086566" y="5814810"/>
            <a:ext cx="5762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58" name="TextBox 357">
            <a:extLst>
              <a:ext uri="{FF2B5EF4-FFF2-40B4-BE49-F238E27FC236}">
                <a16:creationId xmlns:a16="http://schemas.microsoft.com/office/drawing/2014/main" id="{B228A448-AB72-4738-9442-EB04CB9A37E9}"/>
              </a:ext>
            </a:extLst>
          </p:cNvPr>
          <p:cNvSpPr txBox="1"/>
          <p:nvPr/>
        </p:nvSpPr>
        <p:spPr bwMode="auto">
          <a:xfrm>
            <a:off x="11567212" y="5995788"/>
            <a:ext cx="38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359" name="TextBox 358">
            <a:extLst>
              <a:ext uri="{FF2B5EF4-FFF2-40B4-BE49-F238E27FC236}">
                <a16:creationId xmlns:a16="http://schemas.microsoft.com/office/drawing/2014/main" id="{1E37986D-2F1C-4555-9A18-0C668BB4258B}"/>
              </a:ext>
            </a:extLst>
          </p:cNvPr>
          <p:cNvSpPr txBox="1"/>
          <p:nvPr/>
        </p:nvSpPr>
        <p:spPr bwMode="auto">
          <a:xfrm>
            <a:off x="8475592" y="5995788"/>
            <a:ext cx="38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60" name="TextBox 359">
            <a:extLst>
              <a:ext uri="{FF2B5EF4-FFF2-40B4-BE49-F238E27FC236}">
                <a16:creationId xmlns:a16="http://schemas.microsoft.com/office/drawing/2014/main" id="{44292AD6-53F1-40DB-B481-724B979ABF3D}"/>
              </a:ext>
            </a:extLst>
          </p:cNvPr>
          <p:cNvSpPr txBox="1"/>
          <p:nvPr/>
        </p:nvSpPr>
        <p:spPr bwMode="auto">
          <a:xfrm>
            <a:off x="8917252" y="5995788"/>
            <a:ext cx="38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361" name="TextBox 360">
            <a:extLst>
              <a:ext uri="{FF2B5EF4-FFF2-40B4-BE49-F238E27FC236}">
                <a16:creationId xmlns:a16="http://schemas.microsoft.com/office/drawing/2014/main" id="{C3E4A46D-BFF9-42C9-B0B6-B40F5E838B2B}"/>
              </a:ext>
            </a:extLst>
          </p:cNvPr>
          <p:cNvSpPr txBox="1"/>
          <p:nvPr/>
        </p:nvSpPr>
        <p:spPr bwMode="auto">
          <a:xfrm>
            <a:off x="9358912" y="5995788"/>
            <a:ext cx="38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62" name="TextBox 361">
            <a:extLst>
              <a:ext uri="{FF2B5EF4-FFF2-40B4-BE49-F238E27FC236}">
                <a16:creationId xmlns:a16="http://schemas.microsoft.com/office/drawing/2014/main" id="{41D781C9-0775-498A-8400-576F451197E3}"/>
              </a:ext>
            </a:extLst>
          </p:cNvPr>
          <p:cNvSpPr txBox="1"/>
          <p:nvPr/>
        </p:nvSpPr>
        <p:spPr bwMode="auto">
          <a:xfrm>
            <a:off x="9800572" y="5995788"/>
            <a:ext cx="38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63" name="TextBox 362">
            <a:extLst>
              <a:ext uri="{FF2B5EF4-FFF2-40B4-BE49-F238E27FC236}">
                <a16:creationId xmlns:a16="http://schemas.microsoft.com/office/drawing/2014/main" id="{0AD5EA27-C1C3-481E-9B7C-404DAC53B300}"/>
              </a:ext>
            </a:extLst>
          </p:cNvPr>
          <p:cNvSpPr txBox="1"/>
          <p:nvPr/>
        </p:nvSpPr>
        <p:spPr bwMode="auto">
          <a:xfrm>
            <a:off x="10242232" y="5995788"/>
            <a:ext cx="38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64" name="TextBox 363">
            <a:extLst>
              <a:ext uri="{FF2B5EF4-FFF2-40B4-BE49-F238E27FC236}">
                <a16:creationId xmlns:a16="http://schemas.microsoft.com/office/drawing/2014/main" id="{0AD266DD-F4C5-4DFB-BDD0-7CCDE0D35284}"/>
              </a:ext>
            </a:extLst>
          </p:cNvPr>
          <p:cNvSpPr txBox="1"/>
          <p:nvPr/>
        </p:nvSpPr>
        <p:spPr bwMode="auto">
          <a:xfrm>
            <a:off x="10683892" y="5995788"/>
            <a:ext cx="38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65" name="TextBox 364">
            <a:extLst>
              <a:ext uri="{FF2B5EF4-FFF2-40B4-BE49-F238E27FC236}">
                <a16:creationId xmlns:a16="http://schemas.microsoft.com/office/drawing/2014/main" id="{B3EE8EB7-8B78-4596-99E1-CB5FC7A197B8}"/>
              </a:ext>
            </a:extLst>
          </p:cNvPr>
          <p:cNvSpPr txBox="1"/>
          <p:nvPr/>
        </p:nvSpPr>
        <p:spPr bwMode="auto">
          <a:xfrm>
            <a:off x="11125552" y="5995788"/>
            <a:ext cx="381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67" name="TextBox 366">
            <a:extLst>
              <a:ext uri="{FF2B5EF4-FFF2-40B4-BE49-F238E27FC236}">
                <a16:creationId xmlns:a16="http://schemas.microsoft.com/office/drawing/2014/main" id="{234BD1DA-791B-4522-B426-20E5355F553F}"/>
              </a:ext>
            </a:extLst>
          </p:cNvPr>
          <p:cNvSpPr txBox="1"/>
          <p:nvPr/>
        </p:nvSpPr>
        <p:spPr bwMode="auto">
          <a:xfrm>
            <a:off x="8712334" y="5401259"/>
            <a:ext cx="30456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DFS: 21.5 mos;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20 mos: 51.1% (95% CI: 44.4-58.7)</a:t>
            </a:r>
          </a:p>
        </p:txBody>
      </p:sp>
      <p:sp>
        <p:nvSpPr>
          <p:cNvPr id="369" name="Freeform: Shape 368">
            <a:extLst>
              <a:ext uri="{FF2B5EF4-FFF2-40B4-BE49-F238E27FC236}">
                <a16:creationId xmlns:a16="http://schemas.microsoft.com/office/drawing/2014/main" id="{656AFFC9-0702-480D-AAB0-5AC89531AE2F}"/>
              </a:ext>
            </a:extLst>
          </p:cNvPr>
          <p:cNvSpPr/>
          <p:nvPr/>
        </p:nvSpPr>
        <p:spPr bwMode="auto">
          <a:xfrm>
            <a:off x="8698706" y="4010025"/>
            <a:ext cx="2721769" cy="1012031"/>
          </a:xfrm>
          <a:custGeom>
            <a:avLst/>
            <a:gdLst>
              <a:gd name="connsiteX0" fmla="*/ 2721769 w 2721769"/>
              <a:gd name="connsiteY0" fmla="*/ 1012031 h 1012031"/>
              <a:gd name="connsiteX1" fmla="*/ 1819275 w 2721769"/>
              <a:gd name="connsiteY1" fmla="*/ 1012031 h 1012031"/>
              <a:gd name="connsiteX2" fmla="*/ 1819275 w 2721769"/>
              <a:gd name="connsiteY2" fmla="*/ 931069 h 1012031"/>
              <a:gd name="connsiteX3" fmla="*/ 1319213 w 2721769"/>
              <a:gd name="connsiteY3" fmla="*/ 931069 h 1012031"/>
              <a:gd name="connsiteX4" fmla="*/ 1319213 w 2721769"/>
              <a:gd name="connsiteY4" fmla="*/ 892969 h 1012031"/>
              <a:gd name="connsiteX5" fmla="*/ 1169194 w 2721769"/>
              <a:gd name="connsiteY5" fmla="*/ 892969 h 1012031"/>
              <a:gd name="connsiteX6" fmla="*/ 1169194 w 2721769"/>
              <a:gd name="connsiteY6" fmla="*/ 847725 h 1012031"/>
              <a:gd name="connsiteX7" fmla="*/ 1140619 w 2721769"/>
              <a:gd name="connsiteY7" fmla="*/ 847725 h 1012031"/>
              <a:gd name="connsiteX8" fmla="*/ 1140619 w 2721769"/>
              <a:gd name="connsiteY8" fmla="*/ 802481 h 1012031"/>
              <a:gd name="connsiteX9" fmla="*/ 1038225 w 2721769"/>
              <a:gd name="connsiteY9" fmla="*/ 802481 h 1012031"/>
              <a:gd name="connsiteX10" fmla="*/ 1038225 w 2721769"/>
              <a:gd name="connsiteY10" fmla="*/ 759619 h 1012031"/>
              <a:gd name="connsiteX11" fmla="*/ 954882 w 2721769"/>
              <a:gd name="connsiteY11" fmla="*/ 759619 h 1012031"/>
              <a:gd name="connsiteX12" fmla="*/ 954882 w 2721769"/>
              <a:gd name="connsiteY12" fmla="*/ 721519 h 1012031"/>
              <a:gd name="connsiteX13" fmla="*/ 850107 w 2721769"/>
              <a:gd name="connsiteY13" fmla="*/ 721519 h 1012031"/>
              <a:gd name="connsiteX14" fmla="*/ 850107 w 2721769"/>
              <a:gd name="connsiteY14" fmla="*/ 683419 h 1012031"/>
              <a:gd name="connsiteX15" fmla="*/ 654844 w 2721769"/>
              <a:gd name="connsiteY15" fmla="*/ 683419 h 1012031"/>
              <a:gd name="connsiteX16" fmla="*/ 654844 w 2721769"/>
              <a:gd name="connsiteY16" fmla="*/ 645319 h 1012031"/>
              <a:gd name="connsiteX17" fmla="*/ 614363 w 2721769"/>
              <a:gd name="connsiteY17" fmla="*/ 645319 h 1012031"/>
              <a:gd name="connsiteX18" fmla="*/ 614363 w 2721769"/>
              <a:gd name="connsiteY18" fmla="*/ 604838 h 1012031"/>
              <a:gd name="connsiteX19" fmla="*/ 502444 w 2721769"/>
              <a:gd name="connsiteY19" fmla="*/ 604838 h 1012031"/>
              <a:gd name="connsiteX20" fmla="*/ 502444 w 2721769"/>
              <a:gd name="connsiteY20" fmla="*/ 569119 h 1012031"/>
              <a:gd name="connsiteX21" fmla="*/ 447675 w 2721769"/>
              <a:gd name="connsiteY21" fmla="*/ 569119 h 1012031"/>
              <a:gd name="connsiteX22" fmla="*/ 447675 w 2721769"/>
              <a:gd name="connsiteY22" fmla="*/ 531019 h 1012031"/>
              <a:gd name="connsiteX23" fmla="*/ 442913 w 2721769"/>
              <a:gd name="connsiteY23" fmla="*/ 531019 h 1012031"/>
              <a:gd name="connsiteX24" fmla="*/ 442913 w 2721769"/>
              <a:gd name="connsiteY24" fmla="*/ 497681 h 1012031"/>
              <a:gd name="connsiteX25" fmla="*/ 271463 w 2721769"/>
              <a:gd name="connsiteY25" fmla="*/ 497681 h 1012031"/>
              <a:gd name="connsiteX26" fmla="*/ 271463 w 2721769"/>
              <a:gd name="connsiteY26" fmla="*/ 461963 h 1012031"/>
              <a:gd name="connsiteX27" fmla="*/ 261938 w 2721769"/>
              <a:gd name="connsiteY27" fmla="*/ 461963 h 1012031"/>
              <a:gd name="connsiteX28" fmla="*/ 261938 w 2721769"/>
              <a:gd name="connsiteY28" fmla="*/ 388144 h 1012031"/>
              <a:gd name="connsiteX29" fmla="*/ 211932 w 2721769"/>
              <a:gd name="connsiteY29" fmla="*/ 388144 h 1012031"/>
              <a:gd name="connsiteX30" fmla="*/ 211932 w 2721769"/>
              <a:gd name="connsiteY30" fmla="*/ 242888 h 1012031"/>
              <a:gd name="connsiteX31" fmla="*/ 180975 w 2721769"/>
              <a:gd name="connsiteY31" fmla="*/ 242888 h 1012031"/>
              <a:gd name="connsiteX32" fmla="*/ 180975 w 2721769"/>
              <a:gd name="connsiteY32" fmla="*/ 195263 h 1012031"/>
              <a:gd name="connsiteX33" fmla="*/ 173832 w 2721769"/>
              <a:gd name="connsiteY33" fmla="*/ 195263 h 1012031"/>
              <a:gd name="connsiteX34" fmla="*/ 173832 w 2721769"/>
              <a:gd name="connsiteY34" fmla="*/ 164306 h 1012031"/>
              <a:gd name="connsiteX35" fmla="*/ 126207 w 2721769"/>
              <a:gd name="connsiteY35" fmla="*/ 164306 h 1012031"/>
              <a:gd name="connsiteX36" fmla="*/ 126207 w 2721769"/>
              <a:gd name="connsiteY36" fmla="*/ 128588 h 1012031"/>
              <a:gd name="connsiteX37" fmla="*/ 33338 w 2721769"/>
              <a:gd name="connsiteY37" fmla="*/ 128588 h 1012031"/>
              <a:gd name="connsiteX38" fmla="*/ 33338 w 2721769"/>
              <a:gd name="connsiteY38" fmla="*/ 88106 h 1012031"/>
              <a:gd name="connsiteX39" fmla="*/ 7144 w 2721769"/>
              <a:gd name="connsiteY39" fmla="*/ 88106 h 1012031"/>
              <a:gd name="connsiteX40" fmla="*/ 7144 w 2721769"/>
              <a:gd name="connsiteY40" fmla="*/ 50006 h 1012031"/>
              <a:gd name="connsiteX41" fmla="*/ 0 w 2721769"/>
              <a:gd name="connsiteY41" fmla="*/ 50006 h 1012031"/>
              <a:gd name="connsiteX42" fmla="*/ 0 w 2721769"/>
              <a:gd name="connsiteY42" fmla="*/ 0 h 101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721769" h="1012031">
                <a:moveTo>
                  <a:pt x="2721769" y="1012031"/>
                </a:moveTo>
                <a:lnTo>
                  <a:pt x="1819275" y="1012031"/>
                </a:lnTo>
                <a:lnTo>
                  <a:pt x="1819275" y="931069"/>
                </a:lnTo>
                <a:lnTo>
                  <a:pt x="1319213" y="931069"/>
                </a:lnTo>
                <a:lnTo>
                  <a:pt x="1319213" y="892969"/>
                </a:lnTo>
                <a:lnTo>
                  <a:pt x="1169194" y="892969"/>
                </a:lnTo>
                <a:lnTo>
                  <a:pt x="1169194" y="847725"/>
                </a:lnTo>
                <a:lnTo>
                  <a:pt x="1140619" y="847725"/>
                </a:lnTo>
                <a:lnTo>
                  <a:pt x="1140619" y="802481"/>
                </a:lnTo>
                <a:lnTo>
                  <a:pt x="1038225" y="802481"/>
                </a:lnTo>
                <a:lnTo>
                  <a:pt x="1038225" y="759619"/>
                </a:lnTo>
                <a:lnTo>
                  <a:pt x="954882" y="759619"/>
                </a:lnTo>
                <a:lnTo>
                  <a:pt x="954882" y="721519"/>
                </a:lnTo>
                <a:lnTo>
                  <a:pt x="850107" y="721519"/>
                </a:lnTo>
                <a:lnTo>
                  <a:pt x="850107" y="683419"/>
                </a:lnTo>
                <a:lnTo>
                  <a:pt x="654844" y="683419"/>
                </a:lnTo>
                <a:lnTo>
                  <a:pt x="654844" y="645319"/>
                </a:lnTo>
                <a:lnTo>
                  <a:pt x="614363" y="645319"/>
                </a:lnTo>
                <a:lnTo>
                  <a:pt x="614363" y="604838"/>
                </a:lnTo>
                <a:lnTo>
                  <a:pt x="502444" y="604838"/>
                </a:lnTo>
                <a:lnTo>
                  <a:pt x="502444" y="569119"/>
                </a:lnTo>
                <a:lnTo>
                  <a:pt x="447675" y="569119"/>
                </a:lnTo>
                <a:lnTo>
                  <a:pt x="447675" y="531019"/>
                </a:lnTo>
                <a:lnTo>
                  <a:pt x="442913" y="531019"/>
                </a:lnTo>
                <a:lnTo>
                  <a:pt x="442913" y="497681"/>
                </a:lnTo>
                <a:lnTo>
                  <a:pt x="271463" y="497681"/>
                </a:lnTo>
                <a:lnTo>
                  <a:pt x="271463" y="461963"/>
                </a:lnTo>
                <a:lnTo>
                  <a:pt x="261938" y="461963"/>
                </a:lnTo>
                <a:lnTo>
                  <a:pt x="261938" y="388144"/>
                </a:lnTo>
                <a:lnTo>
                  <a:pt x="211932" y="388144"/>
                </a:lnTo>
                <a:lnTo>
                  <a:pt x="211932" y="242888"/>
                </a:lnTo>
                <a:lnTo>
                  <a:pt x="180975" y="242888"/>
                </a:lnTo>
                <a:lnTo>
                  <a:pt x="180975" y="195263"/>
                </a:lnTo>
                <a:lnTo>
                  <a:pt x="173832" y="195263"/>
                </a:lnTo>
                <a:lnTo>
                  <a:pt x="173832" y="164306"/>
                </a:lnTo>
                <a:lnTo>
                  <a:pt x="126207" y="164306"/>
                </a:lnTo>
                <a:lnTo>
                  <a:pt x="126207" y="128588"/>
                </a:lnTo>
                <a:lnTo>
                  <a:pt x="33338" y="128588"/>
                </a:lnTo>
                <a:lnTo>
                  <a:pt x="33338" y="88106"/>
                </a:lnTo>
                <a:lnTo>
                  <a:pt x="7144" y="88106"/>
                </a:lnTo>
                <a:lnTo>
                  <a:pt x="7144" y="50006"/>
                </a:lnTo>
                <a:lnTo>
                  <a:pt x="0" y="50006"/>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6" name="TextBox 365">
            <a:extLst>
              <a:ext uri="{FF2B5EF4-FFF2-40B4-BE49-F238E27FC236}">
                <a16:creationId xmlns:a16="http://schemas.microsoft.com/office/drawing/2014/main" id="{8DF27316-319F-41A4-AF43-D1D06C2E492E}"/>
              </a:ext>
            </a:extLst>
          </p:cNvPr>
          <p:cNvSpPr txBox="1"/>
          <p:nvPr/>
        </p:nvSpPr>
        <p:spPr bwMode="auto">
          <a:xfrm>
            <a:off x="7923223" y="1498426"/>
            <a:ext cx="873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100.00000</a:t>
            </a:r>
          </a:p>
        </p:txBody>
      </p:sp>
      <p:sp>
        <p:nvSpPr>
          <p:cNvPr id="368" name="TextBox 367">
            <a:extLst>
              <a:ext uri="{FF2B5EF4-FFF2-40B4-BE49-F238E27FC236}">
                <a16:creationId xmlns:a16="http://schemas.microsoft.com/office/drawing/2014/main" id="{DCA39376-C415-4FA4-B524-6E0DE88C36FF}"/>
              </a:ext>
            </a:extLst>
          </p:cNvPr>
          <p:cNvSpPr txBox="1"/>
          <p:nvPr/>
        </p:nvSpPr>
        <p:spPr bwMode="auto">
          <a:xfrm>
            <a:off x="8021612" y="1739488"/>
            <a:ext cx="7751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10.00000</a:t>
            </a:r>
          </a:p>
        </p:txBody>
      </p:sp>
      <p:sp>
        <p:nvSpPr>
          <p:cNvPr id="370" name="TextBox 369">
            <a:extLst>
              <a:ext uri="{FF2B5EF4-FFF2-40B4-BE49-F238E27FC236}">
                <a16:creationId xmlns:a16="http://schemas.microsoft.com/office/drawing/2014/main" id="{A182EB02-0DE1-4527-BE55-5A52CF182105}"/>
              </a:ext>
            </a:extLst>
          </p:cNvPr>
          <p:cNvSpPr txBox="1"/>
          <p:nvPr/>
        </p:nvSpPr>
        <p:spPr bwMode="auto">
          <a:xfrm>
            <a:off x="8061774" y="1980552"/>
            <a:ext cx="735003" cy="276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1.00000</a:t>
            </a:r>
          </a:p>
        </p:txBody>
      </p:sp>
      <p:sp>
        <p:nvSpPr>
          <p:cNvPr id="371" name="TextBox 370">
            <a:extLst>
              <a:ext uri="{FF2B5EF4-FFF2-40B4-BE49-F238E27FC236}">
                <a16:creationId xmlns:a16="http://schemas.microsoft.com/office/drawing/2014/main" id="{7B59DACD-F63C-4D64-BA58-8E6D7C72C38A}"/>
              </a:ext>
            </a:extLst>
          </p:cNvPr>
          <p:cNvSpPr txBox="1"/>
          <p:nvPr/>
        </p:nvSpPr>
        <p:spPr bwMode="auto">
          <a:xfrm>
            <a:off x="8106216" y="2221614"/>
            <a:ext cx="6905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0.10000</a:t>
            </a:r>
          </a:p>
        </p:txBody>
      </p:sp>
      <p:sp>
        <p:nvSpPr>
          <p:cNvPr id="372" name="TextBox 371">
            <a:extLst>
              <a:ext uri="{FF2B5EF4-FFF2-40B4-BE49-F238E27FC236}">
                <a16:creationId xmlns:a16="http://schemas.microsoft.com/office/drawing/2014/main" id="{D41A96C7-CA7E-4E50-8743-4CECBB7A4171}"/>
              </a:ext>
            </a:extLst>
          </p:cNvPr>
          <p:cNvSpPr txBox="1"/>
          <p:nvPr/>
        </p:nvSpPr>
        <p:spPr bwMode="auto">
          <a:xfrm>
            <a:off x="8106216" y="2462677"/>
            <a:ext cx="6905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0.01000</a:t>
            </a:r>
          </a:p>
        </p:txBody>
      </p:sp>
      <p:sp>
        <p:nvSpPr>
          <p:cNvPr id="373" name="TextBox 372">
            <a:extLst>
              <a:ext uri="{FF2B5EF4-FFF2-40B4-BE49-F238E27FC236}">
                <a16:creationId xmlns:a16="http://schemas.microsoft.com/office/drawing/2014/main" id="{33A3899D-4C79-49CA-AA02-3268350F6610}"/>
              </a:ext>
            </a:extLst>
          </p:cNvPr>
          <p:cNvSpPr txBox="1"/>
          <p:nvPr/>
        </p:nvSpPr>
        <p:spPr bwMode="auto">
          <a:xfrm>
            <a:off x="8106216" y="2703740"/>
            <a:ext cx="6905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0.00100</a:t>
            </a:r>
          </a:p>
        </p:txBody>
      </p:sp>
      <p:sp>
        <p:nvSpPr>
          <p:cNvPr id="374" name="TextBox 373">
            <a:extLst>
              <a:ext uri="{FF2B5EF4-FFF2-40B4-BE49-F238E27FC236}">
                <a16:creationId xmlns:a16="http://schemas.microsoft.com/office/drawing/2014/main" id="{70DDD21D-1A25-4DE6-A3A7-06808CA7BE9F}"/>
              </a:ext>
            </a:extLst>
          </p:cNvPr>
          <p:cNvSpPr txBox="1"/>
          <p:nvPr/>
        </p:nvSpPr>
        <p:spPr bwMode="auto">
          <a:xfrm>
            <a:off x="8106216" y="2944803"/>
            <a:ext cx="6905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0.00010</a:t>
            </a:r>
          </a:p>
        </p:txBody>
      </p:sp>
      <p:sp>
        <p:nvSpPr>
          <p:cNvPr id="375" name="TextBox 374">
            <a:extLst>
              <a:ext uri="{FF2B5EF4-FFF2-40B4-BE49-F238E27FC236}">
                <a16:creationId xmlns:a16="http://schemas.microsoft.com/office/drawing/2014/main" id="{786B5B87-6EA6-4CBC-9E70-F901FBBEB296}"/>
              </a:ext>
            </a:extLst>
          </p:cNvPr>
          <p:cNvSpPr txBox="1"/>
          <p:nvPr/>
        </p:nvSpPr>
        <p:spPr bwMode="auto">
          <a:xfrm>
            <a:off x="8106216" y="3185866"/>
            <a:ext cx="6905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0.00001</a:t>
            </a:r>
          </a:p>
        </p:txBody>
      </p:sp>
      <p:cxnSp>
        <p:nvCxnSpPr>
          <p:cNvPr id="378" name="Straight Connector 377">
            <a:extLst>
              <a:ext uri="{FF2B5EF4-FFF2-40B4-BE49-F238E27FC236}">
                <a16:creationId xmlns:a16="http://schemas.microsoft.com/office/drawing/2014/main" id="{414ADC5F-2533-42BE-B31B-1983659C8E5C}"/>
              </a:ext>
            </a:extLst>
          </p:cNvPr>
          <p:cNvCxnSpPr>
            <a:cxnSpLocks/>
          </p:cNvCxnSpPr>
          <p:nvPr/>
        </p:nvCxnSpPr>
        <p:spPr bwMode="auto">
          <a:xfrm flipH="1">
            <a:off x="10623678" y="1900117"/>
            <a:ext cx="149814" cy="0"/>
          </a:xfrm>
          <a:prstGeom prst="line">
            <a:avLst/>
          </a:prstGeom>
          <a:noFill/>
          <a:ln w="28575" cap="flat" cmpd="sng" algn="ctr">
            <a:solidFill>
              <a:schemeClr val="accent3"/>
            </a:solidFill>
            <a:prstDash val="solid"/>
            <a:round/>
            <a:headEnd type="none" w="med" len="med"/>
            <a:tailEnd type="none" w="med" len="med"/>
          </a:ln>
          <a:effectLst/>
        </p:spPr>
      </p:cxnSp>
      <p:sp>
        <p:nvSpPr>
          <p:cNvPr id="7" name="TextBox 6">
            <a:extLst>
              <a:ext uri="{FF2B5EF4-FFF2-40B4-BE49-F238E27FC236}">
                <a16:creationId xmlns:a16="http://schemas.microsoft.com/office/drawing/2014/main" id="{0D041464-7AD7-4BE7-98CD-65EFB0F20CDC}"/>
              </a:ext>
            </a:extLst>
          </p:cNvPr>
          <p:cNvSpPr txBox="1"/>
          <p:nvPr/>
        </p:nvSpPr>
        <p:spPr bwMode="auto">
          <a:xfrm>
            <a:off x="10813245" y="1578933"/>
            <a:ext cx="7486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n-US" sz="1200" dirty="0">
                <a:solidFill>
                  <a:srgbClr val="000000"/>
                </a:solidFill>
                <a:latin typeface="Calibri" panose="020F0502020204030204" pitchFamily="34" charset="0"/>
              </a:rPr>
              <a:t>CHR</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Relapsed</a:t>
            </a:r>
          </a:p>
        </p:txBody>
      </p:sp>
      <p:sp>
        <p:nvSpPr>
          <p:cNvPr id="379" name="Oval 378">
            <a:extLst>
              <a:ext uri="{FF2B5EF4-FFF2-40B4-BE49-F238E27FC236}">
                <a16:creationId xmlns:a16="http://schemas.microsoft.com/office/drawing/2014/main" id="{A3F265BF-5BF0-4DE7-B9CF-C7004FC5DA4F}"/>
              </a:ext>
            </a:extLst>
          </p:cNvPr>
          <p:cNvSpPr/>
          <p:nvPr/>
        </p:nvSpPr>
        <p:spPr bwMode="auto">
          <a:xfrm>
            <a:off x="10794007" y="1881677"/>
            <a:ext cx="45719" cy="4571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0" name="Oval 379">
            <a:extLst>
              <a:ext uri="{FF2B5EF4-FFF2-40B4-BE49-F238E27FC236}">
                <a16:creationId xmlns:a16="http://schemas.microsoft.com/office/drawing/2014/main" id="{60E5C577-0427-47FF-9E81-326ED57316B2}"/>
              </a:ext>
            </a:extLst>
          </p:cNvPr>
          <p:cNvSpPr/>
          <p:nvPr/>
        </p:nvSpPr>
        <p:spPr bwMode="auto">
          <a:xfrm>
            <a:off x="10794007" y="1711400"/>
            <a:ext cx="45719" cy="45719"/>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cxnSp>
        <p:nvCxnSpPr>
          <p:cNvPr id="376" name="Straight Connector 375">
            <a:extLst>
              <a:ext uri="{FF2B5EF4-FFF2-40B4-BE49-F238E27FC236}">
                <a16:creationId xmlns:a16="http://schemas.microsoft.com/office/drawing/2014/main" id="{17CE7E98-506B-4650-8A09-ECC28A2932BB}"/>
              </a:ext>
            </a:extLst>
          </p:cNvPr>
          <p:cNvCxnSpPr>
            <a:cxnSpLocks/>
          </p:cNvCxnSpPr>
          <p:nvPr/>
        </p:nvCxnSpPr>
        <p:spPr bwMode="auto">
          <a:xfrm flipH="1">
            <a:off x="10608985" y="1739488"/>
            <a:ext cx="149814" cy="0"/>
          </a:xfrm>
          <a:prstGeom prst="line">
            <a:avLst/>
          </a:prstGeom>
          <a:noFill/>
          <a:ln w="28575"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19588846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9551930F-3CAF-40F6-A31E-6AB66D0A923E}"/>
              </a:ext>
            </a:extLst>
          </p:cNvPr>
          <p:cNvSpPr>
            <a:spLocks noGrp="1" noChangeArrowheads="1"/>
          </p:cNvSpPr>
          <p:nvPr>
            <p:ph type="title"/>
          </p:nvPr>
        </p:nvSpPr>
        <p:spPr/>
        <p:txBody>
          <a:bodyPr/>
          <a:lstStyle/>
          <a:p>
            <a:r>
              <a:rPr lang="en-US" altLang="en-US" dirty="0"/>
              <a:t>B-Cell ALL: New Treatment Directions</a:t>
            </a:r>
          </a:p>
        </p:txBody>
      </p:sp>
      <p:sp>
        <p:nvSpPr>
          <p:cNvPr id="22531" name="Content Placeholder 2">
            <a:extLst>
              <a:ext uri="{FF2B5EF4-FFF2-40B4-BE49-F238E27FC236}">
                <a16:creationId xmlns:a16="http://schemas.microsoft.com/office/drawing/2014/main" id="{06D0D221-74A5-454C-9A0B-9795CE5D3A0E}"/>
              </a:ext>
            </a:extLst>
          </p:cNvPr>
          <p:cNvSpPr>
            <a:spLocks noGrp="1" noChangeArrowheads="1"/>
          </p:cNvSpPr>
          <p:nvPr>
            <p:ph idx="1"/>
          </p:nvPr>
        </p:nvSpPr>
        <p:spPr/>
        <p:txBody>
          <a:bodyPr/>
          <a:lstStyle/>
          <a:p>
            <a:r>
              <a:rPr lang="en-US" altLang="en-US" dirty="0"/>
              <a:t>A new era in immunologically derived therapies</a:t>
            </a:r>
          </a:p>
          <a:p>
            <a:pPr lvl="1"/>
            <a:r>
              <a:rPr lang="en-US" altLang="en-US" dirty="0"/>
              <a:t>Antibody</a:t>
            </a:r>
            <a:r>
              <a:rPr lang="en-US" dirty="0"/>
              <a:t>–</a:t>
            </a:r>
            <a:r>
              <a:rPr lang="en-US" altLang="en-US" dirty="0"/>
              <a:t>drug conjugates</a:t>
            </a:r>
          </a:p>
          <a:p>
            <a:pPr lvl="1"/>
            <a:r>
              <a:rPr lang="en-US" altLang="en-US" dirty="0"/>
              <a:t>Bispecific T-cell engager (BiTE; eg, blinatumomab)</a:t>
            </a:r>
          </a:p>
          <a:p>
            <a:pPr lvl="1"/>
            <a:r>
              <a:rPr lang="en-US" altLang="en-US" dirty="0"/>
              <a:t>CAR T-cells</a:t>
            </a:r>
          </a:p>
        </p:txBody>
      </p:sp>
      <p:grpSp>
        <p:nvGrpSpPr>
          <p:cNvPr id="4" name="Group 7">
            <a:extLst>
              <a:ext uri="{FF2B5EF4-FFF2-40B4-BE49-F238E27FC236}">
                <a16:creationId xmlns:a16="http://schemas.microsoft.com/office/drawing/2014/main" id="{78DD16ED-BBDB-4048-A9DD-4750B4BDB129}"/>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224025E5-FEA7-453C-B117-24FD77F1824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9F3B702A-913E-4AB2-809F-7804D8E7CA1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Current Immunotherapy Targets in Adult Relapsed/Refractory ALL </a:t>
            </a:r>
          </a:p>
        </p:txBody>
      </p:sp>
      <p:sp>
        <p:nvSpPr>
          <p:cNvPr id="20" name="Text Box 15">
            <a:extLst>
              <a:ext uri="{FF2B5EF4-FFF2-40B4-BE49-F238E27FC236}">
                <a16:creationId xmlns:a16="http://schemas.microsoft.com/office/drawing/2014/main" id="{56F958E1-A0EF-4433-A6F3-222F0D9F2C2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cs typeface="+mn-cs"/>
              </a:rPr>
              <a:t>Maino. Exp Rev Hema. 2016;9:563.</a:t>
            </a:r>
          </a:p>
        </p:txBody>
      </p:sp>
      <p:grpSp>
        <p:nvGrpSpPr>
          <p:cNvPr id="21" name="Group 7">
            <a:extLst>
              <a:ext uri="{FF2B5EF4-FFF2-40B4-BE49-F238E27FC236}">
                <a16:creationId xmlns:a16="http://schemas.microsoft.com/office/drawing/2014/main" id="{5DF61CB1-90B2-4487-89C8-A93B5C793D3D}"/>
              </a:ext>
            </a:extLst>
          </p:cNvPr>
          <p:cNvGrpSpPr>
            <a:grpSpLocks/>
          </p:cNvGrpSpPr>
          <p:nvPr/>
        </p:nvGrpSpPr>
        <p:grpSpPr bwMode="auto">
          <a:xfrm>
            <a:off x="9389569" y="6216652"/>
            <a:ext cx="2488502" cy="447822"/>
            <a:chOff x="9527309" y="3551529"/>
            <a:chExt cx="2488502" cy="448324"/>
          </a:xfrm>
        </p:grpSpPr>
        <p:pic>
          <p:nvPicPr>
            <p:cNvPr id="22" name="Picture 9">
              <a:extLst>
                <a:ext uri="{FF2B5EF4-FFF2-40B4-BE49-F238E27FC236}">
                  <a16:creationId xmlns:a16="http://schemas.microsoft.com/office/drawing/2014/main" id="{FD7FA3F2-BE97-416E-B293-5BA9E8682B0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3" name="Rectangle 8">
              <a:extLst>
                <a:ext uri="{FF2B5EF4-FFF2-40B4-BE49-F238E27FC236}">
                  <a16:creationId xmlns:a16="http://schemas.microsoft.com/office/drawing/2014/main" id="{8BABEFAE-ECAE-4268-BF31-FFDDB6E66F4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TextBox 22534">
            <a:extLst>
              <a:ext uri="{FF2B5EF4-FFF2-40B4-BE49-F238E27FC236}">
                <a16:creationId xmlns:a16="http://schemas.microsoft.com/office/drawing/2014/main" id="{2927DDF2-C505-4ABA-9486-1651DA6A6937}"/>
              </a:ext>
            </a:extLst>
          </p:cNvPr>
          <p:cNvSpPr txBox="1">
            <a:spLocks noChangeArrowheads="1"/>
          </p:cNvSpPr>
          <p:nvPr/>
        </p:nvSpPr>
        <p:spPr bwMode="auto">
          <a:xfrm>
            <a:off x="5051927" y="3016809"/>
            <a:ext cx="7331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r"/>
            <a:r>
              <a:rPr lang="en-US" altLang="en-US" dirty="0">
                <a:solidFill>
                  <a:schemeClr val="bg1"/>
                </a:solidFill>
                <a:latin typeface="Calibri" panose="020F0502020204030204" pitchFamily="34" charset="0"/>
              </a:rPr>
              <a:t>TCR</a:t>
            </a:r>
          </a:p>
        </p:txBody>
      </p:sp>
      <p:sp>
        <p:nvSpPr>
          <p:cNvPr id="11" name="Oval 10">
            <a:extLst>
              <a:ext uri="{FF2B5EF4-FFF2-40B4-BE49-F238E27FC236}">
                <a16:creationId xmlns:a16="http://schemas.microsoft.com/office/drawing/2014/main" id="{B91A15C5-8E7F-44F3-B8DB-4DC6C4178BA7}"/>
              </a:ext>
            </a:extLst>
          </p:cNvPr>
          <p:cNvSpPr/>
          <p:nvPr/>
        </p:nvSpPr>
        <p:spPr bwMode="auto">
          <a:xfrm>
            <a:off x="5448858" y="1662619"/>
            <a:ext cx="1590056" cy="1484987"/>
          </a:xfrm>
          <a:prstGeom prst="ellipse">
            <a:avLst/>
          </a:prstGeom>
          <a:solidFill>
            <a:schemeClr val="accent6"/>
          </a:soli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12" name="Oval 11">
            <a:extLst>
              <a:ext uri="{FF2B5EF4-FFF2-40B4-BE49-F238E27FC236}">
                <a16:creationId xmlns:a16="http://schemas.microsoft.com/office/drawing/2014/main" id="{D155971D-AC66-4C01-BBEE-51D1B6861B64}"/>
              </a:ext>
            </a:extLst>
          </p:cNvPr>
          <p:cNvSpPr/>
          <p:nvPr/>
        </p:nvSpPr>
        <p:spPr bwMode="auto">
          <a:xfrm>
            <a:off x="5550739" y="2548708"/>
            <a:ext cx="175116" cy="175116"/>
          </a:xfrm>
          <a:prstGeom prst="ellipse">
            <a:avLst/>
          </a:prstGeom>
          <a:gradFill>
            <a:gsLst>
              <a:gs pos="0">
                <a:srgbClr val="92D050"/>
              </a:gs>
              <a:gs pos="60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13" name="Oval 12">
            <a:extLst>
              <a:ext uri="{FF2B5EF4-FFF2-40B4-BE49-F238E27FC236}">
                <a16:creationId xmlns:a16="http://schemas.microsoft.com/office/drawing/2014/main" id="{60310256-3989-43EF-8430-C0985A74F72F}"/>
              </a:ext>
            </a:extLst>
          </p:cNvPr>
          <p:cNvSpPr/>
          <p:nvPr/>
        </p:nvSpPr>
        <p:spPr bwMode="auto">
          <a:xfrm>
            <a:off x="5697836" y="2685299"/>
            <a:ext cx="175116" cy="175116"/>
          </a:xfrm>
          <a:prstGeom prst="ellipse">
            <a:avLst/>
          </a:prstGeom>
          <a:gradFill>
            <a:gsLst>
              <a:gs pos="0">
                <a:srgbClr val="92D050"/>
              </a:gs>
              <a:gs pos="60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14" name="Oval 13">
            <a:extLst>
              <a:ext uri="{FF2B5EF4-FFF2-40B4-BE49-F238E27FC236}">
                <a16:creationId xmlns:a16="http://schemas.microsoft.com/office/drawing/2014/main" id="{C6BED552-6998-4462-9D88-C275875727E7}"/>
              </a:ext>
            </a:extLst>
          </p:cNvPr>
          <p:cNvSpPr/>
          <p:nvPr/>
        </p:nvSpPr>
        <p:spPr bwMode="auto">
          <a:xfrm>
            <a:off x="6391297" y="2685299"/>
            <a:ext cx="175116" cy="175116"/>
          </a:xfrm>
          <a:prstGeom prst="ellipse">
            <a:avLst/>
          </a:prstGeom>
          <a:gradFill>
            <a:gsLst>
              <a:gs pos="0">
                <a:srgbClr val="92D050"/>
              </a:gs>
              <a:gs pos="60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15" name="Oval 14">
            <a:extLst>
              <a:ext uri="{FF2B5EF4-FFF2-40B4-BE49-F238E27FC236}">
                <a16:creationId xmlns:a16="http://schemas.microsoft.com/office/drawing/2014/main" id="{97E0D312-D434-4C7D-9C3B-37F62907024C}"/>
              </a:ext>
            </a:extLst>
          </p:cNvPr>
          <p:cNvSpPr/>
          <p:nvPr/>
        </p:nvSpPr>
        <p:spPr bwMode="auto">
          <a:xfrm>
            <a:off x="6545400" y="2769354"/>
            <a:ext cx="175116" cy="175116"/>
          </a:xfrm>
          <a:prstGeom prst="ellipse">
            <a:avLst/>
          </a:prstGeom>
          <a:gradFill>
            <a:gsLst>
              <a:gs pos="0">
                <a:srgbClr val="92D050"/>
              </a:gs>
              <a:gs pos="60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16" name="Oval 15">
            <a:extLst>
              <a:ext uri="{FF2B5EF4-FFF2-40B4-BE49-F238E27FC236}">
                <a16:creationId xmlns:a16="http://schemas.microsoft.com/office/drawing/2014/main" id="{30953386-D6B8-435E-B392-1EDD668610F7}"/>
              </a:ext>
            </a:extLst>
          </p:cNvPr>
          <p:cNvSpPr/>
          <p:nvPr/>
        </p:nvSpPr>
        <p:spPr bwMode="auto">
          <a:xfrm>
            <a:off x="6710008" y="2615249"/>
            <a:ext cx="175116" cy="175116"/>
          </a:xfrm>
          <a:prstGeom prst="ellipse">
            <a:avLst/>
          </a:prstGeom>
          <a:gradFill>
            <a:gsLst>
              <a:gs pos="0">
                <a:srgbClr val="92D050"/>
              </a:gs>
              <a:gs pos="60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17" name="Oval 16">
            <a:extLst>
              <a:ext uri="{FF2B5EF4-FFF2-40B4-BE49-F238E27FC236}">
                <a16:creationId xmlns:a16="http://schemas.microsoft.com/office/drawing/2014/main" id="{AD14FB04-F8DE-4DAB-83ED-FD4404776488}"/>
              </a:ext>
            </a:extLst>
          </p:cNvPr>
          <p:cNvSpPr/>
          <p:nvPr/>
        </p:nvSpPr>
        <p:spPr bwMode="auto">
          <a:xfrm>
            <a:off x="6766042" y="2359580"/>
            <a:ext cx="199637" cy="199637"/>
          </a:xfrm>
          <a:prstGeom prst="ellipse">
            <a:avLst/>
          </a:prstGeom>
          <a:gradFill>
            <a:gsLst>
              <a:gs pos="0">
                <a:srgbClr val="92D050"/>
              </a:gs>
              <a:gs pos="60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grpSp>
        <p:nvGrpSpPr>
          <p:cNvPr id="18" name="Group 22527">
            <a:extLst>
              <a:ext uri="{FF2B5EF4-FFF2-40B4-BE49-F238E27FC236}">
                <a16:creationId xmlns:a16="http://schemas.microsoft.com/office/drawing/2014/main" id="{32D866DC-D8B5-4AC7-85C8-F7C80971FF99}"/>
              </a:ext>
            </a:extLst>
          </p:cNvPr>
          <p:cNvGrpSpPr>
            <a:grpSpLocks/>
          </p:cNvGrpSpPr>
          <p:nvPr/>
        </p:nvGrpSpPr>
        <p:grpSpPr bwMode="auto">
          <a:xfrm>
            <a:off x="6107295" y="3067052"/>
            <a:ext cx="47865" cy="107405"/>
            <a:chOff x="6638923" y="3405188"/>
            <a:chExt cx="64295" cy="146447"/>
          </a:xfrm>
        </p:grpSpPr>
        <p:cxnSp>
          <p:nvCxnSpPr>
            <p:cNvPr id="57" name="Straight Connector 8">
              <a:extLst>
                <a:ext uri="{FF2B5EF4-FFF2-40B4-BE49-F238E27FC236}">
                  <a16:creationId xmlns:a16="http://schemas.microsoft.com/office/drawing/2014/main" id="{2820E2C8-DD19-4D28-BEE1-CF010F9DCC6F}"/>
                </a:ext>
              </a:extLst>
            </p:cNvPr>
            <p:cNvCxnSpPr>
              <a:cxnSpLocks noChangeShapeType="1"/>
            </p:cNvCxnSpPr>
            <p:nvPr/>
          </p:nvCxnSpPr>
          <p:spPr bwMode="auto">
            <a:xfrm>
              <a:off x="6638923" y="3405188"/>
              <a:ext cx="0" cy="146447"/>
            </a:xfrm>
            <a:prstGeom prst="line">
              <a:avLst/>
            </a:prstGeom>
            <a:noFill/>
            <a:ln w="28575">
              <a:solidFill>
                <a:schemeClr val="tx2">
                  <a:lumMod val="90000"/>
                </a:schemeClr>
              </a:solidFill>
              <a:round/>
              <a:headEnd/>
              <a:tailEnd/>
            </a:ln>
            <a:extLst>
              <a:ext uri="{909E8E84-426E-40DD-AFC4-6F175D3DCCD1}">
                <a14:hiddenFill xmlns:a14="http://schemas.microsoft.com/office/drawing/2010/main">
                  <a:noFill/>
                </a14:hiddenFill>
              </a:ext>
            </a:extLst>
          </p:spPr>
        </p:cxnSp>
        <p:cxnSp>
          <p:nvCxnSpPr>
            <p:cNvPr id="58" name="Straight Connector 35">
              <a:extLst>
                <a:ext uri="{FF2B5EF4-FFF2-40B4-BE49-F238E27FC236}">
                  <a16:creationId xmlns:a16="http://schemas.microsoft.com/office/drawing/2014/main" id="{3018C051-BF8B-4932-9AF0-30C2F76E3973}"/>
                </a:ext>
              </a:extLst>
            </p:cNvPr>
            <p:cNvCxnSpPr>
              <a:cxnSpLocks noChangeShapeType="1"/>
            </p:cNvCxnSpPr>
            <p:nvPr/>
          </p:nvCxnSpPr>
          <p:spPr bwMode="auto">
            <a:xfrm>
              <a:off x="6703218" y="3405188"/>
              <a:ext cx="0" cy="146447"/>
            </a:xfrm>
            <a:prstGeom prst="line">
              <a:avLst/>
            </a:prstGeom>
            <a:noFill/>
            <a:ln w="28575">
              <a:solidFill>
                <a:schemeClr val="tx2">
                  <a:lumMod val="90000"/>
                </a:schemeClr>
              </a:solidFill>
              <a:round/>
              <a:headEnd/>
              <a:tailEnd/>
            </a:ln>
            <a:extLst>
              <a:ext uri="{909E8E84-426E-40DD-AFC4-6F175D3DCCD1}">
                <a14:hiddenFill xmlns:a14="http://schemas.microsoft.com/office/drawing/2010/main">
                  <a:noFill/>
                </a14:hiddenFill>
              </a:ext>
            </a:extLst>
          </p:spPr>
        </p:cxnSp>
      </p:grpSp>
      <p:grpSp>
        <p:nvGrpSpPr>
          <p:cNvPr id="19" name="Group 22528">
            <a:extLst>
              <a:ext uri="{FF2B5EF4-FFF2-40B4-BE49-F238E27FC236}">
                <a16:creationId xmlns:a16="http://schemas.microsoft.com/office/drawing/2014/main" id="{F7229405-09E1-4231-9E62-C4AB02C62E68}"/>
              </a:ext>
            </a:extLst>
          </p:cNvPr>
          <p:cNvGrpSpPr/>
          <p:nvPr/>
        </p:nvGrpSpPr>
        <p:grpSpPr>
          <a:xfrm>
            <a:off x="6065930" y="3161616"/>
            <a:ext cx="117328" cy="378250"/>
            <a:chOff x="6582249" y="3533775"/>
            <a:chExt cx="159544" cy="514348"/>
          </a:xfrm>
          <a:gradFill flip="none" rotWithShape="1">
            <a:gsLst>
              <a:gs pos="11000">
                <a:schemeClr val="accent2">
                  <a:lumMod val="20000"/>
                  <a:lumOff val="80000"/>
                </a:schemeClr>
              </a:gs>
              <a:gs pos="40000">
                <a:schemeClr val="accent2"/>
              </a:gs>
              <a:gs pos="100000">
                <a:schemeClr val="accent2"/>
              </a:gs>
            </a:gsLst>
            <a:path path="circle">
              <a:fillToRect l="50000" t="50000" r="50000" b="50000"/>
            </a:path>
            <a:tileRect/>
          </a:gradFill>
        </p:grpSpPr>
        <p:sp>
          <p:nvSpPr>
            <p:cNvPr id="53" name="Oval 52">
              <a:extLst>
                <a:ext uri="{FF2B5EF4-FFF2-40B4-BE49-F238E27FC236}">
                  <a16:creationId xmlns:a16="http://schemas.microsoft.com/office/drawing/2014/main" id="{754FC276-EAC4-490C-8C24-2F75D1EA7DF9}"/>
                </a:ext>
              </a:extLst>
            </p:cNvPr>
            <p:cNvSpPr/>
            <p:nvPr/>
          </p:nvSpPr>
          <p:spPr bwMode="auto">
            <a:xfrm>
              <a:off x="6582249" y="3533775"/>
              <a:ext cx="83345" cy="259556"/>
            </a:xfrm>
            <a:prstGeom prst="ellipse">
              <a:avLst/>
            </a:prstGeom>
            <a:grp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54" name="Oval 53">
              <a:extLst>
                <a:ext uri="{FF2B5EF4-FFF2-40B4-BE49-F238E27FC236}">
                  <a16:creationId xmlns:a16="http://schemas.microsoft.com/office/drawing/2014/main" id="{B5006EDE-9C74-4BD5-9602-27A76BFF7A47}"/>
                </a:ext>
              </a:extLst>
            </p:cNvPr>
            <p:cNvSpPr/>
            <p:nvPr/>
          </p:nvSpPr>
          <p:spPr bwMode="auto">
            <a:xfrm>
              <a:off x="6658448" y="3533775"/>
              <a:ext cx="83345" cy="259556"/>
            </a:xfrm>
            <a:prstGeom prst="ellipse">
              <a:avLst/>
            </a:prstGeom>
            <a:grp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55" name="Oval 54">
              <a:extLst>
                <a:ext uri="{FF2B5EF4-FFF2-40B4-BE49-F238E27FC236}">
                  <a16:creationId xmlns:a16="http://schemas.microsoft.com/office/drawing/2014/main" id="{0E9DFA24-341F-47CF-946E-D181595054AB}"/>
                </a:ext>
              </a:extLst>
            </p:cNvPr>
            <p:cNvSpPr/>
            <p:nvPr/>
          </p:nvSpPr>
          <p:spPr bwMode="auto">
            <a:xfrm>
              <a:off x="6582249" y="3788567"/>
              <a:ext cx="83345" cy="259556"/>
            </a:xfrm>
            <a:prstGeom prst="ellipse">
              <a:avLst/>
            </a:prstGeom>
            <a:grp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56" name="Oval 55">
              <a:extLst>
                <a:ext uri="{FF2B5EF4-FFF2-40B4-BE49-F238E27FC236}">
                  <a16:creationId xmlns:a16="http://schemas.microsoft.com/office/drawing/2014/main" id="{8E2D8C67-710F-43D6-9AC2-29D2BE013F02}"/>
                </a:ext>
              </a:extLst>
            </p:cNvPr>
            <p:cNvSpPr/>
            <p:nvPr/>
          </p:nvSpPr>
          <p:spPr bwMode="auto">
            <a:xfrm>
              <a:off x="6658448" y="3788567"/>
              <a:ext cx="83345" cy="259556"/>
            </a:xfrm>
            <a:prstGeom prst="ellipse">
              <a:avLst/>
            </a:prstGeom>
            <a:grp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grpSp>
      <p:sp>
        <p:nvSpPr>
          <p:cNvPr id="24" name="Oval 23">
            <a:extLst>
              <a:ext uri="{FF2B5EF4-FFF2-40B4-BE49-F238E27FC236}">
                <a16:creationId xmlns:a16="http://schemas.microsoft.com/office/drawing/2014/main" id="{290C9CC4-F237-44D6-A8B6-658E6E88195D}"/>
              </a:ext>
            </a:extLst>
          </p:cNvPr>
          <p:cNvSpPr/>
          <p:nvPr/>
        </p:nvSpPr>
        <p:spPr bwMode="auto">
          <a:xfrm rot="19122509">
            <a:off x="5452653" y="4228578"/>
            <a:ext cx="85808" cy="175116"/>
          </a:xfrm>
          <a:prstGeom prst="ellipse">
            <a:avLst/>
          </a:prstGeom>
          <a:gradFill>
            <a:gsLst>
              <a:gs pos="7000">
                <a:schemeClr val="accent6">
                  <a:lumMod val="40000"/>
                  <a:lumOff val="60000"/>
                </a:schemeClr>
              </a:gs>
              <a:gs pos="54000">
                <a:schemeClr val="accent6">
                  <a:lumMod val="60000"/>
                  <a:lumOff val="40000"/>
                </a:schemeClr>
              </a:gs>
              <a:gs pos="100000">
                <a:schemeClr val="accent6"/>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25" name="Oval 24">
            <a:extLst>
              <a:ext uri="{FF2B5EF4-FFF2-40B4-BE49-F238E27FC236}">
                <a16:creationId xmlns:a16="http://schemas.microsoft.com/office/drawing/2014/main" id="{5D99A6AE-5FED-4F24-A7FB-D86EF73C7038}"/>
              </a:ext>
            </a:extLst>
          </p:cNvPr>
          <p:cNvSpPr/>
          <p:nvPr/>
        </p:nvSpPr>
        <p:spPr bwMode="auto">
          <a:xfrm rot="19122509">
            <a:off x="5388180" y="4285202"/>
            <a:ext cx="85808" cy="175116"/>
          </a:xfrm>
          <a:prstGeom prst="ellipse">
            <a:avLst/>
          </a:prstGeom>
          <a:gradFill>
            <a:gsLst>
              <a:gs pos="7000">
                <a:schemeClr val="accent4">
                  <a:lumMod val="20000"/>
                  <a:lumOff val="80000"/>
                </a:schemeClr>
              </a:gs>
              <a:gs pos="53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26" name="Rectangle 25">
            <a:extLst>
              <a:ext uri="{FF2B5EF4-FFF2-40B4-BE49-F238E27FC236}">
                <a16:creationId xmlns:a16="http://schemas.microsoft.com/office/drawing/2014/main" id="{1C3D45B4-AA58-4414-BA91-3261304C2F4C}"/>
              </a:ext>
            </a:extLst>
          </p:cNvPr>
          <p:cNvSpPr/>
          <p:nvPr/>
        </p:nvSpPr>
        <p:spPr bwMode="auto">
          <a:xfrm rot="18960000">
            <a:off x="5512345" y="4417241"/>
            <a:ext cx="33622" cy="85766"/>
          </a:xfrm>
          <a:prstGeom prst="rect">
            <a:avLst/>
          </a:prstGeom>
          <a:gradFill>
            <a:gsLst>
              <a:gs pos="7000">
                <a:schemeClr val="accent4">
                  <a:lumMod val="20000"/>
                  <a:lumOff val="80000"/>
                </a:schemeClr>
              </a:gs>
              <a:gs pos="53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27" name="Right Arrow 48">
            <a:extLst>
              <a:ext uri="{FF2B5EF4-FFF2-40B4-BE49-F238E27FC236}">
                <a16:creationId xmlns:a16="http://schemas.microsoft.com/office/drawing/2014/main" id="{7D1C87D6-69E4-403D-8091-FFC0727CDBAF}"/>
              </a:ext>
            </a:extLst>
          </p:cNvPr>
          <p:cNvSpPr/>
          <p:nvPr/>
        </p:nvSpPr>
        <p:spPr bwMode="auto">
          <a:xfrm rot="14294635">
            <a:off x="5546339" y="3904693"/>
            <a:ext cx="402768" cy="240493"/>
          </a:xfrm>
          <a:prstGeom prst="rightArrow">
            <a:avLst/>
          </a:prstGeom>
          <a:gradFill>
            <a:gsLst>
              <a:gs pos="0">
                <a:schemeClr val="accent5">
                  <a:lumMod val="20000"/>
                  <a:lumOff val="80000"/>
                </a:schemeClr>
              </a:gs>
              <a:gs pos="45000">
                <a:schemeClr val="accent5">
                  <a:lumMod val="60000"/>
                  <a:lumOff val="40000"/>
                </a:schemeClr>
              </a:gs>
              <a:gs pos="100000">
                <a:schemeClr val="accent5"/>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algn="ctr"/>
            <a:endParaRPr lang="en-US" b="1" dirty="0">
              <a:solidFill>
                <a:schemeClr val="bg1"/>
              </a:solidFill>
              <a:latin typeface="Calibri" panose="020F0502020204030204" pitchFamily="34" charset="0"/>
            </a:endParaRPr>
          </a:p>
        </p:txBody>
      </p:sp>
      <p:sp>
        <p:nvSpPr>
          <p:cNvPr id="28" name="Oval 27">
            <a:extLst>
              <a:ext uri="{FF2B5EF4-FFF2-40B4-BE49-F238E27FC236}">
                <a16:creationId xmlns:a16="http://schemas.microsoft.com/office/drawing/2014/main" id="{8F2BB2A7-8132-428B-B870-D157EB68DCB1}"/>
              </a:ext>
            </a:extLst>
          </p:cNvPr>
          <p:cNvSpPr/>
          <p:nvPr/>
        </p:nvSpPr>
        <p:spPr bwMode="auto">
          <a:xfrm>
            <a:off x="5725855" y="1898487"/>
            <a:ext cx="994661" cy="786813"/>
          </a:xfrm>
          <a:prstGeom prst="ellipse">
            <a:avLst/>
          </a:prstGeom>
          <a:gradFill>
            <a:gsLst>
              <a:gs pos="0">
                <a:schemeClr val="accent2">
                  <a:lumMod val="20000"/>
                  <a:lumOff val="80000"/>
                </a:schemeClr>
              </a:gs>
              <a:gs pos="68000">
                <a:schemeClr val="accent1"/>
              </a:gs>
              <a:gs pos="100000">
                <a:schemeClr val="accent1"/>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29" name="Oval 28">
            <a:extLst>
              <a:ext uri="{FF2B5EF4-FFF2-40B4-BE49-F238E27FC236}">
                <a16:creationId xmlns:a16="http://schemas.microsoft.com/office/drawing/2014/main" id="{7238690D-B427-42FF-A806-0047252AAC2A}"/>
              </a:ext>
            </a:extLst>
          </p:cNvPr>
          <p:cNvSpPr/>
          <p:nvPr/>
        </p:nvSpPr>
        <p:spPr bwMode="auto">
          <a:xfrm>
            <a:off x="5513067" y="3971821"/>
            <a:ext cx="2134084" cy="1412606"/>
          </a:xfrm>
          <a:prstGeom prst="ellipse">
            <a:avLst/>
          </a:prstGeom>
          <a:solidFill>
            <a:schemeClr val="accent5"/>
          </a:soli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30" name="Oval 29">
            <a:extLst>
              <a:ext uri="{FF2B5EF4-FFF2-40B4-BE49-F238E27FC236}">
                <a16:creationId xmlns:a16="http://schemas.microsoft.com/office/drawing/2014/main" id="{5417B4EB-A45C-4960-B534-1D582A017003}"/>
              </a:ext>
            </a:extLst>
          </p:cNvPr>
          <p:cNvSpPr/>
          <p:nvPr/>
        </p:nvSpPr>
        <p:spPr bwMode="auto">
          <a:xfrm>
            <a:off x="5830611" y="4410780"/>
            <a:ext cx="1544526" cy="818377"/>
          </a:xfrm>
          <a:prstGeom prst="ellipse">
            <a:avLst/>
          </a:prstGeom>
          <a:solidFill>
            <a:schemeClr val="accent5">
              <a:lumMod val="60000"/>
              <a:lumOff val="40000"/>
            </a:schemeClr>
          </a:soli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47" name="Rounded Rectangle 53">
            <a:extLst>
              <a:ext uri="{FF2B5EF4-FFF2-40B4-BE49-F238E27FC236}">
                <a16:creationId xmlns:a16="http://schemas.microsoft.com/office/drawing/2014/main" id="{84FFB5D6-11C1-4156-9C93-DFAC8FA5D70E}"/>
              </a:ext>
            </a:extLst>
          </p:cNvPr>
          <p:cNvSpPr/>
          <p:nvPr/>
        </p:nvSpPr>
        <p:spPr bwMode="auto">
          <a:xfrm>
            <a:off x="6065814" y="2840569"/>
            <a:ext cx="59521" cy="226484"/>
          </a:xfrm>
          <a:prstGeom prst="roundRect">
            <a:avLst/>
          </a:prstGeom>
          <a:gradFill>
            <a:gsLst>
              <a:gs pos="48000">
                <a:schemeClr val="accent1">
                  <a:lumMod val="5000"/>
                  <a:lumOff val="95000"/>
                </a:schemeClr>
              </a:gs>
              <a:gs pos="0">
                <a:schemeClr val="accent2"/>
              </a:gs>
              <a:gs pos="94000">
                <a:schemeClr val="accent2"/>
              </a:gs>
            </a:gsLst>
            <a:lin ang="5400000" scaled="1"/>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48" name="Rounded Rectangle 54">
            <a:extLst>
              <a:ext uri="{FF2B5EF4-FFF2-40B4-BE49-F238E27FC236}">
                <a16:creationId xmlns:a16="http://schemas.microsoft.com/office/drawing/2014/main" id="{42AE7CF6-6EA2-4DE0-942D-B497E5FCBC6F}"/>
              </a:ext>
            </a:extLst>
          </p:cNvPr>
          <p:cNvSpPr/>
          <p:nvPr/>
        </p:nvSpPr>
        <p:spPr bwMode="auto">
          <a:xfrm>
            <a:off x="6127435" y="2840569"/>
            <a:ext cx="59521" cy="226484"/>
          </a:xfrm>
          <a:prstGeom prst="roundRect">
            <a:avLst/>
          </a:prstGeom>
          <a:gradFill>
            <a:gsLst>
              <a:gs pos="48000">
                <a:schemeClr val="accent1">
                  <a:lumMod val="5000"/>
                  <a:lumOff val="95000"/>
                </a:schemeClr>
              </a:gs>
              <a:gs pos="0">
                <a:schemeClr val="accent2"/>
              </a:gs>
              <a:gs pos="94000">
                <a:schemeClr val="accent2"/>
              </a:gs>
            </a:gsLst>
            <a:lin ang="5400000" scaled="1"/>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49" name="Rounded Rectangle 55">
            <a:extLst>
              <a:ext uri="{FF2B5EF4-FFF2-40B4-BE49-F238E27FC236}">
                <a16:creationId xmlns:a16="http://schemas.microsoft.com/office/drawing/2014/main" id="{5B47D707-DB48-4BD9-850B-C68858CDFE01}"/>
              </a:ext>
            </a:extLst>
          </p:cNvPr>
          <p:cNvSpPr/>
          <p:nvPr/>
        </p:nvSpPr>
        <p:spPr bwMode="auto">
          <a:xfrm>
            <a:off x="5945020" y="3067053"/>
            <a:ext cx="59521" cy="226484"/>
          </a:xfrm>
          <a:prstGeom prst="roundRect">
            <a:avLst/>
          </a:prstGeom>
          <a:gradFill>
            <a:gsLst>
              <a:gs pos="48000">
                <a:schemeClr val="accent1">
                  <a:lumMod val="5000"/>
                  <a:lumOff val="95000"/>
                </a:schemeClr>
              </a:gs>
              <a:gs pos="0">
                <a:schemeClr val="accent2"/>
              </a:gs>
              <a:gs pos="94000">
                <a:schemeClr val="accent2"/>
              </a:gs>
            </a:gsLst>
            <a:lin ang="5400000" scaled="1"/>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50" name="Rounded Rectangle 56">
            <a:extLst>
              <a:ext uri="{FF2B5EF4-FFF2-40B4-BE49-F238E27FC236}">
                <a16:creationId xmlns:a16="http://schemas.microsoft.com/office/drawing/2014/main" id="{DBED5DFC-C0C3-4DF5-968C-9439BE048EF1}"/>
              </a:ext>
            </a:extLst>
          </p:cNvPr>
          <p:cNvSpPr/>
          <p:nvPr/>
        </p:nvSpPr>
        <p:spPr bwMode="auto">
          <a:xfrm>
            <a:off x="6006641" y="3067053"/>
            <a:ext cx="59521" cy="226484"/>
          </a:xfrm>
          <a:prstGeom prst="roundRect">
            <a:avLst/>
          </a:prstGeom>
          <a:gradFill>
            <a:gsLst>
              <a:gs pos="48000">
                <a:schemeClr val="accent1">
                  <a:lumMod val="5000"/>
                  <a:lumOff val="95000"/>
                </a:schemeClr>
              </a:gs>
              <a:gs pos="0">
                <a:schemeClr val="accent2"/>
              </a:gs>
              <a:gs pos="94000">
                <a:schemeClr val="accent2"/>
              </a:gs>
            </a:gsLst>
            <a:lin ang="5400000" scaled="1"/>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51" name="Rounded Rectangle 57">
            <a:extLst>
              <a:ext uri="{FF2B5EF4-FFF2-40B4-BE49-F238E27FC236}">
                <a16:creationId xmlns:a16="http://schemas.microsoft.com/office/drawing/2014/main" id="{0FF3E168-1EEA-4E99-9AE2-64920128EAA9}"/>
              </a:ext>
            </a:extLst>
          </p:cNvPr>
          <p:cNvSpPr/>
          <p:nvPr/>
        </p:nvSpPr>
        <p:spPr bwMode="auto">
          <a:xfrm>
            <a:off x="6197459" y="3034572"/>
            <a:ext cx="59521" cy="226484"/>
          </a:xfrm>
          <a:prstGeom prst="roundRect">
            <a:avLst/>
          </a:prstGeom>
          <a:gradFill>
            <a:gsLst>
              <a:gs pos="48000">
                <a:schemeClr val="accent1">
                  <a:lumMod val="5000"/>
                  <a:lumOff val="95000"/>
                </a:schemeClr>
              </a:gs>
              <a:gs pos="0">
                <a:schemeClr val="accent2"/>
              </a:gs>
              <a:gs pos="94000">
                <a:schemeClr val="accent2"/>
              </a:gs>
            </a:gsLst>
            <a:lin ang="5400000" scaled="1"/>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52" name="Rounded Rectangle 58">
            <a:extLst>
              <a:ext uri="{FF2B5EF4-FFF2-40B4-BE49-F238E27FC236}">
                <a16:creationId xmlns:a16="http://schemas.microsoft.com/office/drawing/2014/main" id="{1144EE7A-7849-4229-AEE4-4A0463E539C3}"/>
              </a:ext>
            </a:extLst>
          </p:cNvPr>
          <p:cNvSpPr/>
          <p:nvPr/>
        </p:nvSpPr>
        <p:spPr bwMode="auto">
          <a:xfrm>
            <a:off x="6259080" y="3034572"/>
            <a:ext cx="59521" cy="226484"/>
          </a:xfrm>
          <a:prstGeom prst="roundRect">
            <a:avLst/>
          </a:prstGeom>
          <a:gradFill>
            <a:gsLst>
              <a:gs pos="48000">
                <a:schemeClr val="accent1">
                  <a:lumMod val="5000"/>
                  <a:lumOff val="95000"/>
                </a:schemeClr>
              </a:gs>
              <a:gs pos="0">
                <a:schemeClr val="accent2"/>
              </a:gs>
              <a:gs pos="94000">
                <a:schemeClr val="accent2"/>
              </a:gs>
            </a:gsLst>
            <a:lin ang="5400000" scaled="1"/>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32" name="Left Brace 22533">
            <a:extLst>
              <a:ext uri="{FF2B5EF4-FFF2-40B4-BE49-F238E27FC236}">
                <a16:creationId xmlns:a16="http://schemas.microsoft.com/office/drawing/2014/main" id="{F212868A-570B-46FD-A5FD-0C62ABDC06E5}"/>
              </a:ext>
            </a:extLst>
          </p:cNvPr>
          <p:cNvSpPr>
            <a:spLocks/>
          </p:cNvSpPr>
          <p:nvPr/>
        </p:nvSpPr>
        <p:spPr bwMode="auto">
          <a:xfrm>
            <a:off x="5785080" y="2877630"/>
            <a:ext cx="159939" cy="631586"/>
          </a:xfrm>
          <a:prstGeom prst="leftBrace">
            <a:avLst>
              <a:gd name="adj1" fmla="val 8300"/>
              <a:gd name="adj2" fmla="val 50000"/>
            </a:avLst>
          </a:prstGeom>
          <a:noFill/>
          <a:ln w="28575">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ctr"/>
            <a:endParaRPr lang="en-US" altLang="en-US" dirty="0">
              <a:solidFill>
                <a:schemeClr val="bg1"/>
              </a:solidFill>
              <a:latin typeface="Calibri" panose="020F0502020204030204" pitchFamily="34" charset="0"/>
            </a:endParaRPr>
          </a:p>
        </p:txBody>
      </p:sp>
      <p:sp>
        <p:nvSpPr>
          <p:cNvPr id="33" name="TextBox 32">
            <a:extLst>
              <a:ext uri="{FF2B5EF4-FFF2-40B4-BE49-F238E27FC236}">
                <a16:creationId xmlns:a16="http://schemas.microsoft.com/office/drawing/2014/main" id="{BEDE47CF-0049-4193-8053-7E55E0048859}"/>
              </a:ext>
            </a:extLst>
          </p:cNvPr>
          <p:cNvSpPr txBox="1"/>
          <p:nvPr/>
        </p:nvSpPr>
        <p:spPr>
          <a:xfrm>
            <a:off x="5857556" y="4527090"/>
            <a:ext cx="1500163" cy="646331"/>
          </a:xfrm>
          <a:prstGeom prst="rect">
            <a:avLst/>
          </a:prstGeom>
          <a:noFill/>
        </p:spPr>
        <p:txBody>
          <a:bodyPr>
            <a:spAutoFit/>
          </a:bodyPr>
          <a:lstStyle/>
          <a:p>
            <a:pPr algn="ctr">
              <a:defRPr/>
            </a:pPr>
            <a:r>
              <a:rPr lang="en-US" b="1" dirty="0">
                <a:solidFill>
                  <a:schemeClr val="bg1"/>
                </a:solidFill>
                <a:latin typeface="Calibri" panose="020F0502020204030204" pitchFamily="34" charset="0"/>
              </a:rPr>
              <a:t>B-precursor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ALL cell</a:t>
            </a:r>
          </a:p>
        </p:txBody>
      </p:sp>
      <p:sp>
        <p:nvSpPr>
          <p:cNvPr id="34" name="TextBox 72">
            <a:extLst>
              <a:ext uri="{FF2B5EF4-FFF2-40B4-BE49-F238E27FC236}">
                <a16:creationId xmlns:a16="http://schemas.microsoft.com/office/drawing/2014/main" id="{134165E7-999B-494D-8440-B36245586DB0}"/>
              </a:ext>
            </a:extLst>
          </p:cNvPr>
          <p:cNvSpPr txBox="1">
            <a:spLocks noChangeArrowheads="1"/>
          </p:cNvSpPr>
          <p:nvPr/>
        </p:nvSpPr>
        <p:spPr bwMode="auto">
          <a:xfrm>
            <a:off x="5561461" y="3574873"/>
            <a:ext cx="734321" cy="33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ctr"/>
            <a:r>
              <a:rPr lang="en-US" altLang="en-US" sz="1600" dirty="0">
                <a:solidFill>
                  <a:schemeClr val="bg1"/>
                </a:solidFill>
                <a:latin typeface="Calibri" panose="020F0502020204030204" pitchFamily="34" charset="0"/>
              </a:rPr>
              <a:t>CD19</a:t>
            </a:r>
          </a:p>
        </p:txBody>
      </p:sp>
      <p:sp>
        <p:nvSpPr>
          <p:cNvPr id="35" name="TextBox 74">
            <a:extLst>
              <a:ext uri="{FF2B5EF4-FFF2-40B4-BE49-F238E27FC236}">
                <a16:creationId xmlns:a16="http://schemas.microsoft.com/office/drawing/2014/main" id="{6F9A9039-68AB-4255-B0F4-BBCBD7549AA6}"/>
              </a:ext>
            </a:extLst>
          </p:cNvPr>
          <p:cNvSpPr txBox="1">
            <a:spLocks noChangeArrowheads="1"/>
          </p:cNvSpPr>
          <p:nvPr/>
        </p:nvSpPr>
        <p:spPr bwMode="auto">
          <a:xfrm>
            <a:off x="6430842" y="3264857"/>
            <a:ext cx="1645491" cy="33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r>
              <a:rPr lang="en-US" altLang="en-US" sz="1600" dirty="0">
                <a:solidFill>
                  <a:schemeClr val="bg1"/>
                </a:solidFill>
                <a:latin typeface="Calibri" panose="020F0502020204030204" pitchFamily="34" charset="0"/>
              </a:rPr>
              <a:t>Blinatumomab</a:t>
            </a:r>
          </a:p>
        </p:txBody>
      </p:sp>
      <p:sp>
        <p:nvSpPr>
          <p:cNvPr id="36" name="Oval 35">
            <a:extLst>
              <a:ext uri="{FF2B5EF4-FFF2-40B4-BE49-F238E27FC236}">
                <a16:creationId xmlns:a16="http://schemas.microsoft.com/office/drawing/2014/main" id="{19EBEDBD-7F5B-462C-AC43-E406481AF1BF}"/>
              </a:ext>
            </a:extLst>
          </p:cNvPr>
          <p:cNvSpPr/>
          <p:nvPr/>
        </p:nvSpPr>
        <p:spPr bwMode="auto">
          <a:xfrm>
            <a:off x="6622450" y="3602546"/>
            <a:ext cx="85808" cy="175116"/>
          </a:xfrm>
          <a:prstGeom prst="ellipse">
            <a:avLst/>
          </a:prstGeom>
          <a:gradFill>
            <a:gsLst>
              <a:gs pos="7000">
                <a:schemeClr val="accent4">
                  <a:lumMod val="20000"/>
                  <a:lumOff val="80000"/>
                </a:schemeClr>
              </a:gs>
              <a:gs pos="54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37" name="Oval 36">
            <a:extLst>
              <a:ext uri="{FF2B5EF4-FFF2-40B4-BE49-F238E27FC236}">
                <a16:creationId xmlns:a16="http://schemas.microsoft.com/office/drawing/2014/main" id="{5183C255-C4AF-4687-97E5-8164C14E396A}"/>
              </a:ext>
            </a:extLst>
          </p:cNvPr>
          <p:cNvSpPr/>
          <p:nvPr/>
        </p:nvSpPr>
        <p:spPr bwMode="auto">
          <a:xfrm>
            <a:off x="6708259" y="3602546"/>
            <a:ext cx="85808" cy="175116"/>
          </a:xfrm>
          <a:prstGeom prst="ellipse">
            <a:avLst/>
          </a:prstGeom>
          <a:gradFill>
            <a:gsLst>
              <a:gs pos="7000">
                <a:schemeClr val="accent4">
                  <a:lumMod val="20000"/>
                  <a:lumOff val="80000"/>
                </a:schemeClr>
              </a:gs>
              <a:gs pos="54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38" name="Oval 37">
            <a:extLst>
              <a:ext uri="{FF2B5EF4-FFF2-40B4-BE49-F238E27FC236}">
                <a16:creationId xmlns:a16="http://schemas.microsoft.com/office/drawing/2014/main" id="{4C38A409-C3FF-420E-8BCE-C07D9E40DCDD}"/>
              </a:ext>
            </a:extLst>
          </p:cNvPr>
          <p:cNvSpPr/>
          <p:nvPr/>
        </p:nvSpPr>
        <p:spPr bwMode="auto">
          <a:xfrm>
            <a:off x="6708259" y="3777662"/>
            <a:ext cx="85808" cy="175116"/>
          </a:xfrm>
          <a:prstGeom prst="ellipse">
            <a:avLst/>
          </a:prstGeom>
          <a:gradFill>
            <a:gsLst>
              <a:gs pos="7000">
                <a:schemeClr val="accent6">
                  <a:lumMod val="40000"/>
                  <a:lumOff val="60000"/>
                </a:schemeClr>
              </a:gs>
              <a:gs pos="54000">
                <a:schemeClr val="accent6">
                  <a:lumMod val="60000"/>
                  <a:lumOff val="40000"/>
                </a:schemeClr>
              </a:gs>
              <a:gs pos="100000">
                <a:schemeClr val="accent6"/>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39" name="Oval 38">
            <a:extLst>
              <a:ext uri="{FF2B5EF4-FFF2-40B4-BE49-F238E27FC236}">
                <a16:creationId xmlns:a16="http://schemas.microsoft.com/office/drawing/2014/main" id="{E7899AF7-1825-4C4D-A5D2-9B4A214FCFA4}"/>
              </a:ext>
            </a:extLst>
          </p:cNvPr>
          <p:cNvSpPr/>
          <p:nvPr/>
        </p:nvSpPr>
        <p:spPr bwMode="auto">
          <a:xfrm>
            <a:off x="6622450" y="3777662"/>
            <a:ext cx="85808" cy="175116"/>
          </a:xfrm>
          <a:prstGeom prst="ellipse">
            <a:avLst/>
          </a:prstGeom>
          <a:gradFill>
            <a:gsLst>
              <a:gs pos="7000">
                <a:schemeClr val="accent4">
                  <a:lumMod val="20000"/>
                  <a:lumOff val="80000"/>
                </a:schemeClr>
              </a:gs>
              <a:gs pos="54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40" name="Oval 39">
            <a:extLst>
              <a:ext uri="{FF2B5EF4-FFF2-40B4-BE49-F238E27FC236}">
                <a16:creationId xmlns:a16="http://schemas.microsoft.com/office/drawing/2014/main" id="{5976BDB4-9873-4023-86CB-0ED55CE041AE}"/>
              </a:ext>
            </a:extLst>
          </p:cNvPr>
          <p:cNvSpPr/>
          <p:nvPr/>
        </p:nvSpPr>
        <p:spPr bwMode="auto">
          <a:xfrm>
            <a:off x="6684011" y="3558546"/>
            <a:ext cx="56037" cy="56037"/>
          </a:xfrm>
          <a:prstGeom prst="ellipse">
            <a:avLst/>
          </a:prstGeom>
          <a:solidFill>
            <a:srgbClr val="FF0000"/>
          </a:soli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41" name="Rectangle 40">
            <a:extLst>
              <a:ext uri="{FF2B5EF4-FFF2-40B4-BE49-F238E27FC236}">
                <a16:creationId xmlns:a16="http://schemas.microsoft.com/office/drawing/2014/main" id="{61764434-6AAC-4090-949E-3312A64C171F}"/>
              </a:ext>
            </a:extLst>
          </p:cNvPr>
          <p:cNvSpPr/>
          <p:nvPr/>
        </p:nvSpPr>
        <p:spPr bwMode="auto">
          <a:xfrm>
            <a:off x="6639962" y="3952779"/>
            <a:ext cx="43780" cy="91059"/>
          </a:xfrm>
          <a:prstGeom prst="rect">
            <a:avLst/>
          </a:prstGeom>
          <a:gradFill>
            <a:gsLst>
              <a:gs pos="7000">
                <a:schemeClr val="accent4">
                  <a:lumMod val="20000"/>
                  <a:lumOff val="80000"/>
                </a:schemeClr>
              </a:gs>
              <a:gs pos="54000">
                <a:schemeClr val="accent4"/>
              </a:gs>
              <a:gs pos="100000">
                <a:schemeClr val="accent4">
                  <a:lumMod val="75000"/>
                </a:schemeClr>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42" name="TextBox 41">
            <a:extLst>
              <a:ext uri="{FF2B5EF4-FFF2-40B4-BE49-F238E27FC236}">
                <a16:creationId xmlns:a16="http://schemas.microsoft.com/office/drawing/2014/main" id="{3D515CE7-7EDF-4E08-9F33-724E70B960AF}"/>
              </a:ext>
            </a:extLst>
          </p:cNvPr>
          <p:cNvSpPr txBox="1"/>
          <p:nvPr/>
        </p:nvSpPr>
        <p:spPr>
          <a:xfrm>
            <a:off x="6178509" y="2830062"/>
            <a:ext cx="733154" cy="338466"/>
          </a:xfrm>
          <a:prstGeom prst="rect">
            <a:avLst/>
          </a:prstGeom>
          <a:noFill/>
        </p:spPr>
        <p:txBody>
          <a:bodyPr>
            <a:spAutoFit/>
          </a:bodyPr>
          <a:lstStyle/>
          <a:p>
            <a:pPr>
              <a:defRPr/>
            </a:pPr>
            <a:r>
              <a:rPr lang="en-US" sz="1600" b="1" dirty="0">
                <a:latin typeface="Calibri" panose="020F0502020204030204" pitchFamily="34" charset="0"/>
              </a:rPr>
              <a:t>CD3</a:t>
            </a:r>
          </a:p>
        </p:txBody>
      </p:sp>
      <p:sp>
        <p:nvSpPr>
          <p:cNvPr id="43" name="TextBox 42">
            <a:extLst>
              <a:ext uri="{FF2B5EF4-FFF2-40B4-BE49-F238E27FC236}">
                <a16:creationId xmlns:a16="http://schemas.microsoft.com/office/drawing/2014/main" id="{5945B0F6-173F-404B-B1A2-FF43CE3AC72F}"/>
              </a:ext>
            </a:extLst>
          </p:cNvPr>
          <p:cNvSpPr txBox="1"/>
          <p:nvPr/>
        </p:nvSpPr>
        <p:spPr>
          <a:xfrm>
            <a:off x="5725541" y="2114700"/>
            <a:ext cx="1009838" cy="369332"/>
          </a:xfrm>
          <a:prstGeom prst="rect">
            <a:avLst/>
          </a:prstGeom>
          <a:noFill/>
        </p:spPr>
        <p:txBody>
          <a:bodyPr>
            <a:spAutoFit/>
          </a:bodyPr>
          <a:lstStyle/>
          <a:p>
            <a:pPr algn="ctr">
              <a:defRPr/>
            </a:pPr>
            <a:r>
              <a:rPr lang="en-US" b="1" dirty="0">
                <a:solidFill>
                  <a:schemeClr val="bg1"/>
                </a:solidFill>
                <a:latin typeface="Calibri" panose="020F0502020204030204" pitchFamily="34" charset="0"/>
              </a:rPr>
              <a:t>T-cell</a:t>
            </a:r>
          </a:p>
        </p:txBody>
      </p:sp>
      <p:pic>
        <p:nvPicPr>
          <p:cNvPr id="44" name="Picture 2">
            <a:extLst>
              <a:ext uri="{FF2B5EF4-FFF2-40B4-BE49-F238E27FC236}">
                <a16:creationId xmlns:a16="http://schemas.microsoft.com/office/drawing/2014/main" id="{3FF58CD1-9EED-474A-89E6-54C23216B3AA}"/>
              </a:ext>
            </a:extLst>
          </p:cNvPr>
          <p:cNvPicPr>
            <a:picLocks noChangeAspect="1"/>
          </p:cNvPicPr>
          <p:nvPr/>
        </p:nvPicPr>
        <p:blipFill rotWithShape="1">
          <a:blip r:embed="rId5" cstate="print"/>
          <a:srcRect l="34208" t="32363" r="49981" b="53245"/>
          <a:stretch/>
        </p:blipFill>
        <p:spPr bwMode="auto">
          <a:xfrm>
            <a:off x="6100952" y="3181824"/>
            <a:ext cx="476803" cy="289747"/>
          </a:xfrm>
          <a:prstGeom prst="rect">
            <a:avLst/>
          </a:prstGeom>
          <a:noFill/>
          <a:ln w="9525">
            <a:noFill/>
            <a:miter lim="800000"/>
            <a:headEnd/>
            <a:tailEnd/>
          </a:ln>
        </p:spPr>
      </p:pic>
      <p:pic>
        <p:nvPicPr>
          <p:cNvPr id="45" name="Picture 2">
            <a:extLst>
              <a:ext uri="{FF2B5EF4-FFF2-40B4-BE49-F238E27FC236}">
                <a16:creationId xmlns:a16="http://schemas.microsoft.com/office/drawing/2014/main" id="{4D79189C-1F96-463C-A9CD-E62A95F5E323}"/>
              </a:ext>
            </a:extLst>
          </p:cNvPr>
          <p:cNvPicPr>
            <a:picLocks noChangeAspect="1"/>
          </p:cNvPicPr>
          <p:nvPr/>
        </p:nvPicPr>
        <p:blipFill rotWithShape="1">
          <a:blip r:embed="rId5" cstate="print"/>
          <a:srcRect l="34208" t="46299" r="50773" b="41039"/>
          <a:stretch/>
        </p:blipFill>
        <p:spPr bwMode="auto">
          <a:xfrm rot="10800000">
            <a:off x="6150318" y="3441837"/>
            <a:ext cx="452910" cy="254918"/>
          </a:xfrm>
          <a:prstGeom prst="rect">
            <a:avLst/>
          </a:prstGeom>
          <a:noFill/>
          <a:ln w="9525">
            <a:noFill/>
            <a:miter lim="800000"/>
            <a:headEnd/>
            <a:tailEnd/>
          </a:ln>
        </p:spPr>
      </p:pic>
      <p:sp>
        <p:nvSpPr>
          <p:cNvPr id="46" name="Right Arrow 47">
            <a:extLst>
              <a:ext uri="{FF2B5EF4-FFF2-40B4-BE49-F238E27FC236}">
                <a16:creationId xmlns:a16="http://schemas.microsoft.com/office/drawing/2014/main" id="{2237C49A-D6E7-49E0-8884-3822BC0FEEC8}"/>
              </a:ext>
            </a:extLst>
          </p:cNvPr>
          <p:cNvSpPr/>
          <p:nvPr/>
        </p:nvSpPr>
        <p:spPr bwMode="auto">
          <a:xfrm rot="16030331">
            <a:off x="6123639" y="3698640"/>
            <a:ext cx="402767" cy="239325"/>
          </a:xfrm>
          <a:prstGeom prst="rightArrow">
            <a:avLst/>
          </a:prstGeom>
          <a:gradFill>
            <a:gsLst>
              <a:gs pos="0">
                <a:schemeClr val="accent5">
                  <a:lumMod val="20000"/>
                  <a:lumOff val="80000"/>
                </a:schemeClr>
              </a:gs>
              <a:gs pos="45000">
                <a:schemeClr val="accent5">
                  <a:lumMod val="60000"/>
                  <a:lumOff val="40000"/>
                </a:schemeClr>
              </a:gs>
              <a:gs pos="100000">
                <a:schemeClr val="accent5"/>
              </a:gs>
            </a:gsLst>
            <a:path path="circle">
              <a:fillToRect l="50000" t="50000" r="50000" b="50000"/>
            </a:path>
          </a:gradFill>
          <a:ln w="3175" cap="flat" cmpd="sng" algn="ctr">
            <a:solidFill>
              <a:schemeClr val="bg2">
                <a:lumMod val="10000"/>
              </a:schemeClr>
            </a:solidFill>
            <a:prstDash val="solid"/>
            <a:round/>
            <a:headEnd type="none" w="med" len="med"/>
            <a:tailEnd type="none" w="med" len="med"/>
          </a:ln>
          <a:effectLst/>
        </p:spPr>
        <p:txBody>
          <a:bodyPr anchor="ctr"/>
          <a:lstStyle/>
          <a:p>
            <a:pPr algn="ctr"/>
            <a:endParaRPr lang="en-US" b="1" dirty="0">
              <a:solidFill>
                <a:schemeClr val="bg1"/>
              </a:solidFill>
              <a:latin typeface="Calibri" panose="020F0502020204030204" pitchFamily="34" charset="0"/>
            </a:endParaRPr>
          </a:p>
        </p:txBody>
      </p:sp>
      <p:sp>
        <p:nvSpPr>
          <p:cNvPr id="60" name="Oval 59">
            <a:extLst>
              <a:ext uri="{FF2B5EF4-FFF2-40B4-BE49-F238E27FC236}">
                <a16:creationId xmlns:a16="http://schemas.microsoft.com/office/drawing/2014/main" id="{D57328CE-CFBF-43F8-971E-2A1FD3EFA8F6}"/>
              </a:ext>
            </a:extLst>
          </p:cNvPr>
          <p:cNvSpPr/>
          <p:nvPr/>
        </p:nvSpPr>
        <p:spPr bwMode="auto">
          <a:xfrm>
            <a:off x="1315687" y="2427820"/>
            <a:ext cx="2007087" cy="1841092"/>
          </a:xfrm>
          <a:prstGeom prst="ellipse">
            <a:avLst/>
          </a:prstGeom>
          <a:gradFill>
            <a:gsLst>
              <a:gs pos="0">
                <a:schemeClr val="accent2">
                  <a:lumMod val="20000"/>
                  <a:lumOff val="80000"/>
                </a:schemeClr>
              </a:gs>
              <a:gs pos="50000">
                <a:schemeClr val="accent2">
                  <a:lumMod val="60000"/>
                  <a:lumOff val="40000"/>
                </a:schemeClr>
              </a:gs>
              <a:gs pos="100000">
                <a:schemeClr val="accent2"/>
              </a:gs>
            </a:gsLst>
            <a:path path="circle">
              <a:fillToRect l="50000" t="50000" r="50000" b="50000"/>
            </a:path>
          </a:gradFill>
          <a:ln w="12700"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61" name="Oval 60">
            <a:extLst>
              <a:ext uri="{FF2B5EF4-FFF2-40B4-BE49-F238E27FC236}">
                <a16:creationId xmlns:a16="http://schemas.microsoft.com/office/drawing/2014/main" id="{8C92BD5E-D207-477B-AFF3-6AB97D808B98}"/>
              </a:ext>
            </a:extLst>
          </p:cNvPr>
          <p:cNvSpPr/>
          <p:nvPr/>
        </p:nvSpPr>
        <p:spPr bwMode="auto">
          <a:xfrm>
            <a:off x="2116680" y="2961736"/>
            <a:ext cx="1091008" cy="957368"/>
          </a:xfrm>
          <a:prstGeom prst="ellipse">
            <a:avLst/>
          </a:prstGeom>
          <a:gradFill flip="none" rotWithShape="1">
            <a:gsLst>
              <a:gs pos="0">
                <a:schemeClr val="accent3">
                  <a:lumMod val="40000"/>
                  <a:lumOff val="60000"/>
                </a:schemeClr>
              </a:gs>
              <a:gs pos="50000">
                <a:schemeClr val="accent3"/>
              </a:gs>
              <a:gs pos="100000">
                <a:schemeClr val="accent3">
                  <a:lumMod val="50000"/>
                </a:schemeClr>
              </a:gs>
            </a:gsLst>
            <a:path path="circle">
              <a:fillToRect l="50000" t="50000" r="50000" b="50000"/>
            </a:path>
            <a:tileRect/>
          </a:gradFill>
          <a:ln w="12700" cap="flat" cmpd="sng" algn="ctr">
            <a:solidFill>
              <a:schemeClr val="bg2">
                <a:lumMod val="10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62" name="Freeform 93">
            <a:extLst>
              <a:ext uri="{FF2B5EF4-FFF2-40B4-BE49-F238E27FC236}">
                <a16:creationId xmlns:a16="http://schemas.microsoft.com/office/drawing/2014/main" id="{B6CBC0D0-0EA2-4846-9EA8-3AE126FFFBCF}"/>
              </a:ext>
            </a:extLst>
          </p:cNvPr>
          <p:cNvSpPr/>
          <p:nvPr/>
        </p:nvSpPr>
        <p:spPr bwMode="auto">
          <a:xfrm>
            <a:off x="2582471" y="3145335"/>
            <a:ext cx="469128" cy="341749"/>
          </a:xfrm>
          <a:custGeom>
            <a:avLst/>
            <a:gdLst>
              <a:gd name="connsiteX0" fmla="*/ 13727 w 647237"/>
              <a:gd name="connsiteY0" fmla="*/ 0 h 471487"/>
              <a:gd name="connsiteX1" fmla="*/ 32777 w 647237"/>
              <a:gd name="connsiteY1" fmla="*/ 192881 h 471487"/>
              <a:gd name="connsiteX2" fmla="*/ 299477 w 647237"/>
              <a:gd name="connsiteY2" fmla="*/ 135731 h 471487"/>
              <a:gd name="connsiteX3" fmla="*/ 330433 w 647237"/>
              <a:gd name="connsiteY3" fmla="*/ 342900 h 471487"/>
              <a:gd name="connsiteX4" fmla="*/ 609039 w 647237"/>
              <a:gd name="connsiteY4" fmla="*/ 273843 h 471487"/>
              <a:gd name="connsiteX5" fmla="*/ 637614 w 647237"/>
              <a:gd name="connsiteY5" fmla="*/ 471487 h 47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237" h="471487">
                <a:moveTo>
                  <a:pt x="13727" y="0"/>
                </a:moveTo>
                <a:cubicBezTo>
                  <a:pt x="-561" y="85129"/>
                  <a:pt x="-14848" y="170259"/>
                  <a:pt x="32777" y="192881"/>
                </a:cubicBezTo>
                <a:cubicBezTo>
                  <a:pt x="80402" y="215503"/>
                  <a:pt x="249868" y="110728"/>
                  <a:pt x="299477" y="135731"/>
                </a:cubicBezTo>
                <a:cubicBezTo>
                  <a:pt x="349086" y="160734"/>
                  <a:pt x="278839" y="319881"/>
                  <a:pt x="330433" y="342900"/>
                </a:cubicBezTo>
                <a:cubicBezTo>
                  <a:pt x="382027" y="365919"/>
                  <a:pt x="557842" y="252412"/>
                  <a:pt x="609039" y="273843"/>
                </a:cubicBezTo>
                <a:cubicBezTo>
                  <a:pt x="660236" y="295274"/>
                  <a:pt x="648925" y="383380"/>
                  <a:pt x="637614" y="471487"/>
                </a:cubicBezTo>
              </a:path>
            </a:pathLst>
          </a:custGeom>
          <a:noFill/>
          <a:ln w="44450" cap="flat" cmpd="sng" algn="ctr">
            <a:solidFill>
              <a:schemeClr val="tx1">
                <a:lumMod val="95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63" name="Freeform 94">
            <a:extLst>
              <a:ext uri="{FF2B5EF4-FFF2-40B4-BE49-F238E27FC236}">
                <a16:creationId xmlns:a16="http://schemas.microsoft.com/office/drawing/2014/main" id="{02DC588B-FD1D-442E-8ADB-2A99D29A9F7C}"/>
              </a:ext>
            </a:extLst>
          </p:cNvPr>
          <p:cNvSpPr/>
          <p:nvPr/>
        </p:nvSpPr>
        <p:spPr bwMode="auto">
          <a:xfrm>
            <a:off x="2543118" y="3178474"/>
            <a:ext cx="624468" cy="239224"/>
          </a:xfrm>
          <a:custGeom>
            <a:avLst/>
            <a:gdLst>
              <a:gd name="connsiteX0" fmla="*/ 0 w 862013"/>
              <a:gd name="connsiteY0" fmla="*/ 53313 h 330654"/>
              <a:gd name="connsiteX1" fmla="*/ 259557 w 862013"/>
              <a:gd name="connsiteY1" fmla="*/ 8069 h 330654"/>
              <a:gd name="connsiteX2" fmla="*/ 273844 w 862013"/>
              <a:gd name="connsiteY2" fmla="*/ 198569 h 330654"/>
              <a:gd name="connsiteX3" fmla="*/ 502444 w 862013"/>
              <a:gd name="connsiteY3" fmla="*/ 148563 h 330654"/>
              <a:gd name="connsiteX4" fmla="*/ 564357 w 862013"/>
              <a:gd name="connsiteY4" fmla="*/ 322394 h 330654"/>
              <a:gd name="connsiteX5" fmla="*/ 862013 w 862013"/>
              <a:gd name="connsiteY5" fmla="*/ 286676 h 330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2013" h="330654">
                <a:moveTo>
                  <a:pt x="0" y="53313"/>
                </a:moveTo>
                <a:cubicBezTo>
                  <a:pt x="106958" y="18586"/>
                  <a:pt x="213916" y="-16140"/>
                  <a:pt x="259557" y="8069"/>
                </a:cubicBezTo>
                <a:cubicBezTo>
                  <a:pt x="305198" y="32278"/>
                  <a:pt x="233363" y="175153"/>
                  <a:pt x="273844" y="198569"/>
                </a:cubicBezTo>
                <a:cubicBezTo>
                  <a:pt x="314325" y="221985"/>
                  <a:pt x="454025" y="127926"/>
                  <a:pt x="502444" y="148563"/>
                </a:cubicBezTo>
                <a:cubicBezTo>
                  <a:pt x="550863" y="169200"/>
                  <a:pt x="504429" y="299375"/>
                  <a:pt x="564357" y="322394"/>
                </a:cubicBezTo>
                <a:cubicBezTo>
                  <a:pt x="624285" y="345413"/>
                  <a:pt x="743149" y="316044"/>
                  <a:pt x="862013" y="286676"/>
                </a:cubicBezTo>
              </a:path>
            </a:pathLst>
          </a:custGeom>
          <a:noFill/>
          <a:ln w="44450" cap="flat" cmpd="sng" algn="ctr">
            <a:solidFill>
              <a:schemeClr val="tx1">
                <a:lumMod val="95000"/>
              </a:schemeClr>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grpSp>
        <p:nvGrpSpPr>
          <p:cNvPr id="64" name="Group 62">
            <a:extLst>
              <a:ext uri="{FF2B5EF4-FFF2-40B4-BE49-F238E27FC236}">
                <a16:creationId xmlns:a16="http://schemas.microsoft.com/office/drawing/2014/main" id="{7BFB4418-D8C8-4313-87FC-47E0579A7C21}"/>
              </a:ext>
            </a:extLst>
          </p:cNvPr>
          <p:cNvGrpSpPr>
            <a:grpSpLocks/>
          </p:cNvGrpSpPr>
          <p:nvPr/>
        </p:nvGrpSpPr>
        <p:grpSpPr bwMode="auto">
          <a:xfrm>
            <a:off x="2633413" y="3189571"/>
            <a:ext cx="490263" cy="250849"/>
            <a:chOff x="7081838" y="3552824"/>
            <a:chExt cx="676275" cy="346076"/>
          </a:xfrm>
        </p:grpSpPr>
        <p:cxnSp>
          <p:nvCxnSpPr>
            <p:cNvPr id="98" name="Straight Connector 32">
              <a:extLst>
                <a:ext uri="{FF2B5EF4-FFF2-40B4-BE49-F238E27FC236}">
                  <a16:creationId xmlns:a16="http://schemas.microsoft.com/office/drawing/2014/main" id="{9950A9DF-1418-488D-8564-60336C4F15DF}"/>
                </a:ext>
              </a:extLst>
            </p:cNvPr>
            <p:cNvCxnSpPr>
              <a:cxnSpLocks noChangeShapeType="1"/>
            </p:cNvCxnSpPr>
            <p:nvPr/>
          </p:nvCxnSpPr>
          <p:spPr bwMode="auto">
            <a:xfrm flipV="1">
              <a:off x="7081838" y="3552824"/>
              <a:ext cx="111918" cy="54770"/>
            </a:xfrm>
            <a:prstGeom prst="line">
              <a:avLst/>
            </a:prstGeom>
            <a:noFill/>
            <a:ln w="19050" algn="ctr">
              <a:solidFill>
                <a:srgbClr val="FF0000"/>
              </a:solidFill>
              <a:round/>
              <a:headEnd/>
              <a:tailEnd/>
            </a:ln>
            <a:extLst>
              <a:ext uri="{909E8E84-426E-40DD-AFC4-6F175D3DCCD1}">
                <a14:hiddenFill xmlns:a14="http://schemas.microsoft.com/office/drawing/2010/main">
                  <a:noFill/>
                </a14:hiddenFill>
              </a:ext>
            </a:extLst>
          </p:spPr>
        </p:cxnSp>
        <p:cxnSp>
          <p:nvCxnSpPr>
            <p:cNvPr id="99" name="Straight Connector 39">
              <a:extLst>
                <a:ext uri="{FF2B5EF4-FFF2-40B4-BE49-F238E27FC236}">
                  <a16:creationId xmlns:a16="http://schemas.microsoft.com/office/drawing/2014/main" id="{08DBDB33-35C7-4E77-BBE1-6352A8CB7F98}"/>
                </a:ext>
              </a:extLst>
            </p:cNvPr>
            <p:cNvCxnSpPr>
              <a:cxnSpLocks noChangeShapeType="1"/>
            </p:cNvCxnSpPr>
            <p:nvPr/>
          </p:nvCxnSpPr>
          <p:spPr bwMode="auto">
            <a:xfrm flipV="1">
              <a:off x="7121525" y="3580209"/>
              <a:ext cx="98425" cy="60722"/>
            </a:xfrm>
            <a:prstGeom prst="line">
              <a:avLst/>
            </a:prstGeom>
            <a:noFill/>
            <a:ln w="19050" algn="ctr">
              <a:solidFill>
                <a:srgbClr val="FF0000"/>
              </a:solidFill>
              <a:round/>
              <a:headEnd/>
              <a:tailEnd/>
            </a:ln>
            <a:extLst>
              <a:ext uri="{909E8E84-426E-40DD-AFC4-6F175D3DCCD1}">
                <a14:hiddenFill xmlns:a14="http://schemas.microsoft.com/office/drawing/2010/main">
                  <a:noFill/>
                </a14:hiddenFill>
              </a:ext>
            </a:extLst>
          </p:spPr>
        </p:cxnSp>
        <p:cxnSp>
          <p:nvCxnSpPr>
            <p:cNvPr id="100" name="Straight Connector 41">
              <a:extLst>
                <a:ext uri="{FF2B5EF4-FFF2-40B4-BE49-F238E27FC236}">
                  <a16:creationId xmlns:a16="http://schemas.microsoft.com/office/drawing/2014/main" id="{696CFF4D-D7AB-42F7-BBC0-446029EB23E9}"/>
                </a:ext>
              </a:extLst>
            </p:cNvPr>
            <p:cNvCxnSpPr>
              <a:cxnSpLocks noChangeShapeType="1"/>
            </p:cNvCxnSpPr>
            <p:nvPr/>
          </p:nvCxnSpPr>
          <p:spPr bwMode="auto">
            <a:xfrm>
              <a:off x="7096126" y="3552824"/>
              <a:ext cx="69849" cy="0"/>
            </a:xfrm>
            <a:prstGeom prst="line">
              <a:avLst/>
            </a:prstGeom>
            <a:noFill/>
            <a:ln w="19050" algn="ctr">
              <a:solidFill>
                <a:srgbClr val="FF0000"/>
              </a:solidFill>
              <a:round/>
              <a:headEnd/>
              <a:tailEnd/>
            </a:ln>
            <a:extLst>
              <a:ext uri="{909E8E84-426E-40DD-AFC4-6F175D3DCCD1}">
                <a14:hiddenFill xmlns:a14="http://schemas.microsoft.com/office/drawing/2010/main">
                  <a:noFill/>
                </a14:hiddenFill>
              </a:ext>
            </a:extLst>
          </p:spPr>
        </p:cxnSp>
        <p:cxnSp>
          <p:nvCxnSpPr>
            <p:cNvPr id="101" name="Straight Connector 43">
              <a:extLst>
                <a:ext uri="{FF2B5EF4-FFF2-40B4-BE49-F238E27FC236}">
                  <a16:creationId xmlns:a16="http://schemas.microsoft.com/office/drawing/2014/main" id="{3B552277-E35E-42DD-84DF-414842894AD7}"/>
                </a:ext>
              </a:extLst>
            </p:cNvPr>
            <p:cNvCxnSpPr>
              <a:cxnSpLocks noChangeShapeType="1"/>
            </p:cNvCxnSpPr>
            <p:nvPr/>
          </p:nvCxnSpPr>
          <p:spPr bwMode="auto">
            <a:xfrm flipV="1">
              <a:off x="7243763" y="3640931"/>
              <a:ext cx="42862" cy="47721"/>
            </a:xfrm>
            <a:prstGeom prst="line">
              <a:avLst/>
            </a:prstGeom>
            <a:noFill/>
            <a:ln w="19050" algn="ctr">
              <a:solidFill>
                <a:srgbClr val="FF0000"/>
              </a:solidFill>
              <a:round/>
              <a:headEnd/>
              <a:tailEnd/>
            </a:ln>
            <a:extLst>
              <a:ext uri="{909E8E84-426E-40DD-AFC4-6F175D3DCCD1}">
                <a14:hiddenFill xmlns:a14="http://schemas.microsoft.com/office/drawing/2010/main">
                  <a:noFill/>
                </a14:hiddenFill>
              </a:ext>
            </a:extLst>
          </p:spPr>
        </p:cxnSp>
        <p:cxnSp>
          <p:nvCxnSpPr>
            <p:cNvPr id="102" name="Straight Connector 45">
              <a:extLst>
                <a:ext uri="{FF2B5EF4-FFF2-40B4-BE49-F238E27FC236}">
                  <a16:creationId xmlns:a16="http://schemas.microsoft.com/office/drawing/2014/main" id="{65B60F36-1B7C-4951-9668-892F0E9F99A5}"/>
                </a:ext>
              </a:extLst>
            </p:cNvPr>
            <p:cNvCxnSpPr>
              <a:cxnSpLocks noChangeShapeType="1"/>
            </p:cNvCxnSpPr>
            <p:nvPr/>
          </p:nvCxnSpPr>
          <p:spPr bwMode="auto">
            <a:xfrm flipV="1">
              <a:off x="7243763" y="3611164"/>
              <a:ext cx="109866" cy="113111"/>
            </a:xfrm>
            <a:prstGeom prst="line">
              <a:avLst/>
            </a:prstGeom>
            <a:noFill/>
            <a:ln w="19050" algn="ctr">
              <a:solidFill>
                <a:srgbClr val="FF0000"/>
              </a:solidFill>
              <a:round/>
              <a:headEnd/>
              <a:tailEnd/>
            </a:ln>
            <a:extLst>
              <a:ext uri="{909E8E84-426E-40DD-AFC4-6F175D3DCCD1}">
                <a14:hiddenFill xmlns:a14="http://schemas.microsoft.com/office/drawing/2010/main">
                  <a:noFill/>
                </a14:hiddenFill>
              </a:ext>
            </a:extLst>
          </p:spPr>
        </p:cxnSp>
        <p:cxnSp>
          <p:nvCxnSpPr>
            <p:cNvPr id="103" name="Straight Connector 47">
              <a:extLst>
                <a:ext uri="{FF2B5EF4-FFF2-40B4-BE49-F238E27FC236}">
                  <a16:creationId xmlns:a16="http://schemas.microsoft.com/office/drawing/2014/main" id="{762C7F44-F68D-4399-BF68-F6DFCF29F82B}"/>
                </a:ext>
              </a:extLst>
            </p:cNvPr>
            <p:cNvCxnSpPr>
              <a:cxnSpLocks noChangeShapeType="1"/>
            </p:cNvCxnSpPr>
            <p:nvPr/>
          </p:nvCxnSpPr>
          <p:spPr bwMode="auto">
            <a:xfrm flipV="1">
              <a:off x="7296315" y="3665338"/>
              <a:ext cx="85559" cy="45047"/>
            </a:xfrm>
            <a:prstGeom prst="line">
              <a:avLst/>
            </a:prstGeom>
            <a:noFill/>
            <a:ln w="19050" algn="ctr">
              <a:solidFill>
                <a:srgbClr val="FF0000"/>
              </a:solidFill>
              <a:round/>
              <a:headEnd/>
              <a:tailEnd/>
            </a:ln>
            <a:extLst>
              <a:ext uri="{909E8E84-426E-40DD-AFC4-6F175D3DCCD1}">
                <a14:hiddenFill xmlns:a14="http://schemas.microsoft.com/office/drawing/2010/main">
                  <a:noFill/>
                </a14:hiddenFill>
              </a:ext>
            </a:extLst>
          </p:spPr>
        </p:cxnSp>
        <p:cxnSp>
          <p:nvCxnSpPr>
            <p:cNvPr id="104" name="Straight Connector 49">
              <a:extLst>
                <a:ext uri="{FF2B5EF4-FFF2-40B4-BE49-F238E27FC236}">
                  <a16:creationId xmlns:a16="http://schemas.microsoft.com/office/drawing/2014/main" id="{C9130539-CE23-4118-9B7A-72745FDC3D09}"/>
                </a:ext>
              </a:extLst>
            </p:cNvPr>
            <p:cNvCxnSpPr>
              <a:cxnSpLocks noChangeShapeType="1"/>
            </p:cNvCxnSpPr>
            <p:nvPr/>
          </p:nvCxnSpPr>
          <p:spPr bwMode="auto">
            <a:xfrm flipV="1">
              <a:off x="7384255" y="3687861"/>
              <a:ext cx="64295" cy="24905"/>
            </a:xfrm>
            <a:prstGeom prst="line">
              <a:avLst/>
            </a:prstGeom>
            <a:noFill/>
            <a:ln w="19050" algn="ctr">
              <a:solidFill>
                <a:srgbClr val="FF0000"/>
              </a:solidFill>
              <a:round/>
              <a:headEnd/>
              <a:tailEnd/>
            </a:ln>
            <a:extLst>
              <a:ext uri="{909E8E84-426E-40DD-AFC4-6F175D3DCCD1}">
                <a14:hiddenFill xmlns:a14="http://schemas.microsoft.com/office/drawing/2010/main">
                  <a:noFill/>
                </a14:hiddenFill>
              </a:ext>
            </a:extLst>
          </p:spPr>
        </p:cxnSp>
        <p:cxnSp>
          <p:nvCxnSpPr>
            <p:cNvPr id="105" name="Straight Connector 51">
              <a:extLst>
                <a:ext uri="{FF2B5EF4-FFF2-40B4-BE49-F238E27FC236}">
                  <a16:creationId xmlns:a16="http://schemas.microsoft.com/office/drawing/2014/main" id="{EC8FDA44-A5C7-416D-B9E1-EB64BD26A625}"/>
                </a:ext>
              </a:extLst>
            </p:cNvPr>
            <p:cNvCxnSpPr>
              <a:cxnSpLocks noChangeShapeType="1"/>
            </p:cNvCxnSpPr>
            <p:nvPr/>
          </p:nvCxnSpPr>
          <p:spPr bwMode="auto">
            <a:xfrm flipV="1">
              <a:off x="7384255" y="3688652"/>
              <a:ext cx="90489" cy="108648"/>
            </a:xfrm>
            <a:prstGeom prst="line">
              <a:avLst/>
            </a:prstGeom>
            <a:noFill/>
            <a:ln w="19050" algn="ctr">
              <a:solidFill>
                <a:srgbClr val="FF0000"/>
              </a:solidFill>
              <a:round/>
              <a:headEnd/>
              <a:tailEnd/>
            </a:ln>
            <a:extLst>
              <a:ext uri="{909E8E84-426E-40DD-AFC4-6F175D3DCCD1}">
                <a14:hiddenFill xmlns:a14="http://schemas.microsoft.com/office/drawing/2010/main">
                  <a:noFill/>
                </a14:hiddenFill>
              </a:ext>
            </a:extLst>
          </p:spPr>
        </p:cxnSp>
        <p:cxnSp>
          <p:nvCxnSpPr>
            <p:cNvPr id="106" name="Straight Connector 53">
              <a:extLst>
                <a:ext uri="{FF2B5EF4-FFF2-40B4-BE49-F238E27FC236}">
                  <a16:creationId xmlns:a16="http://schemas.microsoft.com/office/drawing/2014/main" id="{518DBAA0-4AC6-48F9-AD77-0D0EB335CCD4}"/>
                </a:ext>
              </a:extLst>
            </p:cNvPr>
            <p:cNvCxnSpPr>
              <a:cxnSpLocks noChangeShapeType="1"/>
            </p:cNvCxnSpPr>
            <p:nvPr/>
          </p:nvCxnSpPr>
          <p:spPr bwMode="auto">
            <a:xfrm flipV="1">
              <a:off x="7448550" y="3712766"/>
              <a:ext cx="47625" cy="84534"/>
            </a:xfrm>
            <a:prstGeom prst="line">
              <a:avLst/>
            </a:prstGeom>
            <a:noFill/>
            <a:ln w="19050" algn="ctr">
              <a:solidFill>
                <a:srgbClr val="FF0000"/>
              </a:solidFill>
              <a:round/>
              <a:headEnd/>
              <a:tailEnd/>
            </a:ln>
            <a:extLst>
              <a:ext uri="{909E8E84-426E-40DD-AFC4-6F175D3DCCD1}">
                <a14:hiddenFill xmlns:a14="http://schemas.microsoft.com/office/drawing/2010/main">
                  <a:noFill/>
                </a14:hiddenFill>
              </a:ext>
            </a:extLst>
          </p:spPr>
        </p:cxnSp>
        <p:cxnSp>
          <p:nvCxnSpPr>
            <p:cNvPr id="107" name="Straight Connector 55">
              <a:extLst>
                <a:ext uri="{FF2B5EF4-FFF2-40B4-BE49-F238E27FC236}">
                  <a16:creationId xmlns:a16="http://schemas.microsoft.com/office/drawing/2014/main" id="{CFCE2E1A-2651-4A0C-A49E-7D204FBE8E7F}"/>
                </a:ext>
              </a:extLst>
            </p:cNvPr>
            <p:cNvCxnSpPr>
              <a:cxnSpLocks noChangeShapeType="1"/>
            </p:cNvCxnSpPr>
            <p:nvPr/>
          </p:nvCxnSpPr>
          <p:spPr bwMode="auto">
            <a:xfrm flipV="1">
              <a:off x="7512844" y="3755033"/>
              <a:ext cx="69056" cy="66477"/>
            </a:xfrm>
            <a:prstGeom prst="line">
              <a:avLst/>
            </a:prstGeom>
            <a:noFill/>
            <a:ln w="19050" algn="ctr">
              <a:solidFill>
                <a:srgbClr val="FF0000"/>
              </a:solidFill>
              <a:round/>
              <a:headEnd/>
              <a:tailEnd/>
            </a:ln>
            <a:extLst>
              <a:ext uri="{909E8E84-426E-40DD-AFC4-6F175D3DCCD1}">
                <a14:hiddenFill xmlns:a14="http://schemas.microsoft.com/office/drawing/2010/main">
                  <a:noFill/>
                </a14:hiddenFill>
              </a:ext>
            </a:extLst>
          </p:spPr>
        </p:cxnSp>
        <p:cxnSp>
          <p:nvCxnSpPr>
            <p:cNvPr id="108" name="Straight Connector 57">
              <a:extLst>
                <a:ext uri="{FF2B5EF4-FFF2-40B4-BE49-F238E27FC236}">
                  <a16:creationId xmlns:a16="http://schemas.microsoft.com/office/drawing/2014/main" id="{6733D3B9-D909-42A9-A4CF-907612BD211A}"/>
                </a:ext>
              </a:extLst>
            </p:cNvPr>
            <p:cNvCxnSpPr>
              <a:cxnSpLocks noChangeShapeType="1"/>
            </p:cNvCxnSpPr>
            <p:nvPr/>
          </p:nvCxnSpPr>
          <p:spPr bwMode="auto">
            <a:xfrm flipV="1">
              <a:off x="7512844" y="3762375"/>
              <a:ext cx="142875" cy="91604"/>
            </a:xfrm>
            <a:prstGeom prst="line">
              <a:avLst/>
            </a:prstGeom>
            <a:noFill/>
            <a:ln w="19050" algn="ctr">
              <a:solidFill>
                <a:srgbClr val="FF0000"/>
              </a:solidFill>
              <a:round/>
              <a:headEnd/>
              <a:tailEnd/>
            </a:ln>
            <a:extLst>
              <a:ext uri="{909E8E84-426E-40DD-AFC4-6F175D3DCCD1}">
                <a14:hiddenFill xmlns:a14="http://schemas.microsoft.com/office/drawing/2010/main">
                  <a:noFill/>
                </a14:hiddenFill>
              </a:ext>
            </a:extLst>
          </p:spPr>
        </p:cxnSp>
        <p:cxnSp>
          <p:nvCxnSpPr>
            <p:cNvPr id="109" name="Straight Connector 59">
              <a:extLst>
                <a:ext uri="{FF2B5EF4-FFF2-40B4-BE49-F238E27FC236}">
                  <a16:creationId xmlns:a16="http://schemas.microsoft.com/office/drawing/2014/main" id="{2DBAB957-35AD-455B-9281-7A1408E89AB5}"/>
                </a:ext>
              </a:extLst>
            </p:cNvPr>
            <p:cNvCxnSpPr>
              <a:cxnSpLocks noChangeShapeType="1"/>
            </p:cNvCxnSpPr>
            <p:nvPr/>
          </p:nvCxnSpPr>
          <p:spPr bwMode="auto">
            <a:xfrm flipV="1">
              <a:off x="7600950" y="3795319"/>
              <a:ext cx="76298" cy="32469"/>
            </a:xfrm>
            <a:prstGeom prst="line">
              <a:avLst/>
            </a:prstGeom>
            <a:noFill/>
            <a:ln w="19050" algn="ctr">
              <a:solidFill>
                <a:srgbClr val="FF0000"/>
              </a:solidFill>
              <a:round/>
              <a:headEnd/>
              <a:tailEnd/>
            </a:ln>
            <a:extLst>
              <a:ext uri="{909E8E84-426E-40DD-AFC4-6F175D3DCCD1}">
                <a14:hiddenFill xmlns:a14="http://schemas.microsoft.com/office/drawing/2010/main">
                  <a:noFill/>
                </a14:hiddenFill>
              </a:ext>
            </a:extLst>
          </p:spPr>
        </p:cxnSp>
        <p:cxnSp>
          <p:nvCxnSpPr>
            <p:cNvPr id="110" name="Straight Connector 61">
              <a:extLst>
                <a:ext uri="{FF2B5EF4-FFF2-40B4-BE49-F238E27FC236}">
                  <a16:creationId xmlns:a16="http://schemas.microsoft.com/office/drawing/2014/main" id="{FB229916-4C81-4E01-9064-BEEA98742E5E}"/>
                </a:ext>
              </a:extLst>
            </p:cNvPr>
            <p:cNvCxnSpPr>
              <a:cxnSpLocks noChangeShapeType="1"/>
            </p:cNvCxnSpPr>
            <p:nvPr/>
          </p:nvCxnSpPr>
          <p:spPr bwMode="auto">
            <a:xfrm flipV="1">
              <a:off x="7703344" y="3821510"/>
              <a:ext cx="54769" cy="77390"/>
            </a:xfrm>
            <a:prstGeom prst="line">
              <a:avLst/>
            </a:prstGeom>
            <a:noFill/>
            <a:ln w="19050" algn="ctr">
              <a:solidFill>
                <a:srgbClr val="FF0000"/>
              </a:solidFill>
              <a:round/>
              <a:headEnd/>
              <a:tailEnd/>
            </a:ln>
            <a:extLst>
              <a:ext uri="{909E8E84-426E-40DD-AFC4-6F175D3DCCD1}">
                <a14:hiddenFill xmlns:a14="http://schemas.microsoft.com/office/drawing/2010/main">
                  <a:noFill/>
                </a14:hiddenFill>
              </a:ext>
            </a:extLst>
          </p:spPr>
        </p:cxnSp>
      </p:grpSp>
      <p:sp>
        <p:nvSpPr>
          <p:cNvPr id="65" name="Oval 64">
            <a:extLst>
              <a:ext uri="{FF2B5EF4-FFF2-40B4-BE49-F238E27FC236}">
                <a16:creationId xmlns:a16="http://schemas.microsoft.com/office/drawing/2014/main" id="{8DE511FC-9083-4A05-B027-8E3FDA4733D2}"/>
              </a:ext>
            </a:extLst>
          </p:cNvPr>
          <p:cNvSpPr/>
          <p:nvPr/>
        </p:nvSpPr>
        <p:spPr bwMode="auto">
          <a:xfrm>
            <a:off x="1522840" y="3159654"/>
            <a:ext cx="441927" cy="414246"/>
          </a:xfrm>
          <a:prstGeom prst="ellipse">
            <a:avLst/>
          </a:prstGeom>
          <a:gradFill>
            <a:gsLst>
              <a:gs pos="0">
                <a:schemeClr val="tx1">
                  <a:lumMod val="95000"/>
                </a:schemeClr>
              </a:gs>
              <a:gs pos="50000">
                <a:schemeClr val="tx2">
                  <a:lumMod val="90000"/>
                </a:schemeClr>
              </a:gs>
              <a:gs pos="100000">
                <a:schemeClr val="tx2">
                  <a:lumMod val="50000"/>
                </a:schemeClr>
              </a:gs>
            </a:gsLst>
            <a:path path="circle">
              <a:fillToRect l="50000" t="50000" r="50000" b="50000"/>
            </a:path>
          </a:gradFill>
          <a:ln w="15875" cap="flat" cmpd="sng" algn="ctr">
            <a:solidFill>
              <a:schemeClr val="tx1"/>
            </a:solidFill>
            <a:prstDash val="solid"/>
            <a:round/>
            <a:headEnd type="none" w="med" len="med"/>
            <a:tailEnd type="none" w="med" len="med"/>
          </a:ln>
          <a:effectLst/>
        </p:spPr>
        <p:txBody>
          <a:bodyPr anchor="ctr"/>
          <a:lstStyle/>
          <a:p>
            <a:pPr algn="ctr">
              <a:defRPr/>
            </a:pPr>
            <a:endParaRPr lang="en-US" b="1" dirty="0">
              <a:solidFill>
                <a:schemeClr val="bg1"/>
              </a:solidFill>
              <a:latin typeface="Calibri" panose="020F0502020204030204" pitchFamily="34" charset="0"/>
            </a:endParaRPr>
          </a:p>
        </p:txBody>
      </p:sp>
      <p:sp>
        <p:nvSpPr>
          <p:cNvPr id="66" name="Freeform 14">
            <a:extLst>
              <a:ext uri="{FF2B5EF4-FFF2-40B4-BE49-F238E27FC236}">
                <a16:creationId xmlns:a16="http://schemas.microsoft.com/office/drawing/2014/main" id="{C97490CE-0D32-4D70-8D48-5CA3FF350DDB}"/>
              </a:ext>
            </a:extLst>
          </p:cNvPr>
          <p:cNvSpPr>
            <a:spLocks/>
          </p:cNvSpPr>
          <p:nvPr/>
        </p:nvSpPr>
        <p:spPr bwMode="auto">
          <a:xfrm>
            <a:off x="1784084" y="3144695"/>
            <a:ext cx="162270" cy="169150"/>
          </a:xfrm>
          <a:custGeom>
            <a:avLst/>
            <a:gdLst>
              <a:gd name="T0" fmla="*/ 0 w 223837"/>
              <a:gd name="T1" fmla="*/ 121443 h 233362"/>
              <a:gd name="T2" fmla="*/ 88106 w 223837"/>
              <a:gd name="T3" fmla="*/ 0 h 233362"/>
              <a:gd name="T4" fmla="*/ 76200 w 223837"/>
              <a:gd name="T5" fmla="*/ 145256 h 233362"/>
              <a:gd name="T6" fmla="*/ 157162 w 223837"/>
              <a:gd name="T7" fmla="*/ 21431 h 233362"/>
              <a:gd name="T8" fmla="*/ 119062 w 223837"/>
              <a:gd name="T9" fmla="*/ 233362 h 233362"/>
              <a:gd name="T10" fmla="*/ 223837 w 223837"/>
              <a:gd name="T11" fmla="*/ 97631 h 233362"/>
              <a:gd name="T12" fmla="*/ 0 60000 65536"/>
              <a:gd name="T13" fmla="*/ 0 60000 65536"/>
              <a:gd name="T14" fmla="*/ 0 60000 65536"/>
              <a:gd name="T15" fmla="*/ 0 60000 65536"/>
              <a:gd name="T16" fmla="*/ 0 60000 65536"/>
              <a:gd name="T17" fmla="*/ 0 60000 65536"/>
              <a:gd name="T18" fmla="*/ 0 w 223837"/>
              <a:gd name="T19" fmla="*/ 0 h 233362"/>
              <a:gd name="T20" fmla="*/ 223837 w 223837"/>
              <a:gd name="T21" fmla="*/ 233362 h 233362"/>
            </a:gdLst>
            <a:ahLst/>
            <a:cxnLst>
              <a:cxn ang="T12">
                <a:pos x="T0" y="T1"/>
              </a:cxn>
              <a:cxn ang="T13">
                <a:pos x="T2" y="T3"/>
              </a:cxn>
              <a:cxn ang="T14">
                <a:pos x="T4" y="T5"/>
              </a:cxn>
              <a:cxn ang="T15">
                <a:pos x="T6" y="T7"/>
              </a:cxn>
              <a:cxn ang="T16">
                <a:pos x="T8" y="T9"/>
              </a:cxn>
              <a:cxn ang="T17">
                <a:pos x="T10" y="T11"/>
              </a:cxn>
            </a:cxnLst>
            <a:rect l="T18" t="T19" r="T20" b="T21"/>
            <a:pathLst>
              <a:path w="223837" h="233362">
                <a:moveTo>
                  <a:pt x="0" y="121443"/>
                </a:moveTo>
                <a:lnTo>
                  <a:pt x="88106" y="0"/>
                </a:lnTo>
                <a:lnTo>
                  <a:pt x="76200" y="145256"/>
                </a:lnTo>
                <a:lnTo>
                  <a:pt x="157162" y="21431"/>
                </a:lnTo>
                <a:lnTo>
                  <a:pt x="119062" y="233362"/>
                </a:lnTo>
                <a:lnTo>
                  <a:pt x="223837" y="97631"/>
                </a:lnTo>
              </a:path>
            </a:pathLst>
          </a:custGeom>
          <a:noFill/>
          <a:ln w="28575" cap="flat" cmpd="sng" algn="ctr">
            <a:solidFill>
              <a:schemeClr val="accent5"/>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en-US" b="1" dirty="0">
              <a:solidFill>
                <a:schemeClr val="bg1"/>
              </a:solidFill>
              <a:latin typeface="Calibri" panose="020F0502020204030204" pitchFamily="34" charset="0"/>
            </a:endParaRPr>
          </a:p>
        </p:txBody>
      </p:sp>
      <p:grpSp>
        <p:nvGrpSpPr>
          <p:cNvPr id="67" name="Group 24">
            <a:extLst>
              <a:ext uri="{FF2B5EF4-FFF2-40B4-BE49-F238E27FC236}">
                <a16:creationId xmlns:a16="http://schemas.microsoft.com/office/drawing/2014/main" id="{3E01D40D-E0DF-4C40-A5B2-A057E2BD2354}"/>
              </a:ext>
            </a:extLst>
          </p:cNvPr>
          <p:cNvGrpSpPr>
            <a:grpSpLocks/>
          </p:cNvGrpSpPr>
          <p:nvPr/>
        </p:nvGrpSpPr>
        <p:grpSpPr bwMode="auto">
          <a:xfrm>
            <a:off x="1663244" y="3189571"/>
            <a:ext cx="177808" cy="194754"/>
            <a:chOff x="5743575" y="3552824"/>
            <a:chExt cx="245270" cy="268686"/>
          </a:xfrm>
        </p:grpSpPr>
        <p:cxnSp>
          <p:nvCxnSpPr>
            <p:cNvPr id="92" name="Straight Connector 91">
              <a:extLst>
                <a:ext uri="{FF2B5EF4-FFF2-40B4-BE49-F238E27FC236}">
                  <a16:creationId xmlns:a16="http://schemas.microsoft.com/office/drawing/2014/main" id="{98AE1715-F06F-4CBB-A516-E4035A8DFE02}"/>
                </a:ext>
              </a:extLst>
            </p:cNvPr>
            <p:cNvCxnSpPr/>
            <p:nvPr/>
          </p:nvCxnSpPr>
          <p:spPr bwMode="auto">
            <a:xfrm>
              <a:off x="5800180" y="3553231"/>
              <a:ext cx="21427" cy="117156"/>
            </a:xfrm>
            <a:prstGeom prst="line">
              <a:avLst/>
            </a:prstGeom>
            <a:noFill/>
            <a:ln w="19050"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58DC4C1-106A-49E6-BB5A-87048786882A}"/>
                </a:ext>
              </a:extLst>
            </p:cNvPr>
            <p:cNvCxnSpPr/>
            <p:nvPr/>
          </p:nvCxnSpPr>
          <p:spPr bwMode="auto">
            <a:xfrm>
              <a:off x="5834465" y="3553231"/>
              <a:ext cx="21427" cy="117156"/>
            </a:xfrm>
            <a:prstGeom prst="line">
              <a:avLst/>
            </a:prstGeom>
            <a:noFill/>
            <a:ln w="19050"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F349F49F-99E6-43C5-8211-6EB00EC76315}"/>
                </a:ext>
              </a:extLst>
            </p:cNvPr>
            <p:cNvCxnSpPr/>
            <p:nvPr/>
          </p:nvCxnSpPr>
          <p:spPr bwMode="auto">
            <a:xfrm flipH="1">
              <a:off x="5743040" y="3678959"/>
              <a:ext cx="91425" cy="118585"/>
            </a:xfrm>
            <a:prstGeom prst="line">
              <a:avLst/>
            </a:prstGeom>
            <a:noFill/>
            <a:ln w="19050"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CFDB7729-48CB-4D61-A104-7F360078FE99}"/>
                </a:ext>
              </a:extLst>
            </p:cNvPr>
            <p:cNvCxnSpPr/>
            <p:nvPr/>
          </p:nvCxnSpPr>
          <p:spPr bwMode="auto">
            <a:xfrm flipH="1">
              <a:off x="5768753" y="3703248"/>
              <a:ext cx="91425" cy="118584"/>
            </a:xfrm>
            <a:prstGeom prst="line">
              <a:avLst/>
            </a:prstGeom>
            <a:noFill/>
            <a:ln w="19050"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AAB034A4-5BCA-4620-9C86-72A38743BBDF}"/>
                </a:ext>
              </a:extLst>
            </p:cNvPr>
            <p:cNvCxnSpPr/>
            <p:nvPr/>
          </p:nvCxnSpPr>
          <p:spPr bwMode="auto">
            <a:xfrm flipV="1">
              <a:off x="5871606" y="3660386"/>
              <a:ext cx="117139" cy="18573"/>
            </a:xfrm>
            <a:prstGeom prst="line">
              <a:avLst/>
            </a:prstGeom>
            <a:noFill/>
            <a:ln w="19050"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B837BF4-4DD8-41BC-AA7B-9202A382C84C}"/>
                </a:ext>
              </a:extLst>
            </p:cNvPr>
            <p:cNvCxnSpPr/>
            <p:nvPr/>
          </p:nvCxnSpPr>
          <p:spPr bwMode="auto">
            <a:xfrm flipV="1">
              <a:off x="5871606" y="3694676"/>
              <a:ext cx="117139" cy="18573"/>
            </a:xfrm>
            <a:prstGeom prst="line">
              <a:avLst/>
            </a:prstGeom>
            <a:noFill/>
            <a:ln w="19050" cap="flat" cmpd="sng" algn="ctr">
              <a:solidFill>
                <a:schemeClr val="accent3"/>
              </a:solidFill>
              <a:prstDash val="solid"/>
              <a:round/>
              <a:headEnd type="none" w="med" len="med"/>
              <a:tailEnd type="none" w="med" len="med"/>
            </a:ln>
            <a:effectLst/>
          </p:spPr>
        </p:cxnSp>
      </p:grpSp>
      <p:sp>
        <p:nvSpPr>
          <p:cNvPr id="68" name="Freeform 41988">
            <a:extLst>
              <a:ext uri="{FF2B5EF4-FFF2-40B4-BE49-F238E27FC236}">
                <a16:creationId xmlns:a16="http://schemas.microsoft.com/office/drawing/2014/main" id="{7F4B9220-54E4-428A-8436-E76991871E16}"/>
              </a:ext>
            </a:extLst>
          </p:cNvPr>
          <p:cNvSpPr>
            <a:spLocks/>
          </p:cNvSpPr>
          <p:nvPr/>
        </p:nvSpPr>
        <p:spPr bwMode="auto">
          <a:xfrm>
            <a:off x="2460250" y="3355571"/>
            <a:ext cx="127820" cy="139161"/>
          </a:xfrm>
          <a:custGeom>
            <a:avLst/>
            <a:gdLst>
              <a:gd name="T0" fmla="*/ 2789 w 214313"/>
              <a:gd name="T1" fmla="*/ 6973 h 233363"/>
              <a:gd name="T2" fmla="*/ 310 w 214313"/>
              <a:gd name="T3" fmla="*/ 3409 h 233363"/>
              <a:gd name="T4" fmla="*/ 1704 w 214313"/>
              <a:gd name="T5" fmla="*/ 4083 h 233363"/>
              <a:gd name="T6" fmla="*/ 3564 w 214313"/>
              <a:gd name="T7" fmla="*/ 3409 h 233363"/>
              <a:gd name="T8" fmla="*/ 4648 w 214313"/>
              <a:gd name="T9" fmla="*/ 620 h 233363"/>
              <a:gd name="T10" fmla="*/ 6198 w 214313"/>
              <a:gd name="T11" fmla="*/ 3255 h 233363"/>
              <a:gd name="T12" fmla="*/ 8678 w 214313"/>
              <a:gd name="T13" fmla="*/ 0 h 233363"/>
              <a:gd name="T14" fmla="*/ 9763 w 214313"/>
              <a:gd name="T15" fmla="*/ 3255 h 233363"/>
              <a:gd name="T16" fmla="*/ 12861 w 214313"/>
              <a:gd name="T17" fmla="*/ 3409 h 233363"/>
              <a:gd name="T18" fmla="*/ 11157 w 214313"/>
              <a:gd name="T19" fmla="*/ 4958 h 233363"/>
              <a:gd name="T20" fmla="*/ 13636 w 214313"/>
              <a:gd name="T21" fmla="*/ 5733 h 233363"/>
              <a:gd name="T22" fmla="*/ 11622 w 214313"/>
              <a:gd name="T23" fmla="*/ 7438 h 233363"/>
              <a:gd name="T24" fmla="*/ 13946 w 214313"/>
              <a:gd name="T25" fmla="*/ 9917 h 233363"/>
              <a:gd name="T26" fmla="*/ 10847 w 214313"/>
              <a:gd name="T27" fmla="*/ 9917 h 233363"/>
              <a:gd name="T28" fmla="*/ 11002 w 214313"/>
              <a:gd name="T29" fmla="*/ 13017 h 233363"/>
              <a:gd name="T30" fmla="*/ 8987 w 214313"/>
              <a:gd name="T31" fmla="*/ 11312 h 233363"/>
              <a:gd name="T32" fmla="*/ 7593 w 214313"/>
              <a:gd name="T33" fmla="*/ 13791 h 233363"/>
              <a:gd name="T34" fmla="*/ 6508 w 214313"/>
              <a:gd name="T35" fmla="*/ 11932 h 233363"/>
              <a:gd name="T36" fmla="*/ 4958 w 214313"/>
              <a:gd name="T37" fmla="*/ 15186 h 233363"/>
              <a:gd name="T38" fmla="*/ 3874 w 214313"/>
              <a:gd name="T39" fmla="*/ 11777 h 233363"/>
              <a:gd name="T40" fmla="*/ 1705 w 214313"/>
              <a:gd name="T41" fmla="*/ 12552 h 233363"/>
              <a:gd name="T42" fmla="*/ 2789 w 214313"/>
              <a:gd name="T43" fmla="*/ 10382 h 233363"/>
              <a:gd name="T44" fmla="*/ 0 w 214313"/>
              <a:gd name="T45" fmla="*/ 10228 h 233363"/>
              <a:gd name="T46" fmla="*/ 1395 w 214313"/>
              <a:gd name="T47" fmla="*/ 8678 h 233363"/>
              <a:gd name="T48" fmla="*/ 2789 w 214313"/>
              <a:gd name="T49" fmla="*/ 6973 h 2333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4313"/>
              <a:gd name="T76" fmla="*/ 0 h 233363"/>
              <a:gd name="T77" fmla="*/ 214313 w 214313"/>
              <a:gd name="T78" fmla="*/ 233363 h 2333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4313" h="233363">
                <a:moveTo>
                  <a:pt x="42863" y="107156"/>
                </a:moveTo>
                <a:lnTo>
                  <a:pt x="4763" y="52388"/>
                </a:lnTo>
                <a:cubicBezTo>
                  <a:pt x="7144" y="54252"/>
                  <a:pt x="23813" y="60877"/>
                  <a:pt x="26194" y="62741"/>
                </a:cubicBezTo>
                <a:lnTo>
                  <a:pt x="54770" y="52388"/>
                </a:lnTo>
                <a:lnTo>
                  <a:pt x="71438" y="9525"/>
                </a:lnTo>
                <a:lnTo>
                  <a:pt x="95251" y="50006"/>
                </a:lnTo>
                <a:lnTo>
                  <a:pt x="133351" y="0"/>
                </a:lnTo>
                <a:lnTo>
                  <a:pt x="150020" y="50006"/>
                </a:lnTo>
                <a:lnTo>
                  <a:pt x="197645" y="52388"/>
                </a:lnTo>
                <a:lnTo>
                  <a:pt x="171451" y="76200"/>
                </a:lnTo>
                <a:lnTo>
                  <a:pt x="209551" y="88106"/>
                </a:lnTo>
                <a:lnTo>
                  <a:pt x="178595" y="114300"/>
                </a:lnTo>
                <a:lnTo>
                  <a:pt x="214313" y="152400"/>
                </a:lnTo>
                <a:lnTo>
                  <a:pt x="166688" y="152400"/>
                </a:lnTo>
                <a:lnTo>
                  <a:pt x="169070" y="200025"/>
                </a:lnTo>
                <a:lnTo>
                  <a:pt x="138113" y="173831"/>
                </a:lnTo>
                <a:lnTo>
                  <a:pt x="116682" y="211931"/>
                </a:lnTo>
                <a:lnTo>
                  <a:pt x="100013" y="183356"/>
                </a:lnTo>
                <a:lnTo>
                  <a:pt x="76201" y="233363"/>
                </a:lnTo>
                <a:lnTo>
                  <a:pt x="59532" y="180975"/>
                </a:lnTo>
                <a:lnTo>
                  <a:pt x="26195" y="192881"/>
                </a:lnTo>
                <a:lnTo>
                  <a:pt x="42863" y="159544"/>
                </a:lnTo>
                <a:lnTo>
                  <a:pt x="0" y="157163"/>
                </a:lnTo>
                <a:lnTo>
                  <a:pt x="21432" y="133350"/>
                </a:lnTo>
                <a:lnTo>
                  <a:pt x="42863" y="107156"/>
                </a:lnTo>
                <a:close/>
              </a:path>
            </a:pathLst>
          </a:custGeom>
          <a:solidFill>
            <a:srgbClr val="FF0000"/>
          </a:solidFill>
          <a:ln w="19050" cap="flat" cmpd="sng" algn="ctr">
            <a:solidFill>
              <a:schemeClr val="tx1"/>
            </a:solidFill>
            <a:prstDash val="solid"/>
            <a:round/>
            <a:headEnd type="none" w="med" len="med"/>
            <a:tailEnd type="none" w="med" len="med"/>
          </a:ln>
        </p:spPr>
        <p:txBody>
          <a:bodyPr anchor="ctr"/>
          <a:lstStyle/>
          <a:p>
            <a:endParaRPr lang="en-US" b="1" dirty="0">
              <a:solidFill>
                <a:schemeClr val="bg1"/>
              </a:solidFill>
              <a:latin typeface="Calibri" panose="020F0502020204030204" pitchFamily="34" charset="0"/>
            </a:endParaRPr>
          </a:p>
        </p:txBody>
      </p:sp>
      <p:sp>
        <p:nvSpPr>
          <p:cNvPr id="69" name="Freeform 41992">
            <a:extLst>
              <a:ext uri="{FF2B5EF4-FFF2-40B4-BE49-F238E27FC236}">
                <a16:creationId xmlns:a16="http://schemas.microsoft.com/office/drawing/2014/main" id="{113461E0-9707-4016-A0A5-040554E096A7}"/>
              </a:ext>
            </a:extLst>
          </p:cNvPr>
          <p:cNvSpPr>
            <a:spLocks/>
          </p:cNvSpPr>
          <p:nvPr/>
        </p:nvSpPr>
        <p:spPr bwMode="auto">
          <a:xfrm>
            <a:off x="1885589" y="4124386"/>
            <a:ext cx="171247" cy="185030"/>
          </a:xfrm>
          <a:custGeom>
            <a:avLst/>
            <a:gdLst>
              <a:gd name="T0" fmla="*/ 0 w 236220"/>
              <a:gd name="T1" fmla="*/ 140970 h 255270"/>
              <a:gd name="T2" fmla="*/ 87630 w 236220"/>
              <a:gd name="T3" fmla="*/ 0 h 255270"/>
              <a:gd name="T4" fmla="*/ 64770 w 236220"/>
              <a:gd name="T5" fmla="*/ 186690 h 255270"/>
              <a:gd name="T6" fmla="*/ 167640 w 236220"/>
              <a:gd name="T7" fmla="*/ 45720 h 255270"/>
              <a:gd name="T8" fmla="*/ 118110 w 236220"/>
              <a:gd name="T9" fmla="*/ 255270 h 255270"/>
              <a:gd name="T10" fmla="*/ 236220 w 236220"/>
              <a:gd name="T11" fmla="*/ 106680 h 255270"/>
              <a:gd name="T12" fmla="*/ 0 60000 65536"/>
              <a:gd name="T13" fmla="*/ 0 60000 65536"/>
              <a:gd name="T14" fmla="*/ 0 60000 65536"/>
              <a:gd name="T15" fmla="*/ 0 60000 65536"/>
              <a:gd name="T16" fmla="*/ 0 60000 65536"/>
              <a:gd name="T17" fmla="*/ 0 60000 65536"/>
              <a:gd name="T18" fmla="*/ 0 w 236220"/>
              <a:gd name="T19" fmla="*/ 0 h 255270"/>
              <a:gd name="T20" fmla="*/ 236220 w 236220"/>
              <a:gd name="T21" fmla="*/ 255270 h 255270"/>
            </a:gdLst>
            <a:ahLst/>
            <a:cxnLst>
              <a:cxn ang="T12">
                <a:pos x="T0" y="T1"/>
              </a:cxn>
              <a:cxn ang="T13">
                <a:pos x="T2" y="T3"/>
              </a:cxn>
              <a:cxn ang="T14">
                <a:pos x="T4" y="T5"/>
              </a:cxn>
              <a:cxn ang="T15">
                <a:pos x="T6" y="T7"/>
              </a:cxn>
              <a:cxn ang="T16">
                <a:pos x="T8" y="T9"/>
              </a:cxn>
              <a:cxn ang="T17">
                <a:pos x="T10" y="T11"/>
              </a:cxn>
            </a:cxnLst>
            <a:rect l="T18" t="T19" r="T20" b="T21"/>
            <a:pathLst>
              <a:path w="236220" h="255270">
                <a:moveTo>
                  <a:pt x="0" y="140970"/>
                </a:moveTo>
                <a:lnTo>
                  <a:pt x="87630" y="0"/>
                </a:lnTo>
                <a:lnTo>
                  <a:pt x="64770" y="186690"/>
                </a:lnTo>
                <a:lnTo>
                  <a:pt x="167640" y="45720"/>
                </a:lnTo>
                <a:lnTo>
                  <a:pt x="118110" y="255270"/>
                </a:lnTo>
                <a:lnTo>
                  <a:pt x="236220" y="106680"/>
                </a:lnTo>
              </a:path>
            </a:pathLst>
          </a:custGeom>
          <a:noFill/>
          <a:ln w="28575" cap="flat" cmpd="sng" algn="ctr">
            <a:solidFill>
              <a:schemeClr val="tx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en-US" b="1" dirty="0">
              <a:solidFill>
                <a:schemeClr val="bg1"/>
              </a:solidFill>
              <a:latin typeface="Calibri" panose="020F0502020204030204" pitchFamily="34" charset="0"/>
            </a:endParaRPr>
          </a:p>
        </p:txBody>
      </p:sp>
      <p:sp>
        <p:nvSpPr>
          <p:cNvPr id="70" name="Freeform 87">
            <a:extLst>
              <a:ext uri="{FF2B5EF4-FFF2-40B4-BE49-F238E27FC236}">
                <a16:creationId xmlns:a16="http://schemas.microsoft.com/office/drawing/2014/main" id="{F00F028A-E2F6-4A79-990F-E868D2E68F83}"/>
              </a:ext>
            </a:extLst>
          </p:cNvPr>
          <p:cNvSpPr>
            <a:spLocks/>
          </p:cNvSpPr>
          <p:nvPr/>
        </p:nvSpPr>
        <p:spPr bwMode="auto">
          <a:xfrm>
            <a:off x="2843080" y="3417896"/>
            <a:ext cx="127820" cy="139161"/>
          </a:xfrm>
          <a:custGeom>
            <a:avLst/>
            <a:gdLst>
              <a:gd name="T0" fmla="*/ 2789 w 214313"/>
              <a:gd name="T1" fmla="*/ 6973 h 233363"/>
              <a:gd name="T2" fmla="*/ 310 w 214313"/>
              <a:gd name="T3" fmla="*/ 3409 h 233363"/>
              <a:gd name="T4" fmla="*/ 1704 w 214313"/>
              <a:gd name="T5" fmla="*/ 4083 h 233363"/>
              <a:gd name="T6" fmla="*/ 3564 w 214313"/>
              <a:gd name="T7" fmla="*/ 3409 h 233363"/>
              <a:gd name="T8" fmla="*/ 4648 w 214313"/>
              <a:gd name="T9" fmla="*/ 620 h 233363"/>
              <a:gd name="T10" fmla="*/ 6198 w 214313"/>
              <a:gd name="T11" fmla="*/ 3255 h 233363"/>
              <a:gd name="T12" fmla="*/ 8678 w 214313"/>
              <a:gd name="T13" fmla="*/ 0 h 233363"/>
              <a:gd name="T14" fmla="*/ 9763 w 214313"/>
              <a:gd name="T15" fmla="*/ 3255 h 233363"/>
              <a:gd name="T16" fmla="*/ 12861 w 214313"/>
              <a:gd name="T17" fmla="*/ 3409 h 233363"/>
              <a:gd name="T18" fmla="*/ 11157 w 214313"/>
              <a:gd name="T19" fmla="*/ 4958 h 233363"/>
              <a:gd name="T20" fmla="*/ 13636 w 214313"/>
              <a:gd name="T21" fmla="*/ 5733 h 233363"/>
              <a:gd name="T22" fmla="*/ 11622 w 214313"/>
              <a:gd name="T23" fmla="*/ 7438 h 233363"/>
              <a:gd name="T24" fmla="*/ 13946 w 214313"/>
              <a:gd name="T25" fmla="*/ 9917 h 233363"/>
              <a:gd name="T26" fmla="*/ 10847 w 214313"/>
              <a:gd name="T27" fmla="*/ 9917 h 233363"/>
              <a:gd name="T28" fmla="*/ 11002 w 214313"/>
              <a:gd name="T29" fmla="*/ 13017 h 233363"/>
              <a:gd name="T30" fmla="*/ 8987 w 214313"/>
              <a:gd name="T31" fmla="*/ 11312 h 233363"/>
              <a:gd name="T32" fmla="*/ 7593 w 214313"/>
              <a:gd name="T33" fmla="*/ 13791 h 233363"/>
              <a:gd name="T34" fmla="*/ 6508 w 214313"/>
              <a:gd name="T35" fmla="*/ 11932 h 233363"/>
              <a:gd name="T36" fmla="*/ 4958 w 214313"/>
              <a:gd name="T37" fmla="*/ 15186 h 233363"/>
              <a:gd name="T38" fmla="*/ 3874 w 214313"/>
              <a:gd name="T39" fmla="*/ 11777 h 233363"/>
              <a:gd name="T40" fmla="*/ 1705 w 214313"/>
              <a:gd name="T41" fmla="*/ 12552 h 233363"/>
              <a:gd name="T42" fmla="*/ 2789 w 214313"/>
              <a:gd name="T43" fmla="*/ 10382 h 233363"/>
              <a:gd name="T44" fmla="*/ 0 w 214313"/>
              <a:gd name="T45" fmla="*/ 10228 h 233363"/>
              <a:gd name="T46" fmla="*/ 1395 w 214313"/>
              <a:gd name="T47" fmla="*/ 8678 h 233363"/>
              <a:gd name="T48" fmla="*/ 2789 w 214313"/>
              <a:gd name="T49" fmla="*/ 6973 h 2333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4313"/>
              <a:gd name="T76" fmla="*/ 0 h 233363"/>
              <a:gd name="T77" fmla="*/ 214313 w 214313"/>
              <a:gd name="T78" fmla="*/ 233363 h 2333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4313" h="233363">
                <a:moveTo>
                  <a:pt x="42863" y="107156"/>
                </a:moveTo>
                <a:lnTo>
                  <a:pt x="4763" y="52388"/>
                </a:lnTo>
                <a:cubicBezTo>
                  <a:pt x="7144" y="54252"/>
                  <a:pt x="23813" y="60877"/>
                  <a:pt x="26194" y="62741"/>
                </a:cubicBezTo>
                <a:lnTo>
                  <a:pt x="54770" y="52388"/>
                </a:lnTo>
                <a:lnTo>
                  <a:pt x="71438" y="9525"/>
                </a:lnTo>
                <a:lnTo>
                  <a:pt x="95251" y="50006"/>
                </a:lnTo>
                <a:lnTo>
                  <a:pt x="133351" y="0"/>
                </a:lnTo>
                <a:lnTo>
                  <a:pt x="150020" y="50006"/>
                </a:lnTo>
                <a:lnTo>
                  <a:pt x="197645" y="52388"/>
                </a:lnTo>
                <a:lnTo>
                  <a:pt x="171451" y="76200"/>
                </a:lnTo>
                <a:lnTo>
                  <a:pt x="209551" y="88106"/>
                </a:lnTo>
                <a:lnTo>
                  <a:pt x="178595" y="114300"/>
                </a:lnTo>
                <a:lnTo>
                  <a:pt x="214313" y="152400"/>
                </a:lnTo>
                <a:lnTo>
                  <a:pt x="166688" y="152400"/>
                </a:lnTo>
                <a:lnTo>
                  <a:pt x="169070" y="200025"/>
                </a:lnTo>
                <a:lnTo>
                  <a:pt x="138113" y="173831"/>
                </a:lnTo>
                <a:lnTo>
                  <a:pt x="116682" y="211931"/>
                </a:lnTo>
                <a:lnTo>
                  <a:pt x="100013" y="183356"/>
                </a:lnTo>
                <a:lnTo>
                  <a:pt x="76201" y="233363"/>
                </a:lnTo>
                <a:lnTo>
                  <a:pt x="59532" y="180975"/>
                </a:lnTo>
                <a:lnTo>
                  <a:pt x="26195" y="192881"/>
                </a:lnTo>
                <a:lnTo>
                  <a:pt x="42863" y="159544"/>
                </a:lnTo>
                <a:lnTo>
                  <a:pt x="0" y="157163"/>
                </a:lnTo>
                <a:lnTo>
                  <a:pt x="21432" y="133350"/>
                </a:lnTo>
                <a:lnTo>
                  <a:pt x="42863" y="107156"/>
                </a:lnTo>
                <a:close/>
              </a:path>
            </a:pathLst>
          </a:custGeom>
          <a:solidFill>
            <a:srgbClr val="FF0000"/>
          </a:solidFill>
          <a:ln w="19050" cap="flat" cmpd="sng" algn="ctr">
            <a:solidFill>
              <a:schemeClr val="tx1"/>
            </a:solidFill>
            <a:prstDash val="solid"/>
            <a:round/>
            <a:headEnd type="none" w="med" len="med"/>
            <a:tailEnd type="none" w="med" len="med"/>
          </a:ln>
        </p:spPr>
        <p:txBody>
          <a:bodyPr anchor="ctr"/>
          <a:lstStyle/>
          <a:p>
            <a:endParaRPr lang="en-US" b="1" dirty="0">
              <a:solidFill>
                <a:schemeClr val="bg1"/>
              </a:solidFill>
              <a:latin typeface="Calibri" panose="020F0502020204030204" pitchFamily="34" charset="0"/>
            </a:endParaRPr>
          </a:p>
        </p:txBody>
      </p:sp>
      <p:sp>
        <p:nvSpPr>
          <p:cNvPr id="71" name="Freeform 88">
            <a:extLst>
              <a:ext uri="{FF2B5EF4-FFF2-40B4-BE49-F238E27FC236}">
                <a16:creationId xmlns:a16="http://schemas.microsoft.com/office/drawing/2014/main" id="{31933C8B-DDAF-445C-B360-E14F1ABFA820}"/>
              </a:ext>
            </a:extLst>
          </p:cNvPr>
          <p:cNvSpPr>
            <a:spLocks/>
          </p:cNvSpPr>
          <p:nvPr/>
        </p:nvSpPr>
        <p:spPr bwMode="auto">
          <a:xfrm>
            <a:off x="1798757" y="3384325"/>
            <a:ext cx="127820" cy="139161"/>
          </a:xfrm>
          <a:custGeom>
            <a:avLst/>
            <a:gdLst>
              <a:gd name="T0" fmla="*/ 2789 w 214313"/>
              <a:gd name="T1" fmla="*/ 6973 h 233363"/>
              <a:gd name="T2" fmla="*/ 310 w 214313"/>
              <a:gd name="T3" fmla="*/ 3409 h 233363"/>
              <a:gd name="T4" fmla="*/ 1704 w 214313"/>
              <a:gd name="T5" fmla="*/ 4083 h 233363"/>
              <a:gd name="T6" fmla="*/ 3564 w 214313"/>
              <a:gd name="T7" fmla="*/ 3409 h 233363"/>
              <a:gd name="T8" fmla="*/ 4648 w 214313"/>
              <a:gd name="T9" fmla="*/ 620 h 233363"/>
              <a:gd name="T10" fmla="*/ 6198 w 214313"/>
              <a:gd name="T11" fmla="*/ 3255 h 233363"/>
              <a:gd name="T12" fmla="*/ 8678 w 214313"/>
              <a:gd name="T13" fmla="*/ 0 h 233363"/>
              <a:gd name="T14" fmla="*/ 9763 w 214313"/>
              <a:gd name="T15" fmla="*/ 3255 h 233363"/>
              <a:gd name="T16" fmla="*/ 12861 w 214313"/>
              <a:gd name="T17" fmla="*/ 3409 h 233363"/>
              <a:gd name="T18" fmla="*/ 11157 w 214313"/>
              <a:gd name="T19" fmla="*/ 4958 h 233363"/>
              <a:gd name="T20" fmla="*/ 13636 w 214313"/>
              <a:gd name="T21" fmla="*/ 5733 h 233363"/>
              <a:gd name="T22" fmla="*/ 11622 w 214313"/>
              <a:gd name="T23" fmla="*/ 7438 h 233363"/>
              <a:gd name="T24" fmla="*/ 13946 w 214313"/>
              <a:gd name="T25" fmla="*/ 9917 h 233363"/>
              <a:gd name="T26" fmla="*/ 10847 w 214313"/>
              <a:gd name="T27" fmla="*/ 9917 h 233363"/>
              <a:gd name="T28" fmla="*/ 11002 w 214313"/>
              <a:gd name="T29" fmla="*/ 13017 h 233363"/>
              <a:gd name="T30" fmla="*/ 8987 w 214313"/>
              <a:gd name="T31" fmla="*/ 11312 h 233363"/>
              <a:gd name="T32" fmla="*/ 7593 w 214313"/>
              <a:gd name="T33" fmla="*/ 13791 h 233363"/>
              <a:gd name="T34" fmla="*/ 6508 w 214313"/>
              <a:gd name="T35" fmla="*/ 11932 h 233363"/>
              <a:gd name="T36" fmla="*/ 4958 w 214313"/>
              <a:gd name="T37" fmla="*/ 15186 h 233363"/>
              <a:gd name="T38" fmla="*/ 3874 w 214313"/>
              <a:gd name="T39" fmla="*/ 11777 h 233363"/>
              <a:gd name="T40" fmla="*/ 1705 w 214313"/>
              <a:gd name="T41" fmla="*/ 12552 h 233363"/>
              <a:gd name="T42" fmla="*/ 2789 w 214313"/>
              <a:gd name="T43" fmla="*/ 10382 h 233363"/>
              <a:gd name="T44" fmla="*/ 0 w 214313"/>
              <a:gd name="T45" fmla="*/ 10228 h 233363"/>
              <a:gd name="T46" fmla="*/ 1395 w 214313"/>
              <a:gd name="T47" fmla="*/ 8678 h 233363"/>
              <a:gd name="T48" fmla="*/ 2789 w 214313"/>
              <a:gd name="T49" fmla="*/ 6973 h 2333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4313"/>
              <a:gd name="T76" fmla="*/ 0 h 233363"/>
              <a:gd name="T77" fmla="*/ 214313 w 214313"/>
              <a:gd name="T78" fmla="*/ 233363 h 2333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4313" h="233363">
                <a:moveTo>
                  <a:pt x="42863" y="107156"/>
                </a:moveTo>
                <a:lnTo>
                  <a:pt x="4763" y="52388"/>
                </a:lnTo>
                <a:cubicBezTo>
                  <a:pt x="7144" y="54252"/>
                  <a:pt x="23813" y="60877"/>
                  <a:pt x="26194" y="62741"/>
                </a:cubicBezTo>
                <a:lnTo>
                  <a:pt x="54770" y="52388"/>
                </a:lnTo>
                <a:lnTo>
                  <a:pt x="71438" y="9525"/>
                </a:lnTo>
                <a:lnTo>
                  <a:pt x="95251" y="50006"/>
                </a:lnTo>
                <a:lnTo>
                  <a:pt x="133351" y="0"/>
                </a:lnTo>
                <a:lnTo>
                  <a:pt x="150020" y="50006"/>
                </a:lnTo>
                <a:lnTo>
                  <a:pt x="197645" y="52388"/>
                </a:lnTo>
                <a:lnTo>
                  <a:pt x="171451" y="76200"/>
                </a:lnTo>
                <a:lnTo>
                  <a:pt x="209551" y="88106"/>
                </a:lnTo>
                <a:lnTo>
                  <a:pt x="178595" y="114300"/>
                </a:lnTo>
                <a:lnTo>
                  <a:pt x="214313" y="152400"/>
                </a:lnTo>
                <a:lnTo>
                  <a:pt x="166688" y="152400"/>
                </a:lnTo>
                <a:lnTo>
                  <a:pt x="169070" y="200025"/>
                </a:lnTo>
                <a:lnTo>
                  <a:pt x="138113" y="173831"/>
                </a:lnTo>
                <a:lnTo>
                  <a:pt x="116682" y="211931"/>
                </a:lnTo>
                <a:lnTo>
                  <a:pt x="100013" y="183356"/>
                </a:lnTo>
                <a:lnTo>
                  <a:pt x="76201" y="233363"/>
                </a:lnTo>
                <a:lnTo>
                  <a:pt x="59532" y="180975"/>
                </a:lnTo>
                <a:lnTo>
                  <a:pt x="26195" y="192881"/>
                </a:lnTo>
                <a:lnTo>
                  <a:pt x="42863" y="159544"/>
                </a:lnTo>
                <a:lnTo>
                  <a:pt x="0" y="157163"/>
                </a:lnTo>
                <a:lnTo>
                  <a:pt x="21432" y="133350"/>
                </a:lnTo>
                <a:lnTo>
                  <a:pt x="42863" y="107156"/>
                </a:lnTo>
                <a:close/>
              </a:path>
            </a:pathLst>
          </a:custGeom>
          <a:solidFill>
            <a:srgbClr val="FF0000"/>
          </a:solidFill>
          <a:ln w="19050" cap="flat" cmpd="sng" algn="ctr">
            <a:solidFill>
              <a:schemeClr val="tx1"/>
            </a:solidFill>
            <a:prstDash val="solid"/>
            <a:round/>
            <a:headEnd type="none" w="med" len="med"/>
            <a:tailEnd type="none" w="med" len="med"/>
          </a:ln>
        </p:spPr>
        <p:txBody>
          <a:bodyPr anchor="ctr"/>
          <a:lstStyle/>
          <a:p>
            <a:endParaRPr lang="en-US" b="1" dirty="0">
              <a:solidFill>
                <a:schemeClr val="bg1"/>
              </a:solidFill>
              <a:latin typeface="Calibri" panose="020F0502020204030204" pitchFamily="34" charset="0"/>
            </a:endParaRPr>
          </a:p>
        </p:txBody>
      </p:sp>
      <p:grpSp>
        <p:nvGrpSpPr>
          <p:cNvPr id="72" name="Group 71">
            <a:extLst>
              <a:ext uri="{FF2B5EF4-FFF2-40B4-BE49-F238E27FC236}">
                <a16:creationId xmlns:a16="http://schemas.microsoft.com/office/drawing/2014/main" id="{18401494-B1B4-4BFF-B60D-9D3E7FFC1721}"/>
              </a:ext>
            </a:extLst>
          </p:cNvPr>
          <p:cNvGrpSpPr/>
          <p:nvPr/>
        </p:nvGrpSpPr>
        <p:grpSpPr>
          <a:xfrm rot="20926056">
            <a:off x="1173956" y="4159338"/>
            <a:ext cx="752693" cy="746226"/>
            <a:chOff x="1571546" y="4988633"/>
            <a:chExt cx="528306" cy="523767"/>
          </a:xfrm>
        </p:grpSpPr>
        <p:grpSp>
          <p:nvGrpSpPr>
            <p:cNvPr id="83" name="Group 73">
              <a:extLst>
                <a:ext uri="{FF2B5EF4-FFF2-40B4-BE49-F238E27FC236}">
                  <a16:creationId xmlns:a16="http://schemas.microsoft.com/office/drawing/2014/main" id="{07525ADB-6DB7-4790-B15D-FC42ECBFD19E}"/>
                </a:ext>
              </a:extLst>
            </p:cNvPr>
            <p:cNvGrpSpPr>
              <a:grpSpLocks/>
            </p:cNvGrpSpPr>
            <p:nvPr/>
          </p:nvGrpSpPr>
          <p:grpSpPr bwMode="auto">
            <a:xfrm>
              <a:off x="1774099" y="4988633"/>
              <a:ext cx="325753" cy="341185"/>
              <a:chOff x="5743575" y="3552824"/>
              <a:chExt cx="245270" cy="268686"/>
            </a:xfrm>
          </p:grpSpPr>
          <p:cxnSp>
            <p:nvCxnSpPr>
              <p:cNvPr id="86" name="Straight Connector 85">
                <a:extLst>
                  <a:ext uri="{FF2B5EF4-FFF2-40B4-BE49-F238E27FC236}">
                    <a16:creationId xmlns:a16="http://schemas.microsoft.com/office/drawing/2014/main" id="{0DCB6498-ABEE-45FE-BA12-F96E2F4D6F94}"/>
                  </a:ext>
                </a:extLst>
              </p:cNvPr>
              <p:cNvCxnSpPr/>
              <p:nvPr/>
            </p:nvCxnSpPr>
            <p:spPr bwMode="auto">
              <a:xfrm>
                <a:off x="5801495" y="3552749"/>
                <a:ext cx="21515" cy="116265"/>
              </a:xfrm>
              <a:prstGeom prst="line">
                <a:avLst/>
              </a:prstGeom>
              <a:noFill/>
              <a:ln w="28575"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5F1DCD3-3FA2-45BF-B895-3633A0E65F9F}"/>
                  </a:ext>
                </a:extLst>
              </p:cNvPr>
              <p:cNvCxnSpPr/>
              <p:nvPr/>
            </p:nvCxnSpPr>
            <p:spPr bwMode="auto">
              <a:xfrm>
                <a:off x="5834963" y="3552749"/>
                <a:ext cx="21515" cy="116265"/>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8A4D3805-0573-4B59-9F54-FEFCDF37B962}"/>
                  </a:ext>
                </a:extLst>
              </p:cNvPr>
              <p:cNvCxnSpPr/>
              <p:nvPr/>
            </p:nvCxnSpPr>
            <p:spPr bwMode="auto">
              <a:xfrm flipH="1">
                <a:off x="5744122" y="3679016"/>
                <a:ext cx="90841" cy="118766"/>
              </a:xfrm>
              <a:prstGeom prst="line">
                <a:avLst/>
              </a:prstGeom>
              <a:noFill/>
              <a:ln w="28575"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E774B86B-7ED6-4D9E-84BC-D01A9330F8F3}"/>
                  </a:ext>
                </a:extLst>
              </p:cNvPr>
              <p:cNvCxnSpPr/>
              <p:nvPr/>
            </p:nvCxnSpPr>
            <p:spPr bwMode="auto">
              <a:xfrm flipH="1">
                <a:off x="5770418" y="3702770"/>
                <a:ext cx="90841" cy="118766"/>
              </a:xfrm>
              <a:prstGeom prst="line">
                <a:avLst/>
              </a:prstGeom>
              <a:noFill/>
              <a:ln w="2857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CB503D0-92D4-4D90-9408-E519592E8D99}"/>
                  </a:ext>
                </a:extLst>
              </p:cNvPr>
              <p:cNvCxnSpPr/>
              <p:nvPr/>
            </p:nvCxnSpPr>
            <p:spPr bwMode="auto">
              <a:xfrm flipV="1">
                <a:off x="5872017" y="3660264"/>
                <a:ext cx="117137" cy="18752"/>
              </a:xfrm>
              <a:prstGeom prst="line">
                <a:avLst/>
              </a:prstGeom>
              <a:noFill/>
              <a:ln w="28575"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9DBFC1D4-6EBC-426F-9763-0F272A22A870}"/>
                  </a:ext>
                </a:extLst>
              </p:cNvPr>
              <p:cNvCxnSpPr/>
              <p:nvPr/>
            </p:nvCxnSpPr>
            <p:spPr bwMode="auto">
              <a:xfrm flipV="1">
                <a:off x="5872017" y="3694018"/>
                <a:ext cx="117137" cy="18753"/>
              </a:xfrm>
              <a:prstGeom prst="line">
                <a:avLst/>
              </a:prstGeom>
              <a:noFill/>
              <a:ln w="28575" cap="flat" cmpd="sng" algn="ctr">
                <a:solidFill>
                  <a:schemeClr val="accent3"/>
                </a:solidFill>
                <a:prstDash val="solid"/>
                <a:round/>
                <a:headEnd type="none" w="med" len="med"/>
                <a:tailEnd type="none" w="med" len="med"/>
              </a:ln>
              <a:effectLst/>
            </p:spPr>
          </p:cxnSp>
        </p:grpSp>
        <p:sp>
          <p:nvSpPr>
            <p:cNvPr id="84" name="Freeform 89">
              <a:extLst>
                <a:ext uri="{FF2B5EF4-FFF2-40B4-BE49-F238E27FC236}">
                  <a16:creationId xmlns:a16="http://schemas.microsoft.com/office/drawing/2014/main" id="{C241DFAB-EA1F-437E-9260-FD9BF06AB53A}"/>
                </a:ext>
              </a:extLst>
            </p:cNvPr>
            <p:cNvSpPr>
              <a:spLocks/>
            </p:cNvSpPr>
            <p:nvPr/>
          </p:nvSpPr>
          <p:spPr bwMode="auto">
            <a:xfrm>
              <a:off x="1571546" y="5148894"/>
              <a:ext cx="195938" cy="213324"/>
            </a:xfrm>
            <a:custGeom>
              <a:avLst/>
              <a:gdLst>
                <a:gd name="T0" fmla="*/ 2789 w 214313"/>
                <a:gd name="T1" fmla="*/ 6973 h 233363"/>
                <a:gd name="T2" fmla="*/ 310 w 214313"/>
                <a:gd name="T3" fmla="*/ 3409 h 233363"/>
                <a:gd name="T4" fmla="*/ 1704 w 214313"/>
                <a:gd name="T5" fmla="*/ 4083 h 233363"/>
                <a:gd name="T6" fmla="*/ 3564 w 214313"/>
                <a:gd name="T7" fmla="*/ 3409 h 233363"/>
                <a:gd name="T8" fmla="*/ 4648 w 214313"/>
                <a:gd name="T9" fmla="*/ 620 h 233363"/>
                <a:gd name="T10" fmla="*/ 6198 w 214313"/>
                <a:gd name="T11" fmla="*/ 3255 h 233363"/>
                <a:gd name="T12" fmla="*/ 8678 w 214313"/>
                <a:gd name="T13" fmla="*/ 0 h 233363"/>
                <a:gd name="T14" fmla="*/ 9763 w 214313"/>
                <a:gd name="T15" fmla="*/ 3255 h 233363"/>
                <a:gd name="T16" fmla="*/ 12861 w 214313"/>
                <a:gd name="T17" fmla="*/ 3409 h 233363"/>
                <a:gd name="T18" fmla="*/ 11157 w 214313"/>
                <a:gd name="T19" fmla="*/ 4958 h 233363"/>
                <a:gd name="T20" fmla="*/ 13636 w 214313"/>
                <a:gd name="T21" fmla="*/ 5733 h 233363"/>
                <a:gd name="T22" fmla="*/ 11622 w 214313"/>
                <a:gd name="T23" fmla="*/ 7438 h 233363"/>
                <a:gd name="T24" fmla="*/ 13946 w 214313"/>
                <a:gd name="T25" fmla="*/ 9917 h 233363"/>
                <a:gd name="T26" fmla="*/ 10847 w 214313"/>
                <a:gd name="T27" fmla="*/ 9917 h 233363"/>
                <a:gd name="T28" fmla="*/ 11002 w 214313"/>
                <a:gd name="T29" fmla="*/ 13017 h 233363"/>
                <a:gd name="T30" fmla="*/ 8987 w 214313"/>
                <a:gd name="T31" fmla="*/ 11312 h 233363"/>
                <a:gd name="T32" fmla="*/ 7593 w 214313"/>
                <a:gd name="T33" fmla="*/ 13791 h 233363"/>
                <a:gd name="T34" fmla="*/ 6508 w 214313"/>
                <a:gd name="T35" fmla="*/ 11932 h 233363"/>
                <a:gd name="T36" fmla="*/ 4958 w 214313"/>
                <a:gd name="T37" fmla="*/ 15186 h 233363"/>
                <a:gd name="T38" fmla="*/ 3874 w 214313"/>
                <a:gd name="T39" fmla="*/ 11777 h 233363"/>
                <a:gd name="T40" fmla="*/ 1705 w 214313"/>
                <a:gd name="T41" fmla="*/ 12552 h 233363"/>
                <a:gd name="T42" fmla="*/ 2789 w 214313"/>
                <a:gd name="T43" fmla="*/ 10382 h 233363"/>
                <a:gd name="T44" fmla="*/ 0 w 214313"/>
                <a:gd name="T45" fmla="*/ 10228 h 233363"/>
                <a:gd name="T46" fmla="*/ 1395 w 214313"/>
                <a:gd name="T47" fmla="*/ 8678 h 233363"/>
                <a:gd name="T48" fmla="*/ 2789 w 214313"/>
                <a:gd name="T49" fmla="*/ 6973 h 2333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4313"/>
                <a:gd name="T76" fmla="*/ 0 h 233363"/>
                <a:gd name="T77" fmla="*/ 214313 w 214313"/>
                <a:gd name="T78" fmla="*/ 233363 h 2333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4313" h="233363">
                  <a:moveTo>
                    <a:pt x="42863" y="107156"/>
                  </a:moveTo>
                  <a:lnTo>
                    <a:pt x="4763" y="52388"/>
                  </a:lnTo>
                  <a:cubicBezTo>
                    <a:pt x="7144" y="54252"/>
                    <a:pt x="23813" y="60877"/>
                    <a:pt x="26194" y="62741"/>
                  </a:cubicBezTo>
                  <a:lnTo>
                    <a:pt x="54770" y="52388"/>
                  </a:lnTo>
                  <a:lnTo>
                    <a:pt x="71438" y="9525"/>
                  </a:lnTo>
                  <a:lnTo>
                    <a:pt x="95251" y="50006"/>
                  </a:lnTo>
                  <a:lnTo>
                    <a:pt x="133351" y="0"/>
                  </a:lnTo>
                  <a:lnTo>
                    <a:pt x="150020" y="50006"/>
                  </a:lnTo>
                  <a:lnTo>
                    <a:pt x="197645" y="52388"/>
                  </a:lnTo>
                  <a:lnTo>
                    <a:pt x="171451" y="76200"/>
                  </a:lnTo>
                  <a:lnTo>
                    <a:pt x="209551" y="88106"/>
                  </a:lnTo>
                  <a:lnTo>
                    <a:pt x="178595" y="114300"/>
                  </a:lnTo>
                  <a:lnTo>
                    <a:pt x="214313" y="152400"/>
                  </a:lnTo>
                  <a:lnTo>
                    <a:pt x="166688" y="152400"/>
                  </a:lnTo>
                  <a:lnTo>
                    <a:pt x="169070" y="200025"/>
                  </a:lnTo>
                  <a:lnTo>
                    <a:pt x="138113" y="173831"/>
                  </a:lnTo>
                  <a:lnTo>
                    <a:pt x="116682" y="211931"/>
                  </a:lnTo>
                  <a:lnTo>
                    <a:pt x="100013" y="183356"/>
                  </a:lnTo>
                  <a:lnTo>
                    <a:pt x="76201" y="233363"/>
                  </a:lnTo>
                  <a:lnTo>
                    <a:pt x="59532" y="180975"/>
                  </a:lnTo>
                  <a:lnTo>
                    <a:pt x="26195" y="192881"/>
                  </a:lnTo>
                  <a:lnTo>
                    <a:pt x="42863" y="159544"/>
                  </a:lnTo>
                  <a:lnTo>
                    <a:pt x="0" y="157163"/>
                  </a:lnTo>
                  <a:lnTo>
                    <a:pt x="21432" y="133350"/>
                  </a:lnTo>
                  <a:lnTo>
                    <a:pt x="42863" y="107156"/>
                  </a:lnTo>
                  <a:close/>
                </a:path>
              </a:pathLst>
            </a:custGeom>
            <a:solidFill>
              <a:schemeClr val="tx2">
                <a:lumMod val="90000"/>
              </a:schemeClr>
            </a:solidFill>
            <a:ln w="19050" cap="flat" cmpd="sng" algn="ctr">
              <a:solidFill>
                <a:schemeClr val="bg1"/>
              </a:solidFill>
              <a:prstDash val="solid"/>
              <a:round/>
              <a:headEnd type="none" w="med" len="med"/>
              <a:tailEnd type="none" w="med" len="med"/>
            </a:ln>
          </p:spPr>
          <p:txBody>
            <a:bodyPr anchor="ctr"/>
            <a:lstStyle/>
            <a:p>
              <a:endParaRPr lang="en-US" b="1" dirty="0">
                <a:solidFill>
                  <a:schemeClr val="bg1"/>
                </a:solidFill>
                <a:latin typeface="Calibri" panose="020F0502020204030204" pitchFamily="34" charset="0"/>
              </a:endParaRPr>
            </a:p>
          </p:txBody>
        </p:sp>
        <p:sp>
          <p:nvSpPr>
            <p:cNvPr id="85" name="Freeform 90">
              <a:extLst>
                <a:ext uri="{FF2B5EF4-FFF2-40B4-BE49-F238E27FC236}">
                  <a16:creationId xmlns:a16="http://schemas.microsoft.com/office/drawing/2014/main" id="{B96A4A21-FB52-4FD2-A60B-D4BFB5298F5D}"/>
                </a:ext>
              </a:extLst>
            </p:cNvPr>
            <p:cNvSpPr>
              <a:spLocks/>
            </p:cNvSpPr>
            <p:nvPr/>
          </p:nvSpPr>
          <p:spPr bwMode="auto">
            <a:xfrm>
              <a:off x="1830993" y="5299076"/>
              <a:ext cx="195938" cy="213324"/>
            </a:xfrm>
            <a:custGeom>
              <a:avLst/>
              <a:gdLst>
                <a:gd name="T0" fmla="*/ 2789 w 214313"/>
                <a:gd name="T1" fmla="*/ 6973 h 233363"/>
                <a:gd name="T2" fmla="*/ 310 w 214313"/>
                <a:gd name="T3" fmla="*/ 3409 h 233363"/>
                <a:gd name="T4" fmla="*/ 1704 w 214313"/>
                <a:gd name="T5" fmla="*/ 4083 h 233363"/>
                <a:gd name="T6" fmla="*/ 3564 w 214313"/>
                <a:gd name="T7" fmla="*/ 3409 h 233363"/>
                <a:gd name="T8" fmla="*/ 4648 w 214313"/>
                <a:gd name="T9" fmla="*/ 620 h 233363"/>
                <a:gd name="T10" fmla="*/ 6198 w 214313"/>
                <a:gd name="T11" fmla="*/ 3255 h 233363"/>
                <a:gd name="T12" fmla="*/ 8678 w 214313"/>
                <a:gd name="T13" fmla="*/ 0 h 233363"/>
                <a:gd name="T14" fmla="*/ 9763 w 214313"/>
                <a:gd name="T15" fmla="*/ 3255 h 233363"/>
                <a:gd name="T16" fmla="*/ 12861 w 214313"/>
                <a:gd name="T17" fmla="*/ 3409 h 233363"/>
                <a:gd name="T18" fmla="*/ 11157 w 214313"/>
                <a:gd name="T19" fmla="*/ 4958 h 233363"/>
                <a:gd name="T20" fmla="*/ 13636 w 214313"/>
                <a:gd name="T21" fmla="*/ 5733 h 233363"/>
                <a:gd name="T22" fmla="*/ 11622 w 214313"/>
                <a:gd name="T23" fmla="*/ 7438 h 233363"/>
                <a:gd name="T24" fmla="*/ 13946 w 214313"/>
                <a:gd name="T25" fmla="*/ 9917 h 233363"/>
                <a:gd name="T26" fmla="*/ 10847 w 214313"/>
                <a:gd name="T27" fmla="*/ 9917 h 233363"/>
                <a:gd name="T28" fmla="*/ 11002 w 214313"/>
                <a:gd name="T29" fmla="*/ 13017 h 233363"/>
                <a:gd name="T30" fmla="*/ 8987 w 214313"/>
                <a:gd name="T31" fmla="*/ 11312 h 233363"/>
                <a:gd name="T32" fmla="*/ 7593 w 214313"/>
                <a:gd name="T33" fmla="*/ 13791 h 233363"/>
                <a:gd name="T34" fmla="*/ 6508 w 214313"/>
                <a:gd name="T35" fmla="*/ 11932 h 233363"/>
                <a:gd name="T36" fmla="*/ 4958 w 214313"/>
                <a:gd name="T37" fmla="*/ 15186 h 233363"/>
                <a:gd name="T38" fmla="*/ 3874 w 214313"/>
                <a:gd name="T39" fmla="*/ 11777 h 233363"/>
                <a:gd name="T40" fmla="*/ 1705 w 214313"/>
                <a:gd name="T41" fmla="*/ 12552 h 233363"/>
                <a:gd name="T42" fmla="*/ 2789 w 214313"/>
                <a:gd name="T43" fmla="*/ 10382 h 233363"/>
                <a:gd name="T44" fmla="*/ 0 w 214313"/>
                <a:gd name="T45" fmla="*/ 10228 h 233363"/>
                <a:gd name="T46" fmla="*/ 1395 w 214313"/>
                <a:gd name="T47" fmla="*/ 8678 h 233363"/>
                <a:gd name="T48" fmla="*/ 2789 w 214313"/>
                <a:gd name="T49" fmla="*/ 6973 h 2333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4313"/>
                <a:gd name="T76" fmla="*/ 0 h 233363"/>
                <a:gd name="T77" fmla="*/ 214313 w 214313"/>
                <a:gd name="T78" fmla="*/ 233363 h 2333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4313" h="233363">
                  <a:moveTo>
                    <a:pt x="42863" y="107156"/>
                  </a:moveTo>
                  <a:lnTo>
                    <a:pt x="4763" y="52388"/>
                  </a:lnTo>
                  <a:cubicBezTo>
                    <a:pt x="7144" y="54252"/>
                    <a:pt x="23813" y="60877"/>
                    <a:pt x="26194" y="62741"/>
                  </a:cubicBezTo>
                  <a:lnTo>
                    <a:pt x="54770" y="52388"/>
                  </a:lnTo>
                  <a:lnTo>
                    <a:pt x="71438" y="9525"/>
                  </a:lnTo>
                  <a:lnTo>
                    <a:pt x="95251" y="50006"/>
                  </a:lnTo>
                  <a:lnTo>
                    <a:pt x="133351" y="0"/>
                  </a:lnTo>
                  <a:lnTo>
                    <a:pt x="150020" y="50006"/>
                  </a:lnTo>
                  <a:lnTo>
                    <a:pt x="197645" y="52388"/>
                  </a:lnTo>
                  <a:lnTo>
                    <a:pt x="171451" y="76200"/>
                  </a:lnTo>
                  <a:lnTo>
                    <a:pt x="209551" y="88106"/>
                  </a:lnTo>
                  <a:lnTo>
                    <a:pt x="178595" y="114300"/>
                  </a:lnTo>
                  <a:lnTo>
                    <a:pt x="214313" y="152400"/>
                  </a:lnTo>
                  <a:lnTo>
                    <a:pt x="166688" y="152400"/>
                  </a:lnTo>
                  <a:lnTo>
                    <a:pt x="169070" y="200025"/>
                  </a:lnTo>
                  <a:lnTo>
                    <a:pt x="138113" y="173831"/>
                  </a:lnTo>
                  <a:lnTo>
                    <a:pt x="116682" y="211931"/>
                  </a:lnTo>
                  <a:lnTo>
                    <a:pt x="100013" y="183356"/>
                  </a:lnTo>
                  <a:lnTo>
                    <a:pt x="76201" y="233363"/>
                  </a:lnTo>
                  <a:lnTo>
                    <a:pt x="59532" y="180975"/>
                  </a:lnTo>
                  <a:lnTo>
                    <a:pt x="26195" y="192881"/>
                  </a:lnTo>
                  <a:lnTo>
                    <a:pt x="42863" y="159544"/>
                  </a:lnTo>
                  <a:lnTo>
                    <a:pt x="0" y="157163"/>
                  </a:lnTo>
                  <a:lnTo>
                    <a:pt x="21432" y="133350"/>
                  </a:lnTo>
                  <a:lnTo>
                    <a:pt x="42863" y="107156"/>
                  </a:lnTo>
                  <a:close/>
                </a:path>
              </a:pathLst>
            </a:custGeom>
            <a:solidFill>
              <a:schemeClr val="tx2">
                <a:lumMod val="90000"/>
              </a:schemeClr>
            </a:solidFill>
            <a:ln w="19050" cap="flat" cmpd="sng" algn="ctr">
              <a:solidFill>
                <a:schemeClr val="bg1"/>
              </a:solidFill>
              <a:prstDash val="solid"/>
              <a:round/>
              <a:headEnd type="none" w="med" len="med"/>
              <a:tailEnd type="none" w="med" len="med"/>
            </a:ln>
          </p:spPr>
          <p:txBody>
            <a:bodyPr anchor="ctr"/>
            <a:lstStyle/>
            <a:p>
              <a:endParaRPr lang="en-US" b="1" dirty="0">
                <a:solidFill>
                  <a:schemeClr val="bg1"/>
                </a:solidFill>
                <a:latin typeface="Calibri" panose="020F0502020204030204" pitchFamily="34" charset="0"/>
              </a:endParaRPr>
            </a:p>
          </p:txBody>
        </p:sp>
      </p:grpSp>
      <p:sp>
        <p:nvSpPr>
          <p:cNvPr id="73" name="Freeform 26">
            <a:extLst>
              <a:ext uri="{FF2B5EF4-FFF2-40B4-BE49-F238E27FC236}">
                <a16:creationId xmlns:a16="http://schemas.microsoft.com/office/drawing/2014/main" id="{3D0890D3-64DE-442C-9DE0-0F15CE63574A}"/>
              </a:ext>
            </a:extLst>
          </p:cNvPr>
          <p:cNvSpPr>
            <a:spLocks/>
          </p:cNvSpPr>
          <p:nvPr/>
        </p:nvSpPr>
        <p:spPr bwMode="auto">
          <a:xfrm>
            <a:off x="2540193" y="3168189"/>
            <a:ext cx="624913" cy="239671"/>
          </a:xfrm>
          <a:custGeom>
            <a:avLst/>
            <a:gdLst>
              <a:gd name="T0" fmla="*/ 0 w 862013"/>
              <a:gd name="T1" fmla="*/ 53313 h 330654"/>
              <a:gd name="T2" fmla="*/ 259557 w 862013"/>
              <a:gd name="T3" fmla="*/ 8069 h 330654"/>
              <a:gd name="T4" fmla="*/ 273844 w 862013"/>
              <a:gd name="T5" fmla="*/ 198569 h 330654"/>
              <a:gd name="T6" fmla="*/ 502444 w 862013"/>
              <a:gd name="T7" fmla="*/ 148563 h 330654"/>
              <a:gd name="T8" fmla="*/ 564357 w 862013"/>
              <a:gd name="T9" fmla="*/ 322394 h 330654"/>
              <a:gd name="T10" fmla="*/ 862013 w 862013"/>
              <a:gd name="T11" fmla="*/ 286676 h 330654"/>
              <a:gd name="T12" fmla="*/ 0 60000 65536"/>
              <a:gd name="T13" fmla="*/ 0 60000 65536"/>
              <a:gd name="T14" fmla="*/ 0 60000 65536"/>
              <a:gd name="T15" fmla="*/ 0 60000 65536"/>
              <a:gd name="T16" fmla="*/ 0 60000 65536"/>
              <a:gd name="T17" fmla="*/ 0 60000 65536"/>
              <a:gd name="T18" fmla="*/ 0 w 862013"/>
              <a:gd name="T19" fmla="*/ 0 h 330654"/>
              <a:gd name="T20" fmla="*/ 862013 w 862013"/>
              <a:gd name="T21" fmla="*/ 330654 h 330654"/>
            </a:gdLst>
            <a:ahLst/>
            <a:cxnLst>
              <a:cxn ang="T12">
                <a:pos x="T0" y="T1"/>
              </a:cxn>
              <a:cxn ang="T13">
                <a:pos x="T2" y="T3"/>
              </a:cxn>
              <a:cxn ang="T14">
                <a:pos x="T4" y="T5"/>
              </a:cxn>
              <a:cxn ang="T15">
                <a:pos x="T6" y="T7"/>
              </a:cxn>
              <a:cxn ang="T16">
                <a:pos x="T8" y="T9"/>
              </a:cxn>
              <a:cxn ang="T17">
                <a:pos x="T10" y="T11"/>
              </a:cxn>
            </a:cxnLst>
            <a:rect l="T18" t="T19" r="T20" b="T21"/>
            <a:pathLst>
              <a:path w="862013" h="330654">
                <a:moveTo>
                  <a:pt x="0" y="53313"/>
                </a:moveTo>
                <a:cubicBezTo>
                  <a:pt x="106958" y="18586"/>
                  <a:pt x="213916" y="-16140"/>
                  <a:pt x="259557" y="8069"/>
                </a:cubicBezTo>
                <a:cubicBezTo>
                  <a:pt x="305198" y="32278"/>
                  <a:pt x="233363" y="175153"/>
                  <a:pt x="273844" y="198569"/>
                </a:cubicBezTo>
                <a:cubicBezTo>
                  <a:pt x="314325" y="221985"/>
                  <a:pt x="454025" y="127926"/>
                  <a:pt x="502444" y="148563"/>
                </a:cubicBezTo>
                <a:cubicBezTo>
                  <a:pt x="550863" y="169200"/>
                  <a:pt x="504429" y="299375"/>
                  <a:pt x="564357" y="322394"/>
                </a:cubicBezTo>
                <a:cubicBezTo>
                  <a:pt x="624285" y="345413"/>
                  <a:pt x="743149" y="316044"/>
                  <a:pt x="862013" y="286676"/>
                </a:cubicBezTo>
              </a:path>
            </a:pathLst>
          </a:custGeom>
          <a:noFill/>
          <a:ln w="44450" cap="flat" cmpd="sng" algn="ctr">
            <a:solidFill>
              <a:schemeClr val="accent5"/>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en-US" b="1" dirty="0">
              <a:solidFill>
                <a:schemeClr val="bg1"/>
              </a:solidFill>
              <a:latin typeface="Calibri" panose="020F0502020204030204" pitchFamily="34" charset="0"/>
            </a:endParaRPr>
          </a:p>
        </p:txBody>
      </p:sp>
      <p:sp>
        <p:nvSpPr>
          <p:cNvPr id="74" name="Freeform 27">
            <a:extLst>
              <a:ext uri="{FF2B5EF4-FFF2-40B4-BE49-F238E27FC236}">
                <a16:creationId xmlns:a16="http://schemas.microsoft.com/office/drawing/2014/main" id="{1B47F925-E5B2-4FA3-9AEF-B679F6A2EF24}"/>
              </a:ext>
            </a:extLst>
          </p:cNvPr>
          <p:cNvSpPr>
            <a:spLocks/>
          </p:cNvSpPr>
          <p:nvPr/>
        </p:nvSpPr>
        <p:spPr bwMode="auto">
          <a:xfrm>
            <a:off x="2595841" y="3130887"/>
            <a:ext cx="469212" cy="341753"/>
          </a:xfrm>
          <a:custGeom>
            <a:avLst/>
            <a:gdLst>
              <a:gd name="T0" fmla="*/ 13727 w 647237"/>
              <a:gd name="T1" fmla="*/ 0 h 471487"/>
              <a:gd name="T2" fmla="*/ 32777 w 647237"/>
              <a:gd name="T3" fmla="*/ 192881 h 471487"/>
              <a:gd name="T4" fmla="*/ 299477 w 647237"/>
              <a:gd name="T5" fmla="*/ 135731 h 471487"/>
              <a:gd name="T6" fmla="*/ 330433 w 647237"/>
              <a:gd name="T7" fmla="*/ 342900 h 471487"/>
              <a:gd name="T8" fmla="*/ 609039 w 647237"/>
              <a:gd name="T9" fmla="*/ 273843 h 471487"/>
              <a:gd name="T10" fmla="*/ 637614 w 647237"/>
              <a:gd name="T11" fmla="*/ 471487 h 471487"/>
              <a:gd name="T12" fmla="*/ 0 60000 65536"/>
              <a:gd name="T13" fmla="*/ 0 60000 65536"/>
              <a:gd name="T14" fmla="*/ 0 60000 65536"/>
              <a:gd name="T15" fmla="*/ 0 60000 65536"/>
              <a:gd name="T16" fmla="*/ 0 60000 65536"/>
              <a:gd name="T17" fmla="*/ 0 60000 65536"/>
              <a:gd name="T18" fmla="*/ 0 w 647237"/>
              <a:gd name="T19" fmla="*/ 0 h 471487"/>
              <a:gd name="T20" fmla="*/ 647237 w 647237"/>
              <a:gd name="T21" fmla="*/ 471487 h 471487"/>
            </a:gdLst>
            <a:ahLst/>
            <a:cxnLst>
              <a:cxn ang="T12">
                <a:pos x="T0" y="T1"/>
              </a:cxn>
              <a:cxn ang="T13">
                <a:pos x="T2" y="T3"/>
              </a:cxn>
              <a:cxn ang="T14">
                <a:pos x="T4" y="T5"/>
              </a:cxn>
              <a:cxn ang="T15">
                <a:pos x="T6" y="T7"/>
              </a:cxn>
              <a:cxn ang="T16">
                <a:pos x="T8" y="T9"/>
              </a:cxn>
              <a:cxn ang="T17">
                <a:pos x="T10" y="T11"/>
              </a:cxn>
            </a:cxnLst>
            <a:rect l="T18" t="T19" r="T20" b="T21"/>
            <a:pathLst>
              <a:path w="647237" h="471487">
                <a:moveTo>
                  <a:pt x="13727" y="0"/>
                </a:moveTo>
                <a:cubicBezTo>
                  <a:pt x="-561" y="85129"/>
                  <a:pt x="-14848" y="170259"/>
                  <a:pt x="32777" y="192881"/>
                </a:cubicBezTo>
                <a:cubicBezTo>
                  <a:pt x="80402" y="215503"/>
                  <a:pt x="249868" y="110728"/>
                  <a:pt x="299477" y="135731"/>
                </a:cubicBezTo>
                <a:cubicBezTo>
                  <a:pt x="349086" y="160734"/>
                  <a:pt x="278839" y="319881"/>
                  <a:pt x="330433" y="342900"/>
                </a:cubicBezTo>
                <a:cubicBezTo>
                  <a:pt x="382027" y="365919"/>
                  <a:pt x="557842" y="252412"/>
                  <a:pt x="609039" y="273843"/>
                </a:cubicBezTo>
                <a:cubicBezTo>
                  <a:pt x="660236" y="295274"/>
                  <a:pt x="648925" y="383380"/>
                  <a:pt x="637614" y="471487"/>
                </a:cubicBezTo>
              </a:path>
            </a:pathLst>
          </a:custGeom>
          <a:noFill/>
          <a:ln w="44450" cap="flat" cmpd="sng" algn="ctr">
            <a:solidFill>
              <a:schemeClr val="accent5"/>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en-US" b="1" dirty="0">
              <a:solidFill>
                <a:schemeClr val="bg1"/>
              </a:solidFill>
              <a:latin typeface="Calibri" panose="020F0502020204030204" pitchFamily="34" charset="0"/>
            </a:endParaRPr>
          </a:p>
        </p:txBody>
      </p:sp>
      <p:sp>
        <p:nvSpPr>
          <p:cNvPr id="75" name="TextBox 41993">
            <a:extLst>
              <a:ext uri="{FF2B5EF4-FFF2-40B4-BE49-F238E27FC236}">
                <a16:creationId xmlns:a16="http://schemas.microsoft.com/office/drawing/2014/main" id="{13984068-7769-4410-BB25-654026E1167F}"/>
              </a:ext>
            </a:extLst>
          </p:cNvPr>
          <p:cNvSpPr txBox="1">
            <a:spLocks noChangeArrowheads="1"/>
          </p:cNvSpPr>
          <p:nvPr/>
        </p:nvSpPr>
        <p:spPr bwMode="auto">
          <a:xfrm>
            <a:off x="1747774" y="1923659"/>
            <a:ext cx="13712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altLang="en-US" dirty="0">
                <a:solidFill>
                  <a:schemeClr val="bg1"/>
                </a:solidFill>
                <a:latin typeface="Calibri" panose="020F0502020204030204" pitchFamily="34" charset="0"/>
              </a:rPr>
              <a:t>Tumor cell</a:t>
            </a:r>
          </a:p>
        </p:txBody>
      </p:sp>
      <p:sp>
        <p:nvSpPr>
          <p:cNvPr id="76" name="TextBox 75">
            <a:extLst>
              <a:ext uri="{FF2B5EF4-FFF2-40B4-BE49-F238E27FC236}">
                <a16:creationId xmlns:a16="http://schemas.microsoft.com/office/drawing/2014/main" id="{F050990C-98F2-4351-AB08-4B5AD52516F5}"/>
              </a:ext>
            </a:extLst>
          </p:cNvPr>
          <p:cNvSpPr txBox="1"/>
          <p:nvPr/>
        </p:nvSpPr>
        <p:spPr bwMode="auto">
          <a:xfrm>
            <a:off x="1966657" y="2650280"/>
            <a:ext cx="1089453" cy="369332"/>
          </a:xfrm>
          <a:prstGeom prst="rect">
            <a:avLst/>
          </a:prstGeom>
          <a:noFill/>
        </p:spPr>
        <p:txBody>
          <a:bodyPr>
            <a:spAutoFit/>
          </a:bodyPr>
          <a:lstStyle/>
          <a:p>
            <a:pPr algn="ctr">
              <a:defRPr/>
            </a:pPr>
            <a:r>
              <a:rPr lang="en-US" b="1" dirty="0">
                <a:solidFill>
                  <a:schemeClr val="bg1"/>
                </a:solidFill>
                <a:latin typeface="Calibri" panose="020F0502020204030204" pitchFamily="34" charset="0"/>
              </a:rPr>
              <a:t>Nucleus</a:t>
            </a:r>
          </a:p>
        </p:txBody>
      </p:sp>
      <p:sp>
        <p:nvSpPr>
          <p:cNvPr id="77" name="TextBox 97">
            <a:extLst>
              <a:ext uri="{FF2B5EF4-FFF2-40B4-BE49-F238E27FC236}">
                <a16:creationId xmlns:a16="http://schemas.microsoft.com/office/drawing/2014/main" id="{08950BCE-F9E9-4A79-98D7-D65AB60BD146}"/>
              </a:ext>
            </a:extLst>
          </p:cNvPr>
          <p:cNvSpPr txBox="1">
            <a:spLocks noChangeArrowheads="1"/>
          </p:cNvSpPr>
          <p:nvPr/>
        </p:nvSpPr>
        <p:spPr bwMode="auto">
          <a:xfrm>
            <a:off x="3071981" y="3595207"/>
            <a:ext cx="1736908" cy="584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altLang="en-US" sz="1600" dirty="0">
                <a:solidFill>
                  <a:schemeClr val="bg1"/>
                </a:solidFill>
                <a:latin typeface="Calibri" panose="020F0502020204030204" pitchFamily="34" charset="0"/>
              </a:rPr>
              <a:t>Calicheamicin binds to DNA</a:t>
            </a:r>
          </a:p>
        </p:txBody>
      </p:sp>
      <p:sp>
        <p:nvSpPr>
          <p:cNvPr id="78" name="TextBox 98">
            <a:extLst>
              <a:ext uri="{FF2B5EF4-FFF2-40B4-BE49-F238E27FC236}">
                <a16:creationId xmlns:a16="http://schemas.microsoft.com/office/drawing/2014/main" id="{9914B59B-A7CC-4A38-8275-18B13F2B003B}"/>
              </a:ext>
            </a:extLst>
          </p:cNvPr>
          <p:cNvSpPr txBox="1">
            <a:spLocks noChangeArrowheads="1"/>
          </p:cNvSpPr>
          <p:nvPr/>
        </p:nvSpPr>
        <p:spPr bwMode="auto">
          <a:xfrm>
            <a:off x="1897534" y="4256548"/>
            <a:ext cx="8227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ltLang="en-US" dirty="0">
                <a:solidFill>
                  <a:schemeClr val="bg1"/>
                </a:solidFill>
                <a:latin typeface="Calibri" panose="020F0502020204030204" pitchFamily="34" charset="0"/>
              </a:rPr>
              <a:t>CD22</a:t>
            </a:r>
          </a:p>
        </p:txBody>
      </p:sp>
      <p:sp>
        <p:nvSpPr>
          <p:cNvPr id="79" name="TextBox 100">
            <a:extLst>
              <a:ext uri="{FF2B5EF4-FFF2-40B4-BE49-F238E27FC236}">
                <a16:creationId xmlns:a16="http://schemas.microsoft.com/office/drawing/2014/main" id="{383FC5DC-0D84-4256-A39B-85493A8BA3CA}"/>
              </a:ext>
            </a:extLst>
          </p:cNvPr>
          <p:cNvSpPr txBox="1">
            <a:spLocks noChangeArrowheads="1"/>
          </p:cNvSpPr>
          <p:nvPr/>
        </p:nvSpPr>
        <p:spPr bwMode="auto">
          <a:xfrm>
            <a:off x="412751" y="3531401"/>
            <a:ext cx="1736908" cy="33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r>
              <a:rPr lang="en-US" altLang="en-US" sz="1600" dirty="0">
                <a:solidFill>
                  <a:schemeClr val="bg1"/>
                </a:solidFill>
                <a:latin typeface="Calibri" panose="020F0502020204030204" pitchFamily="34" charset="0"/>
              </a:rPr>
              <a:t>Internalization</a:t>
            </a:r>
          </a:p>
        </p:txBody>
      </p:sp>
      <p:cxnSp>
        <p:nvCxnSpPr>
          <p:cNvPr id="80" name="Straight Connector 41995">
            <a:extLst>
              <a:ext uri="{FF2B5EF4-FFF2-40B4-BE49-F238E27FC236}">
                <a16:creationId xmlns:a16="http://schemas.microsoft.com/office/drawing/2014/main" id="{A95B28BD-314D-4C6C-861A-B94C52E6A23B}"/>
              </a:ext>
            </a:extLst>
          </p:cNvPr>
          <p:cNvCxnSpPr>
            <a:cxnSpLocks noChangeShapeType="1"/>
          </p:cNvCxnSpPr>
          <p:nvPr/>
        </p:nvCxnSpPr>
        <p:spPr bwMode="auto">
          <a:xfrm>
            <a:off x="2460250" y="2245392"/>
            <a:ext cx="0" cy="182428"/>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sp>
        <p:nvSpPr>
          <p:cNvPr id="81" name="Rectangle 80">
            <a:extLst>
              <a:ext uri="{FF2B5EF4-FFF2-40B4-BE49-F238E27FC236}">
                <a16:creationId xmlns:a16="http://schemas.microsoft.com/office/drawing/2014/main" id="{ACE0F2FC-E881-4A45-9DC4-58B0FADD5500}"/>
              </a:ext>
            </a:extLst>
          </p:cNvPr>
          <p:cNvSpPr/>
          <p:nvPr/>
        </p:nvSpPr>
        <p:spPr>
          <a:xfrm>
            <a:off x="1825347" y="4551856"/>
            <a:ext cx="1500732" cy="369332"/>
          </a:xfrm>
          <a:prstGeom prst="rect">
            <a:avLst/>
          </a:prstGeom>
        </p:spPr>
        <p:txBody>
          <a:bodyPr wrap="none">
            <a:spAutoFit/>
          </a:bodyPr>
          <a:lstStyle/>
          <a:p>
            <a:r>
              <a:rPr lang="en-US" altLang="en-US" b="1" dirty="0">
                <a:solidFill>
                  <a:schemeClr val="bg1"/>
                </a:solidFill>
                <a:latin typeface="Calibri" panose="020F0502020204030204" pitchFamily="34" charset="0"/>
              </a:rPr>
              <a:t>Calicheamicin</a:t>
            </a:r>
            <a:endParaRPr lang="en-US" b="1" dirty="0">
              <a:solidFill>
                <a:schemeClr val="bg1"/>
              </a:solidFill>
              <a:latin typeface="Calibri" panose="020F0502020204030204" pitchFamily="34" charset="0"/>
            </a:endParaRPr>
          </a:p>
        </p:txBody>
      </p:sp>
      <p:sp>
        <p:nvSpPr>
          <p:cNvPr id="82" name="TextBox 99">
            <a:extLst>
              <a:ext uri="{FF2B5EF4-FFF2-40B4-BE49-F238E27FC236}">
                <a16:creationId xmlns:a16="http://schemas.microsoft.com/office/drawing/2014/main" id="{F9CBD87F-D9F6-4117-B958-45896FF3F143}"/>
              </a:ext>
            </a:extLst>
          </p:cNvPr>
          <p:cNvSpPr txBox="1">
            <a:spLocks noChangeArrowheads="1"/>
          </p:cNvSpPr>
          <p:nvPr/>
        </p:nvSpPr>
        <p:spPr bwMode="auto">
          <a:xfrm>
            <a:off x="467340" y="4769385"/>
            <a:ext cx="1371243" cy="584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defRPr sz="1600" b="1">
                <a:latin typeface="Arial" panose="020B0604020202020204" pitchFamily="34" charset="0"/>
                <a:ea typeface="ＭＳ Ｐゴシック" panose="020B0600070205080204" pitchFamily="34" charset="-128"/>
              </a:defRPr>
            </a:lvl1pPr>
            <a:lvl2pPr marL="742950" indent="-285750">
              <a:defRPr b="1">
                <a:latin typeface="Arial" panose="020B0604020202020204" pitchFamily="34" charset="0"/>
                <a:ea typeface="ＭＳ Ｐゴシック" panose="020B0600070205080204" pitchFamily="34" charset="-128"/>
              </a:defRPr>
            </a:lvl2pPr>
            <a:lvl3pPr marL="1143000" indent="-228600">
              <a:defRPr b="1">
                <a:latin typeface="Arial" panose="020B0604020202020204" pitchFamily="34" charset="0"/>
                <a:ea typeface="ＭＳ Ｐゴシック" panose="020B0600070205080204" pitchFamily="34" charset="-128"/>
              </a:defRPr>
            </a:lvl3pPr>
            <a:lvl4pPr marL="1600200" indent="-228600">
              <a:defRPr b="1">
                <a:latin typeface="Arial" panose="020B0604020202020204" pitchFamily="34" charset="0"/>
                <a:ea typeface="ＭＳ Ｐゴシック" panose="020B0600070205080204" pitchFamily="34" charset="-128"/>
              </a:defRPr>
            </a:lvl4pPr>
            <a:lvl5pPr marL="2057400" indent="-228600">
              <a:defRPr b="1">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latin typeface="Arial" panose="020B0604020202020204" pitchFamily="34" charset="0"/>
                <a:ea typeface="ＭＳ Ｐゴシック" panose="020B0600070205080204" pitchFamily="34" charset="-128"/>
              </a:defRPr>
            </a:lvl9pPr>
          </a:lstStyle>
          <a:p>
            <a:r>
              <a:rPr lang="en-US" altLang="en-US" dirty="0">
                <a:solidFill>
                  <a:schemeClr val="bg1"/>
                </a:solidFill>
                <a:latin typeface="Calibri" panose="020F0502020204030204" pitchFamily="34" charset="0"/>
              </a:rPr>
              <a:t>Inotuzumab </a:t>
            </a:r>
          </a:p>
          <a:p>
            <a:r>
              <a:rPr lang="en-US" altLang="en-US" dirty="0">
                <a:solidFill>
                  <a:schemeClr val="bg1"/>
                </a:solidFill>
                <a:latin typeface="Calibri" panose="020F0502020204030204" pitchFamily="34" charset="0"/>
              </a:rPr>
              <a:t>ozogamicin</a:t>
            </a:r>
          </a:p>
        </p:txBody>
      </p:sp>
      <p:sp>
        <p:nvSpPr>
          <p:cNvPr id="111" name="Text Box 148">
            <a:extLst>
              <a:ext uri="{FF2B5EF4-FFF2-40B4-BE49-F238E27FC236}">
                <a16:creationId xmlns:a16="http://schemas.microsoft.com/office/drawing/2014/main" id="{FE4FBACC-F2C6-4D20-A9EC-FC04594DD48A}"/>
              </a:ext>
            </a:extLst>
          </p:cNvPr>
          <p:cNvSpPr txBox="1">
            <a:spLocks noChangeArrowheads="1"/>
          </p:cNvSpPr>
          <p:nvPr/>
        </p:nvSpPr>
        <p:spPr bwMode="auto">
          <a:xfrm>
            <a:off x="9377085" y="1872925"/>
            <a:ext cx="2285405" cy="52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prstTxWarp prst="textNoShape">
              <a:avLst/>
            </a:prstTxWarp>
            <a:spAutoFit/>
          </a:bodyPr>
          <a:lstStyle>
            <a:defPPr>
              <a:defRPr lang="en-US"/>
            </a:defPPr>
            <a:lvl1pPr marL="342900" indent="-342900" algn="ctr" eaLnBrk="0" hangingPunct="0">
              <a:defRPr sz="1400"/>
            </a:lvl1pPr>
          </a:lstStyle>
          <a:p>
            <a:pPr defTabSz="914126"/>
            <a:r>
              <a:rPr lang="en-US" b="1" dirty="0">
                <a:solidFill>
                  <a:schemeClr val="bg1"/>
                </a:solidFill>
                <a:latin typeface="Calibri" panose="020F0502020204030204" pitchFamily="34" charset="0"/>
              </a:rPr>
              <a:t>Genetically modified </a:t>
            </a:r>
          </a:p>
          <a:p>
            <a:pPr defTabSz="914126"/>
            <a:r>
              <a:rPr lang="en-US" b="1" dirty="0">
                <a:solidFill>
                  <a:schemeClr val="bg1"/>
                </a:solidFill>
                <a:latin typeface="Calibri" panose="020F0502020204030204" pitchFamily="34" charset="0"/>
              </a:rPr>
              <a:t>CD19-targeted T-cell</a:t>
            </a:r>
          </a:p>
        </p:txBody>
      </p:sp>
      <p:sp>
        <p:nvSpPr>
          <p:cNvPr id="113" name="AutoShape 72">
            <a:extLst>
              <a:ext uri="{FF2B5EF4-FFF2-40B4-BE49-F238E27FC236}">
                <a16:creationId xmlns:a16="http://schemas.microsoft.com/office/drawing/2014/main" id="{DCB08086-E086-4EB8-95BB-CEC5A54FAC96}"/>
              </a:ext>
            </a:extLst>
          </p:cNvPr>
          <p:cNvSpPr>
            <a:spLocks noChangeArrowheads="1"/>
          </p:cNvSpPr>
          <p:nvPr/>
        </p:nvSpPr>
        <p:spPr bwMode="auto">
          <a:xfrm rot="14017601">
            <a:off x="9550569" y="4674138"/>
            <a:ext cx="226492" cy="282635"/>
          </a:xfrm>
          <a:prstGeom prst="triangle">
            <a:avLst>
              <a:gd name="adj" fmla="val 46301"/>
            </a:avLst>
          </a:prstGeom>
          <a:solidFill>
            <a:schemeClr val="tx2"/>
          </a:solidFill>
          <a:ln w="9525">
            <a:solidFill>
              <a:schemeClr val="bg2">
                <a:lumMod val="10000"/>
              </a:schemeClr>
            </a:solidFill>
            <a:miter lim="800000"/>
            <a:headEnd/>
            <a:tailEnd/>
          </a:ln>
        </p:spPr>
        <p:txBody>
          <a:bodyPr wrap="none" anchor="ctr"/>
          <a:lstStyle/>
          <a:p>
            <a:pPr defTabSz="914126"/>
            <a:endParaRPr lang="en-US" b="1" dirty="0">
              <a:solidFill>
                <a:schemeClr val="bg1"/>
              </a:solidFill>
              <a:latin typeface="Calibri" panose="020F0502020204030204" pitchFamily="34" charset="0"/>
            </a:endParaRPr>
          </a:p>
        </p:txBody>
      </p:sp>
      <p:sp>
        <p:nvSpPr>
          <p:cNvPr id="114" name="AutoShape 73">
            <a:extLst>
              <a:ext uri="{FF2B5EF4-FFF2-40B4-BE49-F238E27FC236}">
                <a16:creationId xmlns:a16="http://schemas.microsoft.com/office/drawing/2014/main" id="{987372A1-AC97-4A89-8DE7-1CEDA4BD1566}"/>
              </a:ext>
            </a:extLst>
          </p:cNvPr>
          <p:cNvSpPr>
            <a:spLocks noChangeArrowheads="1"/>
          </p:cNvSpPr>
          <p:nvPr/>
        </p:nvSpPr>
        <p:spPr bwMode="auto">
          <a:xfrm rot="2295369">
            <a:off x="10615168" y="3582228"/>
            <a:ext cx="226492" cy="282635"/>
          </a:xfrm>
          <a:prstGeom prst="triangle">
            <a:avLst>
              <a:gd name="adj" fmla="val 46301"/>
            </a:avLst>
          </a:prstGeom>
          <a:solidFill>
            <a:schemeClr val="tx2"/>
          </a:solidFill>
          <a:ln w="9525">
            <a:solidFill>
              <a:schemeClr val="bg2">
                <a:lumMod val="10000"/>
              </a:schemeClr>
            </a:solidFill>
            <a:miter lim="800000"/>
            <a:headEnd/>
            <a:tailEnd/>
          </a:ln>
        </p:spPr>
        <p:txBody>
          <a:bodyPr wrap="none" anchor="ctr"/>
          <a:lstStyle/>
          <a:p>
            <a:pPr defTabSz="914126"/>
            <a:endParaRPr lang="en-US" b="1" dirty="0">
              <a:solidFill>
                <a:schemeClr val="bg1"/>
              </a:solidFill>
              <a:latin typeface="Calibri" panose="020F0502020204030204" pitchFamily="34" charset="0"/>
            </a:endParaRPr>
          </a:p>
        </p:txBody>
      </p:sp>
      <p:sp>
        <p:nvSpPr>
          <p:cNvPr id="115" name="AutoShape 74">
            <a:extLst>
              <a:ext uri="{FF2B5EF4-FFF2-40B4-BE49-F238E27FC236}">
                <a16:creationId xmlns:a16="http://schemas.microsoft.com/office/drawing/2014/main" id="{6FD52ABF-F862-4989-892E-065332ACC5BB}"/>
              </a:ext>
            </a:extLst>
          </p:cNvPr>
          <p:cNvSpPr>
            <a:spLocks noChangeArrowheads="1"/>
          </p:cNvSpPr>
          <p:nvPr/>
        </p:nvSpPr>
        <p:spPr bwMode="auto">
          <a:xfrm rot="10307562">
            <a:off x="10234085" y="4943592"/>
            <a:ext cx="237401" cy="269648"/>
          </a:xfrm>
          <a:prstGeom prst="triangle">
            <a:avLst>
              <a:gd name="adj" fmla="val 46301"/>
            </a:avLst>
          </a:prstGeom>
          <a:solidFill>
            <a:schemeClr val="tx2"/>
          </a:solidFill>
          <a:ln w="9525">
            <a:solidFill>
              <a:schemeClr val="bg2">
                <a:lumMod val="10000"/>
              </a:schemeClr>
            </a:solidFill>
            <a:miter lim="800000"/>
            <a:headEnd/>
            <a:tailEnd/>
          </a:ln>
        </p:spPr>
        <p:txBody>
          <a:bodyPr wrap="none" anchor="ctr"/>
          <a:lstStyle/>
          <a:p>
            <a:pPr defTabSz="914126"/>
            <a:endParaRPr lang="en-US" b="1" dirty="0">
              <a:solidFill>
                <a:schemeClr val="bg1"/>
              </a:solidFill>
              <a:latin typeface="Calibri" panose="020F0502020204030204" pitchFamily="34" charset="0"/>
            </a:endParaRPr>
          </a:p>
        </p:txBody>
      </p:sp>
      <p:sp>
        <p:nvSpPr>
          <p:cNvPr id="116" name="AutoShape 75">
            <a:extLst>
              <a:ext uri="{FF2B5EF4-FFF2-40B4-BE49-F238E27FC236}">
                <a16:creationId xmlns:a16="http://schemas.microsoft.com/office/drawing/2014/main" id="{84F1C814-856A-45DF-9C8F-0DCBF9DF1490}"/>
              </a:ext>
            </a:extLst>
          </p:cNvPr>
          <p:cNvSpPr>
            <a:spLocks noChangeArrowheads="1"/>
          </p:cNvSpPr>
          <p:nvPr/>
        </p:nvSpPr>
        <p:spPr bwMode="auto">
          <a:xfrm rot="6252607">
            <a:off x="10973420" y="4385797"/>
            <a:ext cx="215718" cy="296751"/>
          </a:xfrm>
          <a:prstGeom prst="triangle">
            <a:avLst>
              <a:gd name="adj" fmla="val 46301"/>
            </a:avLst>
          </a:prstGeom>
          <a:solidFill>
            <a:schemeClr val="tx2"/>
          </a:solidFill>
          <a:ln w="9525">
            <a:solidFill>
              <a:schemeClr val="bg2">
                <a:lumMod val="10000"/>
              </a:schemeClr>
            </a:solidFill>
            <a:miter lim="800000"/>
            <a:headEnd/>
            <a:tailEnd/>
          </a:ln>
        </p:spPr>
        <p:txBody>
          <a:bodyPr wrap="none" anchor="ctr"/>
          <a:lstStyle/>
          <a:p>
            <a:pPr defTabSz="914126"/>
            <a:endParaRPr lang="en-US" b="1" dirty="0">
              <a:solidFill>
                <a:schemeClr val="bg1"/>
              </a:solidFill>
              <a:latin typeface="Calibri" panose="020F0502020204030204" pitchFamily="34" charset="0"/>
            </a:endParaRPr>
          </a:p>
        </p:txBody>
      </p:sp>
      <p:sp>
        <p:nvSpPr>
          <p:cNvPr id="117" name="AutoShape 76">
            <a:extLst>
              <a:ext uri="{FF2B5EF4-FFF2-40B4-BE49-F238E27FC236}">
                <a16:creationId xmlns:a16="http://schemas.microsoft.com/office/drawing/2014/main" id="{E7AFAA3B-0E74-41CE-91A6-F8188A07F32A}"/>
              </a:ext>
            </a:extLst>
          </p:cNvPr>
          <p:cNvSpPr>
            <a:spLocks noChangeArrowheads="1"/>
          </p:cNvSpPr>
          <p:nvPr/>
        </p:nvSpPr>
        <p:spPr bwMode="auto">
          <a:xfrm rot="19114849">
            <a:off x="9633374" y="3634595"/>
            <a:ext cx="226108" cy="283116"/>
          </a:xfrm>
          <a:prstGeom prst="triangle">
            <a:avLst>
              <a:gd name="adj" fmla="val 46301"/>
            </a:avLst>
          </a:prstGeom>
          <a:solidFill>
            <a:schemeClr val="accent4"/>
          </a:solidFill>
          <a:ln w="9525">
            <a:solidFill>
              <a:schemeClr val="bg2">
                <a:lumMod val="10000"/>
              </a:schemeClr>
            </a:solidFill>
            <a:miter lim="800000"/>
            <a:headEnd/>
            <a:tailEnd/>
          </a:ln>
        </p:spPr>
        <p:txBody>
          <a:bodyPr wrap="none" anchor="ctr"/>
          <a:lstStyle/>
          <a:p>
            <a:pPr defTabSz="914126"/>
            <a:endParaRPr lang="en-US" b="1" dirty="0">
              <a:solidFill>
                <a:schemeClr val="bg1"/>
              </a:solidFill>
              <a:latin typeface="Calibri" panose="020F0502020204030204" pitchFamily="34" charset="0"/>
            </a:endParaRPr>
          </a:p>
        </p:txBody>
      </p:sp>
      <p:sp>
        <p:nvSpPr>
          <p:cNvPr id="118" name="Oval 77">
            <a:extLst>
              <a:ext uri="{FF2B5EF4-FFF2-40B4-BE49-F238E27FC236}">
                <a16:creationId xmlns:a16="http://schemas.microsoft.com/office/drawing/2014/main" id="{017A3125-472D-466E-B5B4-E8F28C06CAE9}"/>
              </a:ext>
            </a:extLst>
          </p:cNvPr>
          <p:cNvSpPr>
            <a:spLocks noChangeArrowheads="1"/>
          </p:cNvSpPr>
          <p:nvPr/>
        </p:nvSpPr>
        <p:spPr bwMode="auto">
          <a:xfrm rot="20047130">
            <a:off x="9621213" y="3664339"/>
            <a:ext cx="1356649" cy="1358957"/>
          </a:xfrm>
          <a:prstGeom prst="ellipse">
            <a:avLst/>
          </a:prstGeom>
          <a:solidFill>
            <a:schemeClr val="accent1"/>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sp>
        <p:nvSpPr>
          <p:cNvPr id="119" name="Oval 78">
            <a:extLst>
              <a:ext uri="{FF2B5EF4-FFF2-40B4-BE49-F238E27FC236}">
                <a16:creationId xmlns:a16="http://schemas.microsoft.com/office/drawing/2014/main" id="{2671D0DF-8500-4ED7-A719-364FA00EA27A}"/>
              </a:ext>
            </a:extLst>
          </p:cNvPr>
          <p:cNvSpPr>
            <a:spLocks noChangeArrowheads="1"/>
          </p:cNvSpPr>
          <p:nvPr/>
        </p:nvSpPr>
        <p:spPr bwMode="auto">
          <a:xfrm rot="20047130">
            <a:off x="10052901" y="4285096"/>
            <a:ext cx="565270" cy="509609"/>
          </a:xfrm>
          <a:prstGeom prst="ellipse">
            <a:avLst/>
          </a:prstGeom>
          <a:solidFill>
            <a:schemeClr val="tx1">
              <a:lumMod val="65000"/>
              <a:lumOff val="35000"/>
            </a:schemeClr>
          </a:solidFill>
          <a:ln w="9525">
            <a:solidFill>
              <a:schemeClr val="tx1"/>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sp>
        <p:nvSpPr>
          <p:cNvPr id="120" name="TextBox 119">
            <a:extLst>
              <a:ext uri="{FF2B5EF4-FFF2-40B4-BE49-F238E27FC236}">
                <a16:creationId xmlns:a16="http://schemas.microsoft.com/office/drawing/2014/main" id="{82D06D03-9FC5-44C0-873E-48A9BB6D383B}"/>
              </a:ext>
            </a:extLst>
          </p:cNvPr>
          <p:cNvSpPr txBox="1"/>
          <p:nvPr/>
        </p:nvSpPr>
        <p:spPr>
          <a:xfrm>
            <a:off x="10712446" y="3332330"/>
            <a:ext cx="575799" cy="307777"/>
          </a:xfrm>
          <a:prstGeom prst="rect">
            <a:avLst/>
          </a:prstGeom>
          <a:noFill/>
        </p:spPr>
        <p:txBody>
          <a:bodyPr wrap="none" rtlCol="0">
            <a:spAutoFit/>
          </a:bodyPr>
          <a:lstStyle/>
          <a:p>
            <a:pPr defTabSz="914126"/>
            <a:r>
              <a:rPr lang="en-US" sz="1400" b="1" dirty="0">
                <a:solidFill>
                  <a:schemeClr val="bg1"/>
                </a:solidFill>
                <a:latin typeface="Calibri" panose="020F0502020204030204" pitchFamily="34" charset="0"/>
              </a:rPr>
              <a:t>CD19</a:t>
            </a:r>
          </a:p>
        </p:txBody>
      </p:sp>
      <p:sp>
        <p:nvSpPr>
          <p:cNvPr id="121" name="Text Box 148">
            <a:extLst>
              <a:ext uri="{FF2B5EF4-FFF2-40B4-BE49-F238E27FC236}">
                <a16:creationId xmlns:a16="http://schemas.microsoft.com/office/drawing/2014/main" id="{D4F8E398-2E65-40E9-82D7-1F50B0B8AC5A}"/>
              </a:ext>
            </a:extLst>
          </p:cNvPr>
          <p:cNvSpPr txBox="1">
            <a:spLocks noChangeArrowheads="1"/>
          </p:cNvSpPr>
          <p:nvPr/>
        </p:nvSpPr>
        <p:spPr bwMode="auto">
          <a:xfrm>
            <a:off x="10335535" y="5065087"/>
            <a:ext cx="1279827" cy="307697"/>
          </a:xfrm>
          <a:prstGeom prst="rect">
            <a:avLst/>
          </a:prstGeom>
          <a:noFill/>
          <a:ln w="9525">
            <a:noFill/>
            <a:miter lim="800000"/>
            <a:headEnd/>
            <a:tailEnd/>
          </a:ln>
        </p:spPr>
        <p:txBody>
          <a:bodyPr wrap="square">
            <a:spAutoFit/>
          </a:bodyPr>
          <a:lstStyle/>
          <a:p>
            <a:pPr algn="ctr" defTabSz="914126"/>
            <a:r>
              <a:rPr lang="en-US" sz="1400" b="1" dirty="0">
                <a:solidFill>
                  <a:schemeClr val="bg1"/>
                </a:solidFill>
                <a:latin typeface="Calibri" panose="020F0502020204030204" pitchFamily="34" charset="0"/>
              </a:rPr>
              <a:t>Tumor cell</a:t>
            </a:r>
          </a:p>
        </p:txBody>
      </p:sp>
      <p:sp>
        <p:nvSpPr>
          <p:cNvPr id="123" name="Oval 36">
            <a:extLst>
              <a:ext uri="{FF2B5EF4-FFF2-40B4-BE49-F238E27FC236}">
                <a16:creationId xmlns:a16="http://schemas.microsoft.com/office/drawing/2014/main" id="{FA49CC48-100C-41D9-A942-7A084E9C73E4}"/>
              </a:ext>
            </a:extLst>
          </p:cNvPr>
          <p:cNvSpPr>
            <a:spLocks noChangeArrowheads="1"/>
          </p:cNvSpPr>
          <p:nvPr/>
        </p:nvSpPr>
        <p:spPr bwMode="auto">
          <a:xfrm rot="1756243">
            <a:off x="8308657" y="2373120"/>
            <a:ext cx="1427202" cy="1436226"/>
          </a:xfrm>
          <a:prstGeom prst="ellipse">
            <a:avLst/>
          </a:prstGeom>
          <a:solidFill>
            <a:schemeClr val="accent4"/>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sp>
        <p:nvSpPr>
          <p:cNvPr id="124" name="Oval 37">
            <a:extLst>
              <a:ext uri="{FF2B5EF4-FFF2-40B4-BE49-F238E27FC236}">
                <a16:creationId xmlns:a16="http://schemas.microsoft.com/office/drawing/2014/main" id="{3D6B8A1E-4AF7-4AB1-964C-A49A2C95D137}"/>
              </a:ext>
            </a:extLst>
          </p:cNvPr>
          <p:cNvSpPr>
            <a:spLocks noChangeArrowheads="1"/>
          </p:cNvSpPr>
          <p:nvPr/>
        </p:nvSpPr>
        <p:spPr bwMode="auto">
          <a:xfrm rot="1756243">
            <a:off x="8546152" y="2732232"/>
            <a:ext cx="758093" cy="716451"/>
          </a:xfrm>
          <a:prstGeom prst="ellipse">
            <a:avLst/>
          </a:prstGeom>
          <a:gradFill rotWithShape="1">
            <a:gsLst>
              <a:gs pos="0">
                <a:srgbClr val="FF9900"/>
              </a:gs>
              <a:gs pos="100000">
                <a:schemeClr val="accent3"/>
              </a:gs>
            </a:gsLst>
            <a:path path="shape">
              <a:fillToRect l="50000" t="50000" r="50000" b="50000"/>
            </a:path>
          </a:gra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grpSp>
        <p:nvGrpSpPr>
          <p:cNvPr id="125" name="Group 66">
            <a:extLst>
              <a:ext uri="{FF2B5EF4-FFF2-40B4-BE49-F238E27FC236}">
                <a16:creationId xmlns:a16="http://schemas.microsoft.com/office/drawing/2014/main" id="{8A9C751A-E526-4E62-BFE7-F5A151D5E756}"/>
              </a:ext>
            </a:extLst>
          </p:cNvPr>
          <p:cNvGrpSpPr>
            <a:grpSpLocks/>
          </p:cNvGrpSpPr>
          <p:nvPr/>
        </p:nvGrpSpPr>
        <p:grpSpPr bwMode="auto">
          <a:xfrm rot="2376709">
            <a:off x="9211678" y="2320442"/>
            <a:ext cx="447240" cy="446219"/>
            <a:chOff x="4024" y="1288"/>
            <a:chExt cx="361" cy="343"/>
          </a:xfrm>
        </p:grpSpPr>
        <p:grpSp>
          <p:nvGrpSpPr>
            <p:cNvPr id="181" name="Group 67">
              <a:extLst>
                <a:ext uri="{FF2B5EF4-FFF2-40B4-BE49-F238E27FC236}">
                  <a16:creationId xmlns:a16="http://schemas.microsoft.com/office/drawing/2014/main" id="{B02E3B5C-CC07-44F3-A1BC-D6FCACDB5BDA}"/>
                </a:ext>
              </a:extLst>
            </p:cNvPr>
            <p:cNvGrpSpPr>
              <a:grpSpLocks/>
            </p:cNvGrpSpPr>
            <p:nvPr/>
          </p:nvGrpSpPr>
          <p:grpSpPr bwMode="auto">
            <a:xfrm rot="-4232794">
              <a:off x="3959" y="1356"/>
              <a:ext cx="340" cy="209"/>
              <a:chOff x="1388" y="2880"/>
              <a:chExt cx="340" cy="209"/>
            </a:xfrm>
          </p:grpSpPr>
          <p:sp>
            <p:nvSpPr>
              <p:cNvPr id="186" name="Line 68">
                <a:extLst>
                  <a:ext uri="{FF2B5EF4-FFF2-40B4-BE49-F238E27FC236}">
                    <a16:creationId xmlns:a16="http://schemas.microsoft.com/office/drawing/2014/main" id="{7F47C478-7280-41FA-9568-F9FA3265E091}"/>
                  </a:ext>
                </a:extLst>
              </p:cNvPr>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187" name="Oval 69">
                <a:extLst>
                  <a:ext uri="{FF2B5EF4-FFF2-40B4-BE49-F238E27FC236}">
                    <a16:creationId xmlns:a16="http://schemas.microsoft.com/office/drawing/2014/main" id="{7C2DFDE5-9FE8-472A-BD5C-32ED5C4180F9}"/>
                  </a:ext>
                </a:extLst>
              </p:cNvPr>
              <p:cNvSpPr>
                <a:spLocks noChangeArrowheads="1"/>
              </p:cNvSpPr>
              <p:nvPr/>
            </p:nvSpPr>
            <p:spPr bwMode="auto">
              <a:xfrm rot="9919769" flipH="1" flipV="1">
                <a:off x="1388" y="3041"/>
                <a:ext cx="192" cy="48"/>
              </a:xfrm>
              <a:prstGeom prst="ellipse">
                <a:avLst/>
              </a:prstGeom>
              <a:solidFill>
                <a:schemeClr val="accent5"/>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sp>
            <p:nvSpPr>
              <p:cNvPr id="188" name="Oval 70">
                <a:extLst>
                  <a:ext uri="{FF2B5EF4-FFF2-40B4-BE49-F238E27FC236}">
                    <a16:creationId xmlns:a16="http://schemas.microsoft.com/office/drawing/2014/main" id="{515C60A0-DD60-4D10-84B5-E390DA613FBC}"/>
                  </a:ext>
                </a:extLst>
              </p:cNvPr>
              <p:cNvSpPr>
                <a:spLocks noChangeArrowheads="1"/>
              </p:cNvSpPr>
              <p:nvPr/>
            </p:nvSpPr>
            <p:spPr bwMode="auto">
              <a:xfrm rot="-8289074" flipH="1" flipV="1">
                <a:off x="1680" y="2880"/>
                <a:ext cx="48" cy="144"/>
              </a:xfrm>
              <a:prstGeom prst="ellipse">
                <a:avLst/>
              </a:prstGeom>
              <a:solidFill>
                <a:schemeClr val="accent3"/>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grpSp>
        <p:grpSp>
          <p:nvGrpSpPr>
            <p:cNvPr id="182" name="Group 71">
              <a:extLst>
                <a:ext uri="{FF2B5EF4-FFF2-40B4-BE49-F238E27FC236}">
                  <a16:creationId xmlns:a16="http://schemas.microsoft.com/office/drawing/2014/main" id="{A388AC54-97A4-4F13-8E4F-D4C1AA8C9099}"/>
                </a:ext>
              </a:extLst>
            </p:cNvPr>
            <p:cNvGrpSpPr>
              <a:grpSpLocks/>
            </p:cNvGrpSpPr>
            <p:nvPr/>
          </p:nvGrpSpPr>
          <p:grpSpPr bwMode="auto">
            <a:xfrm rot="14683715" flipV="1">
              <a:off x="4111" y="1353"/>
              <a:ext cx="340" cy="209"/>
              <a:chOff x="1388" y="2880"/>
              <a:chExt cx="340" cy="209"/>
            </a:xfrm>
          </p:grpSpPr>
          <p:sp>
            <p:nvSpPr>
              <p:cNvPr id="183" name="Line 72">
                <a:extLst>
                  <a:ext uri="{FF2B5EF4-FFF2-40B4-BE49-F238E27FC236}">
                    <a16:creationId xmlns:a16="http://schemas.microsoft.com/office/drawing/2014/main" id="{91891F3A-4520-465B-A984-A374D9C5CE2D}"/>
                  </a:ext>
                </a:extLst>
              </p:cNvPr>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184" name="Oval 73">
                <a:extLst>
                  <a:ext uri="{FF2B5EF4-FFF2-40B4-BE49-F238E27FC236}">
                    <a16:creationId xmlns:a16="http://schemas.microsoft.com/office/drawing/2014/main" id="{645A98A1-5A46-4C6C-A835-23BC48D8A073}"/>
                  </a:ext>
                </a:extLst>
              </p:cNvPr>
              <p:cNvSpPr>
                <a:spLocks noChangeArrowheads="1"/>
              </p:cNvSpPr>
              <p:nvPr/>
            </p:nvSpPr>
            <p:spPr bwMode="auto">
              <a:xfrm rot="9919769" flipH="1" flipV="1">
                <a:off x="1388" y="3041"/>
                <a:ext cx="192" cy="48"/>
              </a:xfrm>
              <a:prstGeom prst="ellipse">
                <a:avLst/>
              </a:prstGeom>
              <a:solidFill>
                <a:schemeClr val="accent5"/>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sp>
            <p:nvSpPr>
              <p:cNvPr id="185" name="Oval 74">
                <a:extLst>
                  <a:ext uri="{FF2B5EF4-FFF2-40B4-BE49-F238E27FC236}">
                    <a16:creationId xmlns:a16="http://schemas.microsoft.com/office/drawing/2014/main" id="{1B3DC98F-F035-46E2-83C7-E83631774309}"/>
                  </a:ext>
                </a:extLst>
              </p:cNvPr>
              <p:cNvSpPr>
                <a:spLocks noChangeArrowheads="1"/>
              </p:cNvSpPr>
              <p:nvPr/>
            </p:nvSpPr>
            <p:spPr bwMode="auto">
              <a:xfrm rot="-8289074" flipH="1" flipV="1">
                <a:off x="1680" y="2880"/>
                <a:ext cx="48" cy="144"/>
              </a:xfrm>
              <a:prstGeom prst="ellipse">
                <a:avLst/>
              </a:prstGeom>
              <a:solidFill>
                <a:schemeClr val="accent3"/>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grpSp>
      </p:grpSp>
      <p:grpSp>
        <p:nvGrpSpPr>
          <p:cNvPr id="126" name="Group 75">
            <a:extLst>
              <a:ext uri="{FF2B5EF4-FFF2-40B4-BE49-F238E27FC236}">
                <a16:creationId xmlns:a16="http://schemas.microsoft.com/office/drawing/2014/main" id="{4E6840AA-DF6D-48AA-9E29-679A9B2C8380}"/>
              </a:ext>
            </a:extLst>
          </p:cNvPr>
          <p:cNvGrpSpPr>
            <a:grpSpLocks/>
          </p:cNvGrpSpPr>
          <p:nvPr/>
        </p:nvGrpSpPr>
        <p:grpSpPr bwMode="auto">
          <a:xfrm rot="19459379">
            <a:off x="8445703" y="2332852"/>
            <a:ext cx="469636" cy="424939"/>
            <a:chOff x="4024" y="1288"/>
            <a:chExt cx="361" cy="343"/>
          </a:xfrm>
        </p:grpSpPr>
        <p:grpSp>
          <p:nvGrpSpPr>
            <p:cNvPr id="173" name="Group 76">
              <a:extLst>
                <a:ext uri="{FF2B5EF4-FFF2-40B4-BE49-F238E27FC236}">
                  <a16:creationId xmlns:a16="http://schemas.microsoft.com/office/drawing/2014/main" id="{56E86076-CB43-442C-8551-63D4EC08D41C}"/>
                </a:ext>
              </a:extLst>
            </p:cNvPr>
            <p:cNvGrpSpPr>
              <a:grpSpLocks/>
            </p:cNvGrpSpPr>
            <p:nvPr/>
          </p:nvGrpSpPr>
          <p:grpSpPr bwMode="auto">
            <a:xfrm rot="-4232794">
              <a:off x="3959" y="1356"/>
              <a:ext cx="340" cy="209"/>
              <a:chOff x="1388" y="2880"/>
              <a:chExt cx="340" cy="209"/>
            </a:xfrm>
          </p:grpSpPr>
          <p:sp>
            <p:nvSpPr>
              <p:cNvPr id="178" name="Line 77">
                <a:extLst>
                  <a:ext uri="{FF2B5EF4-FFF2-40B4-BE49-F238E27FC236}">
                    <a16:creationId xmlns:a16="http://schemas.microsoft.com/office/drawing/2014/main" id="{9A5CAB32-7DD5-4A54-AF0A-4459E96A82C0}"/>
                  </a:ext>
                </a:extLst>
              </p:cNvPr>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179" name="Oval 78">
                <a:extLst>
                  <a:ext uri="{FF2B5EF4-FFF2-40B4-BE49-F238E27FC236}">
                    <a16:creationId xmlns:a16="http://schemas.microsoft.com/office/drawing/2014/main" id="{8545BB7A-6B7D-4363-9C8D-651BF83EE827}"/>
                  </a:ext>
                </a:extLst>
              </p:cNvPr>
              <p:cNvSpPr>
                <a:spLocks noChangeArrowheads="1"/>
              </p:cNvSpPr>
              <p:nvPr/>
            </p:nvSpPr>
            <p:spPr bwMode="auto">
              <a:xfrm rot="9919769" flipH="1" flipV="1">
                <a:off x="1388" y="3041"/>
                <a:ext cx="192" cy="48"/>
              </a:xfrm>
              <a:prstGeom prst="ellipse">
                <a:avLst/>
              </a:prstGeom>
              <a:solidFill>
                <a:schemeClr val="accent5"/>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sp>
            <p:nvSpPr>
              <p:cNvPr id="180" name="Oval 79">
                <a:extLst>
                  <a:ext uri="{FF2B5EF4-FFF2-40B4-BE49-F238E27FC236}">
                    <a16:creationId xmlns:a16="http://schemas.microsoft.com/office/drawing/2014/main" id="{C9FDA7B9-FC9F-48A3-895F-4BC6812B64B2}"/>
                  </a:ext>
                </a:extLst>
              </p:cNvPr>
              <p:cNvSpPr>
                <a:spLocks noChangeArrowheads="1"/>
              </p:cNvSpPr>
              <p:nvPr/>
            </p:nvSpPr>
            <p:spPr bwMode="auto">
              <a:xfrm rot="-8289074" flipH="1" flipV="1">
                <a:off x="1680" y="2880"/>
                <a:ext cx="48" cy="144"/>
              </a:xfrm>
              <a:prstGeom prst="ellipse">
                <a:avLst/>
              </a:prstGeom>
              <a:solidFill>
                <a:schemeClr val="accent3"/>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grpSp>
        <p:grpSp>
          <p:nvGrpSpPr>
            <p:cNvPr id="174" name="Group 80">
              <a:extLst>
                <a:ext uri="{FF2B5EF4-FFF2-40B4-BE49-F238E27FC236}">
                  <a16:creationId xmlns:a16="http://schemas.microsoft.com/office/drawing/2014/main" id="{10CE453E-6DF2-49C2-9510-6EEADFAAAD97}"/>
                </a:ext>
              </a:extLst>
            </p:cNvPr>
            <p:cNvGrpSpPr>
              <a:grpSpLocks/>
            </p:cNvGrpSpPr>
            <p:nvPr/>
          </p:nvGrpSpPr>
          <p:grpSpPr bwMode="auto">
            <a:xfrm rot="14683715" flipV="1">
              <a:off x="4111" y="1353"/>
              <a:ext cx="340" cy="209"/>
              <a:chOff x="1388" y="2880"/>
              <a:chExt cx="340" cy="209"/>
            </a:xfrm>
          </p:grpSpPr>
          <p:sp>
            <p:nvSpPr>
              <p:cNvPr id="175" name="Line 81">
                <a:extLst>
                  <a:ext uri="{FF2B5EF4-FFF2-40B4-BE49-F238E27FC236}">
                    <a16:creationId xmlns:a16="http://schemas.microsoft.com/office/drawing/2014/main" id="{499E8A8E-501B-4CC5-9852-A880E6085A1D}"/>
                  </a:ext>
                </a:extLst>
              </p:cNvPr>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176" name="Oval 82">
                <a:extLst>
                  <a:ext uri="{FF2B5EF4-FFF2-40B4-BE49-F238E27FC236}">
                    <a16:creationId xmlns:a16="http://schemas.microsoft.com/office/drawing/2014/main" id="{513B9FF3-B0C7-4681-BB45-9A4B805AE0F0}"/>
                  </a:ext>
                </a:extLst>
              </p:cNvPr>
              <p:cNvSpPr>
                <a:spLocks noChangeArrowheads="1"/>
              </p:cNvSpPr>
              <p:nvPr/>
            </p:nvSpPr>
            <p:spPr bwMode="auto">
              <a:xfrm rot="9919769" flipH="1" flipV="1">
                <a:off x="1388" y="3041"/>
                <a:ext cx="192" cy="48"/>
              </a:xfrm>
              <a:prstGeom prst="ellipse">
                <a:avLst/>
              </a:prstGeom>
              <a:solidFill>
                <a:schemeClr val="accent5"/>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sp>
            <p:nvSpPr>
              <p:cNvPr id="177" name="Oval 83">
                <a:extLst>
                  <a:ext uri="{FF2B5EF4-FFF2-40B4-BE49-F238E27FC236}">
                    <a16:creationId xmlns:a16="http://schemas.microsoft.com/office/drawing/2014/main" id="{609D178F-90F1-4C12-8715-56A370409F42}"/>
                  </a:ext>
                </a:extLst>
              </p:cNvPr>
              <p:cNvSpPr>
                <a:spLocks noChangeArrowheads="1"/>
              </p:cNvSpPr>
              <p:nvPr/>
            </p:nvSpPr>
            <p:spPr bwMode="auto">
              <a:xfrm rot="-8289074" flipH="1" flipV="1">
                <a:off x="1680" y="2880"/>
                <a:ext cx="48" cy="144"/>
              </a:xfrm>
              <a:prstGeom prst="ellipse">
                <a:avLst/>
              </a:prstGeom>
              <a:solidFill>
                <a:schemeClr val="accent3"/>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grpSp>
      </p:grpSp>
      <p:grpSp>
        <p:nvGrpSpPr>
          <p:cNvPr id="127" name="Group 84">
            <a:extLst>
              <a:ext uri="{FF2B5EF4-FFF2-40B4-BE49-F238E27FC236}">
                <a16:creationId xmlns:a16="http://schemas.microsoft.com/office/drawing/2014/main" id="{243F7887-C225-4C3E-8DE9-B6D341315D68}"/>
              </a:ext>
            </a:extLst>
          </p:cNvPr>
          <p:cNvGrpSpPr>
            <a:grpSpLocks/>
          </p:cNvGrpSpPr>
          <p:nvPr/>
        </p:nvGrpSpPr>
        <p:grpSpPr bwMode="auto">
          <a:xfrm rot="13262224">
            <a:off x="8357914" y="3401352"/>
            <a:ext cx="447240" cy="446219"/>
            <a:chOff x="4024" y="1288"/>
            <a:chExt cx="361" cy="343"/>
          </a:xfrm>
        </p:grpSpPr>
        <p:grpSp>
          <p:nvGrpSpPr>
            <p:cNvPr id="165" name="Group 85">
              <a:extLst>
                <a:ext uri="{FF2B5EF4-FFF2-40B4-BE49-F238E27FC236}">
                  <a16:creationId xmlns:a16="http://schemas.microsoft.com/office/drawing/2014/main" id="{0487963D-FAF0-4C68-8B3D-592E34B4D6E8}"/>
                </a:ext>
              </a:extLst>
            </p:cNvPr>
            <p:cNvGrpSpPr>
              <a:grpSpLocks/>
            </p:cNvGrpSpPr>
            <p:nvPr/>
          </p:nvGrpSpPr>
          <p:grpSpPr bwMode="auto">
            <a:xfrm rot="-4232794">
              <a:off x="3959" y="1356"/>
              <a:ext cx="340" cy="209"/>
              <a:chOff x="1388" y="2880"/>
              <a:chExt cx="340" cy="209"/>
            </a:xfrm>
          </p:grpSpPr>
          <p:sp>
            <p:nvSpPr>
              <p:cNvPr id="170" name="Line 86">
                <a:extLst>
                  <a:ext uri="{FF2B5EF4-FFF2-40B4-BE49-F238E27FC236}">
                    <a16:creationId xmlns:a16="http://schemas.microsoft.com/office/drawing/2014/main" id="{35690559-3FED-4B71-9015-57A835D4E1C1}"/>
                  </a:ext>
                </a:extLst>
              </p:cNvPr>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171" name="Oval 87">
                <a:extLst>
                  <a:ext uri="{FF2B5EF4-FFF2-40B4-BE49-F238E27FC236}">
                    <a16:creationId xmlns:a16="http://schemas.microsoft.com/office/drawing/2014/main" id="{96DAC534-8EC0-4240-BAE4-4F3F62301555}"/>
                  </a:ext>
                </a:extLst>
              </p:cNvPr>
              <p:cNvSpPr>
                <a:spLocks noChangeArrowheads="1"/>
              </p:cNvSpPr>
              <p:nvPr/>
            </p:nvSpPr>
            <p:spPr bwMode="auto">
              <a:xfrm rot="9919769" flipH="1" flipV="1">
                <a:off x="1388" y="3041"/>
                <a:ext cx="192" cy="48"/>
              </a:xfrm>
              <a:prstGeom prst="ellipse">
                <a:avLst/>
              </a:prstGeom>
              <a:solidFill>
                <a:schemeClr val="accent5"/>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sp>
            <p:nvSpPr>
              <p:cNvPr id="172" name="Oval 88">
                <a:extLst>
                  <a:ext uri="{FF2B5EF4-FFF2-40B4-BE49-F238E27FC236}">
                    <a16:creationId xmlns:a16="http://schemas.microsoft.com/office/drawing/2014/main" id="{164943D9-05CC-4CB6-8D07-E3DE6D5460BA}"/>
                  </a:ext>
                </a:extLst>
              </p:cNvPr>
              <p:cNvSpPr>
                <a:spLocks noChangeArrowheads="1"/>
              </p:cNvSpPr>
              <p:nvPr/>
            </p:nvSpPr>
            <p:spPr bwMode="auto">
              <a:xfrm rot="-8289074" flipH="1" flipV="1">
                <a:off x="1680" y="2880"/>
                <a:ext cx="48" cy="144"/>
              </a:xfrm>
              <a:prstGeom prst="ellipse">
                <a:avLst/>
              </a:prstGeom>
              <a:solidFill>
                <a:schemeClr val="accent3"/>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grpSp>
        <p:grpSp>
          <p:nvGrpSpPr>
            <p:cNvPr id="166" name="Group 89">
              <a:extLst>
                <a:ext uri="{FF2B5EF4-FFF2-40B4-BE49-F238E27FC236}">
                  <a16:creationId xmlns:a16="http://schemas.microsoft.com/office/drawing/2014/main" id="{5BC6D8FF-1097-4CB0-B41D-50B72A98E4C7}"/>
                </a:ext>
              </a:extLst>
            </p:cNvPr>
            <p:cNvGrpSpPr>
              <a:grpSpLocks/>
            </p:cNvGrpSpPr>
            <p:nvPr/>
          </p:nvGrpSpPr>
          <p:grpSpPr bwMode="auto">
            <a:xfrm rot="14683715" flipV="1">
              <a:off x="4111" y="1353"/>
              <a:ext cx="340" cy="209"/>
              <a:chOff x="1388" y="2880"/>
              <a:chExt cx="340" cy="209"/>
            </a:xfrm>
          </p:grpSpPr>
          <p:sp>
            <p:nvSpPr>
              <p:cNvPr id="167" name="Line 90">
                <a:extLst>
                  <a:ext uri="{FF2B5EF4-FFF2-40B4-BE49-F238E27FC236}">
                    <a16:creationId xmlns:a16="http://schemas.microsoft.com/office/drawing/2014/main" id="{84C92B5C-A0E6-4F5A-B3D3-9944800DD4FF}"/>
                  </a:ext>
                </a:extLst>
              </p:cNvPr>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168" name="Oval 91">
                <a:extLst>
                  <a:ext uri="{FF2B5EF4-FFF2-40B4-BE49-F238E27FC236}">
                    <a16:creationId xmlns:a16="http://schemas.microsoft.com/office/drawing/2014/main" id="{744C744D-EFC2-435F-8323-9954925DD374}"/>
                  </a:ext>
                </a:extLst>
              </p:cNvPr>
              <p:cNvSpPr>
                <a:spLocks noChangeArrowheads="1"/>
              </p:cNvSpPr>
              <p:nvPr/>
            </p:nvSpPr>
            <p:spPr bwMode="auto">
              <a:xfrm rot="9919769" flipH="1" flipV="1">
                <a:off x="1388" y="3041"/>
                <a:ext cx="192" cy="48"/>
              </a:xfrm>
              <a:prstGeom prst="ellipse">
                <a:avLst/>
              </a:prstGeom>
              <a:solidFill>
                <a:schemeClr val="accent5"/>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sp>
            <p:nvSpPr>
              <p:cNvPr id="169" name="Oval 92">
                <a:extLst>
                  <a:ext uri="{FF2B5EF4-FFF2-40B4-BE49-F238E27FC236}">
                    <a16:creationId xmlns:a16="http://schemas.microsoft.com/office/drawing/2014/main" id="{B6C72DB7-AA98-4A6E-8556-B83DC810C0B5}"/>
                  </a:ext>
                </a:extLst>
              </p:cNvPr>
              <p:cNvSpPr>
                <a:spLocks noChangeArrowheads="1"/>
              </p:cNvSpPr>
              <p:nvPr/>
            </p:nvSpPr>
            <p:spPr bwMode="auto">
              <a:xfrm rot="-8289074" flipH="1" flipV="1">
                <a:off x="1680" y="2880"/>
                <a:ext cx="48" cy="144"/>
              </a:xfrm>
              <a:prstGeom prst="ellipse">
                <a:avLst/>
              </a:prstGeom>
              <a:solidFill>
                <a:schemeClr val="accent3"/>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grpSp>
      </p:grpSp>
      <p:grpSp>
        <p:nvGrpSpPr>
          <p:cNvPr id="128" name="Group 93">
            <a:extLst>
              <a:ext uri="{FF2B5EF4-FFF2-40B4-BE49-F238E27FC236}">
                <a16:creationId xmlns:a16="http://schemas.microsoft.com/office/drawing/2014/main" id="{DC61A46D-A58C-439F-BAC5-396E9E848E92}"/>
              </a:ext>
            </a:extLst>
          </p:cNvPr>
          <p:cNvGrpSpPr>
            <a:grpSpLocks/>
          </p:cNvGrpSpPr>
          <p:nvPr/>
        </p:nvGrpSpPr>
        <p:grpSpPr bwMode="auto">
          <a:xfrm rot="8377501">
            <a:off x="9262426" y="3318149"/>
            <a:ext cx="469636" cy="424939"/>
            <a:chOff x="4024" y="1288"/>
            <a:chExt cx="361" cy="343"/>
          </a:xfrm>
        </p:grpSpPr>
        <p:grpSp>
          <p:nvGrpSpPr>
            <p:cNvPr id="157" name="Group 94">
              <a:extLst>
                <a:ext uri="{FF2B5EF4-FFF2-40B4-BE49-F238E27FC236}">
                  <a16:creationId xmlns:a16="http://schemas.microsoft.com/office/drawing/2014/main" id="{ED37ED56-8848-4D0E-B321-D80568E14D55}"/>
                </a:ext>
              </a:extLst>
            </p:cNvPr>
            <p:cNvGrpSpPr>
              <a:grpSpLocks/>
            </p:cNvGrpSpPr>
            <p:nvPr/>
          </p:nvGrpSpPr>
          <p:grpSpPr bwMode="auto">
            <a:xfrm rot="-4232794">
              <a:off x="3959" y="1356"/>
              <a:ext cx="340" cy="209"/>
              <a:chOff x="1388" y="2880"/>
              <a:chExt cx="340" cy="209"/>
            </a:xfrm>
          </p:grpSpPr>
          <p:sp>
            <p:nvSpPr>
              <p:cNvPr id="162" name="Line 95">
                <a:extLst>
                  <a:ext uri="{FF2B5EF4-FFF2-40B4-BE49-F238E27FC236}">
                    <a16:creationId xmlns:a16="http://schemas.microsoft.com/office/drawing/2014/main" id="{DDF57216-47DE-4597-B576-077C91C12D69}"/>
                  </a:ext>
                </a:extLst>
              </p:cNvPr>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163" name="Oval 96">
                <a:extLst>
                  <a:ext uri="{FF2B5EF4-FFF2-40B4-BE49-F238E27FC236}">
                    <a16:creationId xmlns:a16="http://schemas.microsoft.com/office/drawing/2014/main" id="{CEB93A6E-6B71-40AB-BCF5-B8C76AABC8D7}"/>
                  </a:ext>
                </a:extLst>
              </p:cNvPr>
              <p:cNvSpPr>
                <a:spLocks noChangeArrowheads="1"/>
              </p:cNvSpPr>
              <p:nvPr/>
            </p:nvSpPr>
            <p:spPr bwMode="auto">
              <a:xfrm rot="9919769" flipH="1" flipV="1">
                <a:off x="1388" y="3041"/>
                <a:ext cx="192" cy="48"/>
              </a:xfrm>
              <a:prstGeom prst="ellipse">
                <a:avLst/>
              </a:prstGeom>
              <a:solidFill>
                <a:schemeClr val="accent5"/>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sp>
            <p:nvSpPr>
              <p:cNvPr id="164" name="Oval 97">
                <a:extLst>
                  <a:ext uri="{FF2B5EF4-FFF2-40B4-BE49-F238E27FC236}">
                    <a16:creationId xmlns:a16="http://schemas.microsoft.com/office/drawing/2014/main" id="{56B97AF7-095D-4558-915F-D562EC355112}"/>
                  </a:ext>
                </a:extLst>
              </p:cNvPr>
              <p:cNvSpPr>
                <a:spLocks noChangeArrowheads="1"/>
              </p:cNvSpPr>
              <p:nvPr/>
            </p:nvSpPr>
            <p:spPr bwMode="auto">
              <a:xfrm rot="-8289074" flipH="1" flipV="1">
                <a:off x="1680" y="2880"/>
                <a:ext cx="48" cy="144"/>
              </a:xfrm>
              <a:prstGeom prst="ellipse">
                <a:avLst/>
              </a:prstGeom>
              <a:solidFill>
                <a:schemeClr val="accent3"/>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grpSp>
        <p:grpSp>
          <p:nvGrpSpPr>
            <p:cNvPr id="158" name="Group 98">
              <a:extLst>
                <a:ext uri="{FF2B5EF4-FFF2-40B4-BE49-F238E27FC236}">
                  <a16:creationId xmlns:a16="http://schemas.microsoft.com/office/drawing/2014/main" id="{2ED810F5-C8DC-4FE8-BEBB-B239B65214B2}"/>
                </a:ext>
              </a:extLst>
            </p:cNvPr>
            <p:cNvGrpSpPr>
              <a:grpSpLocks/>
            </p:cNvGrpSpPr>
            <p:nvPr/>
          </p:nvGrpSpPr>
          <p:grpSpPr bwMode="auto">
            <a:xfrm rot="14683715" flipV="1">
              <a:off x="4111" y="1353"/>
              <a:ext cx="340" cy="209"/>
              <a:chOff x="1388" y="2880"/>
              <a:chExt cx="340" cy="209"/>
            </a:xfrm>
          </p:grpSpPr>
          <p:sp>
            <p:nvSpPr>
              <p:cNvPr id="159" name="Line 99">
                <a:extLst>
                  <a:ext uri="{FF2B5EF4-FFF2-40B4-BE49-F238E27FC236}">
                    <a16:creationId xmlns:a16="http://schemas.microsoft.com/office/drawing/2014/main" id="{EF1B9B5B-1DD2-4BB1-A091-6CC5B8D98784}"/>
                  </a:ext>
                </a:extLst>
              </p:cNvPr>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160" name="Oval 100">
                <a:extLst>
                  <a:ext uri="{FF2B5EF4-FFF2-40B4-BE49-F238E27FC236}">
                    <a16:creationId xmlns:a16="http://schemas.microsoft.com/office/drawing/2014/main" id="{A87DD5B9-9F7A-486D-90DA-AB594F3EBE9A}"/>
                  </a:ext>
                </a:extLst>
              </p:cNvPr>
              <p:cNvSpPr>
                <a:spLocks noChangeArrowheads="1"/>
              </p:cNvSpPr>
              <p:nvPr/>
            </p:nvSpPr>
            <p:spPr bwMode="auto">
              <a:xfrm rot="9919769" flipH="1" flipV="1">
                <a:off x="1388" y="3041"/>
                <a:ext cx="192" cy="48"/>
              </a:xfrm>
              <a:prstGeom prst="ellipse">
                <a:avLst/>
              </a:prstGeom>
              <a:solidFill>
                <a:schemeClr val="accent5"/>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sp>
            <p:nvSpPr>
              <p:cNvPr id="161" name="Oval 101">
                <a:extLst>
                  <a:ext uri="{FF2B5EF4-FFF2-40B4-BE49-F238E27FC236}">
                    <a16:creationId xmlns:a16="http://schemas.microsoft.com/office/drawing/2014/main" id="{925A9F21-DE28-4888-B07B-0F51193D3094}"/>
                  </a:ext>
                </a:extLst>
              </p:cNvPr>
              <p:cNvSpPr>
                <a:spLocks noChangeArrowheads="1"/>
              </p:cNvSpPr>
              <p:nvPr/>
            </p:nvSpPr>
            <p:spPr bwMode="auto">
              <a:xfrm rot="-8289074" flipH="1" flipV="1">
                <a:off x="1680" y="2880"/>
                <a:ext cx="48" cy="144"/>
              </a:xfrm>
              <a:prstGeom prst="ellipse">
                <a:avLst/>
              </a:prstGeom>
              <a:solidFill>
                <a:schemeClr val="accent3"/>
              </a:solidFill>
              <a:ln w="9525">
                <a:solidFill>
                  <a:schemeClr val="bg2">
                    <a:lumMod val="10000"/>
                  </a:schemeClr>
                </a:solidFill>
                <a:round/>
                <a:headEnd/>
                <a:tailEnd/>
              </a:ln>
            </p:spPr>
            <p:txBody>
              <a:bodyPr wrap="none" anchor="ctr"/>
              <a:lstStyle/>
              <a:p>
                <a:pPr defTabSz="914126"/>
                <a:endParaRPr lang="en-US" b="1" dirty="0">
                  <a:solidFill>
                    <a:schemeClr val="bg1"/>
                  </a:solidFill>
                  <a:latin typeface="Calibri" panose="020F0502020204030204" pitchFamily="34" charset="0"/>
                </a:endParaRPr>
              </a:p>
            </p:txBody>
          </p:sp>
        </p:grpSp>
      </p:grpSp>
      <p:grpSp>
        <p:nvGrpSpPr>
          <p:cNvPr id="129" name="Group 36">
            <a:extLst>
              <a:ext uri="{FF2B5EF4-FFF2-40B4-BE49-F238E27FC236}">
                <a16:creationId xmlns:a16="http://schemas.microsoft.com/office/drawing/2014/main" id="{F9A9FB7B-5CD2-4311-91EF-98BEB842C966}"/>
              </a:ext>
            </a:extLst>
          </p:cNvPr>
          <p:cNvGrpSpPr>
            <a:grpSpLocks/>
          </p:cNvGrpSpPr>
          <p:nvPr/>
        </p:nvGrpSpPr>
        <p:grpSpPr bwMode="auto">
          <a:xfrm rot="1243333">
            <a:off x="8868630" y="2173555"/>
            <a:ext cx="286206" cy="255889"/>
            <a:chOff x="1008" y="960"/>
            <a:chExt cx="240" cy="192"/>
          </a:xfrm>
        </p:grpSpPr>
        <p:grpSp>
          <p:nvGrpSpPr>
            <p:cNvPr id="151" name="Group 37">
              <a:extLst>
                <a:ext uri="{FF2B5EF4-FFF2-40B4-BE49-F238E27FC236}">
                  <a16:creationId xmlns:a16="http://schemas.microsoft.com/office/drawing/2014/main" id="{4EA59B4F-B2B0-4D41-B796-B99E97F1BE14}"/>
                </a:ext>
              </a:extLst>
            </p:cNvPr>
            <p:cNvGrpSpPr>
              <a:grpSpLocks/>
            </p:cNvGrpSpPr>
            <p:nvPr/>
          </p:nvGrpSpPr>
          <p:grpSpPr bwMode="auto">
            <a:xfrm>
              <a:off x="1008" y="1008"/>
              <a:ext cx="144" cy="144"/>
              <a:chOff x="1008" y="1008"/>
              <a:chExt cx="144" cy="144"/>
            </a:xfrm>
          </p:grpSpPr>
          <p:sp>
            <p:nvSpPr>
              <p:cNvPr id="155" name="Line 38">
                <a:extLst>
                  <a:ext uri="{FF2B5EF4-FFF2-40B4-BE49-F238E27FC236}">
                    <a16:creationId xmlns:a16="http://schemas.microsoft.com/office/drawing/2014/main" id="{0398E94B-1DED-426B-B566-172E8FB4B74A}"/>
                  </a:ext>
                </a:extLst>
              </p:cNvPr>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156" name="Line 39">
                <a:extLst>
                  <a:ext uri="{FF2B5EF4-FFF2-40B4-BE49-F238E27FC236}">
                    <a16:creationId xmlns:a16="http://schemas.microsoft.com/office/drawing/2014/main" id="{88C7C367-A8E6-4848-A0D6-693A8B698AF5}"/>
                  </a:ext>
                </a:extLst>
              </p:cNvPr>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grpSp>
        <p:grpSp>
          <p:nvGrpSpPr>
            <p:cNvPr id="152" name="Group 40">
              <a:extLst>
                <a:ext uri="{FF2B5EF4-FFF2-40B4-BE49-F238E27FC236}">
                  <a16:creationId xmlns:a16="http://schemas.microsoft.com/office/drawing/2014/main" id="{6116B8C1-24EA-4AD8-AACC-FBF5C04FD774}"/>
                </a:ext>
              </a:extLst>
            </p:cNvPr>
            <p:cNvGrpSpPr>
              <a:grpSpLocks/>
            </p:cNvGrpSpPr>
            <p:nvPr/>
          </p:nvGrpSpPr>
          <p:grpSpPr bwMode="auto">
            <a:xfrm rot="-8336323">
              <a:off x="1104" y="960"/>
              <a:ext cx="144" cy="144"/>
              <a:chOff x="1008" y="1008"/>
              <a:chExt cx="144" cy="144"/>
            </a:xfrm>
          </p:grpSpPr>
          <p:sp>
            <p:nvSpPr>
              <p:cNvPr id="153" name="Line 41">
                <a:extLst>
                  <a:ext uri="{FF2B5EF4-FFF2-40B4-BE49-F238E27FC236}">
                    <a16:creationId xmlns:a16="http://schemas.microsoft.com/office/drawing/2014/main" id="{2DD7DF46-E9A0-49C1-BD4A-DB1D8EF857EF}"/>
                  </a:ext>
                </a:extLst>
              </p:cNvPr>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154" name="Line 42">
                <a:extLst>
                  <a:ext uri="{FF2B5EF4-FFF2-40B4-BE49-F238E27FC236}">
                    <a16:creationId xmlns:a16="http://schemas.microsoft.com/office/drawing/2014/main" id="{11FC4603-0876-44E7-8DB6-D7BAC84F33B6}"/>
                  </a:ext>
                </a:extLst>
              </p:cNvPr>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grpSp>
      </p:grpSp>
      <p:grpSp>
        <p:nvGrpSpPr>
          <p:cNvPr id="130" name="Group 36">
            <a:extLst>
              <a:ext uri="{FF2B5EF4-FFF2-40B4-BE49-F238E27FC236}">
                <a16:creationId xmlns:a16="http://schemas.microsoft.com/office/drawing/2014/main" id="{61E4BD86-AABF-447F-9CAC-FB0D0CE3C386}"/>
              </a:ext>
            </a:extLst>
          </p:cNvPr>
          <p:cNvGrpSpPr>
            <a:grpSpLocks/>
          </p:cNvGrpSpPr>
          <p:nvPr/>
        </p:nvGrpSpPr>
        <p:grpSpPr bwMode="auto">
          <a:xfrm rot="5922514">
            <a:off x="9665541" y="2733106"/>
            <a:ext cx="319859" cy="228964"/>
            <a:chOff x="1008" y="960"/>
            <a:chExt cx="240" cy="192"/>
          </a:xfrm>
        </p:grpSpPr>
        <p:grpSp>
          <p:nvGrpSpPr>
            <p:cNvPr id="145" name="Group 37">
              <a:extLst>
                <a:ext uri="{FF2B5EF4-FFF2-40B4-BE49-F238E27FC236}">
                  <a16:creationId xmlns:a16="http://schemas.microsoft.com/office/drawing/2014/main" id="{FB43DEF3-F75E-482B-9266-A7D14F01948D}"/>
                </a:ext>
              </a:extLst>
            </p:cNvPr>
            <p:cNvGrpSpPr>
              <a:grpSpLocks/>
            </p:cNvGrpSpPr>
            <p:nvPr/>
          </p:nvGrpSpPr>
          <p:grpSpPr bwMode="auto">
            <a:xfrm>
              <a:off x="1008" y="1008"/>
              <a:ext cx="144" cy="144"/>
              <a:chOff x="1008" y="1008"/>
              <a:chExt cx="144" cy="144"/>
            </a:xfrm>
          </p:grpSpPr>
          <p:sp>
            <p:nvSpPr>
              <p:cNvPr id="149" name="Line 38">
                <a:extLst>
                  <a:ext uri="{FF2B5EF4-FFF2-40B4-BE49-F238E27FC236}">
                    <a16:creationId xmlns:a16="http://schemas.microsoft.com/office/drawing/2014/main" id="{FBDB0CA3-B38A-44F5-9915-E6F2EB52ED6B}"/>
                  </a:ext>
                </a:extLst>
              </p:cNvPr>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150" name="Line 39">
                <a:extLst>
                  <a:ext uri="{FF2B5EF4-FFF2-40B4-BE49-F238E27FC236}">
                    <a16:creationId xmlns:a16="http://schemas.microsoft.com/office/drawing/2014/main" id="{90210792-9EC2-47CA-B02D-5980AC145240}"/>
                  </a:ext>
                </a:extLst>
              </p:cNvPr>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grpSp>
        <p:grpSp>
          <p:nvGrpSpPr>
            <p:cNvPr id="146" name="Group 40">
              <a:extLst>
                <a:ext uri="{FF2B5EF4-FFF2-40B4-BE49-F238E27FC236}">
                  <a16:creationId xmlns:a16="http://schemas.microsoft.com/office/drawing/2014/main" id="{A9B4D52D-E507-47DB-8D88-883059BE6167}"/>
                </a:ext>
              </a:extLst>
            </p:cNvPr>
            <p:cNvGrpSpPr>
              <a:grpSpLocks/>
            </p:cNvGrpSpPr>
            <p:nvPr/>
          </p:nvGrpSpPr>
          <p:grpSpPr bwMode="auto">
            <a:xfrm rot="-8336323">
              <a:off x="1104" y="960"/>
              <a:ext cx="144" cy="144"/>
              <a:chOff x="1008" y="1008"/>
              <a:chExt cx="144" cy="144"/>
            </a:xfrm>
          </p:grpSpPr>
          <p:sp>
            <p:nvSpPr>
              <p:cNvPr id="147" name="Line 41">
                <a:extLst>
                  <a:ext uri="{FF2B5EF4-FFF2-40B4-BE49-F238E27FC236}">
                    <a16:creationId xmlns:a16="http://schemas.microsoft.com/office/drawing/2014/main" id="{5FBBC19F-7AD6-424E-8C25-67EBA07D6F17}"/>
                  </a:ext>
                </a:extLst>
              </p:cNvPr>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148" name="Line 42">
                <a:extLst>
                  <a:ext uri="{FF2B5EF4-FFF2-40B4-BE49-F238E27FC236}">
                    <a16:creationId xmlns:a16="http://schemas.microsoft.com/office/drawing/2014/main" id="{F7957468-7EBD-464C-9CB2-D0E03D2EAD65}"/>
                  </a:ext>
                </a:extLst>
              </p:cNvPr>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grpSp>
      </p:grpSp>
      <p:grpSp>
        <p:nvGrpSpPr>
          <p:cNvPr id="131" name="Group 36">
            <a:extLst>
              <a:ext uri="{FF2B5EF4-FFF2-40B4-BE49-F238E27FC236}">
                <a16:creationId xmlns:a16="http://schemas.microsoft.com/office/drawing/2014/main" id="{592B7398-C42B-46B0-92FF-870B0477D745}"/>
              </a:ext>
            </a:extLst>
          </p:cNvPr>
          <p:cNvGrpSpPr>
            <a:grpSpLocks/>
          </p:cNvGrpSpPr>
          <p:nvPr/>
        </p:nvGrpSpPr>
        <p:grpSpPr bwMode="auto">
          <a:xfrm rot="18891468">
            <a:off x="8133487" y="2742320"/>
            <a:ext cx="319859" cy="228964"/>
            <a:chOff x="1008" y="960"/>
            <a:chExt cx="240" cy="192"/>
          </a:xfrm>
        </p:grpSpPr>
        <p:grpSp>
          <p:nvGrpSpPr>
            <p:cNvPr id="139" name="Group 37">
              <a:extLst>
                <a:ext uri="{FF2B5EF4-FFF2-40B4-BE49-F238E27FC236}">
                  <a16:creationId xmlns:a16="http://schemas.microsoft.com/office/drawing/2014/main" id="{489CEA29-B5A1-4251-B68D-4BD0466858F3}"/>
                </a:ext>
              </a:extLst>
            </p:cNvPr>
            <p:cNvGrpSpPr>
              <a:grpSpLocks/>
            </p:cNvGrpSpPr>
            <p:nvPr/>
          </p:nvGrpSpPr>
          <p:grpSpPr bwMode="auto">
            <a:xfrm>
              <a:off x="1008" y="1008"/>
              <a:ext cx="144" cy="144"/>
              <a:chOff x="1008" y="1008"/>
              <a:chExt cx="144" cy="144"/>
            </a:xfrm>
          </p:grpSpPr>
          <p:sp>
            <p:nvSpPr>
              <p:cNvPr id="143" name="Line 38">
                <a:extLst>
                  <a:ext uri="{FF2B5EF4-FFF2-40B4-BE49-F238E27FC236}">
                    <a16:creationId xmlns:a16="http://schemas.microsoft.com/office/drawing/2014/main" id="{48B23A14-1F65-4798-B2B7-80ABB40DD910}"/>
                  </a:ext>
                </a:extLst>
              </p:cNvPr>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144" name="Line 39">
                <a:extLst>
                  <a:ext uri="{FF2B5EF4-FFF2-40B4-BE49-F238E27FC236}">
                    <a16:creationId xmlns:a16="http://schemas.microsoft.com/office/drawing/2014/main" id="{D48AAAFE-6588-4E64-A5FF-0FE845741B8A}"/>
                  </a:ext>
                </a:extLst>
              </p:cNvPr>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grpSp>
        <p:grpSp>
          <p:nvGrpSpPr>
            <p:cNvPr id="140" name="Group 40">
              <a:extLst>
                <a:ext uri="{FF2B5EF4-FFF2-40B4-BE49-F238E27FC236}">
                  <a16:creationId xmlns:a16="http://schemas.microsoft.com/office/drawing/2014/main" id="{782CD9EA-96E3-4274-AA94-488966086B8C}"/>
                </a:ext>
              </a:extLst>
            </p:cNvPr>
            <p:cNvGrpSpPr>
              <a:grpSpLocks/>
            </p:cNvGrpSpPr>
            <p:nvPr/>
          </p:nvGrpSpPr>
          <p:grpSpPr bwMode="auto">
            <a:xfrm rot="-8336323">
              <a:off x="1104" y="960"/>
              <a:ext cx="144" cy="144"/>
              <a:chOff x="1008" y="1008"/>
              <a:chExt cx="144" cy="144"/>
            </a:xfrm>
          </p:grpSpPr>
          <p:sp>
            <p:nvSpPr>
              <p:cNvPr id="141" name="Line 41">
                <a:extLst>
                  <a:ext uri="{FF2B5EF4-FFF2-40B4-BE49-F238E27FC236}">
                    <a16:creationId xmlns:a16="http://schemas.microsoft.com/office/drawing/2014/main" id="{81F4F42F-9537-406A-973C-EBDBC28D9F7C}"/>
                  </a:ext>
                </a:extLst>
              </p:cNvPr>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142" name="Line 42">
                <a:extLst>
                  <a:ext uri="{FF2B5EF4-FFF2-40B4-BE49-F238E27FC236}">
                    <a16:creationId xmlns:a16="http://schemas.microsoft.com/office/drawing/2014/main" id="{CD6BC875-F7E5-43D7-A904-10070D2D2F3D}"/>
                  </a:ext>
                </a:extLst>
              </p:cNvPr>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grpSp>
      </p:grpSp>
      <p:grpSp>
        <p:nvGrpSpPr>
          <p:cNvPr id="132" name="Group 36">
            <a:extLst>
              <a:ext uri="{FF2B5EF4-FFF2-40B4-BE49-F238E27FC236}">
                <a16:creationId xmlns:a16="http://schemas.microsoft.com/office/drawing/2014/main" id="{3847BDD3-A7D5-493D-80B6-B70626B4B3DF}"/>
              </a:ext>
            </a:extLst>
          </p:cNvPr>
          <p:cNvGrpSpPr>
            <a:grpSpLocks/>
          </p:cNvGrpSpPr>
          <p:nvPr/>
        </p:nvGrpSpPr>
        <p:grpSpPr bwMode="auto">
          <a:xfrm rot="11856010">
            <a:off x="9171767" y="3699806"/>
            <a:ext cx="286206" cy="255889"/>
            <a:chOff x="1008" y="960"/>
            <a:chExt cx="240" cy="192"/>
          </a:xfrm>
        </p:grpSpPr>
        <p:grpSp>
          <p:nvGrpSpPr>
            <p:cNvPr id="133" name="Group 37">
              <a:extLst>
                <a:ext uri="{FF2B5EF4-FFF2-40B4-BE49-F238E27FC236}">
                  <a16:creationId xmlns:a16="http://schemas.microsoft.com/office/drawing/2014/main" id="{C0E83EBC-26A7-45DA-85E1-D0CDDB5C2890}"/>
                </a:ext>
              </a:extLst>
            </p:cNvPr>
            <p:cNvGrpSpPr>
              <a:grpSpLocks/>
            </p:cNvGrpSpPr>
            <p:nvPr/>
          </p:nvGrpSpPr>
          <p:grpSpPr bwMode="auto">
            <a:xfrm>
              <a:off x="1008" y="1008"/>
              <a:ext cx="144" cy="144"/>
              <a:chOff x="1008" y="1008"/>
              <a:chExt cx="144" cy="144"/>
            </a:xfrm>
          </p:grpSpPr>
          <p:sp>
            <p:nvSpPr>
              <p:cNvPr id="137" name="Line 38">
                <a:extLst>
                  <a:ext uri="{FF2B5EF4-FFF2-40B4-BE49-F238E27FC236}">
                    <a16:creationId xmlns:a16="http://schemas.microsoft.com/office/drawing/2014/main" id="{D957FF70-7A51-49A2-98D1-827D914B1176}"/>
                  </a:ext>
                </a:extLst>
              </p:cNvPr>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138" name="Line 39">
                <a:extLst>
                  <a:ext uri="{FF2B5EF4-FFF2-40B4-BE49-F238E27FC236}">
                    <a16:creationId xmlns:a16="http://schemas.microsoft.com/office/drawing/2014/main" id="{FB31D357-6C8C-4E94-867D-D54E9ADB88D5}"/>
                  </a:ext>
                </a:extLst>
              </p:cNvPr>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grpSp>
        <p:grpSp>
          <p:nvGrpSpPr>
            <p:cNvPr id="134" name="Group 40">
              <a:extLst>
                <a:ext uri="{FF2B5EF4-FFF2-40B4-BE49-F238E27FC236}">
                  <a16:creationId xmlns:a16="http://schemas.microsoft.com/office/drawing/2014/main" id="{910F708C-916E-47A8-95E2-B34B6C00ADBD}"/>
                </a:ext>
              </a:extLst>
            </p:cNvPr>
            <p:cNvGrpSpPr>
              <a:grpSpLocks/>
            </p:cNvGrpSpPr>
            <p:nvPr/>
          </p:nvGrpSpPr>
          <p:grpSpPr bwMode="auto">
            <a:xfrm rot="-8336323">
              <a:off x="1104" y="960"/>
              <a:ext cx="144" cy="144"/>
              <a:chOff x="1008" y="1008"/>
              <a:chExt cx="144" cy="144"/>
            </a:xfrm>
          </p:grpSpPr>
          <p:sp>
            <p:nvSpPr>
              <p:cNvPr id="135" name="Line 41">
                <a:extLst>
                  <a:ext uri="{FF2B5EF4-FFF2-40B4-BE49-F238E27FC236}">
                    <a16:creationId xmlns:a16="http://schemas.microsoft.com/office/drawing/2014/main" id="{34A16915-9D7D-473C-B804-34CC023A83BB}"/>
                  </a:ext>
                </a:extLst>
              </p:cNvPr>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136" name="Line 42">
                <a:extLst>
                  <a:ext uri="{FF2B5EF4-FFF2-40B4-BE49-F238E27FC236}">
                    <a16:creationId xmlns:a16="http://schemas.microsoft.com/office/drawing/2014/main" id="{062C6353-55E3-4521-904A-B6C51192DB93}"/>
                  </a:ext>
                </a:extLst>
              </p:cNvPr>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grpSp>
      </p:grpSp>
      <p:sp>
        <p:nvSpPr>
          <p:cNvPr id="189" name="Text Box 140">
            <a:extLst>
              <a:ext uri="{FF2B5EF4-FFF2-40B4-BE49-F238E27FC236}">
                <a16:creationId xmlns:a16="http://schemas.microsoft.com/office/drawing/2014/main" id="{41FAE5EF-D3FC-45C3-BB2F-286A43E738C3}"/>
              </a:ext>
            </a:extLst>
          </p:cNvPr>
          <p:cNvSpPr txBox="1">
            <a:spLocks noChangeArrowheads="1"/>
          </p:cNvSpPr>
          <p:nvPr/>
        </p:nvSpPr>
        <p:spPr bwMode="auto">
          <a:xfrm>
            <a:off x="9636387" y="3314643"/>
            <a:ext cx="529311" cy="307777"/>
          </a:xfrm>
          <a:prstGeom prst="rect">
            <a:avLst/>
          </a:prstGeom>
          <a:noFill/>
          <a:ln w="9525">
            <a:noFill/>
            <a:miter lim="800000"/>
            <a:headEnd/>
            <a:tailEnd/>
          </a:ln>
        </p:spPr>
        <p:txBody>
          <a:bodyPr wrap="none">
            <a:spAutoFit/>
          </a:bodyPr>
          <a:lstStyle/>
          <a:p>
            <a:pPr algn="ctr" defTabSz="914126"/>
            <a:r>
              <a:rPr lang="en-US" sz="1400" b="1" dirty="0">
                <a:solidFill>
                  <a:schemeClr val="bg1"/>
                </a:solidFill>
                <a:latin typeface="Calibri" panose="020F0502020204030204" pitchFamily="34" charset="0"/>
              </a:rPr>
              <a:t>CAR </a:t>
            </a:r>
          </a:p>
        </p:txBody>
      </p:sp>
      <p:sp>
        <p:nvSpPr>
          <p:cNvPr id="190" name="Text Box 140">
            <a:extLst>
              <a:ext uri="{FF2B5EF4-FFF2-40B4-BE49-F238E27FC236}">
                <a16:creationId xmlns:a16="http://schemas.microsoft.com/office/drawing/2014/main" id="{ADAEA155-FBFA-427E-BA0E-E3EBE22C2920}"/>
              </a:ext>
            </a:extLst>
          </p:cNvPr>
          <p:cNvSpPr txBox="1">
            <a:spLocks noChangeArrowheads="1"/>
          </p:cNvSpPr>
          <p:nvPr/>
        </p:nvSpPr>
        <p:spPr bwMode="auto">
          <a:xfrm>
            <a:off x="9922493" y="2628125"/>
            <a:ext cx="504497" cy="307777"/>
          </a:xfrm>
          <a:prstGeom prst="rect">
            <a:avLst/>
          </a:prstGeom>
          <a:noFill/>
          <a:ln w="9525">
            <a:noFill/>
            <a:miter lim="800000"/>
            <a:headEnd/>
            <a:tailEnd/>
          </a:ln>
        </p:spPr>
        <p:txBody>
          <a:bodyPr wrap="none">
            <a:spAutoFit/>
          </a:bodyPr>
          <a:lstStyle/>
          <a:p>
            <a:pPr algn="ctr" defTabSz="914126"/>
            <a:r>
              <a:rPr lang="en-US" sz="1400" b="1" dirty="0">
                <a:solidFill>
                  <a:schemeClr val="bg1"/>
                </a:solidFill>
                <a:latin typeface="Calibri" panose="020F0502020204030204" pitchFamily="34" charset="0"/>
              </a:rPr>
              <a:t>TCR </a:t>
            </a:r>
          </a:p>
        </p:txBody>
      </p:sp>
      <p:cxnSp>
        <p:nvCxnSpPr>
          <p:cNvPr id="191" name="Connector: Curved 190">
            <a:extLst>
              <a:ext uri="{FF2B5EF4-FFF2-40B4-BE49-F238E27FC236}">
                <a16:creationId xmlns:a16="http://schemas.microsoft.com/office/drawing/2014/main" id="{1672E888-5E16-42A4-957A-9AA75421E3B6}"/>
              </a:ext>
            </a:extLst>
          </p:cNvPr>
          <p:cNvCxnSpPr>
            <a:cxnSpLocks/>
          </p:cNvCxnSpPr>
          <p:nvPr/>
        </p:nvCxnSpPr>
        <p:spPr bwMode="auto">
          <a:xfrm flipH="1" flipV="1">
            <a:off x="1937342" y="3480900"/>
            <a:ext cx="27425" cy="639913"/>
          </a:xfrm>
          <a:prstGeom prst="curvedConnector3">
            <a:avLst>
              <a:gd name="adj1" fmla="val -657028"/>
            </a:avLst>
          </a:prstGeom>
          <a:noFill/>
          <a:ln w="28575" cap="flat" cmpd="sng" algn="ctr">
            <a:solidFill>
              <a:schemeClr val="bg1"/>
            </a:solidFill>
            <a:prstDash val="solid"/>
            <a:round/>
            <a:headEnd type="none" w="med" len="med"/>
            <a:tailEnd type="triangle"/>
          </a:ln>
          <a:effectLst/>
        </p:spPr>
      </p:cxnSp>
      <p:cxnSp>
        <p:nvCxnSpPr>
          <p:cNvPr id="192" name="Connector: Curved 191">
            <a:extLst>
              <a:ext uri="{FF2B5EF4-FFF2-40B4-BE49-F238E27FC236}">
                <a16:creationId xmlns:a16="http://schemas.microsoft.com/office/drawing/2014/main" id="{C9641031-27C6-4AA4-BA86-E0251939571A}"/>
              </a:ext>
            </a:extLst>
          </p:cNvPr>
          <p:cNvCxnSpPr>
            <a:cxnSpLocks/>
          </p:cNvCxnSpPr>
          <p:nvPr/>
        </p:nvCxnSpPr>
        <p:spPr bwMode="auto">
          <a:xfrm rot="-1440000">
            <a:off x="1977760" y="3309117"/>
            <a:ext cx="365665" cy="182832"/>
          </a:xfrm>
          <a:prstGeom prst="curvedConnector2">
            <a:avLst/>
          </a:prstGeom>
          <a:noFill/>
          <a:ln w="28575" cap="flat" cmpd="sng" algn="ctr">
            <a:solidFill>
              <a:schemeClr val="bg1"/>
            </a:solidFill>
            <a:prstDash val="solid"/>
            <a:round/>
            <a:headEnd type="none" w="med" len="med"/>
            <a:tailEnd type="triangle"/>
          </a:ln>
          <a:effectLst/>
        </p:spPr>
      </p:cxnSp>
      <p:sp>
        <p:nvSpPr>
          <p:cNvPr id="4" name="TextBox 3">
            <a:extLst>
              <a:ext uri="{FF2B5EF4-FFF2-40B4-BE49-F238E27FC236}">
                <a16:creationId xmlns:a16="http://schemas.microsoft.com/office/drawing/2014/main" id="{81228FB7-0CEA-45EA-96AA-C15ECA3B7E0E}"/>
              </a:ext>
            </a:extLst>
          </p:cNvPr>
          <p:cNvSpPr txBox="1"/>
          <p:nvPr/>
        </p:nvSpPr>
        <p:spPr bwMode="auto">
          <a:xfrm>
            <a:off x="4928463" y="5532698"/>
            <a:ext cx="6767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accent3"/>
                </a:solidFill>
                <a:latin typeface="Calibri" panose="020F0502020204030204" pitchFamily="34" charset="0"/>
              </a:rPr>
              <a:t>BiTE and CAR T-cell therapies engage the immune system to fight ALL</a:t>
            </a:r>
          </a:p>
        </p:txBody>
      </p:sp>
    </p:spTree>
    <p:extLst>
      <p:ext uri="{BB962C8B-B14F-4D97-AF65-F5344CB8AC3E}">
        <p14:creationId xmlns:p14="http://schemas.microsoft.com/office/powerpoint/2010/main" val="2999993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78783A-FD62-4F16-9B4A-F8FB8B080BEE}"/>
              </a:ext>
            </a:extLst>
          </p:cNvPr>
          <p:cNvSpPr>
            <a:spLocks noGrp="1"/>
          </p:cNvSpPr>
          <p:nvPr>
            <p:ph type="title"/>
          </p:nvPr>
        </p:nvSpPr>
        <p:spPr/>
        <p:txBody>
          <a:bodyPr/>
          <a:lstStyle/>
          <a:p>
            <a:r>
              <a:rPr lang="en-US" dirty="0"/>
              <a:t>Antibody–Drug Conjugate for ALL</a:t>
            </a:r>
          </a:p>
        </p:txBody>
      </p:sp>
    </p:spTree>
    <p:extLst>
      <p:ext uri="{BB962C8B-B14F-4D97-AF65-F5344CB8AC3E}">
        <p14:creationId xmlns:p14="http://schemas.microsoft.com/office/powerpoint/2010/main" val="23838807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ltLang="en-US" dirty="0"/>
              <a:t>Inotuzumab Ozogamicin in ALL: Background</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CD22 expression in &gt; 90% of ALL</a:t>
            </a:r>
          </a:p>
          <a:p>
            <a:r>
              <a:rPr lang="en-US" altLang="en-US" dirty="0"/>
              <a:t>InO produces high response rate in refractory lymphomas:</a:t>
            </a:r>
          </a:p>
          <a:p>
            <a:endParaRPr lang="en-US" altLang="en-US" dirty="0"/>
          </a:p>
          <a:p>
            <a:endParaRPr lang="en-US" altLang="en-US" dirty="0"/>
          </a:p>
          <a:p>
            <a:endParaRPr lang="en-US" altLang="en-US" dirty="0"/>
          </a:p>
          <a:p>
            <a:r>
              <a:rPr lang="en-US" altLang="en-US" dirty="0"/>
              <a:t>Phase II dose 1.8 mg/m</a:t>
            </a:r>
            <a:r>
              <a:rPr lang="en-US" altLang="en-US" baseline="30000" dirty="0"/>
              <a:t>2</a:t>
            </a:r>
            <a:r>
              <a:rPr lang="en-US" altLang="en-US" dirty="0"/>
              <a:t> IV every 3-4 wks</a:t>
            </a:r>
          </a:p>
          <a:p>
            <a:r>
              <a:rPr lang="en-US" altLang="en-US" dirty="0"/>
              <a:t>DLT: thrombocytopenia</a:t>
            </a:r>
          </a:p>
          <a:p>
            <a:pPr marL="0" indent="0">
              <a:buNone/>
            </a:pP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Advani. JCO. 2010;28:2085.</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Group 3">
            <a:extLst>
              <a:ext uri="{FF2B5EF4-FFF2-40B4-BE49-F238E27FC236}">
                <a16:creationId xmlns:a16="http://schemas.microsoft.com/office/drawing/2014/main" id="{0611E22A-CE1D-A041-8EA4-893B40FCC888}"/>
              </a:ext>
            </a:extLst>
          </p:cNvPr>
          <p:cNvGraphicFramePr>
            <a:graphicFrameLocks/>
          </p:cNvGraphicFramePr>
          <p:nvPr>
            <p:extLst>
              <p:ext uri="{D42A27DB-BD31-4B8C-83A1-F6EECF244321}">
                <p14:modId xmlns:p14="http://schemas.microsoft.com/office/powerpoint/2010/main" val="3117796914"/>
              </p:ext>
            </p:extLst>
          </p:nvPr>
        </p:nvGraphicFramePr>
        <p:xfrm>
          <a:off x="718953" y="2788896"/>
          <a:ext cx="10763250" cy="1280208"/>
        </p:xfrm>
        <a:graphic>
          <a:graphicData uri="http://schemas.openxmlformats.org/drawingml/2006/table">
            <a:tbl>
              <a:tblPr/>
              <a:tblGrid>
                <a:gridCol w="2845820">
                  <a:extLst>
                    <a:ext uri="{9D8B030D-6E8A-4147-A177-3AD203B41FA5}">
                      <a16:colId xmlns:a16="http://schemas.microsoft.com/office/drawing/2014/main" val="20000"/>
                    </a:ext>
                  </a:extLst>
                </a:gridCol>
                <a:gridCol w="2714856">
                  <a:extLst>
                    <a:ext uri="{9D8B030D-6E8A-4147-A177-3AD203B41FA5}">
                      <a16:colId xmlns:a16="http://schemas.microsoft.com/office/drawing/2014/main" val="20001"/>
                    </a:ext>
                  </a:extLst>
                </a:gridCol>
                <a:gridCol w="2601287">
                  <a:extLst>
                    <a:ext uri="{9D8B030D-6E8A-4147-A177-3AD203B41FA5}">
                      <a16:colId xmlns:a16="http://schemas.microsoft.com/office/drawing/2014/main" val="20002"/>
                    </a:ext>
                  </a:extLst>
                </a:gridCol>
                <a:gridCol w="2601287">
                  <a:extLst>
                    <a:ext uri="{9D8B030D-6E8A-4147-A177-3AD203B41FA5}">
                      <a16:colId xmlns:a16="http://schemas.microsoft.com/office/drawing/2014/main" val="1216307228"/>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dirty="0">
                          <a:ln>
                            <a:noFill/>
                          </a:ln>
                          <a:solidFill>
                            <a:schemeClr val="tx1"/>
                          </a:solidFill>
                          <a:effectLst/>
                          <a:latin typeface="Calibri" panose="020F0502020204030204" pitchFamily="34" charset="0"/>
                        </a:rPr>
                        <a:t>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dirty="0">
                          <a:ln>
                            <a:noFill/>
                          </a:ln>
                          <a:solidFill>
                            <a:schemeClr val="tx1"/>
                          </a:solidFill>
                          <a:effectLst/>
                          <a:latin typeface="Calibri" panose="020F0502020204030204" pitchFamily="34" charset="0"/>
                        </a:rPr>
                        <a:t>OR,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dirty="0">
                          <a:ln>
                            <a:noFill/>
                          </a:ln>
                          <a:solidFill>
                            <a:schemeClr val="tx1"/>
                          </a:solidFill>
                          <a:effectLst/>
                          <a:latin typeface="Calibri" panose="020F0502020204030204" pitchFamily="34" charset="0"/>
                        </a:rPr>
                        <a:t>Median PFS, Mos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Indolent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Aggressive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813166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8"/>
            <a:ext cx="11141055" cy="545032"/>
          </a:xfrm>
        </p:spPr>
        <p:txBody>
          <a:bodyPr/>
          <a:lstStyle/>
          <a:p>
            <a:r>
              <a:rPr lang="en-US" altLang="en-US" dirty="0"/>
              <a:t>Inotuzumab Ozogamicin in R/R ALL: Schedule</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Kantarjian. Lancet Oncol. 2012;13:403. Kantarjian. Cancer. 2013;119: 2728.</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5" name="TextBox 2">
            <a:extLst>
              <a:ext uri="{FF2B5EF4-FFF2-40B4-BE49-F238E27FC236}">
                <a16:creationId xmlns:a16="http://schemas.microsoft.com/office/drawing/2014/main" id="{4E7E568A-EBD8-5C4B-8F7D-298D805CBD3D}"/>
              </a:ext>
            </a:extLst>
          </p:cNvPr>
          <p:cNvSpPr txBox="1">
            <a:spLocks noChangeArrowheads="1"/>
          </p:cNvSpPr>
          <p:nvPr/>
        </p:nvSpPr>
        <p:spPr bwMode="auto">
          <a:xfrm>
            <a:off x="778969" y="1334145"/>
            <a:ext cx="2590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rPr>
              <a:t>Monthly:</a:t>
            </a:r>
          </a:p>
        </p:txBody>
      </p:sp>
      <p:sp>
        <p:nvSpPr>
          <p:cNvPr id="16" name="TextBox 4">
            <a:extLst>
              <a:ext uri="{FF2B5EF4-FFF2-40B4-BE49-F238E27FC236}">
                <a16:creationId xmlns:a16="http://schemas.microsoft.com/office/drawing/2014/main" id="{96C48F02-D7EE-5644-969E-C1C36B1DBD16}"/>
              </a:ext>
            </a:extLst>
          </p:cNvPr>
          <p:cNvSpPr txBox="1">
            <a:spLocks noChangeArrowheads="1"/>
          </p:cNvSpPr>
          <p:nvPr/>
        </p:nvSpPr>
        <p:spPr bwMode="auto">
          <a:xfrm>
            <a:off x="778969" y="3734342"/>
            <a:ext cx="2590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Weekly:</a:t>
            </a:r>
          </a:p>
        </p:txBody>
      </p:sp>
      <p:sp>
        <p:nvSpPr>
          <p:cNvPr id="17" name="TextBox 5">
            <a:extLst>
              <a:ext uri="{FF2B5EF4-FFF2-40B4-BE49-F238E27FC236}">
                <a16:creationId xmlns:a16="http://schemas.microsoft.com/office/drawing/2014/main" id="{041F47E3-E00B-C647-9144-28161EEA8701}"/>
              </a:ext>
            </a:extLst>
          </p:cNvPr>
          <p:cNvSpPr txBox="1">
            <a:spLocks noChangeArrowheads="1"/>
          </p:cNvSpPr>
          <p:nvPr/>
        </p:nvSpPr>
        <p:spPr bwMode="auto">
          <a:xfrm>
            <a:off x="1252044" y="1880245"/>
            <a:ext cx="813752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Cycle 1                                 Cycle 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1.8 mg/m</a:t>
            </a:r>
            <a:r>
              <a:rPr kumimoji="0" lang="en-US" sz="28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2</a:t>
            </a: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                              1.8 mg/m</a:t>
            </a:r>
            <a:r>
              <a:rPr kumimoji="0" lang="en-US" sz="28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 D1      D8      D15      D22      D29      D8      D15      D22</a:t>
            </a:r>
          </a:p>
        </p:txBody>
      </p:sp>
      <p:sp>
        <p:nvSpPr>
          <p:cNvPr id="18" name="Down Arrow 17">
            <a:extLst>
              <a:ext uri="{FF2B5EF4-FFF2-40B4-BE49-F238E27FC236}">
                <a16:creationId xmlns:a16="http://schemas.microsoft.com/office/drawing/2014/main" id="{E004F2E9-36C6-D944-9286-CF2AF3A9024E}"/>
              </a:ext>
            </a:extLst>
          </p:cNvPr>
          <p:cNvSpPr/>
          <p:nvPr/>
        </p:nvSpPr>
        <p:spPr>
          <a:xfrm>
            <a:off x="1464769" y="2726382"/>
            <a:ext cx="228600" cy="4365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 name="Down Arrow 18">
            <a:extLst>
              <a:ext uri="{FF2B5EF4-FFF2-40B4-BE49-F238E27FC236}">
                <a16:creationId xmlns:a16="http://schemas.microsoft.com/office/drawing/2014/main" id="{45A4CFB6-2D86-454E-A542-F80D99B9D500}"/>
              </a:ext>
            </a:extLst>
          </p:cNvPr>
          <p:cNvSpPr/>
          <p:nvPr/>
        </p:nvSpPr>
        <p:spPr>
          <a:xfrm>
            <a:off x="5427169" y="2726382"/>
            <a:ext cx="228600" cy="4365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 name="TextBox 8">
            <a:extLst>
              <a:ext uri="{FF2B5EF4-FFF2-40B4-BE49-F238E27FC236}">
                <a16:creationId xmlns:a16="http://schemas.microsoft.com/office/drawing/2014/main" id="{551DC5F8-B470-614E-BED0-37B4A073493E}"/>
              </a:ext>
            </a:extLst>
          </p:cNvPr>
          <p:cNvSpPr txBox="1">
            <a:spLocks noChangeArrowheads="1"/>
          </p:cNvSpPr>
          <p:nvPr/>
        </p:nvSpPr>
        <p:spPr bwMode="auto">
          <a:xfrm>
            <a:off x="1236169" y="4273853"/>
            <a:ext cx="7848600" cy="223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Cycle 1                                Cycle 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0.8 mg/m</a:t>
            </a:r>
            <a:r>
              <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2</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                                            0.8 mg/m</a:t>
            </a:r>
            <a:r>
              <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2</a:t>
            </a: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         0.5 mg/m</a:t>
            </a:r>
            <a:r>
              <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2</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  0.5 mg/m</a:t>
            </a:r>
            <a:r>
              <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2</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                            0.5 mg/m</a:t>
            </a:r>
            <a:r>
              <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2</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  0.5 mg/m</a:t>
            </a:r>
            <a:r>
              <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   </a:t>
            </a:r>
          </a:p>
          <a:p>
            <a:pPr marL="0" marR="0" lvl="0" indent="0" algn="l" defTabSz="914400" rtl="0" eaLnBrk="1" fontAlgn="base" latinLnBrk="0" hangingPunct="1">
              <a:lnSpc>
                <a:spcPct val="100000"/>
              </a:lnSpc>
              <a:spcBef>
                <a:spcPts val="120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 D1      D8      D15      D22      D29     D8      D15      D22</a:t>
            </a:r>
          </a:p>
        </p:txBody>
      </p:sp>
      <p:sp>
        <p:nvSpPr>
          <p:cNvPr id="21" name="Down Arrow 20">
            <a:extLst>
              <a:ext uri="{FF2B5EF4-FFF2-40B4-BE49-F238E27FC236}">
                <a16:creationId xmlns:a16="http://schemas.microsoft.com/office/drawing/2014/main" id="{68121DDE-2367-274B-9885-6CD94BFA66D1}"/>
              </a:ext>
            </a:extLst>
          </p:cNvPr>
          <p:cNvSpPr/>
          <p:nvPr/>
        </p:nvSpPr>
        <p:spPr>
          <a:xfrm>
            <a:off x="1464769" y="5069190"/>
            <a:ext cx="228600"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2" name="Down Arrow 21">
            <a:extLst>
              <a:ext uri="{FF2B5EF4-FFF2-40B4-BE49-F238E27FC236}">
                <a16:creationId xmlns:a16="http://schemas.microsoft.com/office/drawing/2014/main" id="{52F9CDE5-D9E0-034A-9ED8-680ABD9CE0B6}"/>
              </a:ext>
            </a:extLst>
          </p:cNvPr>
          <p:cNvSpPr/>
          <p:nvPr/>
        </p:nvSpPr>
        <p:spPr>
          <a:xfrm>
            <a:off x="3369769" y="5394628"/>
            <a:ext cx="228600" cy="5127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 name="Down Arrow 22">
            <a:extLst>
              <a:ext uri="{FF2B5EF4-FFF2-40B4-BE49-F238E27FC236}">
                <a16:creationId xmlns:a16="http://schemas.microsoft.com/office/drawing/2014/main" id="{D3C25306-985E-C34F-A568-75838DD7D5C4}"/>
              </a:ext>
            </a:extLst>
          </p:cNvPr>
          <p:cNvSpPr/>
          <p:nvPr/>
        </p:nvSpPr>
        <p:spPr>
          <a:xfrm>
            <a:off x="2379169" y="5394628"/>
            <a:ext cx="228600" cy="5127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4" name="Down Arrow 23">
            <a:extLst>
              <a:ext uri="{FF2B5EF4-FFF2-40B4-BE49-F238E27FC236}">
                <a16:creationId xmlns:a16="http://schemas.microsoft.com/office/drawing/2014/main" id="{57D960F2-2B69-E34B-9879-4072928AD26C}"/>
              </a:ext>
            </a:extLst>
          </p:cNvPr>
          <p:cNvSpPr/>
          <p:nvPr/>
        </p:nvSpPr>
        <p:spPr>
          <a:xfrm>
            <a:off x="5427169" y="5069190"/>
            <a:ext cx="228600"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5" name="Down Arrow 24">
            <a:extLst>
              <a:ext uri="{FF2B5EF4-FFF2-40B4-BE49-F238E27FC236}">
                <a16:creationId xmlns:a16="http://schemas.microsoft.com/office/drawing/2014/main" id="{0DB704BE-0F87-9A4B-B1A4-7704B764DA12}"/>
              </a:ext>
            </a:extLst>
          </p:cNvPr>
          <p:cNvSpPr/>
          <p:nvPr/>
        </p:nvSpPr>
        <p:spPr>
          <a:xfrm>
            <a:off x="7332169" y="5394628"/>
            <a:ext cx="228600" cy="5127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6" name="Down Arrow 25">
            <a:extLst>
              <a:ext uri="{FF2B5EF4-FFF2-40B4-BE49-F238E27FC236}">
                <a16:creationId xmlns:a16="http://schemas.microsoft.com/office/drawing/2014/main" id="{335D2680-AC2E-2D4D-B6E1-16C05F73AFC7}"/>
              </a:ext>
            </a:extLst>
          </p:cNvPr>
          <p:cNvSpPr/>
          <p:nvPr/>
        </p:nvSpPr>
        <p:spPr>
          <a:xfrm>
            <a:off x="6341569" y="5394628"/>
            <a:ext cx="228600" cy="5127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 name="TextBox 21">
            <a:extLst>
              <a:ext uri="{FF2B5EF4-FFF2-40B4-BE49-F238E27FC236}">
                <a16:creationId xmlns:a16="http://schemas.microsoft.com/office/drawing/2014/main" id="{9E53F31E-13EA-7E4F-B8E8-DA234697F274}"/>
              </a:ext>
            </a:extLst>
          </p:cNvPr>
          <p:cNvSpPr txBox="1">
            <a:spLocks noChangeArrowheads="1"/>
          </p:cNvSpPr>
          <p:nvPr/>
        </p:nvSpPr>
        <p:spPr bwMode="auto">
          <a:xfrm>
            <a:off x="8905576" y="2618432"/>
            <a:ext cx="2590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Up to 8 cycles</a:t>
            </a:r>
          </a:p>
        </p:txBody>
      </p:sp>
      <p:sp>
        <p:nvSpPr>
          <p:cNvPr id="28" name="TextBox 22">
            <a:extLst>
              <a:ext uri="{FF2B5EF4-FFF2-40B4-BE49-F238E27FC236}">
                <a16:creationId xmlns:a16="http://schemas.microsoft.com/office/drawing/2014/main" id="{C6C30A80-6B4B-7245-9B25-5337E22916FC}"/>
              </a:ext>
            </a:extLst>
          </p:cNvPr>
          <p:cNvSpPr txBox="1">
            <a:spLocks noChangeArrowheads="1"/>
          </p:cNvSpPr>
          <p:nvPr/>
        </p:nvSpPr>
        <p:spPr bwMode="auto">
          <a:xfrm>
            <a:off x="8905576" y="5127789"/>
            <a:ext cx="2590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Up to 8 cycles</a:t>
            </a:r>
          </a:p>
        </p:txBody>
      </p:sp>
    </p:spTree>
    <p:extLst>
      <p:ext uri="{BB962C8B-B14F-4D97-AF65-F5344CB8AC3E}">
        <p14:creationId xmlns:p14="http://schemas.microsoft.com/office/powerpoint/2010/main" val="2098291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Inotuzumab Ozogamicin in R/R ALL: Response</a:t>
            </a:r>
          </a:p>
        </p:txBody>
      </p:sp>
      <p:sp>
        <p:nvSpPr>
          <p:cNvPr id="4" name="Content Placeholder 3">
            <a:extLst>
              <a:ext uri="{FF2B5EF4-FFF2-40B4-BE49-F238E27FC236}">
                <a16:creationId xmlns:a16="http://schemas.microsoft.com/office/drawing/2014/main" id="{19AEF72B-249C-4B21-AD61-C7B4BFBED35D}"/>
              </a:ext>
            </a:extLst>
          </p:cNvPr>
          <p:cNvSpPr>
            <a:spLocks noGrp="1"/>
          </p:cNvSpPr>
          <p:nvPr>
            <p:ph idx="1"/>
          </p:nvPr>
        </p:nvSpPr>
        <p:spPr>
          <a:xfrm>
            <a:off x="604675" y="1513047"/>
            <a:ext cx="5529425" cy="4650686"/>
          </a:xfrm>
        </p:spPr>
        <p:txBody>
          <a:bodyPr/>
          <a:lstStyle/>
          <a:p>
            <a:pPr marL="457200" indent="-457200">
              <a:buClrTx/>
            </a:pPr>
            <a:r>
              <a:rPr lang="en-US" dirty="0"/>
              <a:t>Median CRD: 5-6 mos</a:t>
            </a:r>
          </a:p>
          <a:p>
            <a:pPr marL="457200" indent="-457200">
              <a:buClrTx/>
            </a:pPr>
            <a:r>
              <a:rPr lang="en-US" dirty="0"/>
              <a:t>Median survival: 5.0-7.3 mos</a:t>
            </a:r>
          </a:p>
          <a:p>
            <a:pPr marL="457200" indent="-457200">
              <a:buClrTx/>
            </a:pPr>
            <a:r>
              <a:rPr lang="en-US" dirty="0"/>
              <a:t>Better results in S1-S2</a:t>
            </a:r>
          </a:p>
          <a:p>
            <a:endParaRPr 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Kantarjian. Cancer. 2013;119:2728.</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0" name="Group 3">
            <a:extLst>
              <a:ext uri="{FF2B5EF4-FFF2-40B4-BE49-F238E27FC236}">
                <a16:creationId xmlns:a16="http://schemas.microsoft.com/office/drawing/2014/main" id="{E543D946-2699-F540-833C-3BBA0BE35D5C}"/>
              </a:ext>
            </a:extLst>
          </p:cNvPr>
          <p:cNvGraphicFramePr>
            <a:graphicFrameLocks/>
          </p:cNvGraphicFramePr>
          <p:nvPr>
            <p:extLst>
              <p:ext uri="{D42A27DB-BD31-4B8C-83A1-F6EECF244321}">
                <p14:modId xmlns:p14="http://schemas.microsoft.com/office/powerpoint/2010/main" val="2259023850"/>
              </p:ext>
            </p:extLst>
          </p:nvPr>
        </p:nvGraphicFramePr>
        <p:xfrm>
          <a:off x="5557365" y="1600200"/>
          <a:ext cx="5925023" cy="3078592"/>
        </p:xfrm>
        <a:graphic>
          <a:graphicData uri="http://schemas.openxmlformats.org/drawingml/2006/table">
            <a:tbl>
              <a:tblPr/>
              <a:tblGrid>
                <a:gridCol w="1984613">
                  <a:extLst>
                    <a:ext uri="{9D8B030D-6E8A-4147-A177-3AD203B41FA5}">
                      <a16:colId xmlns:a16="http://schemas.microsoft.com/office/drawing/2014/main" val="20000"/>
                    </a:ext>
                  </a:extLst>
                </a:gridCol>
                <a:gridCol w="1313470">
                  <a:extLst>
                    <a:ext uri="{9D8B030D-6E8A-4147-A177-3AD203B41FA5}">
                      <a16:colId xmlns:a16="http://schemas.microsoft.com/office/drawing/2014/main" val="20001"/>
                    </a:ext>
                  </a:extLst>
                </a:gridCol>
                <a:gridCol w="1313470">
                  <a:extLst>
                    <a:ext uri="{9D8B030D-6E8A-4147-A177-3AD203B41FA5}">
                      <a16:colId xmlns:a16="http://schemas.microsoft.com/office/drawing/2014/main" val="20002"/>
                    </a:ext>
                  </a:extLst>
                </a:gridCol>
                <a:gridCol w="1313470">
                  <a:extLst>
                    <a:ext uri="{9D8B030D-6E8A-4147-A177-3AD203B41FA5}">
                      <a16:colId xmlns:a16="http://schemas.microsoft.com/office/drawing/2014/main" val="2356147744"/>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Monthly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Weekly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Overall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CRi (marrow 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Resistant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3803922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Death &lt; 4 wks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3818876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28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24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52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33251718"/>
                  </a:ext>
                </a:extLst>
              </a:tr>
            </a:tbl>
          </a:graphicData>
        </a:graphic>
      </p:graphicFrame>
    </p:spTree>
    <p:extLst>
      <p:ext uri="{BB962C8B-B14F-4D97-AF65-F5344CB8AC3E}">
        <p14:creationId xmlns:p14="http://schemas.microsoft.com/office/powerpoint/2010/main" val="30176867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Inotuzumab Ozogamicin in R/R ALL: </a:t>
            </a:r>
            <a:br>
              <a:rPr lang="en-US" altLang="en-US" dirty="0"/>
            </a:br>
            <a:r>
              <a:rPr lang="en-US" altLang="en-US" dirty="0"/>
              <a:t>Cycle 1 Adverse Events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Kantarjian. Cancer. 2013;119:2728.</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21" name="Group 3">
            <a:extLst>
              <a:ext uri="{FF2B5EF4-FFF2-40B4-BE49-F238E27FC236}">
                <a16:creationId xmlns:a16="http://schemas.microsoft.com/office/drawing/2014/main" id="{CDDDFA56-7ED1-4240-A988-5C5930C298C2}"/>
              </a:ext>
            </a:extLst>
          </p:cNvPr>
          <p:cNvGraphicFramePr>
            <a:graphicFrameLocks/>
          </p:cNvGraphicFramePr>
          <p:nvPr>
            <p:extLst>
              <p:ext uri="{D42A27DB-BD31-4B8C-83A1-F6EECF244321}">
                <p14:modId xmlns:p14="http://schemas.microsoft.com/office/powerpoint/2010/main" val="1221215023"/>
              </p:ext>
            </p:extLst>
          </p:nvPr>
        </p:nvGraphicFramePr>
        <p:xfrm>
          <a:off x="719138" y="1609928"/>
          <a:ext cx="10763064" cy="3078592"/>
        </p:xfrm>
        <a:graphic>
          <a:graphicData uri="http://schemas.openxmlformats.org/drawingml/2006/table">
            <a:tbl>
              <a:tblPr/>
              <a:tblGrid>
                <a:gridCol w="2277704">
                  <a:extLst>
                    <a:ext uri="{9D8B030D-6E8A-4147-A177-3AD203B41FA5}">
                      <a16:colId xmlns:a16="http://schemas.microsoft.com/office/drawing/2014/main" val="20000"/>
                    </a:ext>
                  </a:extLst>
                </a:gridCol>
                <a:gridCol w="2121340">
                  <a:extLst>
                    <a:ext uri="{9D8B030D-6E8A-4147-A177-3AD203B41FA5}">
                      <a16:colId xmlns:a16="http://schemas.microsoft.com/office/drawing/2014/main" val="20001"/>
                    </a:ext>
                  </a:extLst>
                </a:gridCol>
                <a:gridCol w="2121340">
                  <a:extLst>
                    <a:ext uri="{9D8B030D-6E8A-4147-A177-3AD203B41FA5}">
                      <a16:colId xmlns:a16="http://schemas.microsoft.com/office/drawing/2014/main" val="20002"/>
                    </a:ext>
                  </a:extLst>
                </a:gridCol>
                <a:gridCol w="2121340">
                  <a:extLst>
                    <a:ext uri="{9D8B030D-6E8A-4147-A177-3AD203B41FA5}">
                      <a16:colId xmlns:a16="http://schemas.microsoft.com/office/drawing/2014/main" val="2356147744"/>
                    </a:ext>
                  </a:extLst>
                </a:gridCol>
                <a:gridCol w="2121340">
                  <a:extLst>
                    <a:ext uri="{9D8B030D-6E8A-4147-A177-3AD203B41FA5}">
                      <a16:colId xmlns:a16="http://schemas.microsoft.com/office/drawing/2014/main" val="11298045"/>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Adverse Event,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Monthly (n =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Weekly (n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881545333"/>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Drug-related fever (D1-2)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1"/>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1"/>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Hypotension (D1-2)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1"/>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1"/>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Bilirubin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1"/>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1"/>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SGPT/SGOT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1"/>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1"/>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3803922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Lipase/amylase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38188763"/>
                  </a:ext>
                </a:extLst>
              </a:tr>
            </a:tbl>
          </a:graphicData>
        </a:graphic>
      </p:graphicFrame>
      <p:sp>
        <p:nvSpPr>
          <p:cNvPr id="2" name="Rectangle 1">
            <a:extLst>
              <a:ext uri="{FF2B5EF4-FFF2-40B4-BE49-F238E27FC236}">
                <a16:creationId xmlns:a16="http://schemas.microsoft.com/office/drawing/2014/main" id="{FF1DFEF7-136C-4FD5-94A0-70A006F961D6}"/>
              </a:ext>
            </a:extLst>
          </p:cNvPr>
          <p:cNvSpPr/>
          <p:nvPr/>
        </p:nvSpPr>
        <p:spPr bwMode="auto">
          <a:xfrm>
            <a:off x="3708501" y="2408881"/>
            <a:ext cx="718418" cy="1893971"/>
          </a:xfrm>
          <a:prstGeom prst="rect">
            <a:avLst/>
          </a:prstGeom>
          <a:noFill/>
          <a:ln w="3810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2D166392-0DD5-4FCF-961B-9FCEE5582A15}"/>
              </a:ext>
            </a:extLst>
          </p:cNvPr>
          <p:cNvSpPr/>
          <p:nvPr/>
        </p:nvSpPr>
        <p:spPr bwMode="auto">
          <a:xfrm>
            <a:off x="7935492" y="2408881"/>
            <a:ext cx="718418" cy="1893971"/>
          </a:xfrm>
          <a:prstGeom prst="rect">
            <a:avLst/>
          </a:prstGeom>
          <a:noFill/>
          <a:ln w="3810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0502707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Phase III INO-VATE ALL Trial of Inotuzumab Ozogamicin vs Chemo in ALL Salvage: Study Design</a:t>
            </a:r>
          </a:p>
        </p:txBody>
      </p:sp>
      <p:sp>
        <p:nvSpPr>
          <p:cNvPr id="4" name="Content Placeholder 3">
            <a:extLst>
              <a:ext uri="{FF2B5EF4-FFF2-40B4-BE49-F238E27FC236}">
                <a16:creationId xmlns:a16="http://schemas.microsoft.com/office/drawing/2014/main" id="{10BEA4BA-A9EC-4B3A-A116-E0EE8B4E0199}"/>
              </a:ext>
            </a:extLst>
          </p:cNvPr>
          <p:cNvSpPr>
            <a:spLocks noGrp="1"/>
          </p:cNvSpPr>
          <p:nvPr>
            <p:ph idx="1"/>
          </p:nvPr>
        </p:nvSpPr>
        <p:spPr/>
        <p:txBody>
          <a:bodyPr/>
          <a:lstStyle/>
          <a:p>
            <a:r>
              <a:rPr lang="en-US" sz="2400" dirty="0"/>
              <a:t>Randomized phase III study; 117 sites in 19 countries</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Primary endpoints: CR and OS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Kantarjian. NEJM. 2016;375:740.</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2" name="Text Box 45">
            <a:extLst>
              <a:ext uri="{FF2B5EF4-FFF2-40B4-BE49-F238E27FC236}">
                <a16:creationId xmlns:a16="http://schemas.microsoft.com/office/drawing/2014/main" id="{C270FB6A-2FB4-294A-B93F-1B6570DCBB7E}"/>
              </a:ext>
            </a:extLst>
          </p:cNvPr>
          <p:cNvSpPr txBox="1">
            <a:spLocks noChangeArrowheads="1"/>
          </p:cNvSpPr>
          <p:nvPr/>
        </p:nvSpPr>
        <p:spPr bwMode="auto">
          <a:xfrm>
            <a:off x="1360487" y="3322143"/>
            <a:ext cx="25685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Relapsed/refractory CD22+ ALL due for salvage </a:t>
            </a:r>
            <a:b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or 2 therapy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 or Ph+</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326)</a:t>
            </a: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Rectangle 49">
            <a:extLst>
              <a:ext uri="{FF2B5EF4-FFF2-40B4-BE49-F238E27FC236}">
                <a16:creationId xmlns:a16="http://schemas.microsoft.com/office/drawing/2014/main" id="{25F98A25-220E-0146-9E5F-F3A7463C7BBB}"/>
              </a:ext>
            </a:extLst>
          </p:cNvPr>
          <p:cNvSpPr>
            <a:spLocks noChangeArrowheads="1"/>
          </p:cNvSpPr>
          <p:nvPr/>
        </p:nvSpPr>
        <p:spPr bwMode="auto">
          <a:xfrm>
            <a:off x="4541839" y="2922408"/>
            <a:ext cx="5980220" cy="131621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Inotuzumab Ozogamicin</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Starting dose 1.8 mg/m</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/cycle, 0.8 mg/m</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on Day 1,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0.5 mg/m</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on Days 8 and 15 of a 21- to 28-day cycle (≤ 6 cycles)</a:t>
            </a:r>
          </a:p>
        </p:txBody>
      </p:sp>
      <p:sp>
        <p:nvSpPr>
          <p:cNvPr id="34" name="Rectangle 50">
            <a:extLst>
              <a:ext uri="{FF2B5EF4-FFF2-40B4-BE49-F238E27FC236}">
                <a16:creationId xmlns:a16="http://schemas.microsoft.com/office/drawing/2014/main" id="{BCE5F7B2-6C8F-3340-8E04-D0D348F797D2}"/>
              </a:ext>
            </a:extLst>
          </p:cNvPr>
          <p:cNvSpPr>
            <a:spLocks noChangeArrowheads="1"/>
          </p:cNvSpPr>
          <p:nvPr/>
        </p:nvSpPr>
        <p:spPr bwMode="auto">
          <a:xfrm>
            <a:off x="4551363" y="4380998"/>
            <a:ext cx="5980221" cy="128637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Standard of Care</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FLAG or Ara-C plus mitoxantrone or HIDAC</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4 cycles</a:t>
            </a:r>
          </a:p>
        </p:txBody>
      </p:sp>
      <p:sp>
        <p:nvSpPr>
          <p:cNvPr id="35" name="Line 53">
            <a:extLst>
              <a:ext uri="{FF2B5EF4-FFF2-40B4-BE49-F238E27FC236}">
                <a16:creationId xmlns:a16="http://schemas.microsoft.com/office/drawing/2014/main" id="{A7155C73-0899-5841-9CF4-F822E7565994}"/>
              </a:ext>
            </a:extLst>
          </p:cNvPr>
          <p:cNvSpPr>
            <a:spLocks noChangeShapeType="1"/>
          </p:cNvSpPr>
          <p:nvPr/>
        </p:nvSpPr>
        <p:spPr bwMode="auto">
          <a:xfrm>
            <a:off x="3783013" y="436203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Line 54">
            <a:extLst>
              <a:ext uri="{FF2B5EF4-FFF2-40B4-BE49-F238E27FC236}">
                <a16:creationId xmlns:a16="http://schemas.microsoft.com/office/drawing/2014/main" id="{54396F4C-BEA4-3C42-B608-9F17441223B3}"/>
              </a:ext>
            </a:extLst>
          </p:cNvPr>
          <p:cNvSpPr>
            <a:spLocks noChangeShapeType="1"/>
          </p:cNvSpPr>
          <p:nvPr/>
        </p:nvSpPr>
        <p:spPr bwMode="auto">
          <a:xfrm flipV="1">
            <a:off x="3763963" y="3856653"/>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70A1B550-EE12-4C75-B548-8B5C6CC2CE79}"/>
              </a:ext>
            </a:extLst>
          </p:cNvPr>
          <p:cNvSpPr txBox="1"/>
          <p:nvPr/>
        </p:nvSpPr>
        <p:spPr bwMode="auto">
          <a:xfrm>
            <a:off x="1678482" y="1912391"/>
            <a:ext cx="48631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b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duration of first remission </a:t>
            </a:r>
            <a:b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12 vs &lt; 12 mos); S2 vs S1; age (≥ 55 vs &lt; 55 yrs)</a:t>
            </a:r>
          </a:p>
        </p:txBody>
      </p:sp>
      <p:cxnSp>
        <p:nvCxnSpPr>
          <p:cNvPr id="5" name="Straight Arrow Connector 4">
            <a:extLst>
              <a:ext uri="{FF2B5EF4-FFF2-40B4-BE49-F238E27FC236}">
                <a16:creationId xmlns:a16="http://schemas.microsoft.com/office/drawing/2014/main" id="{D9B4CED0-F804-47BB-971B-2CBE45FB9193}"/>
              </a:ext>
            </a:extLst>
          </p:cNvPr>
          <p:cNvCxnSpPr/>
          <p:nvPr/>
        </p:nvCxnSpPr>
        <p:spPr bwMode="auto">
          <a:xfrm>
            <a:off x="4095750" y="2866927"/>
            <a:ext cx="0" cy="600389"/>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1123697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ltLang="en-US" dirty="0"/>
              <a:t>INO-VATE ALL: Efficacy</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8" name="Group 3">
            <a:extLst>
              <a:ext uri="{FF2B5EF4-FFF2-40B4-BE49-F238E27FC236}">
                <a16:creationId xmlns:a16="http://schemas.microsoft.com/office/drawing/2014/main" id="{1FC35D9D-B2E9-8F4A-8427-C97C4939EC12}"/>
              </a:ext>
            </a:extLst>
          </p:cNvPr>
          <p:cNvGraphicFramePr>
            <a:graphicFrameLocks/>
          </p:cNvGraphicFramePr>
          <p:nvPr>
            <p:extLst>
              <p:ext uri="{D42A27DB-BD31-4B8C-83A1-F6EECF244321}">
                <p14:modId xmlns:p14="http://schemas.microsoft.com/office/powerpoint/2010/main" val="235710531"/>
              </p:ext>
            </p:extLst>
          </p:nvPr>
        </p:nvGraphicFramePr>
        <p:xfrm>
          <a:off x="495300" y="1609928"/>
          <a:ext cx="11277599" cy="1585048"/>
        </p:xfrm>
        <a:graphic>
          <a:graphicData uri="http://schemas.openxmlformats.org/drawingml/2006/table">
            <a:tbl>
              <a:tblPr/>
              <a:tblGrid>
                <a:gridCol w="3118694">
                  <a:extLst>
                    <a:ext uri="{9D8B030D-6E8A-4147-A177-3AD203B41FA5}">
                      <a16:colId xmlns:a16="http://schemas.microsoft.com/office/drawing/2014/main" val="20000"/>
                    </a:ext>
                  </a:extLst>
                </a:gridCol>
                <a:gridCol w="2655920">
                  <a:extLst>
                    <a:ext uri="{9D8B030D-6E8A-4147-A177-3AD203B41FA5}">
                      <a16:colId xmlns:a16="http://schemas.microsoft.com/office/drawing/2014/main" val="20001"/>
                    </a:ext>
                  </a:extLst>
                </a:gridCol>
                <a:gridCol w="2800789">
                  <a:extLst>
                    <a:ext uri="{9D8B030D-6E8A-4147-A177-3AD203B41FA5}">
                      <a16:colId xmlns:a16="http://schemas.microsoft.com/office/drawing/2014/main" val="99015070"/>
                    </a:ext>
                  </a:extLst>
                </a:gridCol>
                <a:gridCol w="2702196">
                  <a:extLst>
                    <a:ext uri="{9D8B030D-6E8A-4147-A177-3AD203B41FA5}">
                      <a16:colId xmlns:a16="http://schemas.microsoft.com/office/drawing/2014/main" val="80241698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InO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Chemotherapy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1" u="none" strike="noStrike" cap="none" normalizeH="0" baseline="0" dirty="0">
                          <a:ln>
                            <a:noFill/>
                          </a:ln>
                          <a:solidFill>
                            <a:schemeClr val="tx1"/>
                          </a:solidFill>
                          <a:effectLst/>
                          <a:latin typeface="Calibri" panose="020F0502020204030204" pitchFamily="34" charset="0"/>
                        </a:rPr>
                        <a:t>P </a:t>
                      </a:r>
                      <a:r>
                        <a:rPr kumimoji="0" lang="en-US" sz="2000" b="1" i="0" u="none" strike="noStrike" cap="none" normalizeH="0" baseline="0" dirty="0">
                          <a:ln>
                            <a:noFill/>
                          </a:ln>
                          <a:solidFill>
                            <a:schemeClr val="tx1"/>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2000" b="0" dirty="0">
                          <a:solidFill>
                            <a:schemeClr val="bg1"/>
                          </a:solidFill>
                          <a:latin typeface="Calibri" panose="020F0502020204030204" pitchFamily="34" charset="0"/>
                        </a:rPr>
                        <a:t>CR/CRi, %</a:t>
                      </a:r>
                    </a:p>
                  </a:txBody>
                  <a:tcPr marT="45732" marB="457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2000" b="0" dirty="0">
                          <a:solidFill>
                            <a:schemeClr val="bg1"/>
                          </a:solidFill>
                          <a:latin typeface="Calibri" panose="020F0502020204030204" pitchFamily="34" charset="0"/>
                        </a:rPr>
                        <a:t>81</a:t>
                      </a:r>
                    </a:p>
                  </a:txBody>
                  <a:tcPr marT="45732" marB="457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2000" b="0" dirty="0">
                          <a:solidFill>
                            <a:schemeClr val="bg1"/>
                          </a:solidFill>
                          <a:latin typeface="Calibri" panose="020F0502020204030204" pitchFamily="34" charset="0"/>
                        </a:rPr>
                        <a:t>29</a:t>
                      </a:r>
                    </a:p>
                  </a:txBody>
                  <a:tcPr marT="45732" marB="45732"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2000" b="0" dirty="0">
                          <a:solidFill>
                            <a:schemeClr val="bg1"/>
                          </a:solidFill>
                          <a:latin typeface="Calibri" panose="020F0502020204030204" pitchFamily="34" charset="0"/>
                        </a:rPr>
                        <a:t>&lt; .001</a:t>
                      </a:r>
                    </a:p>
                  </a:txBody>
                  <a:tcPr marT="45732" marB="45732"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2000" b="0" dirty="0">
                          <a:solidFill>
                            <a:schemeClr val="bg1"/>
                          </a:solidFill>
                          <a:latin typeface="Calibri" panose="020F0502020204030204" pitchFamily="34" charset="0"/>
                        </a:rPr>
                        <a:t>MRD negative in CR/CRi, %</a:t>
                      </a:r>
                    </a:p>
                  </a:txBody>
                  <a:tcPr marT="45732" marB="457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2000" b="0" dirty="0">
                          <a:solidFill>
                            <a:schemeClr val="bg1"/>
                          </a:solidFill>
                          <a:latin typeface="Calibri" panose="020F0502020204030204" pitchFamily="34" charset="0"/>
                        </a:rPr>
                        <a:t>78</a:t>
                      </a:r>
                    </a:p>
                  </a:txBody>
                  <a:tcPr marT="45732" marB="457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2000" b="0" dirty="0">
                          <a:solidFill>
                            <a:schemeClr val="bg1"/>
                          </a:solidFill>
                          <a:latin typeface="Calibri" panose="020F0502020204030204" pitchFamily="34" charset="0"/>
                        </a:rPr>
                        <a:t>28</a:t>
                      </a:r>
                    </a:p>
                  </a:txBody>
                  <a:tcPr marT="45732" marB="45732"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2000" b="0" dirty="0">
                          <a:solidFill>
                            <a:schemeClr val="bg1"/>
                          </a:solidFill>
                          <a:latin typeface="Calibri" panose="020F0502020204030204" pitchFamily="34" charset="0"/>
                        </a:rPr>
                        <a:t>&lt; .001</a:t>
                      </a:r>
                    </a:p>
                  </a:txBody>
                  <a:tcPr marT="45732" marB="45732" anchor="ct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2000" b="0" dirty="0">
                          <a:solidFill>
                            <a:schemeClr val="bg1"/>
                          </a:solidFill>
                          <a:latin typeface="Calibri" panose="020F0502020204030204" pitchFamily="34" charset="0"/>
                        </a:rPr>
                        <a:t>Median OS, mos</a:t>
                      </a:r>
                    </a:p>
                  </a:txBody>
                  <a:tcPr marT="45732" marB="457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2000" b="0" dirty="0">
                          <a:solidFill>
                            <a:schemeClr val="bg1"/>
                          </a:solidFill>
                          <a:latin typeface="Calibri" panose="020F0502020204030204" pitchFamily="34" charset="0"/>
                        </a:rPr>
                        <a:t>7.7</a:t>
                      </a:r>
                    </a:p>
                  </a:txBody>
                  <a:tcPr marT="45732" marB="457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2000" b="0" dirty="0">
                          <a:solidFill>
                            <a:schemeClr val="bg1"/>
                          </a:solidFill>
                          <a:latin typeface="Calibri" panose="020F0502020204030204" pitchFamily="34" charset="0"/>
                        </a:rPr>
                        <a:t>6.2</a:t>
                      </a:r>
                    </a:p>
                  </a:txBody>
                  <a:tcPr marT="45732" marB="457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2000" b="0" dirty="0">
                          <a:solidFill>
                            <a:schemeClr val="bg1"/>
                          </a:solidFill>
                          <a:latin typeface="Calibri" panose="020F0502020204030204" pitchFamily="34" charset="0"/>
                        </a:rPr>
                        <a:t>.0105</a:t>
                      </a:r>
                    </a:p>
                  </a:txBody>
                  <a:tcPr marT="45732" marB="457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0" name="Text Box 11">
            <a:extLst>
              <a:ext uri="{FF2B5EF4-FFF2-40B4-BE49-F238E27FC236}">
                <a16:creationId xmlns:a16="http://schemas.microsoft.com/office/drawing/2014/main" id="{FF9F20BB-4902-4799-B50E-E92A96B5B5C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Kantarjian. NEJM. 2016;375:740.</a:t>
            </a:r>
          </a:p>
        </p:txBody>
      </p:sp>
    </p:spTree>
    <p:extLst>
      <p:ext uri="{BB962C8B-B14F-4D97-AF65-F5344CB8AC3E}">
        <p14:creationId xmlns:p14="http://schemas.microsoft.com/office/powerpoint/2010/main" val="6772167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20" name="Group 9219">
            <a:extLst>
              <a:ext uri="{FF2B5EF4-FFF2-40B4-BE49-F238E27FC236}">
                <a16:creationId xmlns:a16="http://schemas.microsoft.com/office/drawing/2014/main" id="{208C253E-D812-4680-84ED-9CE9B6FDAADC}"/>
              </a:ext>
            </a:extLst>
          </p:cNvPr>
          <p:cNvGrpSpPr/>
          <p:nvPr/>
        </p:nvGrpSpPr>
        <p:grpSpPr>
          <a:xfrm>
            <a:off x="2595093" y="1690352"/>
            <a:ext cx="7414388" cy="2802626"/>
            <a:chOff x="2595093" y="1690352"/>
            <a:chExt cx="7414388" cy="2802626"/>
          </a:xfrm>
        </p:grpSpPr>
        <p:sp>
          <p:nvSpPr>
            <p:cNvPr id="9217" name="Freeform: Shape 9216">
              <a:extLst>
                <a:ext uri="{FF2B5EF4-FFF2-40B4-BE49-F238E27FC236}">
                  <a16:creationId xmlns:a16="http://schemas.microsoft.com/office/drawing/2014/main" id="{7947531B-E1DF-4421-8B8E-5934CBEF9551}"/>
                </a:ext>
              </a:extLst>
            </p:cNvPr>
            <p:cNvSpPr/>
            <p:nvPr/>
          </p:nvSpPr>
          <p:spPr bwMode="auto">
            <a:xfrm>
              <a:off x="2595093" y="1690352"/>
              <a:ext cx="1558344" cy="1886755"/>
            </a:xfrm>
            <a:custGeom>
              <a:avLst/>
              <a:gdLst>
                <a:gd name="connsiteX0" fmla="*/ 0 w 1558344"/>
                <a:gd name="connsiteY0" fmla="*/ 0 h 1886755"/>
                <a:gd name="connsiteX1" fmla="*/ 74053 w 1558344"/>
                <a:gd name="connsiteY1" fmla="*/ 0 h 1886755"/>
                <a:gd name="connsiteX2" fmla="*/ 74053 w 1558344"/>
                <a:gd name="connsiteY2" fmla="*/ 28978 h 1886755"/>
                <a:gd name="connsiteX3" fmla="*/ 99811 w 1558344"/>
                <a:gd name="connsiteY3" fmla="*/ 28978 h 1886755"/>
                <a:gd name="connsiteX4" fmla="*/ 99811 w 1558344"/>
                <a:gd name="connsiteY4" fmla="*/ 57955 h 1886755"/>
                <a:gd name="connsiteX5" fmla="*/ 141668 w 1558344"/>
                <a:gd name="connsiteY5" fmla="*/ 57955 h 1886755"/>
                <a:gd name="connsiteX6" fmla="*/ 141668 w 1558344"/>
                <a:gd name="connsiteY6" fmla="*/ 90152 h 1886755"/>
                <a:gd name="connsiteX7" fmla="*/ 167425 w 1558344"/>
                <a:gd name="connsiteY7" fmla="*/ 90152 h 1886755"/>
                <a:gd name="connsiteX8" fmla="*/ 167425 w 1558344"/>
                <a:gd name="connsiteY8" fmla="*/ 151327 h 1886755"/>
                <a:gd name="connsiteX9" fmla="*/ 199622 w 1558344"/>
                <a:gd name="connsiteY9" fmla="*/ 151327 h 1886755"/>
                <a:gd name="connsiteX10" fmla="*/ 199622 w 1558344"/>
                <a:gd name="connsiteY10" fmla="*/ 193183 h 1886755"/>
                <a:gd name="connsiteX11" fmla="*/ 222161 w 1558344"/>
                <a:gd name="connsiteY11" fmla="*/ 193183 h 1886755"/>
                <a:gd name="connsiteX12" fmla="*/ 222161 w 1558344"/>
                <a:gd name="connsiteY12" fmla="*/ 222161 h 1886755"/>
                <a:gd name="connsiteX13" fmla="*/ 276896 w 1558344"/>
                <a:gd name="connsiteY13" fmla="*/ 222161 h 1886755"/>
                <a:gd name="connsiteX14" fmla="*/ 276896 w 1558344"/>
                <a:gd name="connsiteY14" fmla="*/ 247918 h 1886755"/>
                <a:gd name="connsiteX15" fmla="*/ 312313 w 1558344"/>
                <a:gd name="connsiteY15" fmla="*/ 247918 h 1886755"/>
                <a:gd name="connsiteX16" fmla="*/ 312313 w 1558344"/>
                <a:gd name="connsiteY16" fmla="*/ 296214 h 1886755"/>
                <a:gd name="connsiteX17" fmla="*/ 347730 w 1558344"/>
                <a:gd name="connsiteY17" fmla="*/ 296214 h 1886755"/>
                <a:gd name="connsiteX18" fmla="*/ 347730 w 1558344"/>
                <a:gd name="connsiteY18" fmla="*/ 296214 h 1886755"/>
                <a:gd name="connsiteX19" fmla="*/ 347730 w 1558344"/>
                <a:gd name="connsiteY19" fmla="*/ 318752 h 1886755"/>
                <a:gd name="connsiteX20" fmla="*/ 360608 w 1558344"/>
                <a:gd name="connsiteY20" fmla="*/ 318752 h 1886755"/>
                <a:gd name="connsiteX21" fmla="*/ 360608 w 1558344"/>
                <a:gd name="connsiteY21" fmla="*/ 367048 h 1886755"/>
                <a:gd name="connsiteX22" fmla="*/ 396025 w 1558344"/>
                <a:gd name="connsiteY22" fmla="*/ 367048 h 1886755"/>
                <a:gd name="connsiteX23" fmla="*/ 396025 w 1558344"/>
                <a:gd name="connsiteY23" fmla="*/ 367048 h 1886755"/>
                <a:gd name="connsiteX24" fmla="*/ 412124 w 1558344"/>
                <a:gd name="connsiteY24" fmla="*/ 383147 h 1886755"/>
                <a:gd name="connsiteX25" fmla="*/ 412124 w 1558344"/>
                <a:gd name="connsiteY25" fmla="*/ 444321 h 1886755"/>
                <a:gd name="connsiteX26" fmla="*/ 425003 w 1558344"/>
                <a:gd name="connsiteY26" fmla="*/ 444321 h 1886755"/>
                <a:gd name="connsiteX27" fmla="*/ 425003 w 1558344"/>
                <a:gd name="connsiteY27" fmla="*/ 492617 h 1886755"/>
                <a:gd name="connsiteX28" fmla="*/ 425003 w 1558344"/>
                <a:gd name="connsiteY28" fmla="*/ 492617 h 1886755"/>
                <a:gd name="connsiteX29" fmla="*/ 441101 w 1558344"/>
                <a:gd name="connsiteY29" fmla="*/ 508715 h 1886755"/>
                <a:gd name="connsiteX30" fmla="*/ 453980 w 1558344"/>
                <a:gd name="connsiteY30" fmla="*/ 521594 h 1886755"/>
                <a:gd name="connsiteX31" fmla="*/ 453980 w 1558344"/>
                <a:gd name="connsiteY31" fmla="*/ 553792 h 1886755"/>
                <a:gd name="connsiteX32" fmla="*/ 534473 w 1558344"/>
                <a:gd name="connsiteY32" fmla="*/ 553792 h 1886755"/>
                <a:gd name="connsiteX33" fmla="*/ 534473 w 1558344"/>
                <a:gd name="connsiteY33" fmla="*/ 598868 h 1886755"/>
                <a:gd name="connsiteX34" fmla="*/ 534473 w 1558344"/>
                <a:gd name="connsiteY34" fmla="*/ 631065 h 1886755"/>
                <a:gd name="connsiteX35" fmla="*/ 557011 w 1558344"/>
                <a:gd name="connsiteY35" fmla="*/ 631065 h 1886755"/>
                <a:gd name="connsiteX36" fmla="*/ 557011 w 1558344"/>
                <a:gd name="connsiteY36" fmla="*/ 660042 h 1886755"/>
                <a:gd name="connsiteX37" fmla="*/ 582769 w 1558344"/>
                <a:gd name="connsiteY37" fmla="*/ 660042 h 1886755"/>
                <a:gd name="connsiteX38" fmla="*/ 582769 w 1558344"/>
                <a:gd name="connsiteY38" fmla="*/ 672921 h 1886755"/>
                <a:gd name="connsiteX39" fmla="*/ 602087 w 1558344"/>
                <a:gd name="connsiteY39" fmla="*/ 672921 h 1886755"/>
                <a:gd name="connsiteX40" fmla="*/ 602087 w 1558344"/>
                <a:gd name="connsiteY40" fmla="*/ 711558 h 1886755"/>
                <a:gd name="connsiteX41" fmla="*/ 653603 w 1558344"/>
                <a:gd name="connsiteY41" fmla="*/ 711558 h 1886755"/>
                <a:gd name="connsiteX42" fmla="*/ 653603 w 1558344"/>
                <a:gd name="connsiteY42" fmla="*/ 753414 h 1886755"/>
                <a:gd name="connsiteX43" fmla="*/ 669701 w 1558344"/>
                <a:gd name="connsiteY43" fmla="*/ 753414 h 1886755"/>
                <a:gd name="connsiteX44" fmla="*/ 669701 w 1558344"/>
                <a:gd name="connsiteY44" fmla="*/ 782392 h 1886755"/>
                <a:gd name="connsiteX45" fmla="*/ 689020 w 1558344"/>
                <a:gd name="connsiteY45" fmla="*/ 782392 h 1886755"/>
                <a:gd name="connsiteX46" fmla="*/ 689020 w 1558344"/>
                <a:gd name="connsiteY46" fmla="*/ 817809 h 1886755"/>
                <a:gd name="connsiteX47" fmla="*/ 705118 w 1558344"/>
                <a:gd name="connsiteY47" fmla="*/ 817809 h 1886755"/>
                <a:gd name="connsiteX48" fmla="*/ 705118 w 1558344"/>
                <a:gd name="connsiteY48" fmla="*/ 850006 h 1886755"/>
                <a:gd name="connsiteX49" fmla="*/ 740535 w 1558344"/>
                <a:gd name="connsiteY49" fmla="*/ 850006 h 1886755"/>
                <a:gd name="connsiteX50" fmla="*/ 740535 w 1558344"/>
                <a:gd name="connsiteY50" fmla="*/ 904741 h 1886755"/>
                <a:gd name="connsiteX51" fmla="*/ 740535 w 1558344"/>
                <a:gd name="connsiteY51" fmla="*/ 904741 h 1886755"/>
                <a:gd name="connsiteX52" fmla="*/ 740535 w 1558344"/>
                <a:gd name="connsiteY52" fmla="*/ 946597 h 1886755"/>
                <a:gd name="connsiteX53" fmla="*/ 782392 w 1558344"/>
                <a:gd name="connsiteY53" fmla="*/ 946597 h 1886755"/>
                <a:gd name="connsiteX54" fmla="*/ 782392 w 1558344"/>
                <a:gd name="connsiteY54" fmla="*/ 1017431 h 1886755"/>
                <a:gd name="connsiteX55" fmla="*/ 801710 w 1558344"/>
                <a:gd name="connsiteY55" fmla="*/ 1017431 h 1886755"/>
                <a:gd name="connsiteX56" fmla="*/ 801710 w 1558344"/>
                <a:gd name="connsiteY56" fmla="*/ 1036749 h 1886755"/>
                <a:gd name="connsiteX57" fmla="*/ 808149 w 1558344"/>
                <a:gd name="connsiteY57" fmla="*/ 1036749 h 1886755"/>
                <a:gd name="connsiteX58" fmla="*/ 808149 w 1558344"/>
                <a:gd name="connsiteY58" fmla="*/ 1081825 h 1886755"/>
                <a:gd name="connsiteX59" fmla="*/ 827468 w 1558344"/>
                <a:gd name="connsiteY59" fmla="*/ 1081825 h 1886755"/>
                <a:gd name="connsiteX60" fmla="*/ 827468 w 1558344"/>
                <a:gd name="connsiteY60" fmla="*/ 1130121 h 1886755"/>
                <a:gd name="connsiteX61" fmla="*/ 859665 w 1558344"/>
                <a:gd name="connsiteY61" fmla="*/ 1130121 h 1886755"/>
                <a:gd name="connsiteX62" fmla="*/ 859665 w 1558344"/>
                <a:gd name="connsiteY62" fmla="*/ 1175197 h 1886755"/>
                <a:gd name="connsiteX63" fmla="*/ 878983 w 1558344"/>
                <a:gd name="connsiteY63" fmla="*/ 1175197 h 1886755"/>
                <a:gd name="connsiteX64" fmla="*/ 878983 w 1558344"/>
                <a:gd name="connsiteY64" fmla="*/ 1220273 h 1886755"/>
                <a:gd name="connsiteX65" fmla="*/ 907961 w 1558344"/>
                <a:gd name="connsiteY65" fmla="*/ 1220273 h 1886755"/>
                <a:gd name="connsiteX66" fmla="*/ 907961 w 1558344"/>
                <a:gd name="connsiteY66" fmla="*/ 1252471 h 1886755"/>
                <a:gd name="connsiteX67" fmla="*/ 930499 w 1558344"/>
                <a:gd name="connsiteY67" fmla="*/ 1252471 h 1886755"/>
                <a:gd name="connsiteX68" fmla="*/ 930499 w 1558344"/>
                <a:gd name="connsiteY68" fmla="*/ 1300766 h 1886755"/>
                <a:gd name="connsiteX69" fmla="*/ 953037 w 1558344"/>
                <a:gd name="connsiteY69" fmla="*/ 1300766 h 1886755"/>
                <a:gd name="connsiteX70" fmla="*/ 953037 w 1558344"/>
                <a:gd name="connsiteY70" fmla="*/ 1313645 h 1886755"/>
                <a:gd name="connsiteX71" fmla="*/ 953037 w 1558344"/>
                <a:gd name="connsiteY71" fmla="*/ 1313645 h 1886755"/>
                <a:gd name="connsiteX72" fmla="*/ 972355 w 1558344"/>
                <a:gd name="connsiteY72" fmla="*/ 1332963 h 1886755"/>
                <a:gd name="connsiteX73" fmla="*/ 988454 w 1558344"/>
                <a:gd name="connsiteY73" fmla="*/ 1349062 h 1886755"/>
                <a:gd name="connsiteX74" fmla="*/ 988454 w 1558344"/>
                <a:gd name="connsiteY74" fmla="*/ 1368380 h 1886755"/>
                <a:gd name="connsiteX75" fmla="*/ 1020651 w 1558344"/>
                <a:gd name="connsiteY75" fmla="*/ 1368380 h 1886755"/>
                <a:gd name="connsiteX76" fmla="*/ 1020651 w 1558344"/>
                <a:gd name="connsiteY76" fmla="*/ 1419896 h 1886755"/>
                <a:gd name="connsiteX77" fmla="*/ 1072166 w 1558344"/>
                <a:gd name="connsiteY77" fmla="*/ 1419896 h 1886755"/>
                <a:gd name="connsiteX78" fmla="*/ 1072166 w 1558344"/>
                <a:gd name="connsiteY78" fmla="*/ 1439214 h 1886755"/>
                <a:gd name="connsiteX79" fmla="*/ 1091484 w 1558344"/>
                <a:gd name="connsiteY79" fmla="*/ 1439214 h 1886755"/>
                <a:gd name="connsiteX80" fmla="*/ 1091484 w 1558344"/>
                <a:gd name="connsiteY80" fmla="*/ 1497169 h 1886755"/>
                <a:gd name="connsiteX81" fmla="*/ 1136561 w 1558344"/>
                <a:gd name="connsiteY81" fmla="*/ 1497169 h 1886755"/>
                <a:gd name="connsiteX82" fmla="*/ 1136561 w 1558344"/>
                <a:gd name="connsiteY82" fmla="*/ 1497169 h 1886755"/>
                <a:gd name="connsiteX83" fmla="*/ 1159099 w 1558344"/>
                <a:gd name="connsiteY83" fmla="*/ 1519707 h 1886755"/>
                <a:gd name="connsiteX84" fmla="*/ 1159099 w 1558344"/>
                <a:gd name="connsiteY84" fmla="*/ 1600200 h 1886755"/>
                <a:gd name="connsiteX85" fmla="*/ 1226713 w 1558344"/>
                <a:gd name="connsiteY85" fmla="*/ 1600200 h 1886755"/>
                <a:gd name="connsiteX86" fmla="*/ 1226713 w 1558344"/>
                <a:gd name="connsiteY86" fmla="*/ 1635617 h 1886755"/>
                <a:gd name="connsiteX87" fmla="*/ 1278228 w 1558344"/>
                <a:gd name="connsiteY87" fmla="*/ 1635617 h 1886755"/>
                <a:gd name="connsiteX88" fmla="*/ 1278228 w 1558344"/>
                <a:gd name="connsiteY88" fmla="*/ 1658155 h 1886755"/>
                <a:gd name="connsiteX89" fmla="*/ 1313645 w 1558344"/>
                <a:gd name="connsiteY89" fmla="*/ 1658155 h 1886755"/>
                <a:gd name="connsiteX90" fmla="*/ 1313645 w 1558344"/>
                <a:gd name="connsiteY90" fmla="*/ 1700011 h 1886755"/>
                <a:gd name="connsiteX91" fmla="*/ 1329744 w 1558344"/>
                <a:gd name="connsiteY91" fmla="*/ 1700011 h 1886755"/>
                <a:gd name="connsiteX92" fmla="*/ 1329744 w 1558344"/>
                <a:gd name="connsiteY92" fmla="*/ 1745087 h 1886755"/>
                <a:gd name="connsiteX93" fmla="*/ 1400577 w 1558344"/>
                <a:gd name="connsiteY93" fmla="*/ 1745087 h 1886755"/>
                <a:gd name="connsiteX94" fmla="*/ 1400577 w 1558344"/>
                <a:gd name="connsiteY94" fmla="*/ 1793383 h 1886755"/>
                <a:gd name="connsiteX95" fmla="*/ 1423115 w 1558344"/>
                <a:gd name="connsiteY95" fmla="*/ 1793383 h 1886755"/>
                <a:gd name="connsiteX96" fmla="*/ 1423115 w 1558344"/>
                <a:gd name="connsiteY96" fmla="*/ 1838459 h 1886755"/>
                <a:gd name="connsiteX97" fmla="*/ 1448873 w 1558344"/>
                <a:gd name="connsiteY97" fmla="*/ 1838459 h 1886755"/>
                <a:gd name="connsiteX98" fmla="*/ 1448873 w 1558344"/>
                <a:gd name="connsiteY98" fmla="*/ 1886755 h 1886755"/>
                <a:gd name="connsiteX99" fmla="*/ 1558344 w 1558344"/>
                <a:gd name="connsiteY99" fmla="*/ 1886755 h 1886755"/>
                <a:gd name="connsiteX0" fmla="*/ 0 w 1558344"/>
                <a:gd name="connsiteY0" fmla="*/ 0 h 1886755"/>
                <a:gd name="connsiteX1" fmla="*/ 74053 w 1558344"/>
                <a:gd name="connsiteY1" fmla="*/ 0 h 1886755"/>
                <a:gd name="connsiteX2" fmla="*/ 74053 w 1558344"/>
                <a:gd name="connsiteY2" fmla="*/ 28978 h 1886755"/>
                <a:gd name="connsiteX3" fmla="*/ 99811 w 1558344"/>
                <a:gd name="connsiteY3" fmla="*/ 28978 h 1886755"/>
                <a:gd name="connsiteX4" fmla="*/ 99811 w 1558344"/>
                <a:gd name="connsiteY4" fmla="*/ 57955 h 1886755"/>
                <a:gd name="connsiteX5" fmla="*/ 141668 w 1558344"/>
                <a:gd name="connsiteY5" fmla="*/ 57955 h 1886755"/>
                <a:gd name="connsiteX6" fmla="*/ 141668 w 1558344"/>
                <a:gd name="connsiteY6" fmla="*/ 90152 h 1886755"/>
                <a:gd name="connsiteX7" fmla="*/ 167425 w 1558344"/>
                <a:gd name="connsiteY7" fmla="*/ 90152 h 1886755"/>
                <a:gd name="connsiteX8" fmla="*/ 167425 w 1558344"/>
                <a:gd name="connsiteY8" fmla="*/ 151327 h 1886755"/>
                <a:gd name="connsiteX9" fmla="*/ 199622 w 1558344"/>
                <a:gd name="connsiteY9" fmla="*/ 151327 h 1886755"/>
                <a:gd name="connsiteX10" fmla="*/ 199622 w 1558344"/>
                <a:gd name="connsiteY10" fmla="*/ 193183 h 1886755"/>
                <a:gd name="connsiteX11" fmla="*/ 222161 w 1558344"/>
                <a:gd name="connsiteY11" fmla="*/ 193183 h 1886755"/>
                <a:gd name="connsiteX12" fmla="*/ 222161 w 1558344"/>
                <a:gd name="connsiteY12" fmla="*/ 222161 h 1886755"/>
                <a:gd name="connsiteX13" fmla="*/ 276896 w 1558344"/>
                <a:gd name="connsiteY13" fmla="*/ 222161 h 1886755"/>
                <a:gd name="connsiteX14" fmla="*/ 276896 w 1558344"/>
                <a:gd name="connsiteY14" fmla="*/ 247918 h 1886755"/>
                <a:gd name="connsiteX15" fmla="*/ 312313 w 1558344"/>
                <a:gd name="connsiteY15" fmla="*/ 247918 h 1886755"/>
                <a:gd name="connsiteX16" fmla="*/ 312313 w 1558344"/>
                <a:gd name="connsiteY16" fmla="*/ 296214 h 1886755"/>
                <a:gd name="connsiteX17" fmla="*/ 347730 w 1558344"/>
                <a:gd name="connsiteY17" fmla="*/ 296214 h 1886755"/>
                <a:gd name="connsiteX18" fmla="*/ 347730 w 1558344"/>
                <a:gd name="connsiteY18" fmla="*/ 296214 h 1886755"/>
                <a:gd name="connsiteX19" fmla="*/ 347730 w 1558344"/>
                <a:gd name="connsiteY19" fmla="*/ 318752 h 1886755"/>
                <a:gd name="connsiteX20" fmla="*/ 360608 w 1558344"/>
                <a:gd name="connsiteY20" fmla="*/ 318752 h 1886755"/>
                <a:gd name="connsiteX21" fmla="*/ 360608 w 1558344"/>
                <a:gd name="connsiteY21" fmla="*/ 367048 h 1886755"/>
                <a:gd name="connsiteX22" fmla="*/ 396025 w 1558344"/>
                <a:gd name="connsiteY22" fmla="*/ 367048 h 1886755"/>
                <a:gd name="connsiteX23" fmla="*/ 396025 w 1558344"/>
                <a:gd name="connsiteY23" fmla="*/ 391883 h 1886755"/>
                <a:gd name="connsiteX24" fmla="*/ 412124 w 1558344"/>
                <a:gd name="connsiteY24" fmla="*/ 383147 h 1886755"/>
                <a:gd name="connsiteX25" fmla="*/ 412124 w 1558344"/>
                <a:gd name="connsiteY25" fmla="*/ 444321 h 1886755"/>
                <a:gd name="connsiteX26" fmla="*/ 425003 w 1558344"/>
                <a:gd name="connsiteY26" fmla="*/ 444321 h 1886755"/>
                <a:gd name="connsiteX27" fmla="*/ 425003 w 1558344"/>
                <a:gd name="connsiteY27" fmla="*/ 492617 h 1886755"/>
                <a:gd name="connsiteX28" fmla="*/ 425003 w 1558344"/>
                <a:gd name="connsiteY28" fmla="*/ 492617 h 1886755"/>
                <a:gd name="connsiteX29" fmla="*/ 441101 w 1558344"/>
                <a:gd name="connsiteY29" fmla="*/ 508715 h 1886755"/>
                <a:gd name="connsiteX30" fmla="*/ 453980 w 1558344"/>
                <a:gd name="connsiteY30" fmla="*/ 521594 h 1886755"/>
                <a:gd name="connsiteX31" fmla="*/ 453980 w 1558344"/>
                <a:gd name="connsiteY31" fmla="*/ 553792 h 1886755"/>
                <a:gd name="connsiteX32" fmla="*/ 534473 w 1558344"/>
                <a:gd name="connsiteY32" fmla="*/ 553792 h 1886755"/>
                <a:gd name="connsiteX33" fmla="*/ 534473 w 1558344"/>
                <a:gd name="connsiteY33" fmla="*/ 598868 h 1886755"/>
                <a:gd name="connsiteX34" fmla="*/ 534473 w 1558344"/>
                <a:gd name="connsiteY34" fmla="*/ 631065 h 1886755"/>
                <a:gd name="connsiteX35" fmla="*/ 557011 w 1558344"/>
                <a:gd name="connsiteY35" fmla="*/ 631065 h 1886755"/>
                <a:gd name="connsiteX36" fmla="*/ 557011 w 1558344"/>
                <a:gd name="connsiteY36" fmla="*/ 660042 h 1886755"/>
                <a:gd name="connsiteX37" fmla="*/ 582769 w 1558344"/>
                <a:gd name="connsiteY37" fmla="*/ 660042 h 1886755"/>
                <a:gd name="connsiteX38" fmla="*/ 582769 w 1558344"/>
                <a:gd name="connsiteY38" fmla="*/ 672921 h 1886755"/>
                <a:gd name="connsiteX39" fmla="*/ 602087 w 1558344"/>
                <a:gd name="connsiteY39" fmla="*/ 672921 h 1886755"/>
                <a:gd name="connsiteX40" fmla="*/ 602087 w 1558344"/>
                <a:gd name="connsiteY40" fmla="*/ 711558 h 1886755"/>
                <a:gd name="connsiteX41" fmla="*/ 653603 w 1558344"/>
                <a:gd name="connsiteY41" fmla="*/ 711558 h 1886755"/>
                <a:gd name="connsiteX42" fmla="*/ 653603 w 1558344"/>
                <a:gd name="connsiteY42" fmla="*/ 753414 h 1886755"/>
                <a:gd name="connsiteX43" fmla="*/ 669701 w 1558344"/>
                <a:gd name="connsiteY43" fmla="*/ 753414 h 1886755"/>
                <a:gd name="connsiteX44" fmla="*/ 669701 w 1558344"/>
                <a:gd name="connsiteY44" fmla="*/ 782392 h 1886755"/>
                <a:gd name="connsiteX45" fmla="*/ 689020 w 1558344"/>
                <a:gd name="connsiteY45" fmla="*/ 782392 h 1886755"/>
                <a:gd name="connsiteX46" fmla="*/ 689020 w 1558344"/>
                <a:gd name="connsiteY46" fmla="*/ 817809 h 1886755"/>
                <a:gd name="connsiteX47" fmla="*/ 705118 w 1558344"/>
                <a:gd name="connsiteY47" fmla="*/ 817809 h 1886755"/>
                <a:gd name="connsiteX48" fmla="*/ 705118 w 1558344"/>
                <a:gd name="connsiteY48" fmla="*/ 850006 h 1886755"/>
                <a:gd name="connsiteX49" fmla="*/ 740535 w 1558344"/>
                <a:gd name="connsiteY49" fmla="*/ 850006 h 1886755"/>
                <a:gd name="connsiteX50" fmla="*/ 740535 w 1558344"/>
                <a:gd name="connsiteY50" fmla="*/ 904741 h 1886755"/>
                <a:gd name="connsiteX51" fmla="*/ 740535 w 1558344"/>
                <a:gd name="connsiteY51" fmla="*/ 904741 h 1886755"/>
                <a:gd name="connsiteX52" fmla="*/ 740535 w 1558344"/>
                <a:gd name="connsiteY52" fmla="*/ 946597 h 1886755"/>
                <a:gd name="connsiteX53" fmla="*/ 782392 w 1558344"/>
                <a:gd name="connsiteY53" fmla="*/ 946597 h 1886755"/>
                <a:gd name="connsiteX54" fmla="*/ 782392 w 1558344"/>
                <a:gd name="connsiteY54" fmla="*/ 1017431 h 1886755"/>
                <a:gd name="connsiteX55" fmla="*/ 801710 w 1558344"/>
                <a:gd name="connsiteY55" fmla="*/ 1017431 h 1886755"/>
                <a:gd name="connsiteX56" fmla="*/ 801710 w 1558344"/>
                <a:gd name="connsiteY56" fmla="*/ 1036749 h 1886755"/>
                <a:gd name="connsiteX57" fmla="*/ 808149 w 1558344"/>
                <a:gd name="connsiteY57" fmla="*/ 1036749 h 1886755"/>
                <a:gd name="connsiteX58" fmla="*/ 808149 w 1558344"/>
                <a:gd name="connsiteY58" fmla="*/ 1081825 h 1886755"/>
                <a:gd name="connsiteX59" fmla="*/ 827468 w 1558344"/>
                <a:gd name="connsiteY59" fmla="*/ 1081825 h 1886755"/>
                <a:gd name="connsiteX60" fmla="*/ 827468 w 1558344"/>
                <a:gd name="connsiteY60" fmla="*/ 1130121 h 1886755"/>
                <a:gd name="connsiteX61" fmla="*/ 859665 w 1558344"/>
                <a:gd name="connsiteY61" fmla="*/ 1130121 h 1886755"/>
                <a:gd name="connsiteX62" fmla="*/ 859665 w 1558344"/>
                <a:gd name="connsiteY62" fmla="*/ 1175197 h 1886755"/>
                <a:gd name="connsiteX63" fmla="*/ 878983 w 1558344"/>
                <a:gd name="connsiteY63" fmla="*/ 1175197 h 1886755"/>
                <a:gd name="connsiteX64" fmla="*/ 878983 w 1558344"/>
                <a:gd name="connsiteY64" fmla="*/ 1220273 h 1886755"/>
                <a:gd name="connsiteX65" fmla="*/ 907961 w 1558344"/>
                <a:gd name="connsiteY65" fmla="*/ 1220273 h 1886755"/>
                <a:gd name="connsiteX66" fmla="*/ 907961 w 1558344"/>
                <a:gd name="connsiteY66" fmla="*/ 1252471 h 1886755"/>
                <a:gd name="connsiteX67" fmla="*/ 930499 w 1558344"/>
                <a:gd name="connsiteY67" fmla="*/ 1252471 h 1886755"/>
                <a:gd name="connsiteX68" fmla="*/ 930499 w 1558344"/>
                <a:gd name="connsiteY68" fmla="*/ 1300766 h 1886755"/>
                <a:gd name="connsiteX69" fmla="*/ 953037 w 1558344"/>
                <a:gd name="connsiteY69" fmla="*/ 1300766 h 1886755"/>
                <a:gd name="connsiteX70" fmla="*/ 953037 w 1558344"/>
                <a:gd name="connsiteY70" fmla="*/ 1313645 h 1886755"/>
                <a:gd name="connsiteX71" fmla="*/ 953037 w 1558344"/>
                <a:gd name="connsiteY71" fmla="*/ 1313645 h 1886755"/>
                <a:gd name="connsiteX72" fmla="*/ 972355 w 1558344"/>
                <a:gd name="connsiteY72" fmla="*/ 1332963 h 1886755"/>
                <a:gd name="connsiteX73" fmla="*/ 988454 w 1558344"/>
                <a:gd name="connsiteY73" fmla="*/ 1349062 h 1886755"/>
                <a:gd name="connsiteX74" fmla="*/ 988454 w 1558344"/>
                <a:gd name="connsiteY74" fmla="*/ 1368380 h 1886755"/>
                <a:gd name="connsiteX75" fmla="*/ 1020651 w 1558344"/>
                <a:gd name="connsiteY75" fmla="*/ 1368380 h 1886755"/>
                <a:gd name="connsiteX76" fmla="*/ 1020651 w 1558344"/>
                <a:gd name="connsiteY76" fmla="*/ 1419896 h 1886755"/>
                <a:gd name="connsiteX77" fmla="*/ 1072166 w 1558344"/>
                <a:gd name="connsiteY77" fmla="*/ 1419896 h 1886755"/>
                <a:gd name="connsiteX78" fmla="*/ 1072166 w 1558344"/>
                <a:gd name="connsiteY78" fmla="*/ 1439214 h 1886755"/>
                <a:gd name="connsiteX79" fmla="*/ 1091484 w 1558344"/>
                <a:gd name="connsiteY79" fmla="*/ 1439214 h 1886755"/>
                <a:gd name="connsiteX80" fmla="*/ 1091484 w 1558344"/>
                <a:gd name="connsiteY80" fmla="*/ 1497169 h 1886755"/>
                <a:gd name="connsiteX81" fmla="*/ 1136561 w 1558344"/>
                <a:gd name="connsiteY81" fmla="*/ 1497169 h 1886755"/>
                <a:gd name="connsiteX82" fmla="*/ 1136561 w 1558344"/>
                <a:gd name="connsiteY82" fmla="*/ 1497169 h 1886755"/>
                <a:gd name="connsiteX83" fmla="*/ 1159099 w 1558344"/>
                <a:gd name="connsiteY83" fmla="*/ 1519707 h 1886755"/>
                <a:gd name="connsiteX84" fmla="*/ 1159099 w 1558344"/>
                <a:gd name="connsiteY84" fmla="*/ 1600200 h 1886755"/>
                <a:gd name="connsiteX85" fmla="*/ 1226713 w 1558344"/>
                <a:gd name="connsiteY85" fmla="*/ 1600200 h 1886755"/>
                <a:gd name="connsiteX86" fmla="*/ 1226713 w 1558344"/>
                <a:gd name="connsiteY86" fmla="*/ 1635617 h 1886755"/>
                <a:gd name="connsiteX87" fmla="*/ 1278228 w 1558344"/>
                <a:gd name="connsiteY87" fmla="*/ 1635617 h 1886755"/>
                <a:gd name="connsiteX88" fmla="*/ 1278228 w 1558344"/>
                <a:gd name="connsiteY88" fmla="*/ 1658155 h 1886755"/>
                <a:gd name="connsiteX89" fmla="*/ 1313645 w 1558344"/>
                <a:gd name="connsiteY89" fmla="*/ 1658155 h 1886755"/>
                <a:gd name="connsiteX90" fmla="*/ 1313645 w 1558344"/>
                <a:gd name="connsiteY90" fmla="*/ 1700011 h 1886755"/>
                <a:gd name="connsiteX91" fmla="*/ 1329744 w 1558344"/>
                <a:gd name="connsiteY91" fmla="*/ 1700011 h 1886755"/>
                <a:gd name="connsiteX92" fmla="*/ 1329744 w 1558344"/>
                <a:gd name="connsiteY92" fmla="*/ 1745087 h 1886755"/>
                <a:gd name="connsiteX93" fmla="*/ 1400577 w 1558344"/>
                <a:gd name="connsiteY93" fmla="*/ 1745087 h 1886755"/>
                <a:gd name="connsiteX94" fmla="*/ 1400577 w 1558344"/>
                <a:gd name="connsiteY94" fmla="*/ 1793383 h 1886755"/>
                <a:gd name="connsiteX95" fmla="*/ 1423115 w 1558344"/>
                <a:gd name="connsiteY95" fmla="*/ 1793383 h 1886755"/>
                <a:gd name="connsiteX96" fmla="*/ 1423115 w 1558344"/>
                <a:gd name="connsiteY96" fmla="*/ 1838459 h 1886755"/>
                <a:gd name="connsiteX97" fmla="*/ 1448873 w 1558344"/>
                <a:gd name="connsiteY97" fmla="*/ 1838459 h 1886755"/>
                <a:gd name="connsiteX98" fmla="*/ 1448873 w 1558344"/>
                <a:gd name="connsiteY98" fmla="*/ 1886755 h 1886755"/>
                <a:gd name="connsiteX99" fmla="*/ 1558344 w 1558344"/>
                <a:gd name="connsiteY99" fmla="*/ 1886755 h 1886755"/>
                <a:gd name="connsiteX0" fmla="*/ 0 w 1558344"/>
                <a:gd name="connsiteY0" fmla="*/ 0 h 1886755"/>
                <a:gd name="connsiteX1" fmla="*/ 74053 w 1558344"/>
                <a:gd name="connsiteY1" fmla="*/ 0 h 1886755"/>
                <a:gd name="connsiteX2" fmla="*/ 74053 w 1558344"/>
                <a:gd name="connsiteY2" fmla="*/ 28978 h 1886755"/>
                <a:gd name="connsiteX3" fmla="*/ 99811 w 1558344"/>
                <a:gd name="connsiteY3" fmla="*/ 28978 h 1886755"/>
                <a:gd name="connsiteX4" fmla="*/ 99811 w 1558344"/>
                <a:gd name="connsiteY4" fmla="*/ 57955 h 1886755"/>
                <a:gd name="connsiteX5" fmla="*/ 141668 w 1558344"/>
                <a:gd name="connsiteY5" fmla="*/ 57955 h 1886755"/>
                <a:gd name="connsiteX6" fmla="*/ 141668 w 1558344"/>
                <a:gd name="connsiteY6" fmla="*/ 90152 h 1886755"/>
                <a:gd name="connsiteX7" fmla="*/ 167425 w 1558344"/>
                <a:gd name="connsiteY7" fmla="*/ 90152 h 1886755"/>
                <a:gd name="connsiteX8" fmla="*/ 167425 w 1558344"/>
                <a:gd name="connsiteY8" fmla="*/ 151327 h 1886755"/>
                <a:gd name="connsiteX9" fmla="*/ 199622 w 1558344"/>
                <a:gd name="connsiteY9" fmla="*/ 151327 h 1886755"/>
                <a:gd name="connsiteX10" fmla="*/ 199622 w 1558344"/>
                <a:gd name="connsiteY10" fmla="*/ 193183 h 1886755"/>
                <a:gd name="connsiteX11" fmla="*/ 222161 w 1558344"/>
                <a:gd name="connsiteY11" fmla="*/ 193183 h 1886755"/>
                <a:gd name="connsiteX12" fmla="*/ 222161 w 1558344"/>
                <a:gd name="connsiteY12" fmla="*/ 222161 h 1886755"/>
                <a:gd name="connsiteX13" fmla="*/ 276896 w 1558344"/>
                <a:gd name="connsiteY13" fmla="*/ 222161 h 1886755"/>
                <a:gd name="connsiteX14" fmla="*/ 276896 w 1558344"/>
                <a:gd name="connsiteY14" fmla="*/ 247918 h 1886755"/>
                <a:gd name="connsiteX15" fmla="*/ 312313 w 1558344"/>
                <a:gd name="connsiteY15" fmla="*/ 247918 h 1886755"/>
                <a:gd name="connsiteX16" fmla="*/ 312313 w 1558344"/>
                <a:gd name="connsiteY16" fmla="*/ 296214 h 1886755"/>
                <a:gd name="connsiteX17" fmla="*/ 347730 w 1558344"/>
                <a:gd name="connsiteY17" fmla="*/ 296214 h 1886755"/>
                <a:gd name="connsiteX18" fmla="*/ 347730 w 1558344"/>
                <a:gd name="connsiteY18" fmla="*/ 296214 h 1886755"/>
                <a:gd name="connsiteX19" fmla="*/ 347730 w 1558344"/>
                <a:gd name="connsiteY19" fmla="*/ 318752 h 1886755"/>
                <a:gd name="connsiteX20" fmla="*/ 360608 w 1558344"/>
                <a:gd name="connsiteY20" fmla="*/ 318752 h 1886755"/>
                <a:gd name="connsiteX21" fmla="*/ 360608 w 1558344"/>
                <a:gd name="connsiteY21" fmla="*/ 367048 h 1886755"/>
                <a:gd name="connsiteX22" fmla="*/ 396025 w 1558344"/>
                <a:gd name="connsiteY22" fmla="*/ 367048 h 1886755"/>
                <a:gd name="connsiteX23" fmla="*/ 393767 w 1558344"/>
                <a:gd name="connsiteY23" fmla="*/ 385109 h 1886755"/>
                <a:gd name="connsiteX24" fmla="*/ 412124 w 1558344"/>
                <a:gd name="connsiteY24" fmla="*/ 383147 h 1886755"/>
                <a:gd name="connsiteX25" fmla="*/ 412124 w 1558344"/>
                <a:gd name="connsiteY25" fmla="*/ 444321 h 1886755"/>
                <a:gd name="connsiteX26" fmla="*/ 425003 w 1558344"/>
                <a:gd name="connsiteY26" fmla="*/ 444321 h 1886755"/>
                <a:gd name="connsiteX27" fmla="*/ 425003 w 1558344"/>
                <a:gd name="connsiteY27" fmla="*/ 492617 h 1886755"/>
                <a:gd name="connsiteX28" fmla="*/ 425003 w 1558344"/>
                <a:gd name="connsiteY28" fmla="*/ 492617 h 1886755"/>
                <a:gd name="connsiteX29" fmla="*/ 441101 w 1558344"/>
                <a:gd name="connsiteY29" fmla="*/ 508715 h 1886755"/>
                <a:gd name="connsiteX30" fmla="*/ 453980 w 1558344"/>
                <a:gd name="connsiteY30" fmla="*/ 521594 h 1886755"/>
                <a:gd name="connsiteX31" fmla="*/ 453980 w 1558344"/>
                <a:gd name="connsiteY31" fmla="*/ 553792 h 1886755"/>
                <a:gd name="connsiteX32" fmla="*/ 534473 w 1558344"/>
                <a:gd name="connsiteY32" fmla="*/ 553792 h 1886755"/>
                <a:gd name="connsiteX33" fmla="*/ 534473 w 1558344"/>
                <a:gd name="connsiteY33" fmla="*/ 598868 h 1886755"/>
                <a:gd name="connsiteX34" fmla="*/ 534473 w 1558344"/>
                <a:gd name="connsiteY34" fmla="*/ 631065 h 1886755"/>
                <a:gd name="connsiteX35" fmla="*/ 557011 w 1558344"/>
                <a:gd name="connsiteY35" fmla="*/ 631065 h 1886755"/>
                <a:gd name="connsiteX36" fmla="*/ 557011 w 1558344"/>
                <a:gd name="connsiteY36" fmla="*/ 660042 h 1886755"/>
                <a:gd name="connsiteX37" fmla="*/ 582769 w 1558344"/>
                <a:gd name="connsiteY37" fmla="*/ 660042 h 1886755"/>
                <a:gd name="connsiteX38" fmla="*/ 582769 w 1558344"/>
                <a:gd name="connsiteY38" fmla="*/ 672921 h 1886755"/>
                <a:gd name="connsiteX39" fmla="*/ 602087 w 1558344"/>
                <a:gd name="connsiteY39" fmla="*/ 672921 h 1886755"/>
                <a:gd name="connsiteX40" fmla="*/ 602087 w 1558344"/>
                <a:gd name="connsiteY40" fmla="*/ 711558 h 1886755"/>
                <a:gd name="connsiteX41" fmla="*/ 653603 w 1558344"/>
                <a:gd name="connsiteY41" fmla="*/ 711558 h 1886755"/>
                <a:gd name="connsiteX42" fmla="*/ 653603 w 1558344"/>
                <a:gd name="connsiteY42" fmla="*/ 753414 h 1886755"/>
                <a:gd name="connsiteX43" fmla="*/ 669701 w 1558344"/>
                <a:gd name="connsiteY43" fmla="*/ 753414 h 1886755"/>
                <a:gd name="connsiteX44" fmla="*/ 669701 w 1558344"/>
                <a:gd name="connsiteY44" fmla="*/ 782392 h 1886755"/>
                <a:gd name="connsiteX45" fmla="*/ 689020 w 1558344"/>
                <a:gd name="connsiteY45" fmla="*/ 782392 h 1886755"/>
                <a:gd name="connsiteX46" fmla="*/ 689020 w 1558344"/>
                <a:gd name="connsiteY46" fmla="*/ 817809 h 1886755"/>
                <a:gd name="connsiteX47" fmla="*/ 705118 w 1558344"/>
                <a:gd name="connsiteY47" fmla="*/ 817809 h 1886755"/>
                <a:gd name="connsiteX48" fmla="*/ 705118 w 1558344"/>
                <a:gd name="connsiteY48" fmla="*/ 850006 h 1886755"/>
                <a:gd name="connsiteX49" fmla="*/ 740535 w 1558344"/>
                <a:gd name="connsiteY49" fmla="*/ 850006 h 1886755"/>
                <a:gd name="connsiteX50" fmla="*/ 740535 w 1558344"/>
                <a:gd name="connsiteY50" fmla="*/ 904741 h 1886755"/>
                <a:gd name="connsiteX51" fmla="*/ 740535 w 1558344"/>
                <a:gd name="connsiteY51" fmla="*/ 904741 h 1886755"/>
                <a:gd name="connsiteX52" fmla="*/ 740535 w 1558344"/>
                <a:gd name="connsiteY52" fmla="*/ 946597 h 1886755"/>
                <a:gd name="connsiteX53" fmla="*/ 782392 w 1558344"/>
                <a:gd name="connsiteY53" fmla="*/ 946597 h 1886755"/>
                <a:gd name="connsiteX54" fmla="*/ 782392 w 1558344"/>
                <a:gd name="connsiteY54" fmla="*/ 1017431 h 1886755"/>
                <a:gd name="connsiteX55" fmla="*/ 801710 w 1558344"/>
                <a:gd name="connsiteY55" fmla="*/ 1017431 h 1886755"/>
                <a:gd name="connsiteX56" fmla="*/ 801710 w 1558344"/>
                <a:gd name="connsiteY56" fmla="*/ 1036749 h 1886755"/>
                <a:gd name="connsiteX57" fmla="*/ 808149 w 1558344"/>
                <a:gd name="connsiteY57" fmla="*/ 1036749 h 1886755"/>
                <a:gd name="connsiteX58" fmla="*/ 808149 w 1558344"/>
                <a:gd name="connsiteY58" fmla="*/ 1081825 h 1886755"/>
                <a:gd name="connsiteX59" fmla="*/ 827468 w 1558344"/>
                <a:gd name="connsiteY59" fmla="*/ 1081825 h 1886755"/>
                <a:gd name="connsiteX60" fmla="*/ 827468 w 1558344"/>
                <a:gd name="connsiteY60" fmla="*/ 1130121 h 1886755"/>
                <a:gd name="connsiteX61" fmla="*/ 859665 w 1558344"/>
                <a:gd name="connsiteY61" fmla="*/ 1130121 h 1886755"/>
                <a:gd name="connsiteX62" fmla="*/ 859665 w 1558344"/>
                <a:gd name="connsiteY62" fmla="*/ 1175197 h 1886755"/>
                <a:gd name="connsiteX63" fmla="*/ 878983 w 1558344"/>
                <a:gd name="connsiteY63" fmla="*/ 1175197 h 1886755"/>
                <a:gd name="connsiteX64" fmla="*/ 878983 w 1558344"/>
                <a:gd name="connsiteY64" fmla="*/ 1220273 h 1886755"/>
                <a:gd name="connsiteX65" fmla="*/ 907961 w 1558344"/>
                <a:gd name="connsiteY65" fmla="*/ 1220273 h 1886755"/>
                <a:gd name="connsiteX66" fmla="*/ 907961 w 1558344"/>
                <a:gd name="connsiteY66" fmla="*/ 1252471 h 1886755"/>
                <a:gd name="connsiteX67" fmla="*/ 930499 w 1558344"/>
                <a:gd name="connsiteY67" fmla="*/ 1252471 h 1886755"/>
                <a:gd name="connsiteX68" fmla="*/ 930499 w 1558344"/>
                <a:gd name="connsiteY68" fmla="*/ 1300766 h 1886755"/>
                <a:gd name="connsiteX69" fmla="*/ 953037 w 1558344"/>
                <a:gd name="connsiteY69" fmla="*/ 1300766 h 1886755"/>
                <a:gd name="connsiteX70" fmla="*/ 953037 w 1558344"/>
                <a:gd name="connsiteY70" fmla="*/ 1313645 h 1886755"/>
                <a:gd name="connsiteX71" fmla="*/ 953037 w 1558344"/>
                <a:gd name="connsiteY71" fmla="*/ 1313645 h 1886755"/>
                <a:gd name="connsiteX72" fmla="*/ 972355 w 1558344"/>
                <a:gd name="connsiteY72" fmla="*/ 1332963 h 1886755"/>
                <a:gd name="connsiteX73" fmla="*/ 988454 w 1558344"/>
                <a:gd name="connsiteY73" fmla="*/ 1349062 h 1886755"/>
                <a:gd name="connsiteX74" fmla="*/ 988454 w 1558344"/>
                <a:gd name="connsiteY74" fmla="*/ 1368380 h 1886755"/>
                <a:gd name="connsiteX75" fmla="*/ 1020651 w 1558344"/>
                <a:gd name="connsiteY75" fmla="*/ 1368380 h 1886755"/>
                <a:gd name="connsiteX76" fmla="*/ 1020651 w 1558344"/>
                <a:gd name="connsiteY76" fmla="*/ 1419896 h 1886755"/>
                <a:gd name="connsiteX77" fmla="*/ 1072166 w 1558344"/>
                <a:gd name="connsiteY77" fmla="*/ 1419896 h 1886755"/>
                <a:gd name="connsiteX78" fmla="*/ 1072166 w 1558344"/>
                <a:gd name="connsiteY78" fmla="*/ 1439214 h 1886755"/>
                <a:gd name="connsiteX79" fmla="*/ 1091484 w 1558344"/>
                <a:gd name="connsiteY79" fmla="*/ 1439214 h 1886755"/>
                <a:gd name="connsiteX80" fmla="*/ 1091484 w 1558344"/>
                <a:gd name="connsiteY80" fmla="*/ 1497169 h 1886755"/>
                <a:gd name="connsiteX81" fmla="*/ 1136561 w 1558344"/>
                <a:gd name="connsiteY81" fmla="*/ 1497169 h 1886755"/>
                <a:gd name="connsiteX82" fmla="*/ 1136561 w 1558344"/>
                <a:gd name="connsiteY82" fmla="*/ 1497169 h 1886755"/>
                <a:gd name="connsiteX83" fmla="*/ 1159099 w 1558344"/>
                <a:gd name="connsiteY83" fmla="*/ 1519707 h 1886755"/>
                <a:gd name="connsiteX84" fmla="*/ 1159099 w 1558344"/>
                <a:gd name="connsiteY84" fmla="*/ 1600200 h 1886755"/>
                <a:gd name="connsiteX85" fmla="*/ 1226713 w 1558344"/>
                <a:gd name="connsiteY85" fmla="*/ 1600200 h 1886755"/>
                <a:gd name="connsiteX86" fmla="*/ 1226713 w 1558344"/>
                <a:gd name="connsiteY86" fmla="*/ 1635617 h 1886755"/>
                <a:gd name="connsiteX87" fmla="*/ 1278228 w 1558344"/>
                <a:gd name="connsiteY87" fmla="*/ 1635617 h 1886755"/>
                <a:gd name="connsiteX88" fmla="*/ 1278228 w 1558344"/>
                <a:gd name="connsiteY88" fmla="*/ 1658155 h 1886755"/>
                <a:gd name="connsiteX89" fmla="*/ 1313645 w 1558344"/>
                <a:gd name="connsiteY89" fmla="*/ 1658155 h 1886755"/>
                <a:gd name="connsiteX90" fmla="*/ 1313645 w 1558344"/>
                <a:gd name="connsiteY90" fmla="*/ 1700011 h 1886755"/>
                <a:gd name="connsiteX91" fmla="*/ 1329744 w 1558344"/>
                <a:gd name="connsiteY91" fmla="*/ 1700011 h 1886755"/>
                <a:gd name="connsiteX92" fmla="*/ 1329744 w 1558344"/>
                <a:gd name="connsiteY92" fmla="*/ 1745087 h 1886755"/>
                <a:gd name="connsiteX93" fmla="*/ 1400577 w 1558344"/>
                <a:gd name="connsiteY93" fmla="*/ 1745087 h 1886755"/>
                <a:gd name="connsiteX94" fmla="*/ 1400577 w 1558344"/>
                <a:gd name="connsiteY94" fmla="*/ 1793383 h 1886755"/>
                <a:gd name="connsiteX95" fmla="*/ 1423115 w 1558344"/>
                <a:gd name="connsiteY95" fmla="*/ 1793383 h 1886755"/>
                <a:gd name="connsiteX96" fmla="*/ 1423115 w 1558344"/>
                <a:gd name="connsiteY96" fmla="*/ 1838459 h 1886755"/>
                <a:gd name="connsiteX97" fmla="*/ 1448873 w 1558344"/>
                <a:gd name="connsiteY97" fmla="*/ 1838459 h 1886755"/>
                <a:gd name="connsiteX98" fmla="*/ 1448873 w 1558344"/>
                <a:gd name="connsiteY98" fmla="*/ 1886755 h 1886755"/>
                <a:gd name="connsiteX99" fmla="*/ 1558344 w 1558344"/>
                <a:gd name="connsiteY99" fmla="*/ 1886755 h 1886755"/>
                <a:gd name="connsiteX0" fmla="*/ 0 w 1558344"/>
                <a:gd name="connsiteY0" fmla="*/ 0 h 1886755"/>
                <a:gd name="connsiteX1" fmla="*/ 74053 w 1558344"/>
                <a:gd name="connsiteY1" fmla="*/ 0 h 1886755"/>
                <a:gd name="connsiteX2" fmla="*/ 74053 w 1558344"/>
                <a:gd name="connsiteY2" fmla="*/ 28978 h 1886755"/>
                <a:gd name="connsiteX3" fmla="*/ 99811 w 1558344"/>
                <a:gd name="connsiteY3" fmla="*/ 28978 h 1886755"/>
                <a:gd name="connsiteX4" fmla="*/ 99811 w 1558344"/>
                <a:gd name="connsiteY4" fmla="*/ 57955 h 1886755"/>
                <a:gd name="connsiteX5" fmla="*/ 141668 w 1558344"/>
                <a:gd name="connsiteY5" fmla="*/ 57955 h 1886755"/>
                <a:gd name="connsiteX6" fmla="*/ 141668 w 1558344"/>
                <a:gd name="connsiteY6" fmla="*/ 90152 h 1886755"/>
                <a:gd name="connsiteX7" fmla="*/ 167425 w 1558344"/>
                <a:gd name="connsiteY7" fmla="*/ 90152 h 1886755"/>
                <a:gd name="connsiteX8" fmla="*/ 167425 w 1558344"/>
                <a:gd name="connsiteY8" fmla="*/ 151327 h 1886755"/>
                <a:gd name="connsiteX9" fmla="*/ 199622 w 1558344"/>
                <a:gd name="connsiteY9" fmla="*/ 151327 h 1886755"/>
                <a:gd name="connsiteX10" fmla="*/ 199622 w 1558344"/>
                <a:gd name="connsiteY10" fmla="*/ 193183 h 1886755"/>
                <a:gd name="connsiteX11" fmla="*/ 222161 w 1558344"/>
                <a:gd name="connsiteY11" fmla="*/ 193183 h 1886755"/>
                <a:gd name="connsiteX12" fmla="*/ 222161 w 1558344"/>
                <a:gd name="connsiteY12" fmla="*/ 222161 h 1886755"/>
                <a:gd name="connsiteX13" fmla="*/ 276896 w 1558344"/>
                <a:gd name="connsiteY13" fmla="*/ 222161 h 1886755"/>
                <a:gd name="connsiteX14" fmla="*/ 276896 w 1558344"/>
                <a:gd name="connsiteY14" fmla="*/ 247918 h 1886755"/>
                <a:gd name="connsiteX15" fmla="*/ 312313 w 1558344"/>
                <a:gd name="connsiteY15" fmla="*/ 247918 h 1886755"/>
                <a:gd name="connsiteX16" fmla="*/ 312313 w 1558344"/>
                <a:gd name="connsiteY16" fmla="*/ 296214 h 1886755"/>
                <a:gd name="connsiteX17" fmla="*/ 347730 w 1558344"/>
                <a:gd name="connsiteY17" fmla="*/ 296214 h 1886755"/>
                <a:gd name="connsiteX18" fmla="*/ 347730 w 1558344"/>
                <a:gd name="connsiteY18" fmla="*/ 296214 h 1886755"/>
                <a:gd name="connsiteX19" fmla="*/ 347730 w 1558344"/>
                <a:gd name="connsiteY19" fmla="*/ 318752 h 1886755"/>
                <a:gd name="connsiteX20" fmla="*/ 360608 w 1558344"/>
                <a:gd name="connsiteY20" fmla="*/ 318752 h 1886755"/>
                <a:gd name="connsiteX21" fmla="*/ 360608 w 1558344"/>
                <a:gd name="connsiteY21" fmla="*/ 367048 h 1886755"/>
                <a:gd name="connsiteX22" fmla="*/ 396025 w 1558344"/>
                <a:gd name="connsiteY22" fmla="*/ 367048 h 1886755"/>
                <a:gd name="connsiteX23" fmla="*/ 396025 w 1558344"/>
                <a:gd name="connsiteY23" fmla="*/ 382851 h 1886755"/>
                <a:gd name="connsiteX24" fmla="*/ 412124 w 1558344"/>
                <a:gd name="connsiteY24" fmla="*/ 383147 h 1886755"/>
                <a:gd name="connsiteX25" fmla="*/ 412124 w 1558344"/>
                <a:gd name="connsiteY25" fmla="*/ 444321 h 1886755"/>
                <a:gd name="connsiteX26" fmla="*/ 425003 w 1558344"/>
                <a:gd name="connsiteY26" fmla="*/ 444321 h 1886755"/>
                <a:gd name="connsiteX27" fmla="*/ 425003 w 1558344"/>
                <a:gd name="connsiteY27" fmla="*/ 492617 h 1886755"/>
                <a:gd name="connsiteX28" fmla="*/ 425003 w 1558344"/>
                <a:gd name="connsiteY28" fmla="*/ 492617 h 1886755"/>
                <a:gd name="connsiteX29" fmla="*/ 441101 w 1558344"/>
                <a:gd name="connsiteY29" fmla="*/ 508715 h 1886755"/>
                <a:gd name="connsiteX30" fmla="*/ 453980 w 1558344"/>
                <a:gd name="connsiteY30" fmla="*/ 521594 h 1886755"/>
                <a:gd name="connsiteX31" fmla="*/ 453980 w 1558344"/>
                <a:gd name="connsiteY31" fmla="*/ 553792 h 1886755"/>
                <a:gd name="connsiteX32" fmla="*/ 534473 w 1558344"/>
                <a:gd name="connsiteY32" fmla="*/ 553792 h 1886755"/>
                <a:gd name="connsiteX33" fmla="*/ 534473 w 1558344"/>
                <a:gd name="connsiteY33" fmla="*/ 598868 h 1886755"/>
                <a:gd name="connsiteX34" fmla="*/ 534473 w 1558344"/>
                <a:gd name="connsiteY34" fmla="*/ 631065 h 1886755"/>
                <a:gd name="connsiteX35" fmla="*/ 557011 w 1558344"/>
                <a:gd name="connsiteY35" fmla="*/ 631065 h 1886755"/>
                <a:gd name="connsiteX36" fmla="*/ 557011 w 1558344"/>
                <a:gd name="connsiteY36" fmla="*/ 660042 h 1886755"/>
                <a:gd name="connsiteX37" fmla="*/ 582769 w 1558344"/>
                <a:gd name="connsiteY37" fmla="*/ 660042 h 1886755"/>
                <a:gd name="connsiteX38" fmla="*/ 582769 w 1558344"/>
                <a:gd name="connsiteY38" fmla="*/ 672921 h 1886755"/>
                <a:gd name="connsiteX39" fmla="*/ 602087 w 1558344"/>
                <a:gd name="connsiteY39" fmla="*/ 672921 h 1886755"/>
                <a:gd name="connsiteX40" fmla="*/ 602087 w 1558344"/>
                <a:gd name="connsiteY40" fmla="*/ 711558 h 1886755"/>
                <a:gd name="connsiteX41" fmla="*/ 653603 w 1558344"/>
                <a:gd name="connsiteY41" fmla="*/ 711558 h 1886755"/>
                <a:gd name="connsiteX42" fmla="*/ 653603 w 1558344"/>
                <a:gd name="connsiteY42" fmla="*/ 753414 h 1886755"/>
                <a:gd name="connsiteX43" fmla="*/ 669701 w 1558344"/>
                <a:gd name="connsiteY43" fmla="*/ 753414 h 1886755"/>
                <a:gd name="connsiteX44" fmla="*/ 669701 w 1558344"/>
                <a:gd name="connsiteY44" fmla="*/ 782392 h 1886755"/>
                <a:gd name="connsiteX45" fmla="*/ 689020 w 1558344"/>
                <a:gd name="connsiteY45" fmla="*/ 782392 h 1886755"/>
                <a:gd name="connsiteX46" fmla="*/ 689020 w 1558344"/>
                <a:gd name="connsiteY46" fmla="*/ 817809 h 1886755"/>
                <a:gd name="connsiteX47" fmla="*/ 705118 w 1558344"/>
                <a:gd name="connsiteY47" fmla="*/ 817809 h 1886755"/>
                <a:gd name="connsiteX48" fmla="*/ 705118 w 1558344"/>
                <a:gd name="connsiteY48" fmla="*/ 850006 h 1886755"/>
                <a:gd name="connsiteX49" fmla="*/ 740535 w 1558344"/>
                <a:gd name="connsiteY49" fmla="*/ 850006 h 1886755"/>
                <a:gd name="connsiteX50" fmla="*/ 740535 w 1558344"/>
                <a:gd name="connsiteY50" fmla="*/ 904741 h 1886755"/>
                <a:gd name="connsiteX51" fmla="*/ 740535 w 1558344"/>
                <a:gd name="connsiteY51" fmla="*/ 904741 h 1886755"/>
                <a:gd name="connsiteX52" fmla="*/ 740535 w 1558344"/>
                <a:gd name="connsiteY52" fmla="*/ 946597 h 1886755"/>
                <a:gd name="connsiteX53" fmla="*/ 782392 w 1558344"/>
                <a:gd name="connsiteY53" fmla="*/ 946597 h 1886755"/>
                <a:gd name="connsiteX54" fmla="*/ 782392 w 1558344"/>
                <a:gd name="connsiteY54" fmla="*/ 1017431 h 1886755"/>
                <a:gd name="connsiteX55" fmla="*/ 801710 w 1558344"/>
                <a:gd name="connsiteY55" fmla="*/ 1017431 h 1886755"/>
                <a:gd name="connsiteX56" fmla="*/ 801710 w 1558344"/>
                <a:gd name="connsiteY56" fmla="*/ 1036749 h 1886755"/>
                <a:gd name="connsiteX57" fmla="*/ 808149 w 1558344"/>
                <a:gd name="connsiteY57" fmla="*/ 1036749 h 1886755"/>
                <a:gd name="connsiteX58" fmla="*/ 808149 w 1558344"/>
                <a:gd name="connsiteY58" fmla="*/ 1081825 h 1886755"/>
                <a:gd name="connsiteX59" fmla="*/ 827468 w 1558344"/>
                <a:gd name="connsiteY59" fmla="*/ 1081825 h 1886755"/>
                <a:gd name="connsiteX60" fmla="*/ 827468 w 1558344"/>
                <a:gd name="connsiteY60" fmla="*/ 1130121 h 1886755"/>
                <a:gd name="connsiteX61" fmla="*/ 859665 w 1558344"/>
                <a:gd name="connsiteY61" fmla="*/ 1130121 h 1886755"/>
                <a:gd name="connsiteX62" fmla="*/ 859665 w 1558344"/>
                <a:gd name="connsiteY62" fmla="*/ 1175197 h 1886755"/>
                <a:gd name="connsiteX63" fmla="*/ 878983 w 1558344"/>
                <a:gd name="connsiteY63" fmla="*/ 1175197 h 1886755"/>
                <a:gd name="connsiteX64" fmla="*/ 878983 w 1558344"/>
                <a:gd name="connsiteY64" fmla="*/ 1220273 h 1886755"/>
                <a:gd name="connsiteX65" fmla="*/ 907961 w 1558344"/>
                <a:gd name="connsiteY65" fmla="*/ 1220273 h 1886755"/>
                <a:gd name="connsiteX66" fmla="*/ 907961 w 1558344"/>
                <a:gd name="connsiteY66" fmla="*/ 1252471 h 1886755"/>
                <a:gd name="connsiteX67" fmla="*/ 930499 w 1558344"/>
                <a:gd name="connsiteY67" fmla="*/ 1252471 h 1886755"/>
                <a:gd name="connsiteX68" fmla="*/ 930499 w 1558344"/>
                <a:gd name="connsiteY68" fmla="*/ 1300766 h 1886755"/>
                <a:gd name="connsiteX69" fmla="*/ 953037 w 1558344"/>
                <a:gd name="connsiteY69" fmla="*/ 1300766 h 1886755"/>
                <a:gd name="connsiteX70" fmla="*/ 953037 w 1558344"/>
                <a:gd name="connsiteY70" fmla="*/ 1313645 h 1886755"/>
                <a:gd name="connsiteX71" fmla="*/ 953037 w 1558344"/>
                <a:gd name="connsiteY71" fmla="*/ 1313645 h 1886755"/>
                <a:gd name="connsiteX72" fmla="*/ 972355 w 1558344"/>
                <a:gd name="connsiteY72" fmla="*/ 1332963 h 1886755"/>
                <a:gd name="connsiteX73" fmla="*/ 988454 w 1558344"/>
                <a:gd name="connsiteY73" fmla="*/ 1349062 h 1886755"/>
                <a:gd name="connsiteX74" fmla="*/ 988454 w 1558344"/>
                <a:gd name="connsiteY74" fmla="*/ 1368380 h 1886755"/>
                <a:gd name="connsiteX75" fmla="*/ 1020651 w 1558344"/>
                <a:gd name="connsiteY75" fmla="*/ 1368380 h 1886755"/>
                <a:gd name="connsiteX76" fmla="*/ 1020651 w 1558344"/>
                <a:gd name="connsiteY76" fmla="*/ 1419896 h 1886755"/>
                <a:gd name="connsiteX77" fmla="*/ 1072166 w 1558344"/>
                <a:gd name="connsiteY77" fmla="*/ 1419896 h 1886755"/>
                <a:gd name="connsiteX78" fmla="*/ 1072166 w 1558344"/>
                <a:gd name="connsiteY78" fmla="*/ 1439214 h 1886755"/>
                <a:gd name="connsiteX79" fmla="*/ 1091484 w 1558344"/>
                <a:gd name="connsiteY79" fmla="*/ 1439214 h 1886755"/>
                <a:gd name="connsiteX80" fmla="*/ 1091484 w 1558344"/>
                <a:gd name="connsiteY80" fmla="*/ 1497169 h 1886755"/>
                <a:gd name="connsiteX81" fmla="*/ 1136561 w 1558344"/>
                <a:gd name="connsiteY81" fmla="*/ 1497169 h 1886755"/>
                <a:gd name="connsiteX82" fmla="*/ 1136561 w 1558344"/>
                <a:gd name="connsiteY82" fmla="*/ 1497169 h 1886755"/>
                <a:gd name="connsiteX83" fmla="*/ 1159099 w 1558344"/>
                <a:gd name="connsiteY83" fmla="*/ 1519707 h 1886755"/>
                <a:gd name="connsiteX84" fmla="*/ 1159099 w 1558344"/>
                <a:gd name="connsiteY84" fmla="*/ 1600200 h 1886755"/>
                <a:gd name="connsiteX85" fmla="*/ 1226713 w 1558344"/>
                <a:gd name="connsiteY85" fmla="*/ 1600200 h 1886755"/>
                <a:gd name="connsiteX86" fmla="*/ 1226713 w 1558344"/>
                <a:gd name="connsiteY86" fmla="*/ 1635617 h 1886755"/>
                <a:gd name="connsiteX87" fmla="*/ 1278228 w 1558344"/>
                <a:gd name="connsiteY87" fmla="*/ 1635617 h 1886755"/>
                <a:gd name="connsiteX88" fmla="*/ 1278228 w 1558344"/>
                <a:gd name="connsiteY88" fmla="*/ 1658155 h 1886755"/>
                <a:gd name="connsiteX89" fmla="*/ 1313645 w 1558344"/>
                <a:gd name="connsiteY89" fmla="*/ 1658155 h 1886755"/>
                <a:gd name="connsiteX90" fmla="*/ 1313645 w 1558344"/>
                <a:gd name="connsiteY90" fmla="*/ 1700011 h 1886755"/>
                <a:gd name="connsiteX91" fmla="*/ 1329744 w 1558344"/>
                <a:gd name="connsiteY91" fmla="*/ 1700011 h 1886755"/>
                <a:gd name="connsiteX92" fmla="*/ 1329744 w 1558344"/>
                <a:gd name="connsiteY92" fmla="*/ 1745087 h 1886755"/>
                <a:gd name="connsiteX93" fmla="*/ 1400577 w 1558344"/>
                <a:gd name="connsiteY93" fmla="*/ 1745087 h 1886755"/>
                <a:gd name="connsiteX94" fmla="*/ 1400577 w 1558344"/>
                <a:gd name="connsiteY94" fmla="*/ 1793383 h 1886755"/>
                <a:gd name="connsiteX95" fmla="*/ 1423115 w 1558344"/>
                <a:gd name="connsiteY95" fmla="*/ 1793383 h 1886755"/>
                <a:gd name="connsiteX96" fmla="*/ 1423115 w 1558344"/>
                <a:gd name="connsiteY96" fmla="*/ 1838459 h 1886755"/>
                <a:gd name="connsiteX97" fmla="*/ 1448873 w 1558344"/>
                <a:gd name="connsiteY97" fmla="*/ 1838459 h 1886755"/>
                <a:gd name="connsiteX98" fmla="*/ 1448873 w 1558344"/>
                <a:gd name="connsiteY98" fmla="*/ 1886755 h 1886755"/>
                <a:gd name="connsiteX99" fmla="*/ 1558344 w 1558344"/>
                <a:gd name="connsiteY99" fmla="*/ 1886755 h 1886755"/>
                <a:gd name="connsiteX0" fmla="*/ 0 w 1558344"/>
                <a:gd name="connsiteY0" fmla="*/ 0 h 1886755"/>
                <a:gd name="connsiteX1" fmla="*/ 74053 w 1558344"/>
                <a:gd name="connsiteY1" fmla="*/ 0 h 1886755"/>
                <a:gd name="connsiteX2" fmla="*/ 74053 w 1558344"/>
                <a:gd name="connsiteY2" fmla="*/ 28978 h 1886755"/>
                <a:gd name="connsiteX3" fmla="*/ 99811 w 1558344"/>
                <a:gd name="connsiteY3" fmla="*/ 28978 h 1886755"/>
                <a:gd name="connsiteX4" fmla="*/ 99811 w 1558344"/>
                <a:gd name="connsiteY4" fmla="*/ 57955 h 1886755"/>
                <a:gd name="connsiteX5" fmla="*/ 141668 w 1558344"/>
                <a:gd name="connsiteY5" fmla="*/ 57955 h 1886755"/>
                <a:gd name="connsiteX6" fmla="*/ 141668 w 1558344"/>
                <a:gd name="connsiteY6" fmla="*/ 90152 h 1886755"/>
                <a:gd name="connsiteX7" fmla="*/ 167425 w 1558344"/>
                <a:gd name="connsiteY7" fmla="*/ 90152 h 1886755"/>
                <a:gd name="connsiteX8" fmla="*/ 167425 w 1558344"/>
                <a:gd name="connsiteY8" fmla="*/ 151327 h 1886755"/>
                <a:gd name="connsiteX9" fmla="*/ 199622 w 1558344"/>
                <a:gd name="connsiteY9" fmla="*/ 151327 h 1886755"/>
                <a:gd name="connsiteX10" fmla="*/ 199622 w 1558344"/>
                <a:gd name="connsiteY10" fmla="*/ 193183 h 1886755"/>
                <a:gd name="connsiteX11" fmla="*/ 222161 w 1558344"/>
                <a:gd name="connsiteY11" fmla="*/ 193183 h 1886755"/>
                <a:gd name="connsiteX12" fmla="*/ 222161 w 1558344"/>
                <a:gd name="connsiteY12" fmla="*/ 222161 h 1886755"/>
                <a:gd name="connsiteX13" fmla="*/ 276896 w 1558344"/>
                <a:gd name="connsiteY13" fmla="*/ 222161 h 1886755"/>
                <a:gd name="connsiteX14" fmla="*/ 276896 w 1558344"/>
                <a:gd name="connsiteY14" fmla="*/ 247918 h 1886755"/>
                <a:gd name="connsiteX15" fmla="*/ 312313 w 1558344"/>
                <a:gd name="connsiteY15" fmla="*/ 247918 h 1886755"/>
                <a:gd name="connsiteX16" fmla="*/ 312313 w 1558344"/>
                <a:gd name="connsiteY16" fmla="*/ 296214 h 1886755"/>
                <a:gd name="connsiteX17" fmla="*/ 347730 w 1558344"/>
                <a:gd name="connsiteY17" fmla="*/ 296214 h 1886755"/>
                <a:gd name="connsiteX18" fmla="*/ 347730 w 1558344"/>
                <a:gd name="connsiteY18" fmla="*/ 296214 h 1886755"/>
                <a:gd name="connsiteX19" fmla="*/ 347730 w 1558344"/>
                <a:gd name="connsiteY19" fmla="*/ 318752 h 1886755"/>
                <a:gd name="connsiteX20" fmla="*/ 360608 w 1558344"/>
                <a:gd name="connsiteY20" fmla="*/ 318752 h 1886755"/>
                <a:gd name="connsiteX21" fmla="*/ 360608 w 1558344"/>
                <a:gd name="connsiteY21" fmla="*/ 367048 h 1886755"/>
                <a:gd name="connsiteX22" fmla="*/ 396025 w 1558344"/>
                <a:gd name="connsiteY22" fmla="*/ 367048 h 1886755"/>
                <a:gd name="connsiteX23" fmla="*/ 396025 w 1558344"/>
                <a:gd name="connsiteY23" fmla="*/ 382851 h 1886755"/>
                <a:gd name="connsiteX24" fmla="*/ 412124 w 1558344"/>
                <a:gd name="connsiteY24" fmla="*/ 383147 h 1886755"/>
                <a:gd name="connsiteX25" fmla="*/ 412124 w 1558344"/>
                <a:gd name="connsiteY25" fmla="*/ 444321 h 1886755"/>
                <a:gd name="connsiteX26" fmla="*/ 425003 w 1558344"/>
                <a:gd name="connsiteY26" fmla="*/ 444321 h 1886755"/>
                <a:gd name="connsiteX27" fmla="*/ 425003 w 1558344"/>
                <a:gd name="connsiteY27" fmla="*/ 492617 h 1886755"/>
                <a:gd name="connsiteX28" fmla="*/ 425003 w 1558344"/>
                <a:gd name="connsiteY28" fmla="*/ 492617 h 1886755"/>
                <a:gd name="connsiteX29" fmla="*/ 441101 w 1558344"/>
                <a:gd name="connsiteY29" fmla="*/ 508715 h 1886755"/>
                <a:gd name="connsiteX30" fmla="*/ 453980 w 1558344"/>
                <a:gd name="connsiteY30" fmla="*/ 521594 h 1886755"/>
                <a:gd name="connsiteX31" fmla="*/ 453980 w 1558344"/>
                <a:gd name="connsiteY31" fmla="*/ 553792 h 1886755"/>
                <a:gd name="connsiteX32" fmla="*/ 534473 w 1558344"/>
                <a:gd name="connsiteY32" fmla="*/ 553792 h 1886755"/>
                <a:gd name="connsiteX33" fmla="*/ 534473 w 1558344"/>
                <a:gd name="connsiteY33" fmla="*/ 598868 h 1886755"/>
                <a:gd name="connsiteX34" fmla="*/ 534473 w 1558344"/>
                <a:gd name="connsiteY34" fmla="*/ 631065 h 1886755"/>
                <a:gd name="connsiteX35" fmla="*/ 557011 w 1558344"/>
                <a:gd name="connsiteY35" fmla="*/ 631065 h 1886755"/>
                <a:gd name="connsiteX36" fmla="*/ 557011 w 1558344"/>
                <a:gd name="connsiteY36" fmla="*/ 660042 h 1886755"/>
                <a:gd name="connsiteX37" fmla="*/ 582769 w 1558344"/>
                <a:gd name="connsiteY37" fmla="*/ 660042 h 1886755"/>
                <a:gd name="connsiteX38" fmla="*/ 582769 w 1558344"/>
                <a:gd name="connsiteY38" fmla="*/ 672921 h 1886755"/>
                <a:gd name="connsiteX39" fmla="*/ 602087 w 1558344"/>
                <a:gd name="connsiteY39" fmla="*/ 672921 h 1886755"/>
                <a:gd name="connsiteX40" fmla="*/ 602087 w 1558344"/>
                <a:gd name="connsiteY40" fmla="*/ 711558 h 1886755"/>
                <a:gd name="connsiteX41" fmla="*/ 653603 w 1558344"/>
                <a:gd name="connsiteY41" fmla="*/ 711558 h 1886755"/>
                <a:gd name="connsiteX42" fmla="*/ 653603 w 1558344"/>
                <a:gd name="connsiteY42" fmla="*/ 753414 h 1886755"/>
                <a:gd name="connsiteX43" fmla="*/ 669701 w 1558344"/>
                <a:gd name="connsiteY43" fmla="*/ 753414 h 1886755"/>
                <a:gd name="connsiteX44" fmla="*/ 669701 w 1558344"/>
                <a:gd name="connsiteY44" fmla="*/ 782392 h 1886755"/>
                <a:gd name="connsiteX45" fmla="*/ 689020 w 1558344"/>
                <a:gd name="connsiteY45" fmla="*/ 782392 h 1886755"/>
                <a:gd name="connsiteX46" fmla="*/ 689020 w 1558344"/>
                <a:gd name="connsiteY46" fmla="*/ 817809 h 1886755"/>
                <a:gd name="connsiteX47" fmla="*/ 705118 w 1558344"/>
                <a:gd name="connsiteY47" fmla="*/ 817809 h 1886755"/>
                <a:gd name="connsiteX48" fmla="*/ 705118 w 1558344"/>
                <a:gd name="connsiteY48" fmla="*/ 850006 h 1886755"/>
                <a:gd name="connsiteX49" fmla="*/ 740535 w 1558344"/>
                <a:gd name="connsiteY49" fmla="*/ 850006 h 1886755"/>
                <a:gd name="connsiteX50" fmla="*/ 740535 w 1558344"/>
                <a:gd name="connsiteY50" fmla="*/ 904741 h 1886755"/>
                <a:gd name="connsiteX51" fmla="*/ 740535 w 1558344"/>
                <a:gd name="connsiteY51" fmla="*/ 904741 h 1886755"/>
                <a:gd name="connsiteX52" fmla="*/ 740535 w 1558344"/>
                <a:gd name="connsiteY52" fmla="*/ 946597 h 1886755"/>
                <a:gd name="connsiteX53" fmla="*/ 782392 w 1558344"/>
                <a:gd name="connsiteY53" fmla="*/ 946597 h 1886755"/>
                <a:gd name="connsiteX54" fmla="*/ 782392 w 1558344"/>
                <a:gd name="connsiteY54" fmla="*/ 1017431 h 1886755"/>
                <a:gd name="connsiteX55" fmla="*/ 801710 w 1558344"/>
                <a:gd name="connsiteY55" fmla="*/ 1017431 h 1886755"/>
                <a:gd name="connsiteX56" fmla="*/ 801710 w 1558344"/>
                <a:gd name="connsiteY56" fmla="*/ 1036749 h 1886755"/>
                <a:gd name="connsiteX57" fmla="*/ 808149 w 1558344"/>
                <a:gd name="connsiteY57" fmla="*/ 1036749 h 1886755"/>
                <a:gd name="connsiteX58" fmla="*/ 808149 w 1558344"/>
                <a:gd name="connsiteY58" fmla="*/ 1081825 h 1886755"/>
                <a:gd name="connsiteX59" fmla="*/ 827468 w 1558344"/>
                <a:gd name="connsiteY59" fmla="*/ 1081825 h 1886755"/>
                <a:gd name="connsiteX60" fmla="*/ 827468 w 1558344"/>
                <a:gd name="connsiteY60" fmla="*/ 1130121 h 1886755"/>
                <a:gd name="connsiteX61" fmla="*/ 859665 w 1558344"/>
                <a:gd name="connsiteY61" fmla="*/ 1130121 h 1886755"/>
                <a:gd name="connsiteX62" fmla="*/ 859665 w 1558344"/>
                <a:gd name="connsiteY62" fmla="*/ 1175197 h 1886755"/>
                <a:gd name="connsiteX63" fmla="*/ 878983 w 1558344"/>
                <a:gd name="connsiteY63" fmla="*/ 1175197 h 1886755"/>
                <a:gd name="connsiteX64" fmla="*/ 878983 w 1558344"/>
                <a:gd name="connsiteY64" fmla="*/ 1220273 h 1886755"/>
                <a:gd name="connsiteX65" fmla="*/ 907961 w 1558344"/>
                <a:gd name="connsiteY65" fmla="*/ 1220273 h 1886755"/>
                <a:gd name="connsiteX66" fmla="*/ 907961 w 1558344"/>
                <a:gd name="connsiteY66" fmla="*/ 1252471 h 1886755"/>
                <a:gd name="connsiteX67" fmla="*/ 930499 w 1558344"/>
                <a:gd name="connsiteY67" fmla="*/ 1252471 h 1886755"/>
                <a:gd name="connsiteX68" fmla="*/ 930499 w 1558344"/>
                <a:gd name="connsiteY68" fmla="*/ 1300766 h 1886755"/>
                <a:gd name="connsiteX69" fmla="*/ 953037 w 1558344"/>
                <a:gd name="connsiteY69" fmla="*/ 1300766 h 1886755"/>
                <a:gd name="connsiteX70" fmla="*/ 953037 w 1558344"/>
                <a:gd name="connsiteY70" fmla="*/ 1313645 h 1886755"/>
                <a:gd name="connsiteX71" fmla="*/ 953037 w 1558344"/>
                <a:gd name="connsiteY71" fmla="*/ 1313645 h 1886755"/>
                <a:gd name="connsiteX72" fmla="*/ 972355 w 1558344"/>
                <a:gd name="connsiteY72" fmla="*/ 1332963 h 1886755"/>
                <a:gd name="connsiteX73" fmla="*/ 988454 w 1558344"/>
                <a:gd name="connsiteY73" fmla="*/ 1349062 h 1886755"/>
                <a:gd name="connsiteX74" fmla="*/ 988454 w 1558344"/>
                <a:gd name="connsiteY74" fmla="*/ 1368380 h 1886755"/>
                <a:gd name="connsiteX75" fmla="*/ 1020651 w 1558344"/>
                <a:gd name="connsiteY75" fmla="*/ 1368380 h 1886755"/>
                <a:gd name="connsiteX76" fmla="*/ 1020651 w 1558344"/>
                <a:gd name="connsiteY76" fmla="*/ 1419896 h 1886755"/>
                <a:gd name="connsiteX77" fmla="*/ 1072166 w 1558344"/>
                <a:gd name="connsiteY77" fmla="*/ 1419896 h 1886755"/>
                <a:gd name="connsiteX78" fmla="*/ 1072166 w 1558344"/>
                <a:gd name="connsiteY78" fmla="*/ 1439214 h 1886755"/>
                <a:gd name="connsiteX79" fmla="*/ 1091484 w 1558344"/>
                <a:gd name="connsiteY79" fmla="*/ 1439214 h 1886755"/>
                <a:gd name="connsiteX80" fmla="*/ 1091484 w 1558344"/>
                <a:gd name="connsiteY80" fmla="*/ 1497169 h 1886755"/>
                <a:gd name="connsiteX81" fmla="*/ 1136561 w 1558344"/>
                <a:gd name="connsiteY81" fmla="*/ 1497169 h 1886755"/>
                <a:gd name="connsiteX82" fmla="*/ 1136561 w 1558344"/>
                <a:gd name="connsiteY82" fmla="*/ 1497169 h 1886755"/>
                <a:gd name="connsiteX83" fmla="*/ 1159099 w 1558344"/>
                <a:gd name="connsiteY83" fmla="*/ 1519707 h 1886755"/>
                <a:gd name="connsiteX84" fmla="*/ 1159099 w 1558344"/>
                <a:gd name="connsiteY84" fmla="*/ 1600200 h 1886755"/>
                <a:gd name="connsiteX85" fmla="*/ 1226713 w 1558344"/>
                <a:gd name="connsiteY85" fmla="*/ 1600200 h 1886755"/>
                <a:gd name="connsiteX86" fmla="*/ 1226713 w 1558344"/>
                <a:gd name="connsiteY86" fmla="*/ 1635617 h 1886755"/>
                <a:gd name="connsiteX87" fmla="*/ 1278228 w 1558344"/>
                <a:gd name="connsiteY87" fmla="*/ 1635617 h 1886755"/>
                <a:gd name="connsiteX88" fmla="*/ 1278228 w 1558344"/>
                <a:gd name="connsiteY88" fmla="*/ 1658155 h 1886755"/>
                <a:gd name="connsiteX89" fmla="*/ 1313645 w 1558344"/>
                <a:gd name="connsiteY89" fmla="*/ 1658155 h 1886755"/>
                <a:gd name="connsiteX90" fmla="*/ 1313645 w 1558344"/>
                <a:gd name="connsiteY90" fmla="*/ 1700011 h 1886755"/>
                <a:gd name="connsiteX91" fmla="*/ 1329744 w 1558344"/>
                <a:gd name="connsiteY91" fmla="*/ 1700011 h 1886755"/>
                <a:gd name="connsiteX92" fmla="*/ 1329744 w 1558344"/>
                <a:gd name="connsiteY92" fmla="*/ 1745087 h 1886755"/>
                <a:gd name="connsiteX93" fmla="*/ 1400577 w 1558344"/>
                <a:gd name="connsiteY93" fmla="*/ 1745087 h 1886755"/>
                <a:gd name="connsiteX94" fmla="*/ 1400577 w 1558344"/>
                <a:gd name="connsiteY94" fmla="*/ 1793383 h 1886755"/>
                <a:gd name="connsiteX95" fmla="*/ 1423115 w 1558344"/>
                <a:gd name="connsiteY95" fmla="*/ 1793383 h 1886755"/>
                <a:gd name="connsiteX96" fmla="*/ 1423115 w 1558344"/>
                <a:gd name="connsiteY96" fmla="*/ 1838459 h 1886755"/>
                <a:gd name="connsiteX97" fmla="*/ 1448873 w 1558344"/>
                <a:gd name="connsiteY97" fmla="*/ 1838459 h 1886755"/>
                <a:gd name="connsiteX98" fmla="*/ 1448873 w 1558344"/>
                <a:gd name="connsiteY98" fmla="*/ 1886755 h 1886755"/>
                <a:gd name="connsiteX99" fmla="*/ 1558344 w 1558344"/>
                <a:gd name="connsiteY99" fmla="*/ 1886755 h 1886755"/>
                <a:gd name="connsiteX0" fmla="*/ 0 w 1558344"/>
                <a:gd name="connsiteY0" fmla="*/ 0 h 1886755"/>
                <a:gd name="connsiteX1" fmla="*/ 74053 w 1558344"/>
                <a:gd name="connsiteY1" fmla="*/ 0 h 1886755"/>
                <a:gd name="connsiteX2" fmla="*/ 74053 w 1558344"/>
                <a:gd name="connsiteY2" fmla="*/ 28978 h 1886755"/>
                <a:gd name="connsiteX3" fmla="*/ 99811 w 1558344"/>
                <a:gd name="connsiteY3" fmla="*/ 28978 h 1886755"/>
                <a:gd name="connsiteX4" fmla="*/ 99811 w 1558344"/>
                <a:gd name="connsiteY4" fmla="*/ 57955 h 1886755"/>
                <a:gd name="connsiteX5" fmla="*/ 141668 w 1558344"/>
                <a:gd name="connsiteY5" fmla="*/ 57955 h 1886755"/>
                <a:gd name="connsiteX6" fmla="*/ 141668 w 1558344"/>
                <a:gd name="connsiteY6" fmla="*/ 90152 h 1886755"/>
                <a:gd name="connsiteX7" fmla="*/ 167425 w 1558344"/>
                <a:gd name="connsiteY7" fmla="*/ 90152 h 1886755"/>
                <a:gd name="connsiteX8" fmla="*/ 167425 w 1558344"/>
                <a:gd name="connsiteY8" fmla="*/ 151327 h 1886755"/>
                <a:gd name="connsiteX9" fmla="*/ 199622 w 1558344"/>
                <a:gd name="connsiteY9" fmla="*/ 151327 h 1886755"/>
                <a:gd name="connsiteX10" fmla="*/ 199622 w 1558344"/>
                <a:gd name="connsiteY10" fmla="*/ 193183 h 1886755"/>
                <a:gd name="connsiteX11" fmla="*/ 222161 w 1558344"/>
                <a:gd name="connsiteY11" fmla="*/ 193183 h 1886755"/>
                <a:gd name="connsiteX12" fmla="*/ 222161 w 1558344"/>
                <a:gd name="connsiteY12" fmla="*/ 222161 h 1886755"/>
                <a:gd name="connsiteX13" fmla="*/ 276896 w 1558344"/>
                <a:gd name="connsiteY13" fmla="*/ 222161 h 1886755"/>
                <a:gd name="connsiteX14" fmla="*/ 276896 w 1558344"/>
                <a:gd name="connsiteY14" fmla="*/ 247918 h 1886755"/>
                <a:gd name="connsiteX15" fmla="*/ 312313 w 1558344"/>
                <a:gd name="connsiteY15" fmla="*/ 247918 h 1886755"/>
                <a:gd name="connsiteX16" fmla="*/ 312313 w 1558344"/>
                <a:gd name="connsiteY16" fmla="*/ 296214 h 1886755"/>
                <a:gd name="connsiteX17" fmla="*/ 347730 w 1558344"/>
                <a:gd name="connsiteY17" fmla="*/ 296214 h 1886755"/>
                <a:gd name="connsiteX18" fmla="*/ 347730 w 1558344"/>
                <a:gd name="connsiteY18" fmla="*/ 296214 h 1886755"/>
                <a:gd name="connsiteX19" fmla="*/ 347730 w 1558344"/>
                <a:gd name="connsiteY19" fmla="*/ 318752 h 1886755"/>
                <a:gd name="connsiteX20" fmla="*/ 360608 w 1558344"/>
                <a:gd name="connsiteY20" fmla="*/ 318752 h 1886755"/>
                <a:gd name="connsiteX21" fmla="*/ 360608 w 1558344"/>
                <a:gd name="connsiteY21" fmla="*/ 367048 h 1886755"/>
                <a:gd name="connsiteX22" fmla="*/ 396025 w 1558344"/>
                <a:gd name="connsiteY22" fmla="*/ 367048 h 1886755"/>
                <a:gd name="connsiteX23" fmla="*/ 396025 w 1558344"/>
                <a:gd name="connsiteY23" fmla="*/ 382851 h 1886755"/>
                <a:gd name="connsiteX24" fmla="*/ 412124 w 1558344"/>
                <a:gd name="connsiteY24" fmla="*/ 383147 h 1886755"/>
                <a:gd name="connsiteX25" fmla="*/ 412124 w 1558344"/>
                <a:gd name="connsiteY25" fmla="*/ 444321 h 1886755"/>
                <a:gd name="connsiteX26" fmla="*/ 425003 w 1558344"/>
                <a:gd name="connsiteY26" fmla="*/ 444321 h 1886755"/>
                <a:gd name="connsiteX27" fmla="*/ 425003 w 1558344"/>
                <a:gd name="connsiteY27" fmla="*/ 492617 h 1886755"/>
                <a:gd name="connsiteX28" fmla="*/ 425003 w 1558344"/>
                <a:gd name="connsiteY28" fmla="*/ 492617 h 1886755"/>
                <a:gd name="connsiteX29" fmla="*/ 441101 w 1558344"/>
                <a:gd name="connsiteY29" fmla="*/ 508715 h 1886755"/>
                <a:gd name="connsiteX30" fmla="*/ 453980 w 1558344"/>
                <a:gd name="connsiteY30" fmla="*/ 521594 h 1886755"/>
                <a:gd name="connsiteX31" fmla="*/ 453980 w 1558344"/>
                <a:gd name="connsiteY31" fmla="*/ 553792 h 1886755"/>
                <a:gd name="connsiteX32" fmla="*/ 534473 w 1558344"/>
                <a:gd name="connsiteY32" fmla="*/ 553792 h 1886755"/>
                <a:gd name="connsiteX33" fmla="*/ 534473 w 1558344"/>
                <a:gd name="connsiteY33" fmla="*/ 598868 h 1886755"/>
                <a:gd name="connsiteX34" fmla="*/ 534473 w 1558344"/>
                <a:gd name="connsiteY34" fmla="*/ 631065 h 1886755"/>
                <a:gd name="connsiteX35" fmla="*/ 557011 w 1558344"/>
                <a:gd name="connsiteY35" fmla="*/ 631065 h 1886755"/>
                <a:gd name="connsiteX36" fmla="*/ 557011 w 1558344"/>
                <a:gd name="connsiteY36" fmla="*/ 660042 h 1886755"/>
                <a:gd name="connsiteX37" fmla="*/ 582769 w 1558344"/>
                <a:gd name="connsiteY37" fmla="*/ 660042 h 1886755"/>
                <a:gd name="connsiteX38" fmla="*/ 582769 w 1558344"/>
                <a:gd name="connsiteY38" fmla="*/ 672921 h 1886755"/>
                <a:gd name="connsiteX39" fmla="*/ 602087 w 1558344"/>
                <a:gd name="connsiteY39" fmla="*/ 672921 h 1886755"/>
                <a:gd name="connsiteX40" fmla="*/ 602087 w 1558344"/>
                <a:gd name="connsiteY40" fmla="*/ 711558 h 1886755"/>
                <a:gd name="connsiteX41" fmla="*/ 653603 w 1558344"/>
                <a:gd name="connsiteY41" fmla="*/ 711558 h 1886755"/>
                <a:gd name="connsiteX42" fmla="*/ 653603 w 1558344"/>
                <a:gd name="connsiteY42" fmla="*/ 753414 h 1886755"/>
                <a:gd name="connsiteX43" fmla="*/ 669701 w 1558344"/>
                <a:gd name="connsiteY43" fmla="*/ 753414 h 1886755"/>
                <a:gd name="connsiteX44" fmla="*/ 669701 w 1558344"/>
                <a:gd name="connsiteY44" fmla="*/ 782392 h 1886755"/>
                <a:gd name="connsiteX45" fmla="*/ 689020 w 1558344"/>
                <a:gd name="connsiteY45" fmla="*/ 782392 h 1886755"/>
                <a:gd name="connsiteX46" fmla="*/ 689020 w 1558344"/>
                <a:gd name="connsiteY46" fmla="*/ 817809 h 1886755"/>
                <a:gd name="connsiteX47" fmla="*/ 705118 w 1558344"/>
                <a:gd name="connsiteY47" fmla="*/ 817809 h 1886755"/>
                <a:gd name="connsiteX48" fmla="*/ 705118 w 1558344"/>
                <a:gd name="connsiteY48" fmla="*/ 850006 h 1886755"/>
                <a:gd name="connsiteX49" fmla="*/ 740535 w 1558344"/>
                <a:gd name="connsiteY49" fmla="*/ 850006 h 1886755"/>
                <a:gd name="connsiteX50" fmla="*/ 740535 w 1558344"/>
                <a:gd name="connsiteY50" fmla="*/ 904741 h 1886755"/>
                <a:gd name="connsiteX51" fmla="*/ 740535 w 1558344"/>
                <a:gd name="connsiteY51" fmla="*/ 904741 h 1886755"/>
                <a:gd name="connsiteX52" fmla="*/ 740535 w 1558344"/>
                <a:gd name="connsiteY52" fmla="*/ 946597 h 1886755"/>
                <a:gd name="connsiteX53" fmla="*/ 782392 w 1558344"/>
                <a:gd name="connsiteY53" fmla="*/ 946597 h 1886755"/>
                <a:gd name="connsiteX54" fmla="*/ 782392 w 1558344"/>
                <a:gd name="connsiteY54" fmla="*/ 1017431 h 1886755"/>
                <a:gd name="connsiteX55" fmla="*/ 801710 w 1558344"/>
                <a:gd name="connsiteY55" fmla="*/ 1017431 h 1886755"/>
                <a:gd name="connsiteX56" fmla="*/ 801710 w 1558344"/>
                <a:gd name="connsiteY56" fmla="*/ 1036749 h 1886755"/>
                <a:gd name="connsiteX57" fmla="*/ 808149 w 1558344"/>
                <a:gd name="connsiteY57" fmla="*/ 1036749 h 1886755"/>
                <a:gd name="connsiteX58" fmla="*/ 808149 w 1558344"/>
                <a:gd name="connsiteY58" fmla="*/ 1081825 h 1886755"/>
                <a:gd name="connsiteX59" fmla="*/ 827468 w 1558344"/>
                <a:gd name="connsiteY59" fmla="*/ 1081825 h 1886755"/>
                <a:gd name="connsiteX60" fmla="*/ 827468 w 1558344"/>
                <a:gd name="connsiteY60" fmla="*/ 1130121 h 1886755"/>
                <a:gd name="connsiteX61" fmla="*/ 859665 w 1558344"/>
                <a:gd name="connsiteY61" fmla="*/ 1130121 h 1886755"/>
                <a:gd name="connsiteX62" fmla="*/ 859665 w 1558344"/>
                <a:gd name="connsiteY62" fmla="*/ 1175197 h 1886755"/>
                <a:gd name="connsiteX63" fmla="*/ 878983 w 1558344"/>
                <a:gd name="connsiteY63" fmla="*/ 1175197 h 1886755"/>
                <a:gd name="connsiteX64" fmla="*/ 878983 w 1558344"/>
                <a:gd name="connsiteY64" fmla="*/ 1220273 h 1886755"/>
                <a:gd name="connsiteX65" fmla="*/ 907961 w 1558344"/>
                <a:gd name="connsiteY65" fmla="*/ 1220273 h 1886755"/>
                <a:gd name="connsiteX66" fmla="*/ 907961 w 1558344"/>
                <a:gd name="connsiteY66" fmla="*/ 1252471 h 1886755"/>
                <a:gd name="connsiteX67" fmla="*/ 930499 w 1558344"/>
                <a:gd name="connsiteY67" fmla="*/ 1252471 h 1886755"/>
                <a:gd name="connsiteX68" fmla="*/ 930499 w 1558344"/>
                <a:gd name="connsiteY68" fmla="*/ 1300766 h 1886755"/>
                <a:gd name="connsiteX69" fmla="*/ 953037 w 1558344"/>
                <a:gd name="connsiteY69" fmla="*/ 1300766 h 1886755"/>
                <a:gd name="connsiteX70" fmla="*/ 953037 w 1558344"/>
                <a:gd name="connsiteY70" fmla="*/ 1313645 h 1886755"/>
                <a:gd name="connsiteX71" fmla="*/ 953037 w 1558344"/>
                <a:gd name="connsiteY71" fmla="*/ 1313645 h 1886755"/>
                <a:gd name="connsiteX72" fmla="*/ 972355 w 1558344"/>
                <a:gd name="connsiteY72" fmla="*/ 1332963 h 1886755"/>
                <a:gd name="connsiteX73" fmla="*/ 988454 w 1558344"/>
                <a:gd name="connsiteY73" fmla="*/ 1349062 h 1886755"/>
                <a:gd name="connsiteX74" fmla="*/ 988454 w 1558344"/>
                <a:gd name="connsiteY74" fmla="*/ 1368380 h 1886755"/>
                <a:gd name="connsiteX75" fmla="*/ 1020651 w 1558344"/>
                <a:gd name="connsiteY75" fmla="*/ 1368380 h 1886755"/>
                <a:gd name="connsiteX76" fmla="*/ 1020651 w 1558344"/>
                <a:gd name="connsiteY76" fmla="*/ 1419896 h 1886755"/>
                <a:gd name="connsiteX77" fmla="*/ 1072166 w 1558344"/>
                <a:gd name="connsiteY77" fmla="*/ 1419896 h 1886755"/>
                <a:gd name="connsiteX78" fmla="*/ 1072166 w 1558344"/>
                <a:gd name="connsiteY78" fmla="*/ 1439214 h 1886755"/>
                <a:gd name="connsiteX79" fmla="*/ 1091484 w 1558344"/>
                <a:gd name="connsiteY79" fmla="*/ 1439214 h 1886755"/>
                <a:gd name="connsiteX80" fmla="*/ 1091484 w 1558344"/>
                <a:gd name="connsiteY80" fmla="*/ 1497169 h 1886755"/>
                <a:gd name="connsiteX81" fmla="*/ 1136561 w 1558344"/>
                <a:gd name="connsiteY81" fmla="*/ 1497169 h 1886755"/>
                <a:gd name="connsiteX82" fmla="*/ 1136561 w 1558344"/>
                <a:gd name="connsiteY82" fmla="*/ 1497169 h 1886755"/>
                <a:gd name="connsiteX83" fmla="*/ 1159099 w 1558344"/>
                <a:gd name="connsiteY83" fmla="*/ 1519707 h 1886755"/>
                <a:gd name="connsiteX84" fmla="*/ 1159099 w 1558344"/>
                <a:gd name="connsiteY84" fmla="*/ 1600200 h 1886755"/>
                <a:gd name="connsiteX85" fmla="*/ 1226713 w 1558344"/>
                <a:gd name="connsiteY85" fmla="*/ 1600200 h 1886755"/>
                <a:gd name="connsiteX86" fmla="*/ 1226713 w 1558344"/>
                <a:gd name="connsiteY86" fmla="*/ 1635617 h 1886755"/>
                <a:gd name="connsiteX87" fmla="*/ 1278228 w 1558344"/>
                <a:gd name="connsiteY87" fmla="*/ 1635617 h 1886755"/>
                <a:gd name="connsiteX88" fmla="*/ 1278228 w 1558344"/>
                <a:gd name="connsiteY88" fmla="*/ 1658155 h 1886755"/>
                <a:gd name="connsiteX89" fmla="*/ 1313645 w 1558344"/>
                <a:gd name="connsiteY89" fmla="*/ 1658155 h 1886755"/>
                <a:gd name="connsiteX90" fmla="*/ 1313645 w 1558344"/>
                <a:gd name="connsiteY90" fmla="*/ 1700011 h 1886755"/>
                <a:gd name="connsiteX91" fmla="*/ 1329744 w 1558344"/>
                <a:gd name="connsiteY91" fmla="*/ 1700011 h 1886755"/>
                <a:gd name="connsiteX92" fmla="*/ 1329744 w 1558344"/>
                <a:gd name="connsiteY92" fmla="*/ 1745087 h 1886755"/>
                <a:gd name="connsiteX93" fmla="*/ 1400577 w 1558344"/>
                <a:gd name="connsiteY93" fmla="*/ 1745087 h 1886755"/>
                <a:gd name="connsiteX94" fmla="*/ 1400577 w 1558344"/>
                <a:gd name="connsiteY94" fmla="*/ 1793383 h 1886755"/>
                <a:gd name="connsiteX95" fmla="*/ 1423115 w 1558344"/>
                <a:gd name="connsiteY95" fmla="*/ 1793383 h 1886755"/>
                <a:gd name="connsiteX96" fmla="*/ 1423115 w 1558344"/>
                <a:gd name="connsiteY96" fmla="*/ 1838459 h 1886755"/>
                <a:gd name="connsiteX97" fmla="*/ 1448873 w 1558344"/>
                <a:gd name="connsiteY97" fmla="*/ 1838459 h 1886755"/>
                <a:gd name="connsiteX98" fmla="*/ 1448873 w 1558344"/>
                <a:gd name="connsiteY98" fmla="*/ 1886755 h 1886755"/>
                <a:gd name="connsiteX99" fmla="*/ 1558344 w 1558344"/>
                <a:gd name="connsiteY99" fmla="*/ 1886755 h 1886755"/>
                <a:gd name="connsiteX0" fmla="*/ 0 w 1558344"/>
                <a:gd name="connsiteY0" fmla="*/ 0 h 1886755"/>
                <a:gd name="connsiteX1" fmla="*/ 74053 w 1558344"/>
                <a:gd name="connsiteY1" fmla="*/ 0 h 1886755"/>
                <a:gd name="connsiteX2" fmla="*/ 74053 w 1558344"/>
                <a:gd name="connsiteY2" fmla="*/ 28978 h 1886755"/>
                <a:gd name="connsiteX3" fmla="*/ 99811 w 1558344"/>
                <a:gd name="connsiteY3" fmla="*/ 28978 h 1886755"/>
                <a:gd name="connsiteX4" fmla="*/ 99811 w 1558344"/>
                <a:gd name="connsiteY4" fmla="*/ 57955 h 1886755"/>
                <a:gd name="connsiteX5" fmla="*/ 141668 w 1558344"/>
                <a:gd name="connsiteY5" fmla="*/ 57955 h 1886755"/>
                <a:gd name="connsiteX6" fmla="*/ 141668 w 1558344"/>
                <a:gd name="connsiteY6" fmla="*/ 90152 h 1886755"/>
                <a:gd name="connsiteX7" fmla="*/ 167425 w 1558344"/>
                <a:gd name="connsiteY7" fmla="*/ 90152 h 1886755"/>
                <a:gd name="connsiteX8" fmla="*/ 167425 w 1558344"/>
                <a:gd name="connsiteY8" fmla="*/ 151327 h 1886755"/>
                <a:gd name="connsiteX9" fmla="*/ 199622 w 1558344"/>
                <a:gd name="connsiteY9" fmla="*/ 151327 h 1886755"/>
                <a:gd name="connsiteX10" fmla="*/ 199622 w 1558344"/>
                <a:gd name="connsiteY10" fmla="*/ 193183 h 1886755"/>
                <a:gd name="connsiteX11" fmla="*/ 222161 w 1558344"/>
                <a:gd name="connsiteY11" fmla="*/ 193183 h 1886755"/>
                <a:gd name="connsiteX12" fmla="*/ 222161 w 1558344"/>
                <a:gd name="connsiteY12" fmla="*/ 222161 h 1886755"/>
                <a:gd name="connsiteX13" fmla="*/ 276896 w 1558344"/>
                <a:gd name="connsiteY13" fmla="*/ 222161 h 1886755"/>
                <a:gd name="connsiteX14" fmla="*/ 276896 w 1558344"/>
                <a:gd name="connsiteY14" fmla="*/ 247918 h 1886755"/>
                <a:gd name="connsiteX15" fmla="*/ 312313 w 1558344"/>
                <a:gd name="connsiteY15" fmla="*/ 247918 h 1886755"/>
                <a:gd name="connsiteX16" fmla="*/ 312313 w 1558344"/>
                <a:gd name="connsiteY16" fmla="*/ 296214 h 1886755"/>
                <a:gd name="connsiteX17" fmla="*/ 347730 w 1558344"/>
                <a:gd name="connsiteY17" fmla="*/ 296214 h 1886755"/>
                <a:gd name="connsiteX18" fmla="*/ 347730 w 1558344"/>
                <a:gd name="connsiteY18" fmla="*/ 296214 h 1886755"/>
                <a:gd name="connsiteX19" fmla="*/ 347730 w 1558344"/>
                <a:gd name="connsiteY19" fmla="*/ 318752 h 1886755"/>
                <a:gd name="connsiteX20" fmla="*/ 360608 w 1558344"/>
                <a:gd name="connsiteY20" fmla="*/ 318752 h 1886755"/>
                <a:gd name="connsiteX21" fmla="*/ 360608 w 1558344"/>
                <a:gd name="connsiteY21" fmla="*/ 367048 h 1886755"/>
                <a:gd name="connsiteX22" fmla="*/ 396025 w 1558344"/>
                <a:gd name="connsiteY22" fmla="*/ 367048 h 1886755"/>
                <a:gd name="connsiteX23" fmla="*/ 396025 w 1558344"/>
                <a:gd name="connsiteY23" fmla="*/ 382851 h 1886755"/>
                <a:gd name="connsiteX24" fmla="*/ 412124 w 1558344"/>
                <a:gd name="connsiteY24" fmla="*/ 383147 h 1886755"/>
                <a:gd name="connsiteX25" fmla="*/ 412124 w 1558344"/>
                <a:gd name="connsiteY25" fmla="*/ 444321 h 1886755"/>
                <a:gd name="connsiteX26" fmla="*/ 425003 w 1558344"/>
                <a:gd name="connsiteY26" fmla="*/ 444321 h 1886755"/>
                <a:gd name="connsiteX27" fmla="*/ 425003 w 1558344"/>
                <a:gd name="connsiteY27" fmla="*/ 492617 h 1886755"/>
                <a:gd name="connsiteX28" fmla="*/ 425003 w 1558344"/>
                <a:gd name="connsiteY28" fmla="*/ 492617 h 1886755"/>
                <a:gd name="connsiteX29" fmla="*/ 441101 w 1558344"/>
                <a:gd name="connsiteY29" fmla="*/ 508715 h 1886755"/>
                <a:gd name="connsiteX30" fmla="*/ 453980 w 1558344"/>
                <a:gd name="connsiteY30" fmla="*/ 521594 h 1886755"/>
                <a:gd name="connsiteX31" fmla="*/ 453980 w 1558344"/>
                <a:gd name="connsiteY31" fmla="*/ 553792 h 1886755"/>
                <a:gd name="connsiteX32" fmla="*/ 534473 w 1558344"/>
                <a:gd name="connsiteY32" fmla="*/ 553792 h 1886755"/>
                <a:gd name="connsiteX33" fmla="*/ 534473 w 1558344"/>
                <a:gd name="connsiteY33" fmla="*/ 598868 h 1886755"/>
                <a:gd name="connsiteX34" fmla="*/ 534473 w 1558344"/>
                <a:gd name="connsiteY34" fmla="*/ 631065 h 1886755"/>
                <a:gd name="connsiteX35" fmla="*/ 557011 w 1558344"/>
                <a:gd name="connsiteY35" fmla="*/ 631065 h 1886755"/>
                <a:gd name="connsiteX36" fmla="*/ 557011 w 1558344"/>
                <a:gd name="connsiteY36" fmla="*/ 660042 h 1886755"/>
                <a:gd name="connsiteX37" fmla="*/ 582769 w 1558344"/>
                <a:gd name="connsiteY37" fmla="*/ 660042 h 1886755"/>
                <a:gd name="connsiteX38" fmla="*/ 582769 w 1558344"/>
                <a:gd name="connsiteY38" fmla="*/ 672921 h 1886755"/>
                <a:gd name="connsiteX39" fmla="*/ 602087 w 1558344"/>
                <a:gd name="connsiteY39" fmla="*/ 672921 h 1886755"/>
                <a:gd name="connsiteX40" fmla="*/ 602087 w 1558344"/>
                <a:gd name="connsiteY40" fmla="*/ 711558 h 1886755"/>
                <a:gd name="connsiteX41" fmla="*/ 653603 w 1558344"/>
                <a:gd name="connsiteY41" fmla="*/ 711558 h 1886755"/>
                <a:gd name="connsiteX42" fmla="*/ 653603 w 1558344"/>
                <a:gd name="connsiteY42" fmla="*/ 753414 h 1886755"/>
                <a:gd name="connsiteX43" fmla="*/ 669701 w 1558344"/>
                <a:gd name="connsiteY43" fmla="*/ 753414 h 1886755"/>
                <a:gd name="connsiteX44" fmla="*/ 669701 w 1558344"/>
                <a:gd name="connsiteY44" fmla="*/ 782392 h 1886755"/>
                <a:gd name="connsiteX45" fmla="*/ 689020 w 1558344"/>
                <a:gd name="connsiteY45" fmla="*/ 782392 h 1886755"/>
                <a:gd name="connsiteX46" fmla="*/ 689020 w 1558344"/>
                <a:gd name="connsiteY46" fmla="*/ 817809 h 1886755"/>
                <a:gd name="connsiteX47" fmla="*/ 705118 w 1558344"/>
                <a:gd name="connsiteY47" fmla="*/ 817809 h 1886755"/>
                <a:gd name="connsiteX48" fmla="*/ 705118 w 1558344"/>
                <a:gd name="connsiteY48" fmla="*/ 850006 h 1886755"/>
                <a:gd name="connsiteX49" fmla="*/ 740535 w 1558344"/>
                <a:gd name="connsiteY49" fmla="*/ 850006 h 1886755"/>
                <a:gd name="connsiteX50" fmla="*/ 740535 w 1558344"/>
                <a:gd name="connsiteY50" fmla="*/ 904741 h 1886755"/>
                <a:gd name="connsiteX51" fmla="*/ 740535 w 1558344"/>
                <a:gd name="connsiteY51" fmla="*/ 904741 h 1886755"/>
                <a:gd name="connsiteX52" fmla="*/ 740535 w 1558344"/>
                <a:gd name="connsiteY52" fmla="*/ 946597 h 1886755"/>
                <a:gd name="connsiteX53" fmla="*/ 782392 w 1558344"/>
                <a:gd name="connsiteY53" fmla="*/ 946597 h 1886755"/>
                <a:gd name="connsiteX54" fmla="*/ 782392 w 1558344"/>
                <a:gd name="connsiteY54" fmla="*/ 1017431 h 1886755"/>
                <a:gd name="connsiteX55" fmla="*/ 801710 w 1558344"/>
                <a:gd name="connsiteY55" fmla="*/ 1017431 h 1886755"/>
                <a:gd name="connsiteX56" fmla="*/ 801710 w 1558344"/>
                <a:gd name="connsiteY56" fmla="*/ 1036749 h 1886755"/>
                <a:gd name="connsiteX57" fmla="*/ 808149 w 1558344"/>
                <a:gd name="connsiteY57" fmla="*/ 1036749 h 1886755"/>
                <a:gd name="connsiteX58" fmla="*/ 808149 w 1558344"/>
                <a:gd name="connsiteY58" fmla="*/ 1081825 h 1886755"/>
                <a:gd name="connsiteX59" fmla="*/ 827468 w 1558344"/>
                <a:gd name="connsiteY59" fmla="*/ 1081825 h 1886755"/>
                <a:gd name="connsiteX60" fmla="*/ 827468 w 1558344"/>
                <a:gd name="connsiteY60" fmla="*/ 1130121 h 1886755"/>
                <a:gd name="connsiteX61" fmla="*/ 859665 w 1558344"/>
                <a:gd name="connsiteY61" fmla="*/ 1130121 h 1886755"/>
                <a:gd name="connsiteX62" fmla="*/ 859665 w 1558344"/>
                <a:gd name="connsiteY62" fmla="*/ 1175197 h 1886755"/>
                <a:gd name="connsiteX63" fmla="*/ 878983 w 1558344"/>
                <a:gd name="connsiteY63" fmla="*/ 1175197 h 1886755"/>
                <a:gd name="connsiteX64" fmla="*/ 878983 w 1558344"/>
                <a:gd name="connsiteY64" fmla="*/ 1220273 h 1886755"/>
                <a:gd name="connsiteX65" fmla="*/ 907961 w 1558344"/>
                <a:gd name="connsiteY65" fmla="*/ 1220273 h 1886755"/>
                <a:gd name="connsiteX66" fmla="*/ 907961 w 1558344"/>
                <a:gd name="connsiteY66" fmla="*/ 1252471 h 1886755"/>
                <a:gd name="connsiteX67" fmla="*/ 930499 w 1558344"/>
                <a:gd name="connsiteY67" fmla="*/ 1252471 h 1886755"/>
                <a:gd name="connsiteX68" fmla="*/ 930499 w 1558344"/>
                <a:gd name="connsiteY68" fmla="*/ 1300766 h 1886755"/>
                <a:gd name="connsiteX69" fmla="*/ 953037 w 1558344"/>
                <a:gd name="connsiteY69" fmla="*/ 1300766 h 1886755"/>
                <a:gd name="connsiteX70" fmla="*/ 953037 w 1558344"/>
                <a:gd name="connsiteY70" fmla="*/ 1313645 h 1886755"/>
                <a:gd name="connsiteX71" fmla="*/ 953037 w 1558344"/>
                <a:gd name="connsiteY71" fmla="*/ 1313645 h 1886755"/>
                <a:gd name="connsiteX72" fmla="*/ 972355 w 1558344"/>
                <a:gd name="connsiteY72" fmla="*/ 1332963 h 1886755"/>
                <a:gd name="connsiteX73" fmla="*/ 988454 w 1558344"/>
                <a:gd name="connsiteY73" fmla="*/ 1349062 h 1886755"/>
                <a:gd name="connsiteX74" fmla="*/ 988454 w 1558344"/>
                <a:gd name="connsiteY74" fmla="*/ 1368380 h 1886755"/>
                <a:gd name="connsiteX75" fmla="*/ 1020651 w 1558344"/>
                <a:gd name="connsiteY75" fmla="*/ 1368380 h 1886755"/>
                <a:gd name="connsiteX76" fmla="*/ 1020651 w 1558344"/>
                <a:gd name="connsiteY76" fmla="*/ 1419896 h 1886755"/>
                <a:gd name="connsiteX77" fmla="*/ 1072166 w 1558344"/>
                <a:gd name="connsiteY77" fmla="*/ 1419896 h 1886755"/>
                <a:gd name="connsiteX78" fmla="*/ 1072166 w 1558344"/>
                <a:gd name="connsiteY78" fmla="*/ 1439214 h 1886755"/>
                <a:gd name="connsiteX79" fmla="*/ 1091484 w 1558344"/>
                <a:gd name="connsiteY79" fmla="*/ 1439214 h 1886755"/>
                <a:gd name="connsiteX80" fmla="*/ 1091484 w 1558344"/>
                <a:gd name="connsiteY80" fmla="*/ 1497169 h 1886755"/>
                <a:gd name="connsiteX81" fmla="*/ 1136561 w 1558344"/>
                <a:gd name="connsiteY81" fmla="*/ 1497169 h 1886755"/>
                <a:gd name="connsiteX82" fmla="*/ 1136561 w 1558344"/>
                <a:gd name="connsiteY82" fmla="*/ 1497169 h 1886755"/>
                <a:gd name="connsiteX83" fmla="*/ 1159099 w 1558344"/>
                <a:gd name="connsiteY83" fmla="*/ 1519707 h 1886755"/>
                <a:gd name="connsiteX84" fmla="*/ 1159099 w 1558344"/>
                <a:gd name="connsiteY84" fmla="*/ 1600200 h 1886755"/>
                <a:gd name="connsiteX85" fmla="*/ 1226713 w 1558344"/>
                <a:gd name="connsiteY85" fmla="*/ 1600200 h 1886755"/>
                <a:gd name="connsiteX86" fmla="*/ 1226713 w 1558344"/>
                <a:gd name="connsiteY86" fmla="*/ 1635617 h 1886755"/>
                <a:gd name="connsiteX87" fmla="*/ 1278228 w 1558344"/>
                <a:gd name="connsiteY87" fmla="*/ 1635617 h 1886755"/>
                <a:gd name="connsiteX88" fmla="*/ 1278228 w 1558344"/>
                <a:gd name="connsiteY88" fmla="*/ 1658155 h 1886755"/>
                <a:gd name="connsiteX89" fmla="*/ 1313645 w 1558344"/>
                <a:gd name="connsiteY89" fmla="*/ 1658155 h 1886755"/>
                <a:gd name="connsiteX90" fmla="*/ 1313645 w 1558344"/>
                <a:gd name="connsiteY90" fmla="*/ 1700011 h 1886755"/>
                <a:gd name="connsiteX91" fmla="*/ 1329744 w 1558344"/>
                <a:gd name="connsiteY91" fmla="*/ 1700011 h 1886755"/>
                <a:gd name="connsiteX92" fmla="*/ 1329744 w 1558344"/>
                <a:gd name="connsiteY92" fmla="*/ 1745087 h 1886755"/>
                <a:gd name="connsiteX93" fmla="*/ 1400577 w 1558344"/>
                <a:gd name="connsiteY93" fmla="*/ 1745087 h 1886755"/>
                <a:gd name="connsiteX94" fmla="*/ 1400577 w 1558344"/>
                <a:gd name="connsiteY94" fmla="*/ 1793383 h 1886755"/>
                <a:gd name="connsiteX95" fmla="*/ 1423115 w 1558344"/>
                <a:gd name="connsiteY95" fmla="*/ 1793383 h 1886755"/>
                <a:gd name="connsiteX96" fmla="*/ 1423115 w 1558344"/>
                <a:gd name="connsiteY96" fmla="*/ 1838459 h 1886755"/>
                <a:gd name="connsiteX97" fmla="*/ 1448873 w 1558344"/>
                <a:gd name="connsiteY97" fmla="*/ 1838459 h 1886755"/>
                <a:gd name="connsiteX98" fmla="*/ 1448873 w 1558344"/>
                <a:gd name="connsiteY98" fmla="*/ 1886755 h 1886755"/>
                <a:gd name="connsiteX99" fmla="*/ 1558344 w 1558344"/>
                <a:gd name="connsiteY99" fmla="*/ 1886755 h 1886755"/>
                <a:gd name="connsiteX0" fmla="*/ 0 w 1558344"/>
                <a:gd name="connsiteY0" fmla="*/ 0 h 1886755"/>
                <a:gd name="connsiteX1" fmla="*/ 74053 w 1558344"/>
                <a:gd name="connsiteY1" fmla="*/ 0 h 1886755"/>
                <a:gd name="connsiteX2" fmla="*/ 74053 w 1558344"/>
                <a:gd name="connsiteY2" fmla="*/ 28978 h 1886755"/>
                <a:gd name="connsiteX3" fmla="*/ 99811 w 1558344"/>
                <a:gd name="connsiteY3" fmla="*/ 28978 h 1886755"/>
                <a:gd name="connsiteX4" fmla="*/ 99811 w 1558344"/>
                <a:gd name="connsiteY4" fmla="*/ 57955 h 1886755"/>
                <a:gd name="connsiteX5" fmla="*/ 141668 w 1558344"/>
                <a:gd name="connsiteY5" fmla="*/ 57955 h 1886755"/>
                <a:gd name="connsiteX6" fmla="*/ 141668 w 1558344"/>
                <a:gd name="connsiteY6" fmla="*/ 90152 h 1886755"/>
                <a:gd name="connsiteX7" fmla="*/ 167425 w 1558344"/>
                <a:gd name="connsiteY7" fmla="*/ 90152 h 1886755"/>
                <a:gd name="connsiteX8" fmla="*/ 167425 w 1558344"/>
                <a:gd name="connsiteY8" fmla="*/ 151327 h 1886755"/>
                <a:gd name="connsiteX9" fmla="*/ 199622 w 1558344"/>
                <a:gd name="connsiteY9" fmla="*/ 151327 h 1886755"/>
                <a:gd name="connsiteX10" fmla="*/ 199622 w 1558344"/>
                <a:gd name="connsiteY10" fmla="*/ 193183 h 1886755"/>
                <a:gd name="connsiteX11" fmla="*/ 222161 w 1558344"/>
                <a:gd name="connsiteY11" fmla="*/ 193183 h 1886755"/>
                <a:gd name="connsiteX12" fmla="*/ 222161 w 1558344"/>
                <a:gd name="connsiteY12" fmla="*/ 222161 h 1886755"/>
                <a:gd name="connsiteX13" fmla="*/ 276896 w 1558344"/>
                <a:gd name="connsiteY13" fmla="*/ 222161 h 1886755"/>
                <a:gd name="connsiteX14" fmla="*/ 276896 w 1558344"/>
                <a:gd name="connsiteY14" fmla="*/ 247918 h 1886755"/>
                <a:gd name="connsiteX15" fmla="*/ 312313 w 1558344"/>
                <a:gd name="connsiteY15" fmla="*/ 247918 h 1886755"/>
                <a:gd name="connsiteX16" fmla="*/ 312313 w 1558344"/>
                <a:gd name="connsiteY16" fmla="*/ 296214 h 1886755"/>
                <a:gd name="connsiteX17" fmla="*/ 347730 w 1558344"/>
                <a:gd name="connsiteY17" fmla="*/ 296214 h 1886755"/>
                <a:gd name="connsiteX18" fmla="*/ 347730 w 1558344"/>
                <a:gd name="connsiteY18" fmla="*/ 296214 h 1886755"/>
                <a:gd name="connsiteX19" fmla="*/ 347730 w 1558344"/>
                <a:gd name="connsiteY19" fmla="*/ 318752 h 1886755"/>
                <a:gd name="connsiteX20" fmla="*/ 360608 w 1558344"/>
                <a:gd name="connsiteY20" fmla="*/ 318752 h 1886755"/>
                <a:gd name="connsiteX21" fmla="*/ 360608 w 1558344"/>
                <a:gd name="connsiteY21" fmla="*/ 367048 h 1886755"/>
                <a:gd name="connsiteX22" fmla="*/ 396025 w 1558344"/>
                <a:gd name="connsiteY22" fmla="*/ 367048 h 1886755"/>
                <a:gd name="connsiteX23" fmla="*/ 396025 w 1558344"/>
                <a:gd name="connsiteY23" fmla="*/ 382851 h 1886755"/>
                <a:gd name="connsiteX24" fmla="*/ 412124 w 1558344"/>
                <a:gd name="connsiteY24" fmla="*/ 383147 h 1886755"/>
                <a:gd name="connsiteX25" fmla="*/ 412124 w 1558344"/>
                <a:gd name="connsiteY25" fmla="*/ 444321 h 1886755"/>
                <a:gd name="connsiteX26" fmla="*/ 425003 w 1558344"/>
                <a:gd name="connsiteY26" fmla="*/ 444321 h 1886755"/>
                <a:gd name="connsiteX27" fmla="*/ 425003 w 1558344"/>
                <a:gd name="connsiteY27" fmla="*/ 492617 h 1886755"/>
                <a:gd name="connsiteX28" fmla="*/ 425003 w 1558344"/>
                <a:gd name="connsiteY28" fmla="*/ 492617 h 1886755"/>
                <a:gd name="connsiteX29" fmla="*/ 425296 w 1558344"/>
                <a:gd name="connsiteY29" fmla="*/ 520004 h 1886755"/>
                <a:gd name="connsiteX30" fmla="*/ 453980 w 1558344"/>
                <a:gd name="connsiteY30" fmla="*/ 521594 h 1886755"/>
                <a:gd name="connsiteX31" fmla="*/ 453980 w 1558344"/>
                <a:gd name="connsiteY31" fmla="*/ 553792 h 1886755"/>
                <a:gd name="connsiteX32" fmla="*/ 534473 w 1558344"/>
                <a:gd name="connsiteY32" fmla="*/ 553792 h 1886755"/>
                <a:gd name="connsiteX33" fmla="*/ 534473 w 1558344"/>
                <a:gd name="connsiteY33" fmla="*/ 598868 h 1886755"/>
                <a:gd name="connsiteX34" fmla="*/ 534473 w 1558344"/>
                <a:gd name="connsiteY34" fmla="*/ 631065 h 1886755"/>
                <a:gd name="connsiteX35" fmla="*/ 557011 w 1558344"/>
                <a:gd name="connsiteY35" fmla="*/ 631065 h 1886755"/>
                <a:gd name="connsiteX36" fmla="*/ 557011 w 1558344"/>
                <a:gd name="connsiteY36" fmla="*/ 660042 h 1886755"/>
                <a:gd name="connsiteX37" fmla="*/ 582769 w 1558344"/>
                <a:gd name="connsiteY37" fmla="*/ 660042 h 1886755"/>
                <a:gd name="connsiteX38" fmla="*/ 582769 w 1558344"/>
                <a:gd name="connsiteY38" fmla="*/ 672921 h 1886755"/>
                <a:gd name="connsiteX39" fmla="*/ 602087 w 1558344"/>
                <a:gd name="connsiteY39" fmla="*/ 672921 h 1886755"/>
                <a:gd name="connsiteX40" fmla="*/ 602087 w 1558344"/>
                <a:gd name="connsiteY40" fmla="*/ 711558 h 1886755"/>
                <a:gd name="connsiteX41" fmla="*/ 653603 w 1558344"/>
                <a:gd name="connsiteY41" fmla="*/ 711558 h 1886755"/>
                <a:gd name="connsiteX42" fmla="*/ 653603 w 1558344"/>
                <a:gd name="connsiteY42" fmla="*/ 753414 h 1886755"/>
                <a:gd name="connsiteX43" fmla="*/ 669701 w 1558344"/>
                <a:gd name="connsiteY43" fmla="*/ 753414 h 1886755"/>
                <a:gd name="connsiteX44" fmla="*/ 669701 w 1558344"/>
                <a:gd name="connsiteY44" fmla="*/ 782392 h 1886755"/>
                <a:gd name="connsiteX45" fmla="*/ 689020 w 1558344"/>
                <a:gd name="connsiteY45" fmla="*/ 782392 h 1886755"/>
                <a:gd name="connsiteX46" fmla="*/ 689020 w 1558344"/>
                <a:gd name="connsiteY46" fmla="*/ 817809 h 1886755"/>
                <a:gd name="connsiteX47" fmla="*/ 705118 w 1558344"/>
                <a:gd name="connsiteY47" fmla="*/ 817809 h 1886755"/>
                <a:gd name="connsiteX48" fmla="*/ 705118 w 1558344"/>
                <a:gd name="connsiteY48" fmla="*/ 850006 h 1886755"/>
                <a:gd name="connsiteX49" fmla="*/ 740535 w 1558344"/>
                <a:gd name="connsiteY49" fmla="*/ 850006 h 1886755"/>
                <a:gd name="connsiteX50" fmla="*/ 740535 w 1558344"/>
                <a:gd name="connsiteY50" fmla="*/ 904741 h 1886755"/>
                <a:gd name="connsiteX51" fmla="*/ 740535 w 1558344"/>
                <a:gd name="connsiteY51" fmla="*/ 904741 h 1886755"/>
                <a:gd name="connsiteX52" fmla="*/ 740535 w 1558344"/>
                <a:gd name="connsiteY52" fmla="*/ 946597 h 1886755"/>
                <a:gd name="connsiteX53" fmla="*/ 782392 w 1558344"/>
                <a:gd name="connsiteY53" fmla="*/ 946597 h 1886755"/>
                <a:gd name="connsiteX54" fmla="*/ 782392 w 1558344"/>
                <a:gd name="connsiteY54" fmla="*/ 1017431 h 1886755"/>
                <a:gd name="connsiteX55" fmla="*/ 801710 w 1558344"/>
                <a:gd name="connsiteY55" fmla="*/ 1017431 h 1886755"/>
                <a:gd name="connsiteX56" fmla="*/ 801710 w 1558344"/>
                <a:gd name="connsiteY56" fmla="*/ 1036749 h 1886755"/>
                <a:gd name="connsiteX57" fmla="*/ 808149 w 1558344"/>
                <a:gd name="connsiteY57" fmla="*/ 1036749 h 1886755"/>
                <a:gd name="connsiteX58" fmla="*/ 808149 w 1558344"/>
                <a:gd name="connsiteY58" fmla="*/ 1081825 h 1886755"/>
                <a:gd name="connsiteX59" fmla="*/ 827468 w 1558344"/>
                <a:gd name="connsiteY59" fmla="*/ 1081825 h 1886755"/>
                <a:gd name="connsiteX60" fmla="*/ 827468 w 1558344"/>
                <a:gd name="connsiteY60" fmla="*/ 1130121 h 1886755"/>
                <a:gd name="connsiteX61" fmla="*/ 859665 w 1558344"/>
                <a:gd name="connsiteY61" fmla="*/ 1130121 h 1886755"/>
                <a:gd name="connsiteX62" fmla="*/ 859665 w 1558344"/>
                <a:gd name="connsiteY62" fmla="*/ 1175197 h 1886755"/>
                <a:gd name="connsiteX63" fmla="*/ 878983 w 1558344"/>
                <a:gd name="connsiteY63" fmla="*/ 1175197 h 1886755"/>
                <a:gd name="connsiteX64" fmla="*/ 878983 w 1558344"/>
                <a:gd name="connsiteY64" fmla="*/ 1220273 h 1886755"/>
                <a:gd name="connsiteX65" fmla="*/ 907961 w 1558344"/>
                <a:gd name="connsiteY65" fmla="*/ 1220273 h 1886755"/>
                <a:gd name="connsiteX66" fmla="*/ 907961 w 1558344"/>
                <a:gd name="connsiteY66" fmla="*/ 1252471 h 1886755"/>
                <a:gd name="connsiteX67" fmla="*/ 930499 w 1558344"/>
                <a:gd name="connsiteY67" fmla="*/ 1252471 h 1886755"/>
                <a:gd name="connsiteX68" fmla="*/ 930499 w 1558344"/>
                <a:gd name="connsiteY68" fmla="*/ 1300766 h 1886755"/>
                <a:gd name="connsiteX69" fmla="*/ 953037 w 1558344"/>
                <a:gd name="connsiteY69" fmla="*/ 1300766 h 1886755"/>
                <a:gd name="connsiteX70" fmla="*/ 953037 w 1558344"/>
                <a:gd name="connsiteY70" fmla="*/ 1313645 h 1886755"/>
                <a:gd name="connsiteX71" fmla="*/ 953037 w 1558344"/>
                <a:gd name="connsiteY71" fmla="*/ 1313645 h 1886755"/>
                <a:gd name="connsiteX72" fmla="*/ 972355 w 1558344"/>
                <a:gd name="connsiteY72" fmla="*/ 1332963 h 1886755"/>
                <a:gd name="connsiteX73" fmla="*/ 988454 w 1558344"/>
                <a:gd name="connsiteY73" fmla="*/ 1349062 h 1886755"/>
                <a:gd name="connsiteX74" fmla="*/ 988454 w 1558344"/>
                <a:gd name="connsiteY74" fmla="*/ 1368380 h 1886755"/>
                <a:gd name="connsiteX75" fmla="*/ 1020651 w 1558344"/>
                <a:gd name="connsiteY75" fmla="*/ 1368380 h 1886755"/>
                <a:gd name="connsiteX76" fmla="*/ 1020651 w 1558344"/>
                <a:gd name="connsiteY76" fmla="*/ 1419896 h 1886755"/>
                <a:gd name="connsiteX77" fmla="*/ 1072166 w 1558344"/>
                <a:gd name="connsiteY77" fmla="*/ 1419896 h 1886755"/>
                <a:gd name="connsiteX78" fmla="*/ 1072166 w 1558344"/>
                <a:gd name="connsiteY78" fmla="*/ 1439214 h 1886755"/>
                <a:gd name="connsiteX79" fmla="*/ 1091484 w 1558344"/>
                <a:gd name="connsiteY79" fmla="*/ 1439214 h 1886755"/>
                <a:gd name="connsiteX80" fmla="*/ 1091484 w 1558344"/>
                <a:gd name="connsiteY80" fmla="*/ 1497169 h 1886755"/>
                <a:gd name="connsiteX81" fmla="*/ 1136561 w 1558344"/>
                <a:gd name="connsiteY81" fmla="*/ 1497169 h 1886755"/>
                <a:gd name="connsiteX82" fmla="*/ 1136561 w 1558344"/>
                <a:gd name="connsiteY82" fmla="*/ 1497169 h 1886755"/>
                <a:gd name="connsiteX83" fmla="*/ 1159099 w 1558344"/>
                <a:gd name="connsiteY83" fmla="*/ 1519707 h 1886755"/>
                <a:gd name="connsiteX84" fmla="*/ 1159099 w 1558344"/>
                <a:gd name="connsiteY84" fmla="*/ 1600200 h 1886755"/>
                <a:gd name="connsiteX85" fmla="*/ 1226713 w 1558344"/>
                <a:gd name="connsiteY85" fmla="*/ 1600200 h 1886755"/>
                <a:gd name="connsiteX86" fmla="*/ 1226713 w 1558344"/>
                <a:gd name="connsiteY86" fmla="*/ 1635617 h 1886755"/>
                <a:gd name="connsiteX87" fmla="*/ 1278228 w 1558344"/>
                <a:gd name="connsiteY87" fmla="*/ 1635617 h 1886755"/>
                <a:gd name="connsiteX88" fmla="*/ 1278228 w 1558344"/>
                <a:gd name="connsiteY88" fmla="*/ 1658155 h 1886755"/>
                <a:gd name="connsiteX89" fmla="*/ 1313645 w 1558344"/>
                <a:gd name="connsiteY89" fmla="*/ 1658155 h 1886755"/>
                <a:gd name="connsiteX90" fmla="*/ 1313645 w 1558344"/>
                <a:gd name="connsiteY90" fmla="*/ 1700011 h 1886755"/>
                <a:gd name="connsiteX91" fmla="*/ 1329744 w 1558344"/>
                <a:gd name="connsiteY91" fmla="*/ 1700011 h 1886755"/>
                <a:gd name="connsiteX92" fmla="*/ 1329744 w 1558344"/>
                <a:gd name="connsiteY92" fmla="*/ 1745087 h 1886755"/>
                <a:gd name="connsiteX93" fmla="*/ 1400577 w 1558344"/>
                <a:gd name="connsiteY93" fmla="*/ 1745087 h 1886755"/>
                <a:gd name="connsiteX94" fmla="*/ 1400577 w 1558344"/>
                <a:gd name="connsiteY94" fmla="*/ 1793383 h 1886755"/>
                <a:gd name="connsiteX95" fmla="*/ 1423115 w 1558344"/>
                <a:gd name="connsiteY95" fmla="*/ 1793383 h 1886755"/>
                <a:gd name="connsiteX96" fmla="*/ 1423115 w 1558344"/>
                <a:gd name="connsiteY96" fmla="*/ 1838459 h 1886755"/>
                <a:gd name="connsiteX97" fmla="*/ 1448873 w 1558344"/>
                <a:gd name="connsiteY97" fmla="*/ 1838459 h 1886755"/>
                <a:gd name="connsiteX98" fmla="*/ 1448873 w 1558344"/>
                <a:gd name="connsiteY98" fmla="*/ 1886755 h 1886755"/>
                <a:gd name="connsiteX99" fmla="*/ 1558344 w 1558344"/>
                <a:gd name="connsiteY99" fmla="*/ 1886755 h 1886755"/>
                <a:gd name="connsiteX0" fmla="*/ 0 w 1558344"/>
                <a:gd name="connsiteY0" fmla="*/ 0 h 1886755"/>
                <a:gd name="connsiteX1" fmla="*/ 74053 w 1558344"/>
                <a:gd name="connsiteY1" fmla="*/ 0 h 1886755"/>
                <a:gd name="connsiteX2" fmla="*/ 74053 w 1558344"/>
                <a:gd name="connsiteY2" fmla="*/ 28978 h 1886755"/>
                <a:gd name="connsiteX3" fmla="*/ 99811 w 1558344"/>
                <a:gd name="connsiteY3" fmla="*/ 28978 h 1886755"/>
                <a:gd name="connsiteX4" fmla="*/ 99811 w 1558344"/>
                <a:gd name="connsiteY4" fmla="*/ 57955 h 1886755"/>
                <a:gd name="connsiteX5" fmla="*/ 141668 w 1558344"/>
                <a:gd name="connsiteY5" fmla="*/ 57955 h 1886755"/>
                <a:gd name="connsiteX6" fmla="*/ 141668 w 1558344"/>
                <a:gd name="connsiteY6" fmla="*/ 90152 h 1886755"/>
                <a:gd name="connsiteX7" fmla="*/ 167425 w 1558344"/>
                <a:gd name="connsiteY7" fmla="*/ 90152 h 1886755"/>
                <a:gd name="connsiteX8" fmla="*/ 167425 w 1558344"/>
                <a:gd name="connsiteY8" fmla="*/ 151327 h 1886755"/>
                <a:gd name="connsiteX9" fmla="*/ 199622 w 1558344"/>
                <a:gd name="connsiteY9" fmla="*/ 151327 h 1886755"/>
                <a:gd name="connsiteX10" fmla="*/ 199622 w 1558344"/>
                <a:gd name="connsiteY10" fmla="*/ 193183 h 1886755"/>
                <a:gd name="connsiteX11" fmla="*/ 222161 w 1558344"/>
                <a:gd name="connsiteY11" fmla="*/ 193183 h 1886755"/>
                <a:gd name="connsiteX12" fmla="*/ 222161 w 1558344"/>
                <a:gd name="connsiteY12" fmla="*/ 222161 h 1886755"/>
                <a:gd name="connsiteX13" fmla="*/ 276896 w 1558344"/>
                <a:gd name="connsiteY13" fmla="*/ 222161 h 1886755"/>
                <a:gd name="connsiteX14" fmla="*/ 276896 w 1558344"/>
                <a:gd name="connsiteY14" fmla="*/ 247918 h 1886755"/>
                <a:gd name="connsiteX15" fmla="*/ 312313 w 1558344"/>
                <a:gd name="connsiteY15" fmla="*/ 247918 h 1886755"/>
                <a:gd name="connsiteX16" fmla="*/ 312313 w 1558344"/>
                <a:gd name="connsiteY16" fmla="*/ 296214 h 1886755"/>
                <a:gd name="connsiteX17" fmla="*/ 347730 w 1558344"/>
                <a:gd name="connsiteY17" fmla="*/ 296214 h 1886755"/>
                <a:gd name="connsiteX18" fmla="*/ 347730 w 1558344"/>
                <a:gd name="connsiteY18" fmla="*/ 296214 h 1886755"/>
                <a:gd name="connsiteX19" fmla="*/ 347730 w 1558344"/>
                <a:gd name="connsiteY19" fmla="*/ 318752 h 1886755"/>
                <a:gd name="connsiteX20" fmla="*/ 360608 w 1558344"/>
                <a:gd name="connsiteY20" fmla="*/ 318752 h 1886755"/>
                <a:gd name="connsiteX21" fmla="*/ 360608 w 1558344"/>
                <a:gd name="connsiteY21" fmla="*/ 367048 h 1886755"/>
                <a:gd name="connsiteX22" fmla="*/ 396025 w 1558344"/>
                <a:gd name="connsiteY22" fmla="*/ 367048 h 1886755"/>
                <a:gd name="connsiteX23" fmla="*/ 396025 w 1558344"/>
                <a:gd name="connsiteY23" fmla="*/ 382851 h 1886755"/>
                <a:gd name="connsiteX24" fmla="*/ 412124 w 1558344"/>
                <a:gd name="connsiteY24" fmla="*/ 383147 h 1886755"/>
                <a:gd name="connsiteX25" fmla="*/ 412124 w 1558344"/>
                <a:gd name="connsiteY25" fmla="*/ 444321 h 1886755"/>
                <a:gd name="connsiteX26" fmla="*/ 425003 w 1558344"/>
                <a:gd name="connsiteY26" fmla="*/ 444321 h 1886755"/>
                <a:gd name="connsiteX27" fmla="*/ 425003 w 1558344"/>
                <a:gd name="connsiteY27" fmla="*/ 492617 h 1886755"/>
                <a:gd name="connsiteX28" fmla="*/ 425003 w 1558344"/>
                <a:gd name="connsiteY28" fmla="*/ 492617 h 1886755"/>
                <a:gd name="connsiteX29" fmla="*/ 425296 w 1558344"/>
                <a:gd name="connsiteY29" fmla="*/ 520004 h 1886755"/>
                <a:gd name="connsiteX30" fmla="*/ 453980 w 1558344"/>
                <a:gd name="connsiteY30" fmla="*/ 521594 h 1886755"/>
                <a:gd name="connsiteX31" fmla="*/ 453980 w 1558344"/>
                <a:gd name="connsiteY31" fmla="*/ 553792 h 1886755"/>
                <a:gd name="connsiteX32" fmla="*/ 534473 w 1558344"/>
                <a:gd name="connsiteY32" fmla="*/ 553792 h 1886755"/>
                <a:gd name="connsiteX33" fmla="*/ 534473 w 1558344"/>
                <a:gd name="connsiteY33" fmla="*/ 598868 h 1886755"/>
                <a:gd name="connsiteX34" fmla="*/ 534473 w 1558344"/>
                <a:gd name="connsiteY34" fmla="*/ 631065 h 1886755"/>
                <a:gd name="connsiteX35" fmla="*/ 557011 w 1558344"/>
                <a:gd name="connsiteY35" fmla="*/ 631065 h 1886755"/>
                <a:gd name="connsiteX36" fmla="*/ 557011 w 1558344"/>
                <a:gd name="connsiteY36" fmla="*/ 660042 h 1886755"/>
                <a:gd name="connsiteX37" fmla="*/ 582769 w 1558344"/>
                <a:gd name="connsiteY37" fmla="*/ 660042 h 1886755"/>
                <a:gd name="connsiteX38" fmla="*/ 582769 w 1558344"/>
                <a:gd name="connsiteY38" fmla="*/ 672921 h 1886755"/>
                <a:gd name="connsiteX39" fmla="*/ 602087 w 1558344"/>
                <a:gd name="connsiteY39" fmla="*/ 672921 h 1886755"/>
                <a:gd name="connsiteX40" fmla="*/ 602087 w 1558344"/>
                <a:gd name="connsiteY40" fmla="*/ 711558 h 1886755"/>
                <a:gd name="connsiteX41" fmla="*/ 653603 w 1558344"/>
                <a:gd name="connsiteY41" fmla="*/ 711558 h 1886755"/>
                <a:gd name="connsiteX42" fmla="*/ 653603 w 1558344"/>
                <a:gd name="connsiteY42" fmla="*/ 753414 h 1886755"/>
                <a:gd name="connsiteX43" fmla="*/ 669701 w 1558344"/>
                <a:gd name="connsiteY43" fmla="*/ 753414 h 1886755"/>
                <a:gd name="connsiteX44" fmla="*/ 669701 w 1558344"/>
                <a:gd name="connsiteY44" fmla="*/ 782392 h 1886755"/>
                <a:gd name="connsiteX45" fmla="*/ 689020 w 1558344"/>
                <a:gd name="connsiteY45" fmla="*/ 782392 h 1886755"/>
                <a:gd name="connsiteX46" fmla="*/ 689020 w 1558344"/>
                <a:gd name="connsiteY46" fmla="*/ 817809 h 1886755"/>
                <a:gd name="connsiteX47" fmla="*/ 705118 w 1558344"/>
                <a:gd name="connsiteY47" fmla="*/ 817809 h 1886755"/>
                <a:gd name="connsiteX48" fmla="*/ 705118 w 1558344"/>
                <a:gd name="connsiteY48" fmla="*/ 850006 h 1886755"/>
                <a:gd name="connsiteX49" fmla="*/ 740535 w 1558344"/>
                <a:gd name="connsiteY49" fmla="*/ 850006 h 1886755"/>
                <a:gd name="connsiteX50" fmla="*/ 740535 w 1558344"/>
                <a:gd name="connsiteY50" fmla="*/ 904741 h 1886755"/>
                <a:gd name="connsiteX51" fmla="*/ 740535 w 1558344"/>
                <a:gd name="connsiteY51" fmla="*/ 904741 h 1886755"/>
                <a:gd name="connsiteX52" fmla="*/ 740535 w 1558344"/>
                <a:gd name="connsiteY52" fmla="*/ 946597 h 1886755"/>
                <a:gd name="connsiteX53" fmla="*/ 782392 w 1558344"/>
                <a:gd name="connsiteY53" fmla="*/ 946597 h 1886755"/>
                <a:gd name="connsiteX54" fmla="*/ 782392 w 1558344"/>
                <a:gd name="connsiteY54" fmla="*/ 1017431 h 1886755"/>
                <a:gd name="connsiteX55" fmla="*/ 801710 w 1558344"/>
                <a:gd name="connsiteY55" fmla="*/ 1017431 h 1886755"/>
                <a:gd name="connsiteX56" fmla="*/ 801710 w 1558344"/>
                <a:gd name="connsiteY56" fmla="*/ 1036749 h 1886755"/>
                <a:gd name="connsiteX57" fmla="*/ 808149 w 1558344"/>
                <a:gd name="connsiteY57" fmla="*/ 1036749 h 1886755"/>
                <a:gd name="connsiteX58" fmla="*/ 808149 w 1558344"/>
                <a:gd name="connsiteY58" fmla="*/ 1081825 h 1886755"/>
                <a:gd name="connsiteX59" fmla="*/ 827468 w 1558344"/>
                <a:gd name="connsiteY59" fmla="*/ 1081825 h 1886755"/>
                <a:gd name="connsiteX60" fmla="*/ 827468 w 1558344"/>
                <a:gd name="connsiteY60" fmla="*/ 1130121 h 1886755"/>
                <a:gd name="connsiteX61" fmla="*/ 859665 w 1558344"/>
                <a:gd name="connsiteY61" fmla="*/ 1130121 h 1886755"/>
                <a:gd name="connsiteX62" fmla="*/ 859665 w 1558344"/>
                <a:gd name="connsiteY62" fmla="*/ 1175197 h 1886755"/>
                <a:gd name="connsiteX63" fmla="*/ 878983 w 1558344"/>
                <a:gd name="connsiteY63" fmla="*/ 1175197 h 1886755"/>
                <a:gd name="connsiteX64" fmla="*/ 878983 w 1558344"/>
                <a:gd name="connsiteY64" fmla="*/ 1220273 h 1886755"/>
                <a:gd name="connsiteX65" fmla="*/ 907961 w 1558344"/>
                <a:gd name="connsiteY65" fmla="*/ 1220273 h 1886755"/>
                <a:gd name="connsiteX66" fmla="*/ 907961 w 1558344"/>
                <a:gd name="connsiteY66" fmla="*/ 1252471 h 1886755"/>
                <a:gd name="connsiteX67" fmla="*/ 930499 w 1558344"/>
                <a:gd name="connsiteY67" fmla="*/ 1252471 h 1886755"/>
                <a:gd name="connsiteX68" fmla="*/ 930499 w 1558344"/>
                <a:gd name="connsiteY68" fmla="*/ 1300766 h 1886755"/>
                <a:gd name="connsiteX69" fmla="*/ 953037 w 1558344"/>
                <a:gd name="connsiteY69" fmla="*/ 1300766 h 1886755"/>
                <a:gd name="connsiteX70" fmla="*/ 953037 w 1558344"/>
                <a:gd name="connsiteY70" fmla="*/ 1313645 h 1886755"/>
                <a:gd name="connsiteX71" fmla="*/ 953037 w 1558344"/>
                <a:gd name="connsiteY71" fmla="*/ 1313645 h 1886755"/>
                <a:gd name="connsiteX72" fmla="*/ 965581 w 1558344"/>
                <a:gd name="connsiteY72" fmla="*/ 1351026 h 1886755"/>
                <a:gd name="connsiteX73" fmla="*/ 988454 w 1558344"/>
                <a:gd name="connsiteY73" fmla="*/ 1349062 h 1886755"/>
                <a:gd name="connsiteX74" fmla="*/ 988454 w 1558344"/>
                <a:gd name="connsiteY74" fmla="*/ 1368380 h 1886755"/>
                <a:gd name="connsiteX75" fmla="*/ 1020651 w 1558344"/>
                <a:gd name="connsiteY75" fmla="*/ 1368380 h 1886755"/>
                <a:gd name="connsiteX76" fmla="*/ 1020651 w 1558344"/>
                <a:gd name="connsiteY76" fmla="*/ 1419896 h 1886755"/>
                <a:gd name="connsiteX77" fmla="*/ 1072166 w 1558344"/>
                <a:gd name="connsiteY77" fmla="*/ 1419896 h 1886755"/>
                <a:gd name="connsiteX78" fmla="*/ 1072166 w 1558344"/>
                <a:gd name="connsiteY78" fmla="*/ 1439214 h 1886755"/>
                <a:gd name="connsiteX79" fmla="*/ 1091484 w 1558344"/>
                <a:gd name="connsiteY79" fmla="*/ 1439214 h 1886755"/>
                <a:gd name="connsiteX80" fmla="*/ 1091484 w 1558344"/>
                <a:gd name="connsiteY80" fmla="*/ 1497169 h 1886755"/>
                <a:gd name="connsiteX81" fmla="*/ 1136561 w 1558344"/>
                <a:gd name="connsiteY81" fmla="*/ 1497169 h 1886755"/>
                <a:gd name="connsiteX82" fmla="*/ 1136561 w 1558344"/>
                <a:gd name="connsiteY82" fmla="*/ 1497169 h 1886755"/>
                <a:gd name="connsiteX83" fmla="*/ 1159099 w 1558344"/>
                <a:gd name="connsiteY83" fmla="*/ 1519707 h 1886755"/>
                <a:gd name="connsiteX84" fmla="*/ 1159099 w 1558344"/>
                <a:gd name="connsiteY84" fmla="*/ 1600200 h 1886755"/>
                <a:gd name="connsiteX85" fmla="*/ 1226713 w 1558344"/>
                <a:gd name="connsiteY85" fmla="*/ 1600200 h 1886755"/>
                <a:gd name="connsiteX86" fmla="*/ 1226713 w 1558344"/>
                <a:gd name="connsiteY86" fmla="*/ 1635617 h 1886755"/>
                <a:gd name="connsiteX87" fmla="*/ 1278228 w 1558344"/>
                <a:gd name="connsiteY87" fmla="*/ 1635617 h 1886755"/>
                <a:gd name="connsiteX88" fmla="*/ 1278228 w 1558344"/>
                <a:gd name="connsiteY88" fmla="*/ 1658155 h 1886755"/>
                <a:gd name="connsiteX89" fmla="*/ 1313645 w 1558344"/>
                <a:gd name="connsiteY89" fmla="*/ 1658155 h 1886755"/>
                <a:gd name="connsiteX90" fmla="*/ 1313645 w 1558344"/>
                <a:gd name="connsiteY90" fmla="*/ 1700011 h 1886755"/>
                <a:gd name="connsiteX91" fmla="*/ 1329744 w 1558344"/>
                <a:gd name="connsiteY91" fmla="*/ 1700011 h 1886755"/>
                <a:gd name="connsiteX92" fmla="*/ 1329744 w 1558344"/>
                <a:gd name="connsiteY92" fmla="*/ 1745087 h 1886755"/>
                <a:gd name="connsiteX93" fmla="*/ 1400577 w 1558344"/>
                <a:gd name="connsiteY93" fmla="*/ 1745087 h 1886755"/>
                <a:gd name="connsiteX94" fmla="*/ 1400577 w 1558344"/>
                <a:gd name="connsiteY94" fmla="*/ 1793383 h 1886755"/>
                <a:gd name="connsiteX95" fmla="*/ 1423115 w 1558344"/>
                <a:gd name="connsiteY95" fmla="*/ 1793383 h 1886755"/>
                <a:gd name="connsiteX96" fmla="*/ 1423115 w 1558344"/>
                <a:gd name="connsiteY96" fmla="*/ 1838459 h 1886755"/>
                <a:gd name="connsiteX97" fmla="*/ 1448873 w 1558344"/>
                <a:gd name="connsiteY97" fmla="*/ 1838459 h 1886755"/>
                <a:gd name="connsiteX98" fmla="*/ 1448873 w 1558344"/>
                <a:gd name="connsiteY98" fmla="*/ 1886755 h 1886755"/>
                <a:gd name="connsiteX99" fmla="*/ 1558344 w 1558344"/>
                <a:gd name="connsiteY99" fmla="*/ 1886755 h 1886755"/>
                <a:gd name="connsiteX0" fmla="*/ 0 w 1558344"/>
                <a:gd name="connsiteY0" fmla="*/ 0 h 1886755"/>
                <a:gd name="connsiteX1" fmla="*/ 74053 w 1558344"/>
                <a:gd name="connsiteY1" fmla="*/ 0 h 1886755"/>
                <a:gd name="connsiteX2" fmla="*/ 74053 w 1558344"/>
                <a:gd name="connsiteY2" fmla="*/ 28978 h 1886755"/>
                <a:gd name="connsiteX3" fmla="*/ 99811 w 1558344"/>
                <a:gd name="connsiteY3" fmla="*/ 28978 h 1886755"/>
                <a:gd name="connsiteX4" fmla="*/ 99811 w 1558344"/>
                <a:gd name="connsiteY4" fmla="*/ 57955 h 1886755"/>
                <a:gd name="connsiteX5" fmla="*/ 141668 w 1558344"/>
                <a:gd name="connsiteY5" fmla="*/ 57955 h 1886755"/>
                <a:gd name="connsiteX6" fmla="*/ 141668 w 1558344"/>
                <a:gd name="connsiteY6" fmla="*/ 90152 h 1886755"/>
                <a:gd name="connsiteX7" fmla="*/ 167425 w 1558344"/>
                <a:gd name="connsiteY7" fmla="*/ 90152 h 1886755"/>
                <a:gd name="connsiteX8" fmla="*/ 167425 w 1558344"/>
                <a:gd name="connsiteY8" fmla="*/ 151327 h 1886755"/>
                <a:gd name="connsiteX9" fmla="*/ 199622 w 1558344"/>
                <a:gd name="connsiteY9" fmla="*/ 151327 h 1886755"/>
                <a:gd name="connsiteX10" fmla="*/ 199622 w 1558344"/>
                <a:gd name="connsiteY10" fmla="*/ 193183 h 1886755"/>
                <a:gd name="connsiteX11" fmla="*/ 222161 w 1558344"/>
                <a:gd name="connsiteY11" fmla="*/ 193183 h 1886755"/>
                <a:gd name="connsiteX12" fmla="*/ 222161 w 1558344"/>
                <a:gd name="connsiteY12" fmla="*/ 222161 h 1886755"/>
                <a:gd name="connsiteX13" fmla="*/ 276896 w 1558344"/>
                <a:gd name="connsiteY13" fmla="*/ 222161 h 1886755"/>
                <a:gd name="connsiteX14" fmla="*/ 276896 w 1558344"/>
                <a:gd name="connsiteY14" fmla="*/ 247918 h 1886755"/>
                <a:gd name="connsiteX15" fmla="*/ 312313 w 1558344"/>
                <a:gd name="connsiteY15" fmla="*/ 247918 h 1886755"/>
                <a:gd name="connsiteX16" fmla="*/ 312313 w 1558344"/>
                <a:gd name="connsiteY16" fmla="*/ 296214 h 1886755"/>
                <a:gd name="connsiteX17" fmla="*/ 347730 w 1558344"/>
                <a:gd name="connsiteY17" fmla="*/ 296214 h 1886755"/>
                <a:gd name="connsiteX18" fmla="*/ 347730 w 1558344"/>
                <a:gd name="connsiteY18" fmla="*/ 296214 h 1886755"/>
                <a:gd name="connsiteX19" fmla="*/ 347730 w 1558344"/>
                <a:gd name="connsiteY19" fmla="*/ 318752 h 1886755"/>
                <a:gd name="connsiteX20" fmla="*/ 360608 w 1558344"/>
                <a:gd name="connsiteY20" fmla="*/ 318752 h 1886755"/>
                <a:gd name="connsiteX21" fmla="*/ 360608 w 1558344"/>
                <a:gd name="connsiteY21" fmla="*/ 367048 h 1886755"/>
                <a:gd name="connsiteX22" fmla="*/ 396025 w 1558344"/>
                <a:gd name="connsiteY22" fmla="*/ 367048 h 1886755"/>
                <a:gd name="connsiteX23" fmla="*/ 396025 w 1558344"/>
                <a:gd name="connsiteY23" fmla="*/ 382851 h 1886755"/>
                <a:gd name="connsiteX24" fmla="*/ 412124 w 1558344"/>
                <a:gd name="connsiteY24" fmla="*/ 383147 h 1886755"/>
                <a:gd name="connsiteX25" fmla="*/ 412124 w 1558344"/>
                <a:gd name="connsiteY25" fmla="*/ 444321 h 1886755"/>
                <a:gd name="connsiteX26" fmla="*/ 425003 w 1558344"/>
                <a:gd name="connsiteY26" fmla="*/ 444321 h 1886755"/>
                <a:gd name="connsiteX27" fmla="*/ 425003 w 1558344"/>
                <a:gd name="connsiteY27" fmla="*/ 492617 h 1886755"/>
                <a:gd name="connsiteX28" fmla="*/ 425003 w 1558344"/>
                <a:gd name="connsiteY28" fmla="*/ 492617 h 1886755"/>
                <a:gd name="connsiteX29" fmla="*/ 425296 w 1558344"/>
                <a:gd name="connsiteY29" fmla="*/ 520004 h 1886755"/>
                <a:gd name="connsiteX30" fmla="*/ 453980 w 1558344"/>
                <a:gd name="connsiteY30" fmla="*/ 521594 h 1886755"/>
                <a:gd name="connsiteX31" fmla="*/ 453980 w 1558344"/>
                <a:gd name="connsiteY31" fmla="*/ 553792 h 1886755"/>
                <a:gd name="connsiteX32" fmla="*/ 534473 w 1558344"/>
                <a:gd name="connsiteY32" fmla="*/ 553792 h 1886755"/>
                <a:gd name="connsiteX33" fmla="*/ 534473 w 1558344"/>
                <a:gd name="connsiteY33" fmla="*/ 598868 h 1886755"/>
                <a:gd name="connsiteX34" fmla="*/ 534473 w 1558344"/>
                <a:gd name="connsiteY34" fmla="*/ 631065 h 1886755"/>
                <a:gd name="connsiteX35" fmla="*/ 557011 w 1558344"/>
                <a:gd name="connsiteY35" fmla="*/ 631065 h 1886755"/>
                <a:gd name="connsiteX36" fmla="*/ 557011 w 1558344"/>
                <a:gd name="connsiteY36" fmla="*/ 660042 h 1886755"/>
                <a:gd name="connsiteX37" fmla="*/ 582769 w 1558344"/>
                <a:gd name="connsiteY37" fmla="*/ 660042 h 1886755"/>
                <a:gd name="connsiteX38" fmla="*/ 582769 w 1558344"/>
                <a:gd name="connsiteY38" fmla="*/ 672921 h 1886755"/>
                <a:gd name="connsiteX39" fmla="*/ 602087 w 1558344"/>
                <a:gd name="connsiteY39" fmla="*/ 672921 h 1886755"/>
                <a:gd name="connsiteX40" fmla="*/ 602087 w 1558344"/>
                <a:gd name="connsiteY40" fmla="*/ 711558 h 1886755"/>
                <a:gd name="connsiteX41" fmla="*/ 653603 w 1558344"/>
                <a:gd name="connsiteY41" fmla="*/ 711558 h 1886755"/>
                <a:gd name="connsiteX42" fmla="*/ 653603 w 1558344"/>
                <a:gd name="connsiteY42" fmla="*/ 753414 h 1886755"/>
                <a:gd name="connsiteX43" fmla="*/ 669701 w 1558344"/>
                <a:gd name="connsiteY43" fmla="*/ 753414 h 1886755"/>
                <a:gd name="connsiteX44" fmla="*/ 669701 w 1558344"/>
                <a:gd name="connsiteY44" fmla="*/ 782392 h 1886755"/>
                <a:gd name="connsiteX45" fmla="*/ 689020 w 1558344"/>
                <a:gd name="connsiteY45" fmla="*/ 782392 h 1886755"/>
                <a:gd name="connsiteX46" fmla="*/ 689020 w 1558344"/>
                <a:gd name="connsiteY46" fmla="*/ 817809 h 1886755"/>
                <a:gd name="connsiteX47" fmla="*/ 705118 w 1558344"/>
                <a:gd name="connsiteY47" fmla="*/ 817809 h 1886755"/>
                <a:gd name="connsiteX48" fmla="*/ 705118 w 1558344"/>
                <a:gd name="connsiteY48" fmla="*/ 850006 h 1886755"/>
                <a:gd name="connsiteX49" fmla="*/ 740535 w 1558344"/>
                <a:gd name="connsiteY49" fmla="*/ 850006 h 1886755"/>
                <a:gd name="connsiteX50" fmla="*/ 740535 w 1558344"/>
                <a:gd name="connsiteY50" fmla="*/ 904741 h 1886755"/>
                <a:gd name="connsiteX51" fmla="*/ 740535 w 1558344"/>
                <a:gd name="connsiteY51" fmla="*/ 904741 h 1886755"/>
                <a:gd name="connsiteX52" fmla="*/ 740535 w 1558344"/>
                <a:gd name="connsiteY52" fmla="*/ 946597 h 1886755"/>
                <a:gd name="connsiteX53" fmla="*/ 782392 w 1558344"/>
                <a:gd name="connsiteY53" fmla="*/ 946597 h 1886755"/>
                <a:gd name="connsiteX54" fmla="*/ 782392 w 1558344"/>
                <a:gd name="connsiteY54" fmla="*/ 1017431 h 1886755"/>
                <a:gd name="connsiteX55" fmla="*/ 801710 w 1558344"/>
                <a:gd name="connsiteY55" fmla="*/ 1017431 h 1886755"/>
                <a:gd name="connsiteX56" fmla="*/ 801710 w 1558344"/>
                <a:gd name="connsiteY56" fmla="*/ 1036749 h 1886755"/>
                <a:gd name="connsiteX57" fmla="*/ 808149 w 1558344"/>
                <a:gd name="connsiteY57" fmla="*/ 1036749 h 1886755"/>
                <a:gd name="connsiteX58" fmla="*/ 808149 w 1558344"/>
                <a:gd name="connsiteY58" fmla="*/ 1081825 h 1886755"/>
                <a:gd name="connsiteX59" fmla="*/ 827468 w 1558344"/>
                <a:gd name="connsiteY59" fmla="*/ 1081825 h 1886755"/>
                <a:gd name="connsiteX60" fmla="*/ 827468 w 1558344"/>
                <a:gd name="connsiteY60" fmla="*/ 1130121 h 1886755"/>
                <a:gd name="connsiteX61" fmla="*/ 859665 w 1558344"/>
                <a:gd name="connsiteY61" fmla="*/ 1130121 h 1886755"/>
                <a:gd name="connsiteX62" fmla="*/ 859665 w 1558344"/>
                <a:gd name="connsiteY62" fmla="*/ 1175197 h 1886755"/>
                <a:gd name="connsiteX63" fmla="*/ 878983 w 1558344"/>
                <a:gd name="connsiteY63" fmla="*/ 1175197 h 1886755"/>
                <a:gd name="connsiteX64" fmla="*/ 878983 w 1558344"/>
                <a:gd name="connsiteY64" fmla="*/ 1220273 h 1886755"/>
                <a:gd name="connsiteX65" fmla="*/ 907961 w 1558344"/>
                <a:gd name="connsiteY65" fmla="*/ 1220273 h 1886755"/>
                <a:gd name="connsiteX66" fmla="*/ 907961 w 1558344"/>
                <a:gd name="connsiteY66" fmla="*/ 1252471 h 1886755"/>
                <a:gd name="connsiteX67" fmla="*/ 930499 w 1558344"/>
                <a:gd name="connsiteY67" fmla="*/ 1252471 h 1886755"/>
                <a:gd name="connsiteX68" fmla="*/ 930499 w 1558344"/>
                <a:gd name="connsiteY68" fmla="*/ 1300766 h 1886755"/>
                <a:gd name="connsiteX69" fmla="*/ 953037 w 1558344"/>
                <a:gd name="connsiteY69" fmla="*/ 1300766 h 1886755"/>
                <a:gd name="connsiteX70" fmla="*/ 953037 w 1558344"/>
                <a:gd name="connsiteY70" fmla="*/ 1313645 h 1886755"/>
                <a:gd name="connsiteX71" fmla="*/ 953037 w 1558344"/>
                <a:gd name="connsiteY71" fmla="*/ 1313645 h 1886755"/>
                <a:gd name="connsiteX72" fmla="*/ 952034 w 1558344"/>
                <a:gd name="connsiteY72" fmla="*/ 1344253 h 1886755"/>
                <a:gd name="connsiteX73" fmla="*/ 988454 w 1558344"/>
                <a:gd name="connsiteY73" fmla="*/ 1349062 h 1886755"/>
                <a:gd name="connsiteX74" fmla="*/ 988454 w 1558344"/>
                <a:gd name="connsiteY74" fmla="*/ 1368380 h 1886755"/>
                <a:gd name="connsiteX75" fmla="*/ 1020651 w 1558344"/>
                <a:gd name="connsiteY75" fmla="*/ 1368380 h 1886755"/>
                <a:gd name="connsiteX76" fmla="*/ 1020651 w 1558344"/>
                <a:gd name="connsiteY76" fmla="*/ 1419896 h 1886755"/>
                <a:gd name="connsiteX77" fmla="*/ 1072166 w 1558344"/>
                <a:gd name="connsiteY77" fmla="*/ 1419896 h 1886755"/>
                <a:gd name="connsiteX78" fmla="*/ 1072166 w 1558344"/>
                <a:gd name="connsiteY78" fmla="*/ 1439214 h 1886755"/>
                <a:gd name="connsiteX79" fmla="*/ 1091484 w 1558344"/>
                <a:gd name="connsiteY79" fmla="*/ 1439214 h 1886755"/>
                <a:gd name="connsiteX80" fmla="*/ 1091484 w 1558344"/>
                <a:gd name="connsiteY80" fmla="*/ 1497169 h 1886755"/>
                <a:gd name="connsiteX81" fmla="*/ 1136561 w 1558344"/>
                <a:gd name="connsiteY81" fmla="*/ 1497169 h 1886755"/>
                <a:gd name="connsiteX82" fmla="*/ 1136561 w 1558344"/>
                <a:gd name="connsiteY82" fmla="*/ 1497169 h 1886755"/>
                <a:gd name="connsiteX83" fmla="*/ 1159099 w 1558344"/>
                <a:gd name="connsiteY83" fmla="*/ 1519707 h 1886755"/>
                <a:gd name="connsiteX84" fmla="*/ 1159099 w 1558344"/>
                <a:gd name="connsiteY84" fmla="*/ 1600200 h 1886755"/>
                <a:gd name="connsiteX85" fmla="*/ 1226713 w 1558344"/>
                <a:gd name="connsiteY85" fmla="*/ 1600200 h 1886755"/>
                <a:gd name="connsiteX86" fmla="*/ 1226713 w 1558344"/>
                <a:gd name="connsiteY86" fmla="*/ 1635617 h 1886755"/>
                <a:gd name="connsiteX87" fmla="*/ 1278228 w 1558344"/>
                <a:gd name="connsiteY87" fmla="*/ 1635617 h 1886755"/>
                <a:gd name="connsiteX88" fmla="*/ 1278228 w 1558344"/>
                <a:gd name="connsiteY88" fmla="*/ 1658155 h 1886755"/>
                <a:gd name="connsiteX89" fmla="*/ 1313645 w 1558344"/>
                <a:gd name="connsiteY89" fmla="*/ 1658155 h 1886755"/>
                <a:gd name="connsiteX90" fmla="*/ 1313645 w 1558344"/>
                <a:gd name="connsiteY90" fmla="*/ 1700011 h 1886755"/>
                <a:gd name="connsiteX91" fmla="*/ 1329744 w 1558344"/>
                <a:gd name="connsiteY91" fmla="*/ 1700011 h 1886755"/>
                <a:gd name="connsiteX92" fmla="*/ 1329744 w 1558344"/>
                <a:gd name="connsiteY92" fmla="*/ 1745087 h 1886755"/>
                <a:gd name="connsiteX93" fmla="*/ 1400577 w 1558344"/>
                <a:gd name="connsiteY93" fmla="*/ 1745087 h 1886755"/>
                <a:gd name="connsiteX94" fmla="*/ 1400577 w 1558344"/>
                <a:gd name="connsiteY94" fmla="*/ 1793383 h 1886755"/>
                <a:gd name="connsiteX95" fmla="*/ 1423115 w 1558344"/>
                <a:gd name="connsiteY95" fmla="*/ 1793383 h 1886755"/>
                <a:gd name="connsiteX96" fmla="*/ 1423115 w 1558344"/>
                <a:gd name="connsiteY96" fmla="*/ 1838459 h 1886755"/>
                <a:gd name="connsiteX97" fmla="*/ 1448873 w 1558344"/>
                <a:gd name="connsiteY97" fmla="*/ 1838459 h 1886755"/>
                <a:gd name="connsiteX98" fmla="*/ 1448873 w 1558344"/>
                <a:gd name="connsiteY98" fmla="*/ 1886755 h 1886755"/>
                <a:gd name="connsiteX99" fmla="*/ 1558344 w 1558344"/>
                <a:gd name="connsiteY99" fmla="*/ 1886755 h 1886755"/>
                <a:gd name="connsiteX0" fmla="*/ 0 w 1558344"/>
                <a:gd name="connsiteY0" fmla="*/ 0 h 1886755"/>
                <a:gd name="connsiteX1" fmla="*/ 74053 w 1558344"/>
                <a:gd name="connsiteY1" fmla="*/ 0 h 1886755"/>
                <a:gd name="connsiteX2" fmla="*/ 74053 w 1558344"/>
                <a:gd name="connsiteY2" fmla="*/ 28978 h 1886755"/>
                <a:gd name="connsiteX3" fmla="*/ 99811 w 1558344"/>
                <a:gd name="connsiteY3" fmla="*/ 28978 h 1886755"/>
                <a:gd name="connsiteX4" fmla="*/ 99811 w 1558344"/>
                <a:gd name="connsiteY4" fmla="*/ 57955 h 1886755"/>
                <a:gd name="connsiteX5" fmla="*/ 141668 w 1558344"/>
                <a:gd name="connsiteY5" fmla="*/ 57955 h 1886755"/>
                <a:gd name="connsiteX6" fmla="*/ 141668 w 1558344"/>
                <a:gd name="connsiteY6" fmla="*/ 90152 h 1886755"/>
                <a:gd name="connsiteX7" fmla="*/ 167425 w 1558344"/>
                <a:gd name="connsiteY7" fmla="*/ 90152 h 1886755"/>
                <a:gd name="connsiteX8" fmla="*/ 167425 w 1558344"/>
                <a:gd name="connsiteY8" fmla="*/ 151327 h 1886755"/>
                <a:gd name="connsiteX9" fmla="*/ 199622 w 1558344"/>
                <a:gd name="connsiteY9" fmla="*/ 151327 h 1886755"/>
                <a:gd name="connsiteX10" fmla="*/ 199622 w 1558344"/>
                <a:gd name="connsiteY10" fmla="*/ 193183 h 1886755"/>
                <a:gd name="connsiteX11" fmla="*/ 222161 w 1558344"/>
                <a:gd name="connsiteY11" fmla="*/ 193183 h 1886755"/>
                <a:gd name="connsiteX12" fmla="*/ 222161 w 1558344"/>
                <a:gd name="connsiteY12" fmla="*/ 222161 h 1886755"/>
                <a:gd name="connsiteX13" fmla="*/ 276896 w 1558344"/>
                <a:gd name="connsiteY13" fmla="*/ 222161 h 1886755"/>
                <a:gd name="connsiteX14" fmla="*/ 276896 w 1558344"/>
                <a:gd name="connsiteY14" fmla="*/ 247918 h 1886755"/>
                <a:gd name="connsiteX15" fmla="*/ 312313 w 1558344"/>
                <a:gd name="connsiteY15" fmla="*/ 247918 h 1886755"/>
                <a:gd name="connsiteX16" fmla="*/ 312313 w 1558344"/>
                <a:gd name="connsiteY16" fmla="*/ 296214 h 1886755"/>
                <a:gd name="connsiteX17" fmla="*/ 347730 w 1558344"/>
                <a:gd name="connsiteY17" fmla="*/ 296214 h 1886755"/>
                <a:gd name="connsiteX18" fmla="*/ 347730 w 1558344"/>
                <a:gd name="connsiteY18" fmla="*/ 296214 h 1886755"/>
                <a:gd name="connsiteX19" fmla="*/ 347730 w 1558344"/>
                <a:gd name="connsiteY19" fmla="*/ 318752 h 1886755"/>
                <a:gd name="connsiteX20" fmla="*/ 360608 w 1558344"/>
                <a:gd name="connsiteY20" fmla="*/ 318752 h 1886755"/>
                <a:gd name="connsiteX21" fmla="*/ 360608 w 1558344"/>
                <a:gd name="connsiteY21" fmla="*/ 367048 h 1886755"/>
                <a:gd name="connsiteX22" fmla="*/ 396025 w 1558344"/>
                <a:gd name="connsiteY22" fmla="*/ 367048 h 1886755"/>
                <a:gd name="connsiteX23" fmla="*/ 396025 w 1558344"/>
                <a:gd name="connsiteY23" fmla="*/ 382851 h 1886755"/>
                <a:gd name="connsiteX24" fmla="*/ 412124 w 1558344"/>
                <a:gd name="connsiteY24" fmla="*/ 383147 h 1886755"/>
                <a:gd name="connsiteX25" fmla="*/ 412124 w 1558344"/>
                <a:gd name="connsiteY25" fmla="*/ 444321 h 1886755"/>
                <a:gd name="connsiteX26" fmla="*/ 425003 w 1558344"/>
                <a:gd name="connsiteY26" fmla="*/ 444321 h 1886755"/>
                <a:gd name="connsiteX27" fmla="*/ 425003 w 1558344"/>
                <a:gd name="connsiteY27" fmla="*/ 492617 h 1886755"/>
                <a:gd name="connsiteX28" fmla="*/ 425003 w 1558344"/>
                <a:gd name="connsiteY28" fmla="*/ 492617 h 1886755"/>
                <a:gd name="connsiteX29" fmla="*/ 425296 w 1558344"/>
                <a:gd name="connsiteY29" fmla="*/ 520004 h 1886755"/>
                <a:gd name="connsiteX30" fmla="*/ 453980 w 1558344"/>
                <a:gd name="connsiteY30" fmla="*/ 521594 h 1886755"/>
                <a:gd name="connsiteX31" fmla="*/ 453980 w 1558344"/>
                <a:gd name="connsiteY31" fmla="*/ 553792 h 1886755"/>
                <a:gd name="connsiteX32" fmla="*/ 534473 w 1558344"/>
                <a:gd name="connsiteY32" fmla="*/ 553792 h 1886755"/>
                <a:gd name="connsiteX33" fmla="*/ 534473 w 1558344"/>
                <a:gd name="connsiteY33" fmla="*/ 598868 h 1886755"/>
                <a:gd name="connsiteX34" fmla="*/ 534473 w 1558344"/>
                <a:gd name="connsiteY34" fmla="*/ 631065 h 1886755"/>
                <a:gd name="connsiteX35" fmla="*/ 557011 w 1558344"/>
                <a:gd name="connsiteY35" fmla="*/ 631065 h 1886755"/>
                <a:gd name="connsiteX36" fmla="*/ 557011 w 1558344"/>
                <a:gd name="connsiteY36" fmla="*/ 660042 h 1886755"/>
                <a:gd name="connsiteX37" fmla="*/ 582769 w 1558344"/>
                <a:gd name="connsiteY37" fmla="*/ 660042 h 1886755"/>
                <a:gd name="connsiteX38" fmla="*/ 582769 w 1558344"/>
                <a:gd name="connsiteY38" fmla="*/ 672921 h 1886755"/>
                <a:gd name="connsiteX39" fmla="*/ 602087 w 1558344"/>
                <a:gd name="connsiteY39" fmla="*/ 672921 h 1886755"/>
                <a:gd name="connsiteX40" fmla="*/ 602087 w 1558344"/>
                <a:gd name="connsiteY40" fmla="*/ 711558 h 1886755"/>
                <a:gd name="connsiteX41" fmla="*/ 653603 w 1558344"/>
                <a:gd name="connsiteY41" fmla="*/ 711558 h 1886755"/>
                <a:gd name="connsiteX42" fmla="*/ 653603 w 1558344"/>
                <a:gd name="connsiteY42" fmla="*/ 753414 h 1886755"/>
                <a:gd name="connsiteX43" fmla="*/ 669701 w 1558344"/>
                <a:gd name="connsiteY43" fmla="*/ 753414 h 1886755"/>
                <a:gd name="connsiteX44" fmla="*/ 669701 w 1558344"/>
                <a:gd name="connsiteY44" fmla="*/ 782392 h 1886755"/>
                <a:gd name="connsiteX45" fmla="*/ 689020 w 1558344"/>
                <a:gd name="connsiteY45" fmla="*/ 782392 h 1886755"/>
                <a:gd name="connsiteX46" fmla="*/ 689020 w 1558344"/>
                <a:gd name="connsiteY46" fmla="*/ 817809 h 1886755"/>
                <a:gd name="connsiteX47" fmla="*/ 705118 w 1558344"/>
                <a:gd name="connsiteY47" fmla="*/ 817809 h 1886755"/>
                <a:gd name="connsiteX48" fmla="*/ 705118 w 1558344"/>
                <a:gd name="connsiteY48" fmla="*/ 850006 h 1886755"/>
                <a:gd name="connsiteX49" fmla="*/ 740535 w 1558344"/>
                <a:gd name="connsiteY49" fmla="*/ 850006 h 1886755"/>
                <a:gd name="connsiteX50" fmla="*/ 740535 w 1558344"/>
                <a:gd name="connsiteY50" fmla="*/ 904741 h 1886755"/>
                <a:gd name="connsiteX51" fmla="*/ 740535 w 1558344"/>
                <a:gd name="connsiteY51" fmla="*/ 904741 h 1886755"/>
                <a:gd name="connsiteX52" fmla="*/ 740535 w 1558344"/>
                <a:gd name="connsiteY52" fmla="*/ 946597 h 1886755"/>
                <a:gd name="connsiteX53" fmla="*/ 782392 w 1558344"/>
                <a:gd name="connsiteY53" fmla="*/ 946597 h 1886755"/>
                <a:gd name="connsiteX54" fmla="*/ 782392 w 1558344"/>
                <a:gd name="connsiteY54" fmla="*/ 1017431 h 1886755"/>
                <a:gd name="connsiteX55" fmla="*/ 801710 w 1558344"/>
                <a:gd name="connsiteY55" fmla="*/ 1017431 h 1886755"/>
                <a:gd name="connsiteX56" fmla="*/ 801710 w 1558344"/>
                <a:gd name="connsiteY56" fmla="*/ 1036749 h 1886755"/>
                <a:gd name="connsiteX57" fmla="*/ 808149 w 1558344"/>
                <a:gd name="connsiteY57" fmla="*/ 1036749 h 1886755"/>
                <a:gd name="connsiteX58" fmla="*/ 808149 w 1558344"/>
                <a:gd name="connsiteY58" fmla="*/ 1081825 h 1886755"/>
                <a:gd name="connsiteX59" fmla="*/ 827468 w 1558344"/>
                <a:gd name="connsiteY59" fmla="*/ 1081825 h 1886755"/>
                <a:gd name="connsiteX60" fmla="*/ 827468 w 1558344"/>
                <a:gd name="connsiteY60" fmla="*/ 1130121 h 1886755"/>
                <a:gd name="connsiteX61" fmla="*/ 859665 w 1558344"/>
                <a:gd name="connsiteY61" fmla="*/ 1130121 h 1886755"/>
                <a:gd name="connsiteX62" fmla="*/ 859665 w 1558344"/>
                <a:gd name="connsiteY62" fmla="*/ 1175197 h 1886755"/>
                <a:gd name="connsiteX63" fmla="*/ 878983 w 1558344"/>
                <a:gd name="connsiteY63" fmla="*/ 1175197 h 1886755"/>
                <a:gd name="connsiteX64" fmla="*/ 878983 w 1558344"/>
                <a:gd name="connsiteY64" fmla="*/ 1220273 h 1886755"/>
                <a:gd name="connsiteX65" fmla="*/ 907961 w 1558344"/>
                <a:gd name="connsiteY65" fmla="*/ 1220273 h 1886755"/>
                <a:gd name="connsiteX66" fmla="*/ 907961 w 1558344"/>
                <a:gd name="connsiteY66" fmla="*/ 1252471 h 1886755"/>
                <a:gd name="connsiteX67" fmla="*/ 930499 w 1558344"/>
                <a:gd name="connsiteY67" fmla="*/ 1252471 h 1886755"/>
                <a:gd name="connsiteX68" fmla="*/ 930499 w 1558344"/>
                <a:gd name="connsiteY68" fmla="*/ 1300766 h 1886755"/>
                <a:gd name="connsiteX69" fmla="*/ 953037 w 1558344"/>
                <a:gd name="connsiteY69" fmla="*/ 1300766 h 1886755"/>
                <a:gd name="connsiteX70" fmla="*/ 953037 w 1558344"/>
                <a:gd name="connsiteY70" fmla="*/ 1313645 h 1886755"/>
                <a:gd name="connsiteX71" fmla="*/ 953037 w 1558344"/>
                <a:gd name="connsiteY71" fmla="*/ 1313645 h 1886755"/>
                <a:gd name="connsiteX72" fmla="*/ 954291 w 1558344"/>
                <a:gd name="connsiteY72" fmla="*/ 1348768 h 1886755"/>
                <a:gd name="connsiteX73" fmla="*/ 988454 w 1558344"/>
                <a:gd name="connsiteY73" fmla="*/ 1349062 h 1886755"/>
                <a:gd name="connsiteX74" fmla="*/ 988454 w 1558344"/>
                <a:gd name="connsiteY74" fmla="*/ 1368380 h 1886755"/>
                <a:gd name="connsiteX75" fmla="*/ 1020651 w 1558344"/>
                <a:gd name="connsiteY75" fmla="*/ 1368380 h 1886755"/>
                <a:gd name="connsiteX76" fmla="*/ 1020651 w 1558344"/>
                <a:gd name="connsiteY76" fmla="*/ 1419896 h 1886755"/>
                <a:gd name="connsiteX77" fmla="*/ 1072166 w 1558344"/>
                <a:gd name="connsiteY77" fmla="*/ 1419896 h 1886755"/>
                <a:gd name="connsiteX78" fmla="*/ 1072166 w 1558344"/>
                <a:gd name="connsiteY78" fmla="*/ 1439214 h 1886755"/>
                <a:gd name="connsiteX79" fmla="*/ 1091484 w 1558344"/>
                <a:gd name="connsiteY79" fmla="*/ 1439214 h 1886755"/>
                <a:gd name="connsiteX80" fmla="*/ 1091484 w 1558344"/>
                <a:gd name="connsiteY80" fmla="*/ 1497169 h 1886755"/>
                <a:gd name="connsiteX81" fmla="*/ 1136561 w 1558344"/>
                <a:gd name="connsiteY81" fmla="*/ 1497169 h 1886755"/>
                <a:gd name="connsiteX82" fmla="*/ 1136561 w 1558344"/>
                <a:gd name="connsiteY82" fmla="*/ 1497169 h 1886755"/>
                <a:gd name="connsiteX83" fmla="*/ 1159099 w 1558344"/>
                <a:gd name="connsiteY83" fmla="*/ 1519707 h 1886755"/>
                <a:gd name="connsiteX84" fmla="*/ 1159099 w 1558344"/>
                <a:gd name="connsiteY84" fmla="*/ 1600200 h 1886755"/>
                <a:gd name="connsiteX85" fmla="*/ 1226713 w 1558344"/>
                <a:gd name="connsiteY85" fmla="*/ 1600200 h 1886755"/>
                <a:gd name="connsiteX86" fmla="*/ 1226713 w 1558344"/>
                <a:gd name="connsiteY86" fmla="*/ 1635617 h 1886755"/>
                <a:gd name="connsiteX87" fmla="*/ 1278228 w 1558344"/>
                <a:gd name="connsiteY87" fmla="*/ 1635617 h 1886755"/>
                <a:gd name="connsiteX88" fmla="*/ 1278228 w 1558344"/>
                <a:gd name="connsiteY88" fmla="*/ 1658155 h 1886755"/>
                <a:gd name="connsiteX89" fmla="*/ 1313645 w 1558344"/>
                <a:gd name="connsiteY89" fmla="*/ 1658155 h 1886755"/>
                <a:gd name="connsiteX90" fmla="*/ 1313645 w 1558344"/>
                <a:gd name="connsiteY90" fmla="*/ 1700011 h 1886755"/>
                <a:gd name="connsiteX91" fmla="*/ 1329744 w 1558344"/>
                <a:gd name="connsiteY91" fmla="*/ 1700011 h 1886755"/>
                <a:gd name="connsiteX92" fmla="*/ 1329744 w 1558344"/>
                <a:gd name="connsiteY92" fmla="*/ 1745087 h 1886755"/>
                <a:gd name="connsiteX93" fmla="*/ 1400577 w 1558344"/>
                <a:gd name="connsiteY93" fmla="*/ 1745087 h 1886755"/>
                <a:gd name="connsiteX94" fmla="*/ 1400577 w 1558344"/>
                <a:gd name="connsiteY94" fmla="*/ 1793383 h 1886755"/>
                <a:gd name="connsiteX95" fmla="*/ 1423115 w 1558344"/>
                <a:gd name="connsiteY95" fmla="*/ 1793383 h 1886755"/>
                <a:gd name="connsiteX96" fmla="*/ 1423115 w 1558344"/>
                <a:gd name="connsiteY96" fmla="*/ 1838459 h 1886755"/>
                <a:gd name="connsiteX97" fmla="*/ 1448873 w 1558344"/>
                <a:gd name="connsiteY97" fmla="*/ 1838459 h 1886755"/>
                <a:gd name="connsiteX98" fmla="*/ 1448873 w 1558344"/>
                <a:gd name="connsiteY98" fmla="*/ 1886755 h 1886755"/>
                <a:gd name="connsiteX99" fmla="*/ 1558344 w 1558344"/>
                <a:gd name="connsiteY99" fmla="*/ 1886755 h 1886755"/>
                <a:gd name="connsiteX0" fmla="*/ 0 w 1558344"/>
                <a:gd name="connsiteY0" fmla="*/ 0 h 1886755"/>
                <a:gd name="connsiteX1" fmla="*/ 74053 w 1558344"/>
                <a:gd name="connsiteY1" fmla="*/ 0 h 1886755"/>
                <a:gd name="connsiteX2" fmla="*/ 74053 w 1558344"/>
                <a:gd name="connsiteY2" fmla="*/ 28978 h 1886755"/>
                <a:gd name="connsiteX3" fmla="*/ 99811 w 1558344"/>
                <a:gd name="connsiteY3" fmla="*/ 28978 h 1886755"/>
                <a:gd name="connsiteX4" fmla="*/ 99811 w 1558344"/>
                <a:gd name="connsiteY4" fmla="*/ 57955 h 1886755"/>
                <a:gd name="connsiteX5" fmla="*/ 141668 w 1558344"/>
                <a:gd name="connsiteY5" fmla="*/ 57955 h 1886755"/>
                <a:gd name="connsiteX6" fmla="*/ 141668 w 1558344"/>
                <a:gd name="connsiteY6" fmla="*/ 90152 h 1886755"/>
                <a:gd name="connsiteX7" fmla="*/ 167425 w 1558344"/>
                <a:gd name="connsiteY7" fmla="*/ 90152 h 1886755"/>
                <a:gd name="connsiteX8" fmla="*/ 167425 w 1558344"/>
                <a:gd name="connsiteY8" fmla="*/ 151327 h 1886755"/>
                <a:gd name="connsiteX9" fmla="*/ 199622 w 1558344"/>
                <a:gd name="connsiteY9" fmla="*/ 151327 h 1886755"/>
                <a:gd name="connsiteX10" fmla="*/ 199622 w 1558344"/>
                <a:gd name="connsiteY10" fmla="*/ 193183 h 1886755"/>
                <a:gd name="connsiteX11" fmla="*/ 222161 w 1558344"/>
                <a:gd name="connsiteY11" fmla="*/ 193183 h 1886755"/>
                <a:gd name="connsiteX12" fmla="*/ 222161 w 1558344"/>
                <a:gd name="connsiteY12" fmla="*/ 222161 h 1886755"/>
                <a:gd name="connsiteX13" fmla="*/ 276896 w 1558344"/>
                <a:gd name="connsiteY13" fmla="*/ 222161 h 1886755"/>
                <a:gd name="connsiteX14" fmla="*/ 276896 w 1558344"/>
                <a:gd name="connsiteY14" fmla="*/ 247918 h 1886755"/>
                <a:gd name="connsiteX15" fmla="*/ 312313 w 1558344"/>
                <a:gd name="connsiteY15" fmla="*/ 247918 h 1886755"/>
                <a:gd name="connsiteX16" fmla="*/ 312313 w 1558344"/>
                <a:gd name="connsiteY16" fmla="*/ 296214 h 1886755"/>
                <a:gd name="connsiteX17" fmla="*/ 347730 w 1558344"/>
                <a:gd name="connsiteY17" fmla="*/ 296214 h 1886755"/>
                <a:gd name="connsiteX18" fmla="*/ 347730 w 1558344"/>
                <a:gd name="connsiteY18" fmla="*/ 296214 h 1886755"/>
                <a:gd name="connsiteX19" fmla="*/ 347730 w 1558344"/>
                <a:gd name="connsiteY19" fmla="*/ 318752 h 1886755"/>
                <a:gd name="connsiteX20" fmla="*/ 360608 w 1558344"/>
                <a:gd name="connsiteY20" fmla="*/ 318752 h 1886755"/>
                <a:gd name="connsiteX21" fmla="*/ 360608 w 1558344"/>
                <a:gd name="connsiteY21" fmla="*/ 367048 h 1886755"/>
                <a:gd name="connsiteX22" fmla="*/ 396025 w 1558344"/>
                <a:gd name="connsiteY22" fmla="*/ 367048 h 1886755"/>
                <a:gd name="connsiteX23" fmla="*/ 396025 w 1558344"/>
                <a:gd name="connsiteY23" fmla="*/ 382851 h 1886755"/>
                <a:gd name="connsiteX24" fmla="*/ 412124 w 1558344"/>
                <a:gd name="connsiteY24" fmla="*/ 383147 h 1886755"/>
                <a:gd name="connsiteX25" fmla="*/ 412124 w 1558344"/>
                <a:gd name="connsiteY25" fmla="*/ 444321 h 1886755"/>
                <a:gd name="connsiteX26" fmla="*/ 425003 w 1558344"/>
                <a:gd name="connsiteY26" fmla="*/ 444321 h 1886755"/>
                <a:gd name="connsiteX27" fmla="*/ 425003 w 1558344"/>
                <a:gd name="connsiteY27" fmla="*/ 492617 h 1886755"/>
                <a:gd name="connsiteX28" fmla="*/ 425003 w 1558344"/>
                <a:gd name="connsiteY28" fmla="*/ 492617 h 1886755"/>
                <a:gd name="connsiteX29" fmla="*/ 425296 w 1558344"/>
                <a:gd name="connsiteY29" fmla="*/ 520004 h 1886755"/>
                <a:gd name="connsiteX30" fmla="*/ 453980 w 1558344"/>
                <a:gd name="connsiteY30" fmla="*/ 521594 h 1886755"/>
                <a:gd name="connsiteX31" fmla="*/ 453980 w 1558344"/>
                <a:gd name="connsiteY31" fmla="*/ 553792 h 1886755"/>
                <a:gd name="connsiteX32" fmla="*/ 534473 w 1558344"/>
                <a:gd name="connsiteY32" fmla="*/ 553792 h 1886755"/>
                <a:gd name="connsiteX33" fmla="*/ 534473 w 1558344"/>
                <a:gd name="connsiteY33" fmla="*/ 598868 h 1886755"/>
                <a:gd name="connsiteX34" fmla="*/ 534473 w 1558344"/>
                <a:gd name="connsiteY34" fmla="*/ 631065 h 1886755"/>
                <a:gd name="connsiteX35" fmla="*/ 557011 w 1558344"/>
                <a:gd name="connsiteY35" fmla="*/ 631065 h 1886755"/>
                <a:gd name="connsiteX36" fmla="*/ 557011 w 1558344"/>
                <a:gd name="connsiteY36" fmla="*/ 660042 h 1886755"/>
                <a:gd name="connsiteX37" fmla="*/ 582769 w 1558344"/>
                <a:gd name="connsiteY37" fmla="*/ 660042 h 1886755"/>
                <a:gd name="connsiteX38" fmla="*/ 582769 w 1558344"/>
                <a:gd name="connsiteY38" fmla="*/ 672921 h 1886755"/>
                <a:gd name="connsiteX39" fmla="*/ 602087 w 1558344"/>
                <a:gd name="connsiteY39" fmla="*/ 672921 h 1886755"/>
                <a:gd name="connsiteX40" fmla="*/ 602087 w 1558344"/>
                <a:gd name="connsiteY40" fmla="*/ 711558 h 1886755"/>
                <a:gd name="connsiteX41" fmla="*/ 653603 w 1558344"/>
                <a:gd name="connsiteY41" fmla="*/ 711558 h 1886755"/>
                <a:gd name="connsiteX42" fmla="*/ 653603 w 1558344"/>
                <a:gd name="connsiteY42" fmla="*/ 753414 h 1886755"/>
                <a:gd name="connsiteX43" fmla="*/ 669701 w 1558344"/>
                <a:gd name="connsiteY43" fmla="*/ 753414 h 1886755"/>
                <a:gd name="connsiteX44" fmla="*/ 669701 w 1558344"/>
                <a:gd name="connsiteY44" fmla="*/ 782392 h 1886755"/>
                <a:gd name="connsiteX45" fmla="*/ 689020 w 1558344"/>
                <a:gd name="connsiteY45" fmla="*/ 782392 h 1886755"/>
                <a:gd name="connsiteX46" fmla="*/ 689020 w 1558344"/>
                <a:gd name="connsiteY46" fmla="*/ 817809 h 1886755"/>
                <a:gd name="connsiteX47" fmla="*/ 705118 w 1558344"/>
                <a:gd name="connsiteY47" fmla="*/ 817809 h 1886755"/>
                <a:gd name="connsiteX48" fmla="*/ 705118 w 1558344"/>
                <a:gd name="connsiteY48" fmla="*/ 850006 h 1886755"/>
                <a:gd name="connsiteX49" fmla="*/ 740535 w 1558344"/>
                <a:gd name="connsiteY49" fmla="*/ 850006 h 1886755"/>
                <a:gd name="connsiteX50" fmla="*/ 740535 w 1558344"/>
                <a:gd name="connsiteY50" fmla="*/ 904741 h 1886755"/>
                <a:gd name="connsiteX51" fmla="*/ 740535 w 1558344"/>
                <a:gd name="connsiteY51" fmla="*/ 904741 h 1886755"/>
                <a:gd name="connsiteX52" fmla="*/ 740535 w 1558344"/>
                <a:gd name="connsiteY52" fmla="*/ 946597 h 1886755"/>
                <a:gd name="connsiteX53" fmla="*/ 782392 w 1558344"/>
                <a:gd name="connsiteY53" fmla="*/ 946597 h 1886755"/>
                <a:gd name="connsiteX54" fmla="*/ 782392 w 1558344"/>
                <a:gd name="connsiteY54" fmla="*/ 1017431 h 1886755"/>
                <a:gd name="connsiteX55" fmla="*/ 801710 w 1558344"/>
                <a:gd name="connsiteY55" fmla="*/ 1017431 h 1886755"/>
                <a:gd name="connsiteX56" fmla="*/ 801710 w 1558344"/>
                <a:gd name="connsiteY56" fmla="*/ 1036749 h 1886755"/>
                <a:gd name="connsiteX57" fmla="*/ 808149 w 1558344"/>
                <a:gd name="connsiteY57" fmla="*/ 1036749 h 1886755"/>
                <a:gd name="connsiteX58" fmla="*/ 808149 w 1558344"/>
                <a:gd name="connsiteY58" fmla="*/ 1081825 h 1886755"/>
                <a:gd name="connsiteX59" fmla="*/ 827468 w 1558344"/>
                <a:gd name="connsiteY59" fmla="*/ 1081825 h 1886755"/>
                <a:gd name="connsiteX60" fmla="*/ 827468 w 1558344"/>
                <a:gd name="connsiteY60" fmla="*/ 1130121 h 1886755"/>
                <a:gd name="connsiteX61" fmla="*/ 859665 w 1558344"/>
                <a:gd name="connsiteY61" fmla="*/ 1130121 h 1886755"/>
                <a:gd name="connsiteX62" fmla="*/ 859665 w 1558344"/>
                <a:gd name="connsiteY62" fmla="*/ 1175197 h 1886755"/>
                <a:gd name="connsiteX63" fmla="*/ 878983 w 1558344"/>
                <a:gd name="connsiteY63" fmla="*/ 1175197 h 1886755"/>
                <a:gd name="connsiteX64" fmla="*/ 878983 w 1558344"/>
                <a:gd name="connsiteY64" fmla="*/ 1220273 h 1886755"/>
                <a:gd name="connsiteX65" fmla="*/ 907961 w 1558344"/>
                <a:gd name="connsiteY65" fmla="*/ 1220273 h 1886755"/>
                <a:gd name="connsiteX66" fmla="*/ 907961 w 1558344"/>
                <a:gd name="connsiteY66" fmla="*/ 1252471 h 1886755"/>
                <a:gd name="connsiteX67" fmla="*/ 930499 w 1558344"/>
                <a:gd name="connsiteY67" fmla="*/ 1252471 h 1886755"/>
                <a:gd name="connsiteX68" fmla="*/ 930499 w 1558344"/>
                <a:gd name="connsiteY68" fmla="*/ 1300766 h 1886755"/>
                <a:gd name="connsiteX69" fmla="*/ 953037 w 1558344"/>
                <a:gd name="connsiteY69" fmla="*/ 1300766 h 1886755"/>
                <a:gd name="connsiteX70" fmla="*/ 953037 w 1558344"/>
                <a:gd name="connsiteY70" fmla="*/ 1313645 h 1886755"/>
                <a:gd name="connsiteX71" fmla="*/ 953037 w 1558344"/>
                <a:gd name="connsiteY71" fmla="*/ 1313645 h 1886755"/>
                <a:gd name="connsiteX72" fmla="*/ 954291 w 1558344"/>
                <a:gd name="connsiteY72" fmla="*/ 1348768 h 1886755"/>
                <a:gd name="connsiteX73" fmla="*/ 988454 w 1558344"/>
                <a:gd name="connsiteY73" fmla="*/ 1349062 h 1886755"/>
                <a:gd name="connsiteX74" fmla="*/ 988454 w 1558344"/>
                <a:gd name="connsiteY74" fmla="*/ 1368380 h 1886755"/>
                <a:gd name="connsiteX75" fmla="*/ 1020651 w 1558344"/>
                <a:gd name="connsiteY75" fmla="*/ 1368380 h 1886755"/>
                <a:gd name="connsiteX76" fmla="*/ 1020651 w 1558344"/>
                <a:gd name="connsiteY76" fmla="*/ 1419896 h 1886755"/>
                <a:gd name="connsiteX77" fmla="*/ 1072166 w 1558344"/>
                <a:gd name="connsiteY77" fmla="*/ 1419896 h 1886755"/>
                <a:gd name="connsiteX78" fmla="*/ 1072166 w 1558344"/>
                <a:gd name="connsiteY78" fmla="*/ 1439214 h 1886755"/>
                <a:gd name="connsiteX79" fmla="*/ 1091484 w 1558344"/>
                <a:gd name="connsiteY79" fmla="*/ 1439214 h 1886755"/>
                <a:gd name="connsiteX80" fmla="*/ 1091484 w 1558344"/>
                <a:gd name="connsiteY80" fmla="*/ 1497169 h 1886755"/>
                <a:gd name="connsiteX81" fmla="*/ 1136561 w 1558344"/>
                <a:gd name="connsiteY81" fmla="*/ 1497169 h 1886755"/>
                <a:gd name="connsiteX82" fmla="*/ 1127530 w 1558344"/>
                <a:gd name="connsiteY82" fmla="*/ 1506201 h 1886755"/>
                <a:gd name="connsiteX83" fmla="*/ 1159099 w 1558344"/>
                <a:gd name="connsiteY83" fmla="*/ 1519707 h 1886755"/>
                <a:gd name="connsiteX84" fmla="*/ 1159099 w 1558344"/>
                <a:gd name="connsiteY84" fmla="*/ 1600200 h 1886755"/>
                <a:gd name="connsiteX85" fmla="*/ 1226713 w 1558344"/>
                <a:gd name="connsiteY85" fmla="*/ 1600200 h 1886755"/>
                <a:gd name="connsiteX86" fmla="*/ 1226713 w 1558344"/>
                <a:gd name="connsiteY86" fmla="*/ 1635617 h 1886755"/>
                <a:gd name="connsiteX87" fmla="*/ 1278228 w 1558344"/>
                <a:gd name="connsiteY87" fmla="*/ 1635617 h 1886755"/>
                <a:gd name="connsiteX88" fmla="*/ 1278228 w 1558344"/>
                <a:gd name="connsiteY88" fmla="*/ 1658155 h 1886755"/>
                <a:gd name="connsiteX89" fmla="*/ 1313645 w 1558344"/>
                <a:gd name="connsiteY89" fmla="*/ 1658155 h 1886755"/>
                <a:gd name="connsiteX90" fmla="*/ 1313645 w 1558344"/>
                <a:gd name="connsiteY90" fmla="*/ 1700011 h 1886755"/>
                <a:gd name="connsiteX91" fmla="*/ 1329744 w 1558344"/>
                <a:gd name="connsiteY91" fmla="*/ 1700011 h 1886755"/>
                <a:gd name="connsiteX92" fmla="*/ 1329744 w 1558344"/>
                <a:gd name="connsiteY92" fmla="*/ 1745087 h 1886755"/>
                <a:gd name="connsiteX93" fmla="*/ 1400577 w 1558344"/>
                <a:gd name="connsiteY93" fmla="*/ 1745087 h 1886755"/>
                <a:gd name="connsiteX94" fmla="*/ 1400577 w 1558344"/>
                <a:gd name="connsiteY94" fmla="*/ 1793383 h 1886755"/>
                <a:gd name="connsiteX95" fmla="*/ 1423115 w 1558344"/>
                <a:gd name="connsiteY95" fmla="*/ 1793383 h 1886755"/>
                <a:gd name="connsiteX96" fmla="*/ 1423115 w 1558344"/>
                <a:gd name="connsiteY96" fmla="*/ 1838459 h 1886755"/>
                <a:gd name="connsiteX97" fmla="*/ 1448873 w 1558344"/>
                <a:gd name="connsiteY97" fmla="*/ 1838459 h 1886755"/>
                <a:gd name="connsiteX98" fmla="*/ 1448873 w 1558344"/>
                <a:gd name="connsiteY98" fmla="*/ 1886755 h 1886755"/>
                <a:gd name="connsiteX99" fmla="*/ 1558344 w 1558344"/>
                <a:gd name="connsiteY99" fmla="*/ 1886755 h 1886755"/>
                <a:gd name="connsiteX0" fmla="*/ 0 w 1558344"/>
                <a:gd name="connsiteY0" fmla="*/ 0 h 1886755"/>
                <a:gd name="connsiteX1" fmla="*/ 74053 w 1558344"/>
                <a:gd name="connsiteY1" fmla="*/ 0 h 1886755"/>
                <a:gd name="connsiteX2" fmla="*/ 74053 w 1558344"/>
                <a:gd name="connsiteY2" fmla="*/ 28978 h 1886755"/>
                <a:gd name="connsiteX3" fmla="*/ 99811 w 1558344"/>
                <a:gd name="connsiteY3" fmla="*/ 28978 h 1886755"/>
                <a:gd name="connsiteX4" fmla="*/ 99811 w 1558344"/>
                <a:gd name="connsiteY4" fmla="*/ 57955 h 1886755"/>
                <a:gd name="connsiteX5" fmla="*/ 141668 w 1558344"/>
                <a:gd name="connsiteY5" fmla="*/ 57955 h 1886755"/>
                <a:gd name="connsiteX6" fmla="*/ 141668 w 1558344"/>
                <a:gd name="connsiteY6" fmla="*/ 90152 h 1886755"/>
                <a:gd name="connsiteX7" fmla="*/ 167425 w 1558344"/>
                <a:gd name="connsiteY7" fmla="*/ 90152 h 1886755"/>
                <a:gd name="connsiteX8" fmla="*/ 167425 w 1558344"/>
                <a:gd name="connsiteY8" fmla="*/ 151327 h 1886755"/>
                <a:gd name="connsiteX9" fmla="*/ 199622 w 1558344"/>
                <a:gd name="connsiteY9" fmla="*/ 151327 h 1886755"/>
                <a:gd name="connsiteX10" fmla="*/ 199622 w 1558344"/>
                <a:gd name="connsiteY10" fmla="*/ 193183 h 1886755"/>
                <a:gd name="connsiteX11" fmla="*/ 222161 w 1558344"/>
                <a:gd name="connsiteY11" fmla="*/ 193183 h 1886755"/>
                <a:gd name="connsiteX12" fmla="*/ 222161 w 1558344"/>
                <a:gd name="connsiteY12" fmla="*/ 222161 h 1886755"/>
                <a:gd name="connsiteX13" fmla="*/ 276896 w 1558344"/>
                <a:gd name="connsiteY13" fmla="*/ 222161 h 1886755"/>
                <a:gd name="connsiteX14" fmla="*/ 276896 w 1558344"/>
                <a:gd name="connsiteY14" fmla="*/ 247918 h 1886755"/>
                <a:gd name="connsiteX15" fmla="*/ 312313 w 1558344"/>
                <a:gd name="connsiteY15" fmla="*/ 247918 h 1886755"/>
                <a:gd name="connsiteX16" fmla="*/ 312313 w 1558344"/>
                <a:gd name="connsiteY16" fmla="*/ 296214 h 1886755"/>
                <a:gd name="connsiteX17" fmla="*/ 347730 w 1558344"/>
                <a:gd name="connsiteY17" fmla="*/ 296214 h 1886755"/>
                <a:gd name="connsiteX18" fmla="*/ 347730 w 1558344"/>
                <a:gd name="connsiteY18" fmla="*/ 296214 h 1886755"/>
                <a:gd name="connsiteX19" fmla="*/ 347730 w 1558344"/>
                <a:gd name="connsiteY19" fmla="*/ 318752 h 1886755"/>
                <a:gd name="connsiteX20" fmla="*/ 360608 w 1558344"/>
                <a:gd name="connsiteY20" fmla="*/ 318752 h 1886755"/>
                <a:gd name="connsiteX21" fmla="*/ 360608 w 1558344"/>
                <a:gd name="connsiteY21" fmla="*/ 367048 h 1886755"/>
                <a:gd name="connsiteX22" fmla="*/ 396025 w 1558344"/>
                <a:gd name="connsiteY22" fmla="*/ 367048 h 1886755"/>
                <a:gd name="connsiteX23" fmla="*/ 396025 w 1558344"/>
                <a:gd name="connsiteY23" fmla="*/ 382851 h 1886755"/>
                <a:gd name="connsiteX24" fmla="*/ 412124 w 1558344"/>
                <a:gd name="connsiteY24" fmla="*/ 383147 h 1886755"/>
                <a:gd name="connsiteX25" fmla="*/ 412124 w 1558344"/>
                <a:gd name="connsiteY25" fmla="*/ 444321 h 1886755"/>
                <a:gd name="connsiteX26" fmla="*/ 425003 w 1558344"/>
                <a:gd name="connsiteY26" fmla="*/ 444321 h 1886755"/>
                <a:gd name="connsiteX27" fmla="*/ 425003 w 1558344"/>
                <a:gd name="connsiteY27" fmla="*/ 492617 h 1886755"/>
                <a:gd name="connsiteX28" fmla="*/ 425003 w 1558344"/>
                <a:gd name="connsiteY28" fmla="*/ 492617 h 1886755"/>
                <a:gd name="connsiteX29" fmla="*/ 425296 w 1558344"/>
                <a:gd name="connsiteY29" fmla="*/ 520004 h 1886755"/>
                <a:gd name="connsiteX30" fmla="*/ 453980 w 1558344"/>
                <a:gd name="connsiteY30" fmla="*/ 521594 h 1886755"/>
                <a:gd name="connsiteX31" fmla="*/ 453980 w 1558344"/>
                <a:gd name="connsiteY31" fmla="*/ 553792 h 1886755"/>
                <a:gd name="connsiteX32" fmla="*/ 534473 w 1558344"/>
                <a:gd name="connsiteY32" fmla="*/ 553792 h 1886755"/>
                <a:gd name="connsiteX33" fmla="*/ 534473 w 1558344"/>
                <a:gd name="connsiteY33" fmla="*/ 598868 h 1886755"/>
                <a:gd name="connsiteX34" fmla="*/ 534473 w 1558344"/>
                <a:gd name="connsiteY34" fmla="*/ 631065 h 1886755"/>
                <a:gd name="connsiteX35" fmla="*/ 557011 w 1558344"/>
                <a:gd name="connsiteY35" fmla="*/ 631065 h 1886755"/>
                <a:gd name="connsiteX36" fmla="*/ 557011 w 1558344"/>
                <a:gd name="connsiteY36" fmla="*/ 660042 h 1886755"/>
                <a:gd name="connsiteX37" fmla="*/ 582769 w 1558344"/>
                <a:gd name="connsiteY37" fmla="*/ 660042 h 1886755"/>
                <a:gd name="connsiteX38" fmla="*/ 582769 w 1558344"/>
                <a:gd name="connsiteY38" fmla="*/ 672921 h 1886755"/>
                <a:gd name="connsiteX39" fmla="*/ 602087 w 1558344"/>
                <a:gd name="connsiteY39" fmla="*/ 672921 h 1886755"/>
                <a:gd name="connsiteX40" fmla="*/ 602087 w 1558344"/>
                <a:gd name="connsiteY40" fmla="*/ 711558 h 1886755"/>
                <a:gd name="connsiteX41" fmla="*/ 653603 w 1558344"/>
                <a:gd name="connsiteY41" fmla="*/ 711558 h 1886755"/>
                <a:gd name="connsiteX42" fmla="*/ 653603 w 1558344"/>
                <a:gd name="connsiteY42" fmla="*/ 753414 h 1886755"/>
                <a:gd name="connsiteX43" fmla="*/ 669701 w 1558344"/>
                <a:gd name="connsiteY43" fmla="*/ 753414 h 1886755"/>
                <a:gd name="connsiteX44" fmla="*/ 669701 w 1558344"/>
                <a:gd name="connsiteY44" fmla="*/ 782392 h 1886755"/>
                <a:gd name="connsiteX45" fmla="*/ 689020 w 1558344"/>
                <a:gd name="connsiteY45" fmla="*/ 782392 h 1886755"/>
                <a:gd name="connsiteX46" fmla="*/ 689020 w 1558344"/>
                <a:gd name="connsiteY46" fmla="*/ 817809 h 1886755"/>
                <a:gd name="connsiteX47" fmla="*/ 705118 w 1558344"/>
                <a:gd name="connsiteY47" fmla="*/ 817809 h 1886755"/>
                <a:gd name="connsiteX48" fmla="*/ 705118 w 1558344"/>
                <a:gd name="connsiteY48" fmla="*/ 850006 h 1886755"/>
                <a:gd name="connsiteX49" fmla="*/ 740535 w 1558344"/>
                <a:gd name="connsiteY49" fmla="*/ 850006 h 1886755"/>
                <a:gd name="connsiteX50" fmla="*/ 740535 w 1558344"/>
                <a:gd name="connsiteY50" fmla="*/ 904741 h 1886755"/>
                <a:gd name="connsiteX51" fmla="*/ 740535 w 1558344"/>
                <a:gd name="connsiteY51" fmla="*/ 904741 h 1886755"/>
                <a:gd name="connsiteX52" fmla="*/ 740535 w 1558344"/>
                <a:gd name="connsiteY52" fmla="*/ 946597 h 1886755"/>
                <a:gd name="connsiteX53" fmla="*/ 782392 w 1558344"/>
                <a:gd name="connsiteY53" fmla="*/ 946597 h 1886755"/>
                <a:gd name="connsiteX54" fmla="*/ 782392 w 1558344"/>
                <a:gd name="connsiteY54" fmla="*/ 1017431 h 1886755"/>
                <a:gd name="connsiteX55" fmla="*/ 801710 w 1558344"/>
                <a:gd name="connsiteY55" fmla="*/ 1017431 h 1886755"/>
                <a:gd name="connsiteX56" fmla="*/ 801710 w 1558344"/>
                <a:gd name="connsiteY56" fmla="*/ 1036749 h 1886755"/>
                <a:gd name="connsiteX57" fmla="*/ 808149 w 1558344"/>
                <a:gd name="connsiteY57" fmla="*/ 1036749 h 1886755"/>
                <a:gd name="connsiteX58" fmla="*/ 808149 w 1558344"/>
                <a:gd name="connsiteY58" fmla="*/ 1081825 h 1886755"/>
                <a:gd name="connsiteX59" fmla="*/ 827468 w 1558344"/>
                <a:gd name="connsiteY59" fmla="*/ 1081825 h 1886755"/>
                <a:gd name="connsiteX60" fmla="*/ 827468 w 1558344"/>
                <a:gd name="connsiteY60" fmla="*/ 1130121 h 1886755"/>
                <a:gd name="connsiteX61" fmla="*/ 859665 w 1558344"/>
                <a:gd name="connsiteY61" fmla="*/ 1130121 h 1886755"/>
                <a:gd name="connsiteX62" fmla="*/ 859665 w 1558344"/>
                <a:gd name="connsiteY62" fmla="*/ 1175197 h 1886755"/>
                <a:gd name="connsiteX63" fmla="*/ 878983 w 1558344"/>
                <a:gd name="connsiteY63" fmla="*/ 1175197 h 1886755"/>
                <a:gd name="connsiteX64" fmla="*/ 878983 w 1558344"/>
                <a:gd name="connsiteY64" fmla="*/ 1220273 h 1886755"/>
                <a:gd name="connsiteX65" fmla="*/ 907961 w 1558344"/>
                <a:gd name="connsiteY65" fmla="*/ 1220273 h 1886755"/>
                <a:gd name="connsiteX66" fmla="*/ 907961 w 1558344"/>
                <a:gd name="connsiteY66" fmla="*/ 1252471 h 1886755"/>
                <a:gd name="connsiteX67" fmla="*/ 930499 w 1558344"/>
                <a:gd name="connsiteY67" fmla="*/ 1252471 h 1886755"/>
                <a:gd name="connsiteX68" fmla="*/ 930499 w 1558344"/>
                <a:gd name="connsiteY68" fmla="*/ 1300766 h 1886755"/>
                <a:gd name="connsiteX69" fmla="*/ 953037 w 1558344"/>
                <a:gd name="connsiteY69" fmla="*/ 1300766 h 1886755"/>
                <a:gd name="connsiteX70" fmla="*/ 953037 w 1558344"/>
                <a:gd name="connsiteY70" fmla="*/ 1313645 h 1886755"/>
                <a:gd name="connsiteX71" fmla="*/ 953037 w 1558344"/>
                <a:gd name="connsiteY71" fmla="*/ 1313645 h 1886755"/>
                <a:gd name="connsiteX72" fmla="*/ 954291 w 1558344"/>
                <a:gd name="connsiteY72" fmla="*/ 1348768 h 1886755"/>
                <a:gd name="connsiteX73" fmla="*/ 988454 w 1558344"/>
                <a:gd name="connsiteY73" fmla="*/ 1349062 h 1886755"/>
                <a:gd name="connsiteX74" fmla="*/ 988454 w 1558344"/>
                <a:gd name="connsiteY74" fmla="*/ 1368380 h 1886755"/>
                <a:gd name="connsiteX75" fmla="*/ 1020651 w 1558344"/>
                <a:gd name="connsiteY75" fmla="*/ 1368380 h 1886755"/>
                <a:gd name="connsiteX76" fmla="*/ 1020651 w 1558344"/>
                <a:gd name="connsiteY76" fmla="*/ 1419896 h 1886755"/>
                <a:gd name="connsiteX77" fmla="*/ 1072166 w 1558344"/>
                <a:gd name="connsiteY77" fmla="*/ 1419896 h 1886755"/>
                <a:gd name="connsiteX78" fmla="*/ 1072166 w 1558344"/>
                <a:gd name="connsiteY78" fmla="*/ 1439214 h 1886755"/>
                <a:gd name="connsiteX79" fmla="*/ 1091484 w 1558344"/>
                <a:gd name="connsiteY79" fmla="*/ 1439214 h 1886755"/>
                <a:gd name="connsiteX80" fmla="*/ 1091484 w 1558344"/>
                <a:gd name="connsiteY80" fmla="*/ 1497169 h 1886755"/>
                <a:gd name="connsiteX81" fmla="*/ 1136561 w 1558344"/>
                <a:gd name="connsiteY81" fmla="*/ 1497169 h 1886755"/>
                <a:gd name="connsiteX82" fmla="*/ 1129788 w 1558344"/>
                <a:gd name="connsiteY82" fmla="*/ 1512974 h 1886755"/>
                <a:gd name="connsiteX83" fmla="*/ 1159099 w 1558344"/>
                <a:gd name="connsiteY83" fmla="*/ 1519707 h 1886755"/>
                <a:gd name="connsiteX84" fmla="*/ 1159099 w 1558344"/>
                <a:gd name="connsiteY84" fmla="*/ 1600200 h 1886755"/>
                <a:gd name="connsiteX85" fmla="*/ 1226713 w 1558344"/>
                <a:gd name="connsiteY85" fmla="*/ 1600200 h 1886755"/>
                <a:gd name="connsiteX86" fmla="*/ 1226713 w 1558344"/>
                <a:gd name="connsiteY86" fmla="*/ 1635617 h 1886755"/>
                <a:gd name="connsiteX87" fmla="*/ 1278228 w 1558344"/>
                <a:gd name="connsiteY87" fmla="*/ 1635617 h 1886755"/>
                <a:gd name="connsiteX88" fmla="*/ 1278228 w 1558344"/>
                <a:gd name="connsiteY88" fmla="*/ 1658155 h 1886755"/>
                <a:gd name="connsiteX89" fmla="*/ 1313645 w 1558344"/>
                <a:gd name="connsiteY89" fmla="*/ 1658155 h 1886755"/>
                <a:gd name="connsiteX90" fmla="*/ 1313645 w 1558344"/>
                <a:gd name="connsiteY90" fmla="*/ 1700011 h 1886755"/>
                <a:gd name="connsiteX91" fmla="*/ 1329744 w 1558344"/>
                <a:gd name="connsiteY91" fmla="*/ 1700011 h 1886755"/>
                <a:gd name="connsiteX92" fmla="*/ 1329744 w 1558344"/>
                <a:gd name="connsiteY92" fmla="*/ 1745087 h 1886755"/>
                <a:gd name="connsiteX93" fmla="*/ 1400577 w 1558344"/>
                <a:gd name="connsiteY93" fmla="*/ 1745087 h 1886755"/>
                <a:gd name="connsiteX94" fmla="*/ 1400577 w 1558344"/>
                <a:gd name="connsiteY94" fmla="*/ 1793383 h 1886755"/>
                <a:gd name="connsiteX95" fmla="*/ 1423115 w 1558344"/>
                <a:gd name="connsiteY95" fmla="*/ 1793383 h 1886755"/>
                <a:gd name="connsiteX96" fmla="*/ 1423115 w 1558344"/>
                <a:gd name="connsiteY96" fmla="*/ 1838459 h 1886755"/>
                <a:gd name="connsiteX97" fmla="*/ 1448873 w 1558344"/>
                <a:gd name="connsiteY97" fmla="*/ 1838459 h 1886755"/>
                <a:gd name="connsiteX98" fmla="*/ 1448873 w 1558344"/>
                <a:gd name="connsiteY98" fmla="*/ 1886755 h 1886755"/>
                <a:gd name="connsiteX99" fmla="*/ 1558344 w 1558344"/>
                <a:gd name="connsiteY99" fmla="*/ 1886755 h 1886755"/>
                <a:gd name="connsiteX0" fmla="*/ 0 w 1558344"/>
                <a:gd name="connsiteY0" fmla="*/ 0 h 1886755"/>
                <a:gd name="connsiteX1" fmla="*/ 74053 w 1558344"/>
                <a:gd name="connsiteY1" fmla="*/ 0 h 1886755"/>
                <a:gd name="connsiteX2" fmla="*/ 74053 w 1558344"/>
                <a:gd name="connsiteY2" fmla="*/ 28978 h 1886755"/>
                <a:gd name="connsiteX3" fmla="*/ 99811 w 1558344"/>
                <a:gd name="connsiteY3" fmla="*/ 28978 h 1886755"/>
                <a:gd name="connsiteX4" fmla="*/ 99811 w 1558344"/>
                <a:gd name="connsiteY4" fmla="*/ 57955 h 1886755"/>
                <a:gd name="connsiteX5" fmla="*/ 141668 w 1558344"/>
                <a:gd name="connsiteY5" fmla="*/ 57955 h 1886755"/>
                <a:gd name="connsiteX6" fmla="*/ 141668 w 1558344"/>
                <a:gd name="connsiteY6" fmla="*/ 90152 h 1886755"/>
                <a:gd name="connsiteX7" fmla="*/ 167425 w 1558344"/>
                <a:gd name="connsiteY7" fmla="*/ 90152 h 1886755"/>
                <a:gd name="connsiteX8" fmla="*/ 167425 w 1558344"/>
                <a:gd name="connsiteY8" fmla="*/ 151327 h 1886755"/>
                <a:gd name="connsiteX9" fmla="*/ 199622 w 1558344"/>
                <a:gd name="connsiteY9" fmla="*/ 151327 h 1886755"/>
                <a:gd name="connsiteX10" fmla="*/ 199622 w 1558344"/>
                <a:gd name="connsiteY10" fmla="*/ 193183 h 1886755"/>
                <a:gd name="connsiteX11" fmla="*/ 222161 w 1558344"/>
                <a:gd name="connsiteY11" fmla="*/ 193183 h 1886755"/>
                <a:gd name="connsiteX12" fmla="*/ 222161 w 1558344"/>
                <a:gd name="connsiteY12" fmla="*/ 222161 h 1886755"/>
                <a:gd name="connsiteX13" fmla="*/ 276896 w 1558344"/>
                <a:gd name="connsiteY13" fmla="*/ 222161 h 1886755"/>
                <a:gd name="connsiteX14" fmla="*/ 276896 w 1558344"/>
                <a:gd name="connsiteY14" fmla="*/ 247918 h 1886755"/>
                <a:gd name="connsiteX15" fmla="*/ 312313 w 1558344"/>
                <a:gd name="connsiteY15" fmla="*/ 247918 h 1886755"/>
                <a:gd name="connsiteX16" fmla="*/ 312313 w 1558344"/>
                <a:gd name="connsiteY16" fmla="*/ 296214 h 1886755"/>
                <a:gd name="connsiteX17" fmla="*/ 347730 w 1558344"/>
                <a:gd name="connsiteY17" fmla="*/ 296214 h 1886755"/>
                <a:gd name="connsiteX18" fmla="*/ 347730 w 1558344"/>
                <a:gd name="connsiteY18" fmla="*/ 296214 h 1886755"/>
                <a:gd name="connsiteX19" fmla="*/ 347730 w 1558344"/>
                <a:gd name="connsiteY19" fmla="*/ 318752 h 1886755"/>
                <a:gd name="connsiteX20" fmla="*/ 360608 w 1558344"/>
                <a:gd name="connsiteY20" fmla="*/ 318752 h 1886755"/>
                <a:gd name="connsiteX21" fmla="*/ 360608 w 1558344"/>
                <a:gd name="connsiteY21" fmla="*/ 367048 h 1886755"/>
                <a:gd name="connsiteX22" fmla="*/ 396025 w 1558344"/>
                <a:gd name="connsiteY22" fmla="*/ 367048 h 1886755"/>
                <a:gd name="connsiteX23" fmla="*/ 396025 w 1558344"/>
                <a:gd name="connsiteY23" fmla="*/ 382851 h 1886755"/>
                <a:gd name="connsiteX24" fmla="*/ 412124 w 1558344"/>
                <a:gd name="connsiteY24" fmla="*/ 383147 h 1886755"/>
                <a:gd name="connsiteX25" fmla="*/ 412124 w 1558344"/>
                <a:gd name="connsiteY25" fmla="*/ 444321 h 1886755"/>
                <a:gd name="connsiteX26" fmla="*/ 425003 w 1558344"/>
                <a:gd name="connsiteY26" fmla="*/ 444321 h 1886755"/>
                <a:gd name="connsiteX27" fmla="*/ 425003 w 1558344"/>
                <a:gd name="connsiteY27" fmla="*/ 492617 h 1886755"/>
                <a:gd name="connsiteX28" fmla="*/ 425003 w 1558344"/>
                <a:gd name="connsiteY28" fmla="*/ 492617 h 1886755"/>
                <a:gd name="connsiteX29" fmla="*/ 425296 w 1558344"/>
                <a:gd name="connsiteY29" fmla="*/ 520004 h 1886755"/>
                <a:gd name="connsiteX30" fmla="*/ 453980 w 1558344"/>
                <a:gd name="connsiteY30" fmla="*/ 521594 h 1886755"/>
                <a:gd name="connsiteX31" fmla="*/ 453980 w 1558344"/>
                <a:gd name="connsiteY31" fmla="*/ 553792 h 1886755"/>
                <a:gd name="connsiteX32" fmla="*/ 534473 w 1558344"/>
                <a:gd name="connsiteY32" fmla="*/ 553792 h 1886755"/>
                <a:gd name="connsiteX33" fmla="*/ 534473 w 1558344"/>
                <a:gd name="connsiteY33" fmla="*/ 598868 h 1886755"/>
                <a:gd name="connsiteX34" fmla="*/ 534473 w 1558344"/>
                <a:gd name="connsiteY34" fmla="*/ 631065 h 1886755"/>
                <a:gd name="connsiteX35" fmla="*/ 557011 w 1558344"/>
                <a:gd name="connsiteY35" fmla="*/ 631065 h 1886755"/>
                <a:gd name="connsiteX36" fmla="*/ 557011 w 1558344"/>
                <a:gd name="connsiteY36" fmla="*/ 660042 h 1886755"/>
                <a:gd name="connsiteX37" fmla="*/ 582769 w 1558344"/>
                <a:gd name="connsiteY37" fmla="*/ 660042 h 1886755"/>
                <a:gd name="connsiteX38" fmla="*/ 582769 w 1558344"/>
                <a:gd name="connsiteY38" fmla="*/ 672921 h 1886755"/>
                <a:gd name="connsiteX39" fmla="*/ 602087 w 1558344"/>
                <a:gd name="connsiteY39" fmla="*/ 672921 h 1886755"/>
                <a:gd name="connsiteX40" fmla="*/ 602087 w 1558344"/>
                <a:gd name="connsiteY40" fmla="*/ 711558 h 1886755"/>
                <a:gd name="connsiteX41" fmla="*/ 653603 w 1558344"/>
                <a:gd name="connsiteY41" fmla="*/ 711558 h 1886755"/>
                <a:gd name="connsiteX42" fmla="*/ 653603 w 1558344"/>
                <a:gd name="connsiteY42" fmla="*/ 753414 h 1886755"/>
                <a:gd name="connsiteX43" fmla="*/ 669701 w 1558344"/>
                <a:gd name="connsiteY43" fmla="*/ 753414 h 1886755"/>
                <a:gd name="connsiteX44" fmla="*/ 669701 w 1558344"/>
                <a:gd name="connsiteY44" fmla="*/ 782392 h 1886755"/>
                <a:gd name="connsiteX45" fmla="*/ 689020 w 1558344"/>
                <a:gd name="connsiteY45" fmla="*/ 782392 h 1886755"/>
                <a:gd name="connsiteX46" fmla="*/ 689020 w 1558344"/>
                <a:gd name="connsiteY46" fmla="*/ 817809 h 1886755"/>
                <a:gd name="connsiteX47" fmla="*/ 705118 w 1558344"/>
                <a:gd name="connsiteY47" fmla="*/ 817809 h 1886755"/>
                <a:gd name="connsiteX48" fmla="*/ 705118 w 1558344"/>
                <a:gd name="connsiteY48" fmla="*/ 850006 h 1886755"/>
                <a:gd name="connsiteX49" fmla="*/ 740535 w 1558344"/>
                <a:gd name="connsiteY49" fmla="*/ 850006 h 1886755"/>
                <a:gd name="connsiteX50" fmla="*/ 740535 w 1558344"/>
                <a:gd name="connsiteY50" fmla="*/ 904741 h 1886755"/>
                <a:gd name="connsiteX51" fmla="*/ 740535 w 1558344"/>
                <a:gd name="connsiteY51" fmla="*/ 904741 h 1886755"/>
                <a:gd name="connsiteX52" fmla="*/ 740535 w 1558344"/>
                <a:gd name="connsiteY52" fmla="*/ 946597 h 1886755"/>
                <a:gd name="connsiteX53" fmla="*/ 782392 w 1558344"/>
                <a:gd name="connsiteY53" fmla="*/ 946597 h 1886755"/>
                <a:gd name="connsiteX54" fmla="*/ 782392 w 1558344"/>
                <a:gd name="connsiteY54" fmla="*/ 1017431 h 1886755"/>
                <a:gd name="connsiteX55" fmla="*/ 801710 w 1558344"/>
                <a:gd name="connsiteY55" fmla="*/ 1017431 h 1886755"/>
                <a:gd name="connsiteX56" fmla="*/ 801710 w 1558344"/>
                <a:gd name="connsiteY56" fmla="*/ 1036749 h 1886755"/>
                <a:gd name="connsiteX57" fmla="*/ 808149 w 1558344"/>
                <a:gd name="connsiteY57" fmla="*/ 1036749 h 1886755"/>
                <a:gd name="connsiteX58" fmla="*/ 808149 w 1558344"/>
                <a:gd name="connsiteY58" fmla="*/ 1081825 h 1886755"/>
                <a:gd name="connsiteX59" fmla="*/ 827468 w 1558344"/>
                <a:gd name="connsiteY59" fmla="*/ 1081825 h 1886755"/>
                <a:gd name="connsiteX60" fmla="*/ 827468 w 1558344"/>
                <a:gd name="connsiteY60" fmla="*/ 1130121 h 1886755"/>
                <a:gd name="connsiteX61" fmla="*/ 859665 w 1558344"/>
                <a:gd name="connsiteY61" fmla="*/ 1130121 h 1886755"/>
                <a:gd name="connsiteX62" fmla="*/ 859665 w 1558344"/>
                <a:gd name="connsiteY62" fmla="*/ 1175197 h 1886755"/>
                <a:gd name="connsiteX63" fmla="*/ 878983 w 1558344"/>
                <a:gd name="connsiteY63" fmla="*/ 1175197 h 1886755"/>
                <a:gd name="connsiteX64" fmla="*/ 878983 w 1558344"/>
                <a:gd name="connsiteY64" fmla="*/ 1220273 h 1886755"/>
                <a:gd name="connsiteX65" fmla="*/ 907961 w 1558344"/>
                <a:gd name="connsiteY65" fmla="*/ 1220273 h 1886755"/>
                <a:gd name="connsiteX66" fmla="*/ 907961 w 1558344"/>
                <a:gd name="connsiteY66" fmla="*/ 1252471 h 1886755"/>
                <a:gd name="connsiteX67" fmla="*/ 930499 w 1558344"/>
                <a:gd name="connsiteY67" fmla="*/ 1252471 h 1886755"/>
                <a:gd name="connsiteX68" fmla="*/ 930499 w 1558344"/>
                <a:gd name="connsiteY68" fmla="*/ 1300766 h 1886755"/>
                <a:gd name="connsiteX69" fmla="*/ 953037 w 1558344"/>
                <a:gd name="connsiteY69" fmla="*/ 1300766 h 1886755"/>
                <a:gd name="connsiteX70" fmla="*/ 953037 w 1558344"/>
                <a:gd name="connsiteY70" fmla="*/ 1313645 h 1886755"/>
                <a:gd name="connsiteX71" fmla="*/ 953037 w 1558344"/>
                <a:gd name="connsiteY71" fmla="*/ 1313645 h 1886755"/>
                <a:gd name="connsiteX72" fmla="*/ 954291 w 1558344"/>
                <a:gd name="connsiteY72" fmla="*/ 1348768 h 1886755"/>
                <a:gd name="connsiteX73" fmla="*/ 988454 w 1558344"/>
                <a:gd name="connsiteY73" fmla="*/ 1349062 h 1886755"/>
                <a:gd name="connsiteX74" fmla="*/ 988454 w 1558344"/>
                <a:gd name="connsiteY74" fmla="*/ 1368380 h 1886755"/>
                <a:gd name="connsiteX75" fmla="*/ 1020651 w 1558344"/>
                <a:gd name="connsiteY75" fmla="*/ 1368380 h 1886755"/>
                <a:gd name="connsiteX76" fmla="*/ 1020651 w 1558344"/>
                <a:gd name="connsiteY76" fmla="*/ 1419896 h 1886755"/>
                <a:gd name="connsiteX77" fmla="*/ 1072166 w 1558344"/>
                <a:gd name="connsiteY77" fmla="*/ 1419896 h 1886755"/>
                <a:gd name="connsiteX78" fmla="*/ 1072166 w 1558344"/>
                <a:gd name="connsiteY78" fmla="*/ 1439214 h 1886755"/>
                <a:gd name="connsiteX79" fmla="*/ 1091484 w 1558344"/>
                <a:gd name="connsiteY79" fmla="*/ 1439214 h 1886755"/>
                <a:gd name="connsiteX80" fmla="*/ 1091484 w 1558344"/>
                <a:gd name="connsiteY80" fmla="*/ 1497169 h 1886755"/>
                <a:gd name="connsiteX81" fmla="*/ 1136561 w 1558344"/>
                <a:gd name="connsiteY81" fmla="*/ 1497169 h 1886755"/>
                <a:gd name="connsiteX82" fmla="*/ 1136561 w 1558344"/>
                <a:gd name="connsiteY82" fmla="*/ 1519747 h 1886755"/>
                <a:gd name="connsiteX83" fmla="*/ 1159099 w 1558344"/>
                <a:gd name="connsiteY83" fmla="*/ 1519707 h 1886755"/>
                <a:gd name="connsiteX84" fmla="*/ 1159099 w 1558344"/>
                <a:gd name="connsiteY84" fmla="*/ 1600200 h 1886755"/>
                <a:gd name="connsiteX85" fmla="*/ 1226713 w 1558344"/>
                <a:gd name="connsiteY85" fmla="*/ 1600200 h 1886755"/>
                <a:gd name="connsiteX86" fmla="*/ 1226713 w 1558344"/>
                <a:gd name="connsiteY86" fmla="*/ 1635617 h 1886755"/>
                <a:gd name="connsiteX87" fmla="*/ 1278228 w 1558344"/>
                <a:gd name="connsiteY87" fmla="*/ 1635617 h 1886755"/>
                <a:gd name="connsiteX88" fmla="*/ 1278228 w 1558344"/>
                <a:gd name="connsiteY88" fmla="*/ 1658155 h 1886755"/>
                <a:gd name="connsiteX89" fmla="*/ 1313645 w 1558344"/>
                <a:gd name="connsiteY89" fmla="*/ 1658155 h 1886755"/>
                <a:gd name="connsiteX90" fmla="*/ 1313645 w 1558344"/>
                <a:gd name="connsiteY90" fmla="*/ 1700011 h 1886755"/>
                <a:gd name="connsiteX91" fmla="*/ 1329744 w 1558344"/>
                <a:gd name="connsiteY91" fmla="*/ 1700011 h 1886755"/>
                <a:gd name="connsiteX92" fmla="*/ 1329744 w 1558344"/>
                <a:gd name="connsiteY92" fmla="*/ 1745087 h 1886755"/>
                <a:gd name="connsiteX93" fmla="*/ 1400577 w 1558344"/>
                <a:gd name="connsiteY93" fmla="*/ 1745087 h 1886755"/>
                <a:gd name="connsiteX94" fmla="*/ 1400577 w 1558344"/>
                <a:gd name="connsiteY94" fmla="*/ 1793383 h 1886755"/>
                <a:gd name="connsiteX95" fmla="*/ 1423115 w 1558344"/>
                <a:gd name="connsiteY95" fmla="*/ 1793383 h 1886755"/>
                <a:gd name="connsiteX96" fmla="*/ 1423115 w 1558344"/>
                <a:gd name="connsiteY96" fmla="*/ 1838459 h 1886755"/>
                <a:gd name="connsiteX97" fmla="*/ 1448873 w 1558344"/>
                <a:gd name="connsiteY97" fmla="*/ 1838459 h 1886755"/>
                <a:gd name="connsiteX98" fmla="*/ 1448873 w 1558344"/>
                <a:gd name="connsiteY98" fmla="*/ 1886755 h 1886755"/>
                <a:gd name="connsiteX99" fmla="*/ 1558344 w 1558344"/>
                <a:gd name="connsiteY99" fmla="*/ 1886755 h 1886755"/>
                <a:gd name="connsiteX0" fmla="*/ 0 w 1558344"/>
                <a:gd name="connsiteY0" fmla="*/ 0 h 1886755"/>
                <a:gd name="connsiteX1" fmla="*/ 74053 w 1558344"/>
                <a:gd name="connsiteY1" fmla="*/ 0 h 1886755"/>
                <a:gd name="connsiteX2" fmla="*/ 74053 w 1558344"/>
                <a:gd name="connsiteY2" fmla="*/ 28978 h 1886755"/>
                <a:gd name="connsiteX3" fmla="*/ 99811 w 1558344"/>
                <a:gd name="connsiteY3" fmla="*/ 28978 h 1886755"/>
                <a:gd name="connsiteX4" fmla="*/ 99811 w 1558344"/>
                <a:gd name="connsiteY4" fmla="*/ 57955 h 1886755"/>
                <a:gd name="connsiteX5" fmla="*/ 141668 w 1558344"/>
                <a:gd name="connsiteY5" fmla="*/ 57955 h 1886755"/>
                <a:gd name="connsiteX6" fmla="*/ 141668 w 1558344"/>
                <a:gd name="connsiteY6" fmla="*/ 90152 h 1886755"/>
                <a:gd name="connsiteX7" fmla="*/ 167425 w 1558344"/>
                <a:gd name="connsiteY7" fmla="*/ 90152 h 1886755"/>
                <a:gd name="connsiteX8" fmla="*/ 167425 w 1558344"/>
                <a:gd name="connsiteY8" fmla="*/ 151327 h 1886755"/>
                <a:gd name="connsiteX9" fmla="*/ 199622 w 1558344"/>
                <a:gd name="connsiteY9" fmla="*/ 151327 h 1886755"/>
                <a:gd name="connsiteX10" fmla="*/ 199622 w 1558344"/>
                <a:gd name="connsiteY10" fmla="*/ 193183 h 1886755"/>
                <a:gd name="connsiteX11" fmla="*/ 222161 w 1558344"/>
                <a:gd name="connsiteY11" fmla="*/ 193183 h 1886755"/>
                <a:gd name="connsiteX12" fmla="*/ 222161 w 1558344"/>
                <a:gd name="connsiteY12" fmla="*/ 222161 h 1886755"/>
                <a:gd name="connsiteX13" fmla="*/ 276896 w 1558344"/>
                <a:gd name="connsiteY13" fmla="*/ 222161 h 1886755"/>
                <a:gd name="connsiteX14" fmla="*/ 276896 w 1558344"/>
                <a:gd name="connsiteY14" fmla="*/ 247918 h 1886755"/>
                <a:gd name="connsiteX15" fmla="*/ 312313 w 1558344"/>
                <a:gd name="connsiteY15" fmla="*/ 247918 h 1886755"/>
                <a:gd name="connsiteX16" fmla="*/ 312313 w 1558344"/>
                <a:gd name="connsiteY16" fmla="*/ 296214 h 1886755"/>
                <a:gd name="connsiteX17" fmla="*/ 347730 w 1558344"/>
                <a:gd name="connsiteY17" fmla="*/ 296214 h 1886755"/>
                <a:gd name="connsiteX18" fmla="*/ 347730 w 1558344"/>
                <a:gd name="connsiteY18" fmla="*/ 296214 h 1886755"/>
                <a:gd name="connsiteX19" fmla="*/ 347730 w 1558344"/>
                <a:gd name="connsiteY19" fmla="*/ 318752 h 1886755"/>
                <a:gd name="connsiteX20" fmla="*/ 360608 w 1558344"/>
                <a:gd name="connsiteY20" fmla="*/ 318752 h 1886755"/>
                <a:gd name="connsiteX21" fmla="*/ 360608 w 1558344"/>
                <a:gd name="connsiteY21" fmla="*/ 367048 h 1886755"/>
                <a:gd name="connsiteX22" fmla="*/ 396025 w 1558344"/>
                <a:gd name="connsiteY22" fmla="*/ 367048 h 1886755"/>
                <a:gd name="connsiteX23" fmla="*/ 396025 w 1558344"/>
                <a:gd name="connsiteY23" fmla="*/ 382851 h 1886755"/>
                <a:gd name="connsiteX24" fmla="*/ 412124 w 1558344"/>
                <a:gd name="connsiteY24" fmla="*/ 383147 h 1886755"/>
                <a:gd name="connsiteX25" fmla="*/ 412124 w 1558344"/>
                <a:gd name="connsiteY25" fmla="*/ 444321 h 1886755"/>
                <a:gd name="connsiteX26" fmla="*/ 425003 w 1558344"/>
                <a:gd name="connsiteY26" fmla="*/ 444321 h 1886755"/>
                <a:gd name="connsiteX27" fmla="*/ 425003 w 1558344"/>
                <a:gd name="connsiteY27" fmla="*/ 492617 h 1886755"/>
                <a:gd name="connsiteX28" fmla="*/ 425003 w 1558344"/>
                <a:gd name="connsiteY28" fmla="*/ 492617 h 1886755"/>
                <a:gd name="connsiteX29" fmla="*/ 425296 w 1558344"/>
                <a:gd name="connsiteY29" fmla="*/ 520004 h 1886755"/>
                <a:gd name="connsiteX30" fmla="*/ 453980 w 1558344"/>
                <a:gd name="connsiteY30" fmla="*/ 521594 h 1886755"/>
                <a:gd name="connsiteX31" fmla="*/ 453980 w 1558344"/>
                <a:gd name="connsiteY31" fmla="*/ 553792 h 1886755"/>
                <a:gd name="connsiteX32" fmla="*/ 534473 w 1558344"/>
                <a:gd name="connsiteY32" fmla="*/ 553792 h 1886755"/>
                <a:gd name="connsiteX33" fmla="*/ 534473 w 1558344"/>
                <a:gd name="connsiteY33" fmla="*/ 598868 h 1886755"/>
                <a:gd name="connsiteX34" fmla="*/ 534473 w 1558344"/>
                <a:gd name="connsiteY34" fmla="*/ 631065 h 1886755"/>
                <a:gd name="connsiteX35" fmla="*/ 557011 w 1558344"/>
                <a:gd name="connsiteY35" fmla="*/ 631065 h 1886755"/>
                <a:gd name="connsiteX36" fmla="*/ 557011 w 1558344"/>
                <a:gd name="connsiteY36" fmla="*/ 660042 h 1886755"/>
                <a:gd name="connsiteX37" fmla="*/ 582769 w 1558344"/>
                <a:gd name="connsiteY37" fmla="*/ 660042 h 1886755"/>
                <a:gd name="connsiteX38" fmla="*/ 582769 w 1558344"/>
                <a:gd name="connsiteY38" fmla="*/ 672921 h 1886755"/>
                <a:gd name="connsiteX39" fmla="*/ 602087 w 1558344"/>
                <a:gd name="connsiteY39" fmla="*/ 672921 h 1886755"/>
                <a:gd name="connsiteX40" fmla="*/ 602087 w 1558344"/>
                <a:gd name="connsiteY40" fmla="*/ 711558 h 1886755"/>
                <a:gd name="connsiteX41" fmla="*/ 653603 w 1558344"/>
                <a:gd name="connsiteY41" fmla="*/ 711558 h 1886755"/>
                <a:gd name="connsiteX42" fmla="*/ 653603 w 1558344"/>
                <a:gd name="connsiteY42" fmla="*/ 753414 h 1886755"/>
                <a:gd name="connsiteX43" fmla="*/ 669701 w 1558344"/>
                <a:gd name="connsiteY43" fmla="*/ 753414 h 1886755"/>
                <a:gd name="connsiteX44" fmla="*/ 669701 w 1558344"/>
                <a:gd name="connsiteY44" fmla="*/ 782392 h 1886755"/>
                <a:gd name="connsiteX45" fmla="*/ 689020 w 1558344"/>
                <a:gd name="connsiteY45" fmla="*/ 782392 h 1886755"/>
                <a:gd name="connsiteX46" fmla="*/ 689020 w 1558344"/>
                <a:gd name="connsiteY46" fmla="*/ 817809 h 1886755"/>
                <a:gd name="connsiteX47" fmla="*/ 705118 w 1558344"/>
                <a:gd name="connsiteY47" fmla="*/ 817809 h 1886755"/>
                <a:gd name="connsiteX48" fmla="*/ 705118 w 1558344"/>
                <a:gd name="connsiteY48" fmla="*/ 850006 h 1886755"/>
                <a:gd name="connsiteX49" fmla="*/ 740535 w 1558344"/>
                <a:gd name="connsiteY49" fmla="*/ 850006 h 1886755"/>
                <a:gd name="connsiteX50" fmla="*/ 740535 w 1558344"/>
                <a:gd name="connsiteY50" fmla="*/ 904741 h 1886755"/>
                <a:gd name="connsiteX51" fmla="*/ 740535 w 1558344"/>
                <a:gd name="connsiteY51" fmla="*/ 904741 h 1886755"/>
                <a:gd name="connsiteX52" fmla="*/ 740535 w 1558344"/>
                <a:gd name="connsiteY52" fmla="*/ 946597 h 1886755"/>
                <a:gd name="connsiteX53" fmla="*/ 782392 w 1558344"/>
                <a:gd name="connsiteY53" fmla="*/ 946597 h 1886755"/>
                <a:gd name="connsiteX54" fmla="*/ 782392 w 1558344"/>
                <a:gd name="connsiteY54" fmla="*/ 1017431 h 1886755"/>
                <a:gd name="connsiteX55" fmla="*/ 801710 w 1558344"/>
                <a:gd name="connsiteY55" fmla="*/ 1017431 h 1886755"/>
                <a:gd name="connsiteX56" fmla="*/ 801710 w 1558344"/>
                <a:gd name="connsiteY56" fmla="*/ 1036749 h 1886755"/>
                <a:gd name="connsiteX57" fmla="*/ 808149 w 1558344"/>
                <a:gd name="connsiteY57" fmla="*/ 1036749 h 1886755"/>
                <a:gd name="connsiteX58" fmla="*/ 808149 w 1558344"/>
                <a:gd name="connsiteY58" fmla="*/ 1081825 h 1886755"/>
                <a:gd name="connsiteX59" fmla="*/ 827468 w 1558344"/>
                <a:gd name="connsiteY59" fmla="*/ 1081825 h 1886755"/>
                <a:gd name="connsiteX60" fmla="*/ 827468 w 1558344"/>
                <a:gd name="connsiteY60" fmla="*/ 1130121 h 1886755"/>
                <a:gd name="connsiteX61" fmla="*/ 859665 w 1558344"/>
                <a:gd name="connsiteY61" fmla="*/ 1130121 h 1886755"/>
                <a:gd name="connsiteX62" fmla="*/ 859665 w 1558344"/>
                <a:gd name="connsiteY62" fmla="*/ 1175197 h 1886755"/>
                <a:gd name="connsiteX63" fmla="*/ 878983 w 1558344"/>
                <a:gd name="connsiteY63" fmla="*/ 1175197 h 1886755"/>
                <a:gd name="connsiteX64" fmla="*/ 878983 w 1558344"/>
                <a:gd name="connsiteY64" fmla="*/ 1220273 h 1886755"/>
                <a:gd name="connsiteX65" fmla="*/ 907961 w 1558344"/>
                <a:gd name="connsiteY65" fmla="*/ 1220273 h 1886755"/>
                <a:gd name="connsiteX66" fmla="*/ 907961 w 1558344"/>
                <a:gd name="connsiteY66" fmla="*/ 1252471 h 1886755"/>
                <a:gd name="connsiteX67" fmla="*/ 930499 w 1558344"/>
                <a:gd name="connsiteY67" fmla="*/ 1252471 h 1886755"/>
                <a:gd name="connsiteX68" fmla="*/ 930499 w 1558344"/>
                <a:gd name="connsiteY68" fmla="*/ 1300766 h 1886755"/>
                <a:gd name="connsiteX69" fmla="*/ 953037 w 1558344"/>
                <a:gd name="connsiteY69" fmla="*/ 1300766 h 1886755"/>
                <a:gd name="connsiteX70" fmla="*/ 953037 w 1558344"/>
                <a:gd name="connsiteY70" fmla="*/ 1313645 h 1886755"/>
                <a:gd name="connsiteX71" fmla="*/ 953037 w 1558344"/>
                <a:gd name="connsiteY71" fmla="*/ 1313645 h 1886755"/>
                <a:gd name="connsiteX72" fmla="*/ 954291 w 1558344"/>
                <a:gd name="connsiteY72" fmla="*/ 1348768 h 1886755"/>
                <a:gd name="connsiteX73" fmla="*/ 988454 w 1558344"/>
                <a:gd name="connsiteY73" fmla="*/ 1349062 h 1886755"/>
                <a:gd name="connsiteX74" fmla="*/ 988454 w 1558344"/>
                <a:gd name="connsiteY74" fmla="*/ 1368380 h 1886755"/>
                <a:gd name="connsiteX75" fmla="*/ 1020651 w 1558344"/>
                <a:gd name="connsiteY75" fmla="*/ 1368380 h 1886755"/>
                <a:gd name="connsiteX76" fmla="*/ 1020651 w 1558344"/>
                <a:gd name="connsiteY76" fmla="*/ 1419896 h 1886755"/>
                <a:gd name="connsiteX77" fmla="*/ 1072166 w 1558344"/>
                <a:gd name="connsiteY77" fmla="*/ 1419896 h 1886755"/>
                <a:gd name="connsiteX78" fmla="*/ 1072166 w 1558344"/>
                <a:gd name="connsiteY78" fmla="*/ 1439214 h 1886755"/>
                <a:gd name="connsiteX79" fmla="*/ 1091484 w 1558344"/>
                <a:gd name="connsiteY79" fmla="*/ 1439214 h 1886755"/>
                <a:gd name="connsiteX80" fmla="*/ 1091484 w 1558344"/>
                <a:gd name="connsiteY80" fmla="*/ 1497169 h 1886755"/>
                <a:gd name="connsiteX81" fmla="*/ 1136561 w 1558344"/>
                <a:gd name="connsiteY81" fmla="*/ 1497169 h 1886755"/>
                <a:gd name="connsiteX82" fmla="*/ 1136561 w 1558344"/>
                <a:gd name="connsiteY82" fmla="*/ 1519747 h 1886755"/>
                <a:gd name="connsiteX83" fmla="*/ 1159099 w 1558344"/>
                <a:gd name="connsiteY83" fmla="*/ 1519707 h 1886755"/>
                <a:gd name="connsiteX84" fmla="*/ 1159099 w 1558344"/>
                <a:gd name="connsiteY84" fmla="*/ 1600200 h 1886755"/>
                <a:gd name="connsiteX85" fmla="*/ 1226713 w 1558344"/>
                <a:gd name="connsiteY85" fmla="*/ 1600200 h 1886755"/>
                <a:gd name="connsiteX86" fmla="*/ 1226713 w 1558344"/>
                <a:gd name="connsiteY86" fmla="*/ 1635617 h 1886755"/>
                <a:gd name="connsiteX87" fmla="*/ 1278228 w 1558344"/>
                <a:gd name="connsiteY87" fmla="*/ 1635617 h 1886755"/>
                <a:gd name="connsiteX88" fmla="*/ 1278228 w 1558344"/>
                <a:gd name="connsiteY88" fmla="*/ 1658155 h 1886755"/>
                <a:gd name="connsiteX89" fmla="*/ 1313645 w 1558344"/>
                <a:gd name="connsiteY89" fmla="*/ 1658155 h 1886755"/>
                <a:gd name="connsiteX90" fmla="*/ 1313645 w 1558344"/>
                <a:gd name="connsiteY90" fmla="*/ 1700011 h 1886755"/>
                <a:gd name="connsiteX91" fmla="*/ 1329744 w 1558344"/>
                <a:gd name="connsiteY91" fmla="*/ 1700011 h 1886755"/>
                <a:gd name="connsiteX92" fmla="*/ 1329744 w 1558344"/>
                <a:gd name="connsiteY92" fmla="*/ 1745087 h 1886755"/>
                <a:gd name="connsiteX93" fmla="*/ 1400577 w 1558344"/>
                <a:gd name="connsiteY93" fmla="*/ 1745087 h 1886755"/>
                <a:gd name="connsiteX94" fmla="*/ 1400577 w 1558344"/>
                <a:gd name="connsiteY94" fmla="*/ 1793383 h 1886755"/>
                <a:gd name="connsiteX95" fmla="*/ 1423115 w 1558344"/>
                <a:gd name="connsiteY95" fmla="*/ 1793383 h 1886755"/>
                <a:gd name="connsiteX96" fmla="*/ 1423115 w 1558344"/>
                <a:gd name="connsiteY96" fmla="*/ 1838459 h 1886755"/>
                <a:gd name="connsiteX97" fmla="*/ 1448873 w 1558344"/>
                <a:gd name="connsiteY97" fmla="*/ 1838459 h 1886755"/>
                <a:gd name="connsiteX98" fmla="*/ 1448873 w 1558344"/>
                <a:gd name="connsiteY98" fmla="*/ 1886755 h 1886755"/>
                <a:gd name="connsiteX99" fmla="*/ 1558344 w 1558344"/>
                <a:gd name="connsiteY99" fmla="*/ 1886755 h 1886755"/>
                <a:gd name="connsiteX0" fmla="*/ 0 w 1558344"/>
                <a:gd name="connsiteY0" fmla="*/ 0 h 1886755"/>
                <a:gd name="connsiteX1" fmla="*/ 74053 w 1558344"/>
                <a:gd name="connsiteY1" fmla="*/ 0 h 1886755"/>
                <a:gd name="connsiteX2" fmla="*/ 74053 w 1558344"/>
                <a:gd name="connsiteY2" fmla="*/ 28978 h 1886755"/>
                <a:gd name="connsiteX3" fmla="*/ 99811 w 1558344"/>
                <a:gd name="connsiteY3" fmla="*/ 28978 h 1886755"/>
                <a:gd name="connsiteX4" fmla="*/ 99811 w 1558344"/>
                <a:gd name="connsiteY4" fmla="*/ 57955 h 1886755"/>
                <a:gd name="connsiteX5" fmla="*/ 141668 w 1558344"/>
                <a:gd name="connsiteY5" fmla="*/ 57955 h 1886755"/>
                <a:gd name="connsiteX6" fmla="*/ 141668 w 1558344"/>
                <a:gd name="connsiteY6" fmla="*/ 90152 h 1886755"/>
                <a:gd name="connsiteX7" fmla="*/ 167425 w 1558344"/>
                <a:gd name="connsiteY7" fmla="*/ 90152 h 1886755"/>
                <a:gd name="connsiteX8" fmla="*/ 167425 w 1558344"/>
                <a:gd name="connsiteY8" fmla="*/ 151327 h 1886755"/>
                <a:gd name="connsiteX9" fmla="*/ 199622 w 1558344"/>
                <a:gd name="connsiteY9" fmla="*/ 151327 h 1886755"/>
                <a:gd name="connsiteX10" fmla="*/ 199622 w 1558344"/>
                <a:gd name="connsiteY10" fmla="*/ 193183 h 1886755"/>
                <a:gd name="connsiteX11" fmla="*/ 222161 w 1558344"/>
                <a:gd name="connsiteY11" fmla="*/ 193183 h 1886755"/>
                <a:gd name="connsiteX12" fmla="*/ 222161 w 1558344"/>
                <a:gd name="connsiteY12" fmla="*/ 222161 h 1886755"/>
                <a:gd name="connsiteX13" fmla="*/ 276896 w 1558344"/>
                <a:gd name="connsiteY13" fmla="*/ 222161 h 1886755"/>
                <a:gd name="connsiteX14" fmla="*/ 276896 w 1558344"/>
                <a:gd name="connsiteY14" fmla="*/ 247918 h 1886755"/>
                <a:gd name="connsiteX15" fmla="*/ 312313 w 1558344"/>
                <a:gd name="connsiteY15" fmla="*/ 247918 h 1886755"/>
                <a:gd name="connsiteX16" fmla="*/ 312313 w 1558344"/>
                <a:gd name="connsiteY16" fmla="*/ 296214 h 1886755"/>
                <a:gd name="connsiteX17" fmla="*/ 347730 w 1558344"/>
                <a:gd name="connsiteY17" fmla="*/ 296214 h 1886755"/>
                <a:gd name="connsiteX18" fmla="*/ 347730 w 1558344"/>
                <a:gd name="connsiteY18" fmla="*/ 296214 h 1886755"/>
                <a:gd name="connsiteX19" fmla="*/ 347730 w 1558344"/>
                <a:gd name="connsiteY19" fmla="*/ 318752 h 1886755"/>
                <a:gd name="connsiteX20" fmla="*/ 360608 w 1558344"/>
                <a:gd name="connsiteY20" fmla="*/ 318752 h 1886755"/>
                <a:gd name="connsiteX21" fmla="*/ 360608 w 1558344"/>
                <a:gd name="connsiteY21" fmla="*/ 367048 h 1886755"/>
                <a:gd name="connsiteX22" fmla="*/ 396025 w 1558344"/>
                <a:gd name="connsiteY22" fmla="*/ 367048 h 1886755"/>
                <a:gd name="connsiteX23" fmla="*/ 396025 w 1558344"/>
                <a:gd name="connsiteY23" fmla="*/ 382851 h 1886755"/>
                <a:gd name="connsiteX24" fmla="*/ 412124 w 1558344"/>
                <a:gd name="connsiteY24" fmla="*/ 383147 h 1886755"/>
                <a:gd name="connsiteX25" fmla="*/ 412124 w 1558344"/>
                <a:gd name="connsiteY25" fmla="*/ 444321 h 1886755"/>
                <a:gd name="connsiteX26" fmla="*/ 425003 w 1558344"/>
                <a:gd name="connsiteY26" fmla="*/ 444321 h 1886755"/>
                <a:gd name="connsiteX27" fmla="*/ 425003 w 1558344"/>
                <a:gd name="connsiteY27" fmla="*/ 492617 h 1886755"/>
                <a:gd name="connsiteX28" fmla="*/ 425003 w 1558344"/>
                <a:gd name="connsiteY28" fmla="*/ 492617 h 1886755"/>
                <a:gd name="connsiteX29" fmla="*/ 425296 w 1558344"/>
                <a:gd name="connsiteY29" fmla="*/ 520004 h 1886755"/>
                <a:gd name="connsiteX30" fmla="*/ 453980 w 1558344"/>
                <a:gd name="connsiteY30" fmla="*/ 521594 h 1886755"/>
                <a:gd name="connsiteX31" fmla="*/ 453980 w 1558344"/>
                <a:gd name="connsiteY31" fmla="*/ 553792 h 1886755"/>
                <a:gd name="connsiteX32" fmla="*/ 534473 w 1558344"/>
                <a:gd name="connsiteY32" fmla="*/ 553792 h 1886755"/>
                <a:gd name="connsiteX33" fmla="*/ 534473 w 1558344"/>
                <a:gd name="connsiteY33" fmla="*/ 598868 h 1886755"/>
                <a:gd name="connsiteX34" fmla="*/ 534473 w 1558344"/>
                <a:gd name="connsiteY34" fmla="*/ 631065 h 1886755"/>
                <a:gd name="connsiteX35" fmla="*/ 557011 w 1558344"/>
                <a:gd name="connsiteY35" fmla="*/ 631065 h 1886755"/>
                <a:gd name="connsiteX36" fmla="*/ 557011 w 1558344"/>
                <a:gd name="connsiteY36" fmla="*/ 660042 h 1886755"/>
                <a:gd name="connsiteX37" fmla="*/ 582769 w 1558344"/>
                <a:gd name="connsiteY37" fmla="*/ 660042 h 1886755"/>
                <a:gd name="connsiteX38" fmla="*/ 582769 w 1558344"/>
                <a:gd name="connsiteY38" fmla="*/ 672921 h 1886755"/>
                <a:gd name="connsiteX39" fmla="*/ 602087 w 1558344"/>
                <a:gd name="connsiteY39" fmla="*/ 672921 h 1886755"/>
                <a:gd name="connsiteX40" fmla="*/ 602087 w 1558344"/>
                <a:gd name="connsiteY40" fmla="*/ 711558 h 1886755"/>
                <a:gd name="connsiteX41" fmla="*/ 653603 w 1558344"/>
                <a:gd name="connsiteY41" fmla="*/ 711558 h 1886755"/>
                <a:gd name="connsiteX42" fmla="*/ 653603 w 1558344"/>
                <a:gd name="connsiteY42" fmla="*/ 753414 h 1886755"/>
                <a:gd name="connsiteX43" fmla="*/ 669701 w 1558344"/>
                <a:gd name="connsiteY43" fmla="*/ 753414 h 1886755"/>
                <a:gd name="connsiteX44" fmla="*/ 669701 w 1558344"/>
                <a:gd name="connsiteY44" fmla="*/ 782392 h 1886755"/>
                <a:gd name="connsiteX45" fmla="*/ 689020 w 1558344"/>
                <a:gd name="connsiteY45" fmla="*/ 782392 h 1886755"/>
                <a:gd name="connsiteX46" fmla="*/ 689020 w 1558344"/>
                <a:gd name="connsiteY46" fmla="*/ 817809 h 1886755"/>
                <a:gd name="connsiteX47" fmla="*/ 705118 w 1558344"/>
                <a:gd name="connsiteY47" fmla="*/ 817809 h 1886755"/>
                <a:gd name="connsiteX48" fmla="*/ 705118 w 1558344"/>
                <a:gd name="connsiteY48" fmla="*/ 850006 h 1886755"/>
                <a:gd name="connsiteX49" fmla="*/ 740535 w 1558344"/>
                <a:gd name="connsiteY49" fmla="*/ 850006 h 1886755"/>
                <a:gd name="connsiteX50" fmla="*/ 740535 w 1558344"/>
                <a:gd name="connsiteY50" fmla="*/ 904741 h 1886755"/>
                <a:gd name="connsiteX51" fmla="*/ 740535 w 1558344"/>
                <a:gd name="connsiteY51" fmla="*/ 904741 h 1886755"/>
                <a:gd name="connsiteX52" fmla="*/ 740535 w 1558344"/>
                <a:gd name="connsiteY52" fmla="*/ 946597 h 1886755"/>
                <a:gd name="connsiteX53" fmla="*/ 782392 w 1558344"/>
                <a:gd name="connsiteY53" fmla="*/ 946597 h 1886755"/>
                <a:gd name="connsiteX54" fmla="*/ 782392 w 1558344"/>
                <a:gd name="connsiteY54" fmla="*/ 1017431 h 1886755"/>
                <a:gd name="connsiteX55" fmla="*/ 801710 w 1558344"/>
                <a:gd name="connsiteY55" fmla="*/ 1017431 h 1886755"/>
                <a:gd name="connsiteX56" fmla="*/ 801710 w 1558344"/>
                <a:gd name="connsiteY56" fmla="*/ 1036749 h 1886755"/>
                <a:gd name="connsiteX57" fmla="*/ 808149 w 1558344"/>
                <a:gd name="connsiteY57" fmla="*/ 1036749 h 1886755"/>
                <a:gd name="connsiteX58" fmla="*/ 808149 w 1558344"/>
                <a:gd name="connsiteY58" fmla="*/ 1081825 h 1886755"/>
                <a:gd name="connsiteX59" fmla="*/ 827468 w 1558344"/>
                <a:gd name="connsiteY59" fmla="*/ 1081825 h 1886755"/>
                <a:gd name="connsiteX60" fmla="*/ 827468 w 1558344"/>
                <a:gd name="connsiteY60" fmla="*/ 1130121 h 1886755"/>
                <a:gd name="connsiteX61" fmla="*/ 859665 w 1558344"/>
                <a:gd name="connsiteY61" fmla="*/ 1130121 h 1886755"/>
                <a:gd name="connsiteX62" fmla="*/ 859665 w 1558344"/>
                <a:gd name="connsiteY62" fmla="*/ 1175197 h 1886755"/>
                <a:gd name="connsiteX63" fmla="*/ 878983 w 1558344"/>
                <a:gd name="connsiteY63" fmla="*/ 1175197 h 1886755"/>
                <a:gd name="connsiteX64" fmla="*/ 878983 w 1558344"/>
                <a:gd name="connsiteY64" fmla="*/ 1220273 h 1886755"/>
                <a:gd name="connsiteX65" fmla="*/ 907961 w 1558344"/>
                <a:gd name="connsiteY65" fmla="*/ 1220273 h 1886755"/>
                <a:gd name="connsiteX66" fmla="*/ 907961 w 1558344"/>
                <a:gd name="connsiteY66" fmla="*/ 1252471 h 1886755"/>
                <a:gd name="connsiteX67" fmla="*/ 930499 w 1558344"/>
                <a:gd name="connsiteY67" fmla="*/ 1252471 h 1886755"/>
                <a:gd name="connsiteX68" fmla="*/ 930499 w 1558344"/>
                <a:gd name="connsiteY68" fmla="*/ 1300766 h 1886755"/>
                <a:gd name="connsiteX69" fmla="*/ 953037 w 1558344"/>
                <a:gd name="connsiteY69" fmla="*/ 1300766 h 1886755"/>
                <a:gd name="connsiteX70" fmla="*/ 953037 w 1558344"/>
                <a:gd name="connsiteY70" fmla="*/ 1313645 h 1886755"/>
                <a:gd name="connsiteX71" fmla="*/ 953037 w 1558344"/>
                <a:gd name="connsiteY71" fmla="*/ 1313645 h 1886755"/>
                <a:gd name="connsiteX72" fmla="*/ 954291 w 1558344"/>
                <a:gd name="connsiteY72" fmla="*/ 1348768 h 1886755"/>
                <a:gd name="connsiteX73" fmla="*/ 988454 w 1558344"/>
                <a:gd name="connsiteY73" fmla="*/ 1349062 h 1886755"/>
                <a:gd name="connsiteX74" fmla="*/ 988454 w 1558344"/>
                <a:gd name="connsiteY74" fmla="*/ 1368380 h 1886755"/>
                <a:gd name="connsiteX75" fmla="*/ 1020651 w 1558344"/>
                <a:gd name="connsiteY75" fmla="*/ 1368380 h 1886755"/>
                <a:gd name="connsiteX76" fmla="*/ 1020651 w 1558344"/>
                <a:gd name="connsiteY76" fmla="*/ 1419896 h 1886755"/>
                <a:gd name="connsiteX77" fmla="*/ 1072166 w 1558344"/>
                <a:gd name="connsiteY77" fmla="*/ 1419896 h 1886755"/>
                <a:gd name="connsiteX78" fmla="*/ 1072166 w 1558344"/>
                <a:gd name="connsiteY78" fmla="*/ 1439214 h 1886755"/>
                <a:gd name="connsiteX79" fmla="*/ 1091484 w 1558344"/>
                <a:gd name="connsiteY79" fmla="*/ 1439214 h 1886755"/>
                <a:gd name="connsiteX80" fmla="*/ 1091484 w 1558344"/>
                <a:gd name="connsiteY80" fmla="*/ 1497169 h 1886755"/>
                <a:gd name="connsiteX81" fmla="*/ 1136561 w 1558344"/>
                <a:gd name="connsiteY81" fmla="*/ 1497169 h 1886755"/>
                <a:gd name="connsiteX82" fmla="*/ 1136561 w 1558344"/>
                <a:gd name="connsiteY82" fmla="*/ 1519747 h 1886755"/>
                <a:gd name="connsiteX83" fmla="*/ 1159099 w 1558344"/>
                <a:gd name="connsiteY83" fmla="*/ 1519707 h 1886755"/>
                <a:gd name="connsiteX84" fmla="*/ 1159099 w 1558344"/>
                <a:gd name="connsiteY84" fmla="*/ 1600200 h 1886755"/>
                <a:gd name="connsiteX85" fmla="*/ 1226713 w 1558344"/>
                <a:gd name="connsiteY85" fmla="*/ 1600200 h 1886755"/>
                <a:gd name="connsiteX86" fmla="*/ 1226713 w 1558344"/>
                <a:gd name="connsiteY86" fmla="*/ 1635617 h 1886755"/>
                <a:gd name="connsiteX87" fmla="*/ 1278228 w 1558344"/>
                <a:gd name="connsiteY87" fmla="*/ 1635617 h 1886755"/>
                <a:gd name="connsiteX88" fmla="*/ 1278228 w 1558344"/>
                <a:gd name="connsiteY88" fmla="*/ 1658155 h 1886755"/>
                <a:gd name="connsiteX89" fmla="*/ 1313645 w 1558344"/>
                <a:gd name="connsiteY89" fmla="*/ 1658155 h 1886755"/>
                <a:gd name="connsiteX90" fmla="*/ 1313645 w 1558344"/>
                <a:gd name="connsiteY90" fmla="*/ 1700011 h 1886755"/>
                <a:gd name="connsiteX91" fmla="*/ 1329744 w 1558344"/>
                <a:gd name="connsiteY91" fmla="*/ 1700011 h 1886755"/>
                <a:gd name="connsiteX92" fmla="*/ 1329744 w 1558344"/>
                <a:gd name="connsiteY92" fmla="*/ 1745087 h 1886755"/>
                <a:gd name="connsiteX93" fmla="*/ 1400577 w 1558344"/>
                <a:gd name="connsiteY93" fmla="*/ 1745087 h 1886755"/>
                <a:gd name="connsiteX94" fmla="*/ 1400577 w 1558344"/>
                <a:gd name="connsiteY94" fmla="*/ 1793383 h 1886755"/>
                <a:gd name="connsiteX95" fmla="*/ 1423115 w 1558344"/>
                <a:gd name="connsiteY95" fmla="*/ 1793383 h 1886755"/>
                <a:gd name="connsiteX96" fmla="*/ 1423115 w 1558344"/>
                <a:gd name="connsiteY96" fmla="*/ 1838459 h 1886755"/>
                <a:gd name="connsiteX97" fmla="*/ 1448873 w 1558344"/>
                <a:gd name="connsiteY97" fmla="*/ 1838459 h 1886755"/>
                <a:gd name="connsiteX98" fmla="*/ 1448873 w 1558344"/>
                <a:gd name="connsiteY98" fmla="*/ 1886755 h 1886755"/>
                <a:gd name="connsiteX99" fmla="*/ 1558344 w 1558344"/>
                <a:gd name="connsiteY99" fmla="*/ 1886755 h 1886755"/>
                <a:gd name="connsiteX0" fmla="*/ 0 w 1558344"/>
                <a:gd name="connsiteY0" fmla="*/ 0 h 1886755"/>
                <a:gd name="connsiteX1" fmla="*/ 74053 w 1558344"/>
                <a:gd name="connsiteY1" fmla="*/ 0 h 1886755"/>
                <a:gd name="connsiteX2" fmla="*/ 74053 w 1558344"/>
                <a:gd name="connsiteY2" fmla="*/ 28978 h 1886755"/>
                <a:gd name="connsiteX3" fmla="*/ 99811 w 1558344"/>
                <a:gd name="connsiteY3" fmla="*/ 28978 h 1886755"/>
                <a:gd name="connsiteX4" fmla="*/ 99811 w 1558344"/>
                <a:gd name="connsiteY4" fmla="*/ 57955 h 1886755"/>
                <a:gd name="connsiteX5" fmla="*/ 141668 w 1558344"/>
                <a:gd name="connsiteY5" fmla="*/ 57955 h 1886755"/>
                <a:gd name="connsiteX6" fmla="*/ 141668 w 1558344"/>
                <a:gd name="connsiteY6" fmla="*/ 90152 h 1886755"/>
                <a:gd name="connsiteX7" fmla="*/ 167425 w 1558344"/>
                <a:gd name="connsiteY7" fmla="*/ 90152 h 1886755"/>
                <a:gd name="connsiteX8" fmla="*/ 167425 w 1558344"/>
                <a:gd name="connsiteY8" fmla="*/ 151327 h 1886755"/>
                <a:gd name="connsiteX9" fmla="*/ 199622 w 1558344"/>
                <a:gd name="connsiteY9" fmla="*/ 151327 h 1886755"/>
                <a:gd name="connsiteX10" fmla="*/ 199622 w 1558344"/>
                <a:gd name="connsiteY10" fmla="*/ 193183 h 1886755"/>
                <a:gd name="connsiteX11" fmla="*/ 222161 w 1558344"/>
                <a:gd name="connsiteY11" fmla="*/ 193183 h 1886755"/>
                <a:gd name="connsiteX12" fmla="*/ 222161 w 1558344"/>
                <a:gd name="connsiteY12" fmla="*/ 222161 h 1886755"/>
                <a:gd name="connsiteX13" fmla="*/ 276896 w 1558344"/>
                <a:gd name="connsiteY13" fmla="*/ 222161 h 1886755"/>
                <a:gd name="connsiteX14" fmla="*/ 276896 w 1558344"/>
                <a:gd name="connsiteY14" fmla="*/ 247918 h 1886755"/>
                <a:gd name="connsiteX15" fmla="*/ 312313 w 1558344"/>
                <a:gd name="connsiteY15" fmla="*/ 247918 h 1886755"/>
                <a:gd name="connsiteX16" fmla="*/ 312313 w 1558344"/>
                <a:gd name="connsiteY16" fmla="*/ 296214 h 1886755"/>
                <a:gd name="connsiteX17" fmla="*/ 347730 w 1558344"/>
                <a:gd name="connsiteY17" fmla="*/ 296214 h 1886755"/>
                <a:gd name="connsiteX18" fmla="*/ 347730 w 1558344"/>
                <a:gd name="connsiteY18" fmla="*/ 296214 h 1886755"/>
                <a:gd name="connsiteX19" fmla="*/ 347730 w 1558344"/>
                <a:gd name="connsiteY19" fmla="*/ 318752 h 1886755"/>
                <a:gd name="connsiteX20" fmla="*/ 360608 w 1558344"/>
                <a:gd name="connsiteY20" fmla="*/ 318752 h 1886755"/>
                <a:gd name="connsiteX21" fmla="*/ 360608 w 1558344"/>
                <a:gd name="connsiteY21" fmla="*/ 367048 h 1886755"/>
                <a:gd name="connsiteX22" fmla="*/ 396025 w 1558344"/>
                <a:gd name="connsiteY22" fmla="*/ 367048 h 1886755"/>
                <a:gd name="connsiteX23" fmla="*/ 396025 w 1558344"/>
                <a:gd name="connsiteY23" fmla="*/ 382851 h 1886755"/>
                <a:gd name="connsiteX24" fmla="*/ 412124 w 1558344"/>
                <a:gd name="connsiteY24" fmla="*/ 383147 h 1886755"/>
                <a:gd name="connsiteX25" fmla="*/ 412124 w 1558344"/>
                <a:gd name="connsiteY25" fmla="*/ 444321 h 1886755"/>
                <a:gd name="connsiteX26" fmla="*/ 425003 w 1558344"/>
                <a:gd name="connsiteY26" fmla="*/ 444321 h 1886755"/>
                <a:gd name="connsiteX27" fmla="*/ 425003 w 1558344"/>
                <a:gd name="connsiteY27" fmla="*/ 492617 h 1886755"/>
                <a:gd name="connsiteX28" fmla="*/ 425003 w 1558344"/>
                <a:gd name="connsiteY28" fmla="*/ 492617 h 1886755"/>
                <a:gd name="connsiteX29" fmla="*/ 425296 w 1558344"/>
                <a:gd name="connsiteY29" fmla="*/ 520004 h 1886755"/>
                <a:gd name="connsiteX30" fmla="*/ 453980 w 1558344"/>
                <a:gd name="connsiteY30" fmla="*/ 521594 h 1886755"/>
                <a:gd name="connsiteX31" fmla="*/ 453980 w 1558344"/>
                <a:gd name="connsiteY31" fmla="*/ 553792 h 1886755"/>
                <a:gd name="connsiteX32" fmla="*/ 534473 w 1558344"/>
                <a:gd name="connsiteY32" fmla="*/ 553792 h 1886755"/>
                <a:gd name="connsiteX33" fmla="*/ 534473 w 1558344"/>
                <a:gd name="connsiteY33" fmla="*/ 598868 h 1886755"/>
                <a:gd name="connsiteX34" fmla="*/ 534473 w 1558344"/>
                <a:gd name="connsiteY34" fmla="*/ 631065 h 1886755"/>
                <a:gd name="connsiteX35" fmla="*/ 557011 w 1558344"/>
                <a:gd name="connsiteY35" fmla="*/ 631065 h 1886755"/>
                <a:gd name="connsiteX36" fmla="*/ 557011 w 1558344"/>
                <a:gd name="connsiteY36" fmla="*/ 660042 h 1886755"/>
                <a:gd name="connsiteX37" fmla="*/ 582769 w 1558344"/>
                <a:gd name="connsiteY37" fmla="*/ 660042 h 1886755"/>
                <a:gd name="connsiteX38" fmla="*/ 582769 w 1558344"/>
                <a:gd name="connsiteY38" fmla="*/ 672921 h 1886755"/>
                <a:gd name="connsiteX39" fmla="*/ 602087 w 1558344"/>
                <a:gd name="connsiteY39" fmla="*/ 672921 h 1886755"/>
                <a:gd name="connsiteX40" fmla="*/ 602087 w 1558344"/>
                <a:gd name="connsiteY40" fmla="*/ 711558 h 1886755"/>
                <a:gd name="connsiteX41" fmla="*/ 653603 w 1558344"/>
                <a:gd name="connsiteY41" fmla="*/ 711558 h 1886755"/>
                <a:gd name="connsiteX42" fmla="*/ 653603 w 1558344"/>
                <a:gd name="connsiteY42" fmla="*/ 753414 h 1886755"/>
                <a:gd name="connsiteX43" fmla="*/ 669701 w 1558344"/>
                <a:gd name="connsiteY43" fmla="*/ 753414 h 1886755"/>
                <a:gd name="connsiteX44" fmla="*/ 669701 w 1558344"/>
                <a:gd name="connsiteY44" fmla="*/ 782392 h 1886755"/>
                <a:gd name="connsiteX45" fmla="*/ 689020 w 1558344"/>
                <a:gd name="connsiteY45" fmla="*/ 782392 h 1886755"/>
                <a:gd name="connsiteX46" fmla="*/ 689020 w 1558344"/>
                <a:gd name="connsiteY46" fmla="*/ 817809 h 1886755"/>
                <a:gd name="connsiteX47" fmla="*/ 705118 w 1558344"/>
                <a:gd name="connsiteY47" fmla="*/ 817809 h 1886755"/>
                <a:gd name="connsiteX48" fmla="*/ 705118 w 1558344"/>
                <a:gd name="connsiteY48" fmla="*/ 850006 h 1886755"/>
                <a:gd name="connsiteX49" fmla="*/ 740535 w 1558344"/>
                <a:gd name="connsiteY49" fmla="*/ 850006 h 1886755"/>
                <a:gd name="connsiteX50" fmla="*/ 740535 w 1558344"/>
                <a:gd name="connsiteY50" fmla="*/ 904741 h 1886755"/>
                <a:gd name="connsiteX51" fmla="*/ 740535 w 1558344"/>
                <a:gd name="connsiteY51" fmla="*/ 904741 h 1886755"/>
                <a:gd name="connsiteX52" fmla="*/ 740535 w 1558344"/>
                <a:gd name="connsiteY52" fmla="*/ 946597 h 1886755"/>
                <a:gd name="connsiteX53" fmla="*/ 782392 w 1558344"/>
                <a:gd name="connsiteY53" fmla="*/ 946597 h 1886755"/>
                <a:gd name="connsiteX54" fmla="*/ 782392 w 1558344"/>
                <a:gd name="connsiteY54" fmla="*/ 1017431 h 1886755"/>
                <a:gd name="connsiteX55" fmla="*/ 801710 w 1558344"/>
                <a:gd name="connsiteY55" fmla="*/ 1017431 h 1886755"/>
                <a:gd name="connsiteX56" fmla="*/ 801710 w 1558344"/>
                <a:gd name="connsiteY56" fmla="*/ 1036749 h 1886755"/>
                <a:gd name="connsiteX57" fmla="*/ 808149 w 1558344"/>
                <a:gd name="connsiteY57" fmla="*/ 1036749 h 1886755"/>
                <a:gd name="connsiteX58" fmla="*/ 808149 w 1558344"/>
                <a:gd name="connsiteY58" fmla="*/ 1081825 h 1886755"/>
                <a:gd name="connsiteX59" fmla="*/ 827468 w 1558344"/>
                <a:gd name="connsiteY59" fmla="*/ 1081825 h 1886755"/>
                <a:gd name="connsiteX60" fmla="*/ 827468 w 1558344"/>
                <a:gd name="connsiteY60" fmla="*/ 1130121 h 1886755"/>
                <a:gd name="connsiteX61" fmla="*/ 859665 w 1558344"/>
                <a:gd name="connsiteY61" fmla="*/ 1130121 h 1886755"/>
                <a:gd name="connsiteX62" fmla="*/ 859665 w 1558344"/>
                <a:gd name="connsiteY62" fmla="*/ 1175197 h 1886755"/>
                <a:gd name="connsiteX63" fmla="*/ 878983 w 1558344"/>
                <a:gd name="connsiteY63" fmla="*/ 1175197 h 1886755"/>
                <a:gd name="connsiteX64" fmla="*/ 878983 w 1558344"/>
                <a:gd name="connsiteY64" fmla="*/ 1220273 h 1886755"/>
                <a:gd name="connsiteX65" fmla="*/ 907961 w 1558344"/>
                <a:gd name="connsiteY65" fmla="*/ 1220273 h 1886755"/>
                <a:gd name="connsiteX66" fmla="*/ 907961 w 1558344"/>
                <a:gd name="connsiteY66" fmla="*/ 1252471 h 1886755"/>
                <a:gd name="connsiteX67" fmla="*/ 930499 w 1558344"/>
                <a:gd name="connsiteY67" fmla="*/ 1252471 h 1886755"/>
                <a:gd name="connsiteX68" fmla="*/ 930499 w 1558344"/>
                <a:gd name="connsiteY68" fmla="*/ 1300766 h 1886755"/>
                <a:gd name="connsiteX69" fmla="*/ 953037 w 1558344"/>
                <a:gd name="connsiteY69" fmla="*/ 1300766 h 1886755"/>
                <a:gd name="connsiteX70" fmla="*/ 953037 w 1558344"/>
                <a:gd name="connsiteY70" fmla="*/ 1313645 h 1886755"/>
                <a:gd name="connsiteX71" fmla="*/ 953037 w 1558344"/>
                <a:gd name="connsiteY71" fmla="*/ 1313645 h 1886755"/>
                <a:gd name="connsiteX72" fmla="*/ 954291 w 1558344"/>
                <a:gd name="connsiteY72" fmla="*/ 1348768 h 1886755"/>
                <a:gd name="connsiteX73" fmla="*/ 988454 w 1558344"/>
                <a:gd name="connsiteY73" fmla="*/ 1349062 h 1886755"/>
                <a:gd name="connsiteX74" fmla="*/ 988454 w 1558344"/>
                <a:gd name="connsiteY74" fmla="*/ 1368380 h 1886755"/>
                <a:gd name="connsiteX75" fmla="*/ 1020651 w 1558344"/>
                <a:gd name="connsiteY75" fmla="*/ 1368380 h 1886755"/>
                <a:gd name="connsiteX76" fmla="*/ 1020651 w 1558344"/>
                <a:gd name="connsiteY76" fmla="*/ 1419896 h 1886755"/>
                <a:gd name="connsiteX77" fmla="*/ 1072166 w 1558344"/>
                <a:gd name="connsiteY77" fmla="*/ 1419896 h 1886755"/>
                <a:gd name="connsiteX78" fmla="*/ 1072166 w 1558344"/>
                <a:gd name="connsiteY78" fmla="*/ 1439214 h 1886755"/>
                <a:gd name="connsiteX79" fmla="*/ 1091484 w 1558344"/>
                <a:gd name="connsiteY79" fmla="*/ 1439214 h 1886755"/>
                <a:gd name="connsiteX80" fmla="*/ 1091484 w 1558344"/>
                <a:gd name="connsiteY80" fmla="*/ 1497169 h 1886755"/>
                <a:gd name="connsiteX81" fmla="*/ 1136561 w 1558344"/>
                <a:gd name="connsiteY81" fmla="*/ 1497169 h 1886755"/>
                <a:gd name="connsiteX82" fmla="*/ 1136561 w 1558344"/>
                <a:gd name="connsiteY82" fmla="*/ 1519747 h 1886755"/>
                <a:gd name="connsiteX83" fmla="*/ 1159099 w 1558344"/>
                <a:gd name="connsiteY83" fmla="*/ 1519707 h 1886755"/>
                <a:gd name="connsiteX84" fmla="*/ 1159099 w 1558344"/>
                <a:gd name="connsiteY84" fmla="*/ 1600200 h 1886755"/>
                <a:gd name="connsiteX85" fmla="*/ 1226713 w 1558344"/>
                <a:gd name="connsiteY85" fmla="*/ 1600200 h 1886755"/>
                <a:gd name="connsiteX86" fmla="*/ 1226713 w 1558344"/>
                <a:gd name="connsiteY86" fmla="*/ 1635617 h 1886755"/>
                <a:gd name="connsiteX87" fmla="*/ 1278228 w 1558344"/>
                <a:gd name="connsiteY87" fmla="*/ 1635617 h 1886755"/>
                <a:gd name="connsiteX88" fmla="*/ 1278228 w 1558344"/>
                <a:gd name="connsiteY88" fmla="*/ 1658155 h 1886755"/>
                <a:gd name="connsiteX89" fmla="*/ 1313645 w 1558344"/>
                <a:gd name="connsiteY89" fmla="*/ 1658155 h 1886755"/>
                <a:gd name="connsiteX90" fmla="*/ 1313645 w 1558344"/>
                <a:gd name="connsiteY90" fmla="*/ 1700011 h 1886755"/>
                <a:gd name="connsiteX91" fmla="*/ 1329744 w 1558344"/>
                <a:gd name="connsiteY91" fmla="*/ 1700011 h 1886755"/>
                <a:gd name="connsiteX92" fmla="*/ 1329744 w 1558344"/>
                <a:gd name="connsiteY92" fmla="*/ 1745087 h 1886755"/>
                <a:gd name="connsiteX93" fmla="*/ 1400577 w 1558344"/>
                <a:gd name="connsiteY93" fmla="*/ 1745087 h 1886755"/>
                <a:gd name="connsiteX94" fmla="*/ 1400577 w 1558344"/>
                <a:gd name="connsiteY94" fmla="*/ 1793383 h 1886755"/>
                <a:gd name="connsiteX95" fmla="*/ 1423115 w 1558344"/>
                <a:gd name="connsiteY95" fmla="*/ 1793383 h 1886755"/>
                <a:gd name="connsiteX96" fmla="*/ 1423115 w 1558344"/>
                <a:gd name="connsiteY96" fmla="*/ 1838459 h 1886755"/>
                <a:gd name="connsiteX97" fmla="*/ 1448873 w 1558344"/>
                <a:gd name="connsiteY97" fmla="*/ 1838459 h 1886755"/>
                <a:gd name="connsiteX98" fmla="*/ 1448873 w 1558344"/>
                <a:gd name="connsiteY98" fmla="*/ 1886755 h 1886755"/>
                <a:gd name="connsiteX99" fmla="*/ 1558344 w 1558344"/>
                <a:gd name="connsiteY99" fmla="*/ 1886755 h 1886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558344" h="1886755">
                  <a:moveTo>
                    <a:pt x="0" y="0"/>
                  </a:moveTo>
                  <a:lnTo>
                    <a:pt x="74053" y="0"/>
                  </a:lnTo>
                  <a:lnTo>
                    <a:pt x="74053" y="28978"/>
                  </a:lnTo>
                  <a:lnTo>
                    <a:pt x="99811" y="28978"/>
                  </a:lnTo>
                  <a:lnTo>
                    <a:pt x="99811" y="57955"/>
                  </a:lnTo>
                  <a:lnTo>
                    <a:pt x="141668" y="57955"/>
                  </a:lnTo>
                  <a:lnTo>
                    <a:pt x="141668" y="90152"/>
                  </a:lnTo>
                  <a:lnTo>
                    <a:pt x="167425" y="90152"/>
                  </a:lnTo>
                  <a:lnTo>
                    <a:pt x="167425" y="151327"/>
                  </a:lnTo>
                  <a:lnTo>
                    <a:pt x="199622" y="151327"/>
                  </a:lnTo>
                  <a:lnTo>
                    <a:pt x="199622" y="193183"/>
                  </a:lnTo>
                  <a:lnTo>
                    <a:pt x="222161" y="193183"/>
                  </a:lnTo>
                  <a:lnTo>
                    <a:pt x="222161" y="222161"/>
                  </a:lnTo>
                  <a:lnTo>
                    <a:pt x="276896" y="222161"/>
                  </a:lnTo>
                  <a:lnTo>
                    <a:pt x="276896" y="247918"/>
                  </a:lnTo>
                  <a:lnTo>
                    <a:pt x="312313" y="247918"/>
                  </a:lnTo>
                  <a:lnTo>
                    <a:pt x="312313" y="296214"/>
                  </a:lnTo>
                  <a:lnTo>
                    <a:pt x="347730" y="296214"/>
                  </a:lnTo>
                  <a:lnTo>
                    <a:pt x="347730" y="296214"/>
                  </a:lnTo>
                  <a:lnTo>
                    <a:pt x="347730" y="318752"/>
                  </a:lnTo>
                  <a:lnTo>
                    <a:pt x="360608" y="318752"/>
                  </a:lnTo>
                  <a:lnTo>
                    <a:pt x="360608" y="367048"/>
                  </a:lnTo>
                  <a:lnTo>
                    <a:pt x="396025" y="367048"/>
                  </a:lnTo>
                  <a:lnTo>
                    <a:pt x="396025" y="382851"/>
                  </a:lnTo>
                  <a:lnTo>
                    <a:pt x="412124" y="383147"/>
                  </a:lnTo>
                  <a:lnTo>
                    <a:pt x="412124" y="444321"/>
                  </a:lnTo>
                  <a:lnTo>
                    <a:pt x="425003" y="444321"/>
                  </a:lnTo>
                  <a:lnTo>
                    <a:pt x="425003" y="492617"/>
                  </a:lnTo>
                  <a:lnTo>
                    <a:pt x="425003" y="492617"/>
                  </a:lnTo>
                  <a:cubicBezTo>
                    <a:pt x="425052" y="497181"/>
                    <a:pt x="425198" y="510875"/>
                    <a:pt x="425296" y="520004"/>
                  </a:cubicBezTo>
                  <a:lnTo>
                    <a:pt x="453980" y="521594"/>
                  </a:lnTo>
                  <a:lnTo>
                    <a:pt x="453980" y="553792"/>
                  </a:lnTo>
                  <a:lnTo>
                    <a:pt x="534473" y="553792"/>
                  </a:lnTo>
                  <a:lnTo>
                    <a:pt x="534473" y="598868"/>
                  </a:lnTo>
                  <a:lnTo>
                    <a:pt x="534473" y="631065"/>
                  </a:lnTo>
                  <a:lnTo>
                    <a:pt x="557011" y="631065"/>
                  </a:lnTo>
                  <a:lnTo>
                    <a:pt x="557011" y="660042"/>
                  </a:lnTo>
                  <a:lnTo>
                    <a:pt x="582769" y="660042"/>
                  </a:lnTo>
                  <a:lnTo>
                    <a:pt x="582769" y="672921"/>
                  </a:lnTo>
                  <a:lnTo>
                    <a:pt x="602087" y="672921"/>
                  </a:lnTo>
                  <a:lnTo>
                    <a:pt x="602087" y="711558"/>
                  </a:lnTo>
                  <a:lnTo>
                    <a:pt x="653603" y="711558"/>
                  </a:lnTo>
                  <a:lnTo>
                    <a:pt x="653603" y="753414"/>
                  </a:lnTo>
                  <a:lnTo>
                    <a:pt x="669701" y="753414"/>
                  </a:lnTo>
                  <a:lnTo>
                    <a:pt x="669701" y="782392"/>
                  </a:lnTo>
                  <a:lnTo>
                    <a:pt x="689020" y="782392"/>
                  </a:lnTo>
                  <a:lnTo>
                    <a:pt x="689020" y="817809"/>
                  </a:lnTo>
                  <a:lnTo>
                    <a:pt x="705118" y="817809"/>
                  </a:lnTo>
                  <a:lnTo>
                    <a:pt x="705118" y="850006"/>
                  </a:lnTo>
                  <a:lnTo>
                    <a:pt x="740535" y="850006"/>
                  </a:lnTo>
                  <a:lnTo>
                    <a:pt x="740535" y="904741"/>
                  </a:lnTo>
                  <a:lnTo>
                    <a:pt x="740535" y="904741"/>
                  </a:lnTo>
                  <a:lnTo>
                    <a:pt x="740535" y="946597"/>
                  </a:lnTo>
                  <a:lnTo>
                    <a:pt x="782392" y="946597"/>
                  </a:lnTo>
                  <a:lnTo>
                    <a:pt x="782392" y="1017431"/>
                  </a:lnTo>
                  <a:lnTo>
                    <a:pt x="801710" y="1017431"/>
                  </a:lnTo>
                  <a:lnTo>
                    <a:pt x="801710" y="1036749"/>
                  </a:lnTo>
                  <a:lnTo>
                    <a:pt x="808149" y="1036749"/>
                  </a:lnTo>
                  <a:lnTo>
                    <a:pt x="808149" y="1081825"/>
                  </a:lnTo>
                  <a:lnTo>
                    <a:pt x="827468" y="1081825"/>
                  </a:lnTo>
                  <a:lnTo>
                    <a:pt x="827468" y="1130121"/>
                  </a:lnTo>
                  <a:lnTo>
                    <a:pt x="859665" y="1130121"/>
                  </a:lnTo>
                  <a:lnTo>
                    <a:pt x="859665" y="1175197"/>
                  </a:lnTo>
                  <a:lnTo>
                    <a:pt x="878983" y="1175197"/>
                  </a:lnTo>
                  <a:lnTo>
                    <a:pt x="878983" y="1220273"/>
                  </a:lnTo>
                  <a:lnTo>
                    <a:pt x="907961" y="1220273"/>
                  </a:lnTo>
                  <a:lnTo>
                    <a:pt x="907961" y="1252471"/>
                  </a:lnTo>
                  <a:lnTo>
                    <a:pt x="930499" y="1252471"/>
                  </a:lnTo>
                  <a:lnTo>
                    <a:pt x="930499" y="1300766"/>
                  </a:lnTo>
                  <a:lnTo>
                    <a:pt x="953037" y="1300766"/>
                  </a:lnTo>
                  <a:lnTo>
                    <a:pt x="953037" y="1313645"/>
                  </a:lnTo>
                  <a:lnTo>
                    <a:pt x="953037" y="1313645"/>
                  </a:lnTo>
                  <a:cubicBezTo>
                    <a:pt x="953246" y="1319499"/>
                    <a:pt x="954625" y="1338565"/>
                    <a:pt x="954291" y="1348768"/>
                  </a:cubicBezTo>
                  <a:lnTo>
                    <a:pt x="988454" y="1349062"/>
                  </a:lnTo>
                  <a:lnTo>
                    <a:pt x="988454" y="1368380"/>
                  </a:lnTo>
                  <a:lnTo>
                    <a:pt x="1020651" y="1368380"/>
                  </a:lnTo>
                  <a:lnTo>
                    <a:pt x="1020651" y="1419896"/>
                  </a:lnTo>
                  <a:lnTo>
                    <a:pt x="1072166" y="1419896"/>
                  </a:lnTo>
                  <a:lnTo>
                    <a:pt x="1072166" y="1439214"/>
                  </a:lnTo>
                  <a:lnTo>
                    <a:pt x="1091484" y="1439214"/>
                  </a:lnTo>
                  <a:lnTo>
                    <a:pt x="1091484" y="1497169"/>
                  </a:lnTo>
                  <a:lnTo>
                    <a:pt x="1136561" y="1497169"/>
                  </a:lnTo>
                  <a:cubicBezTo>
                    <a:pt x="1144074" y="1500932"/>
                    <a:pt x="1136561" y="1508458"/>
                    <a:pt x="1136561" y="1519747"/>
                  </a:cubicBezTo>
                  <a:lnTo>
                    <a:pt x="1159099" y="1519707"/>
                  </a:lnTo>
                  <a:lnTo>
                    <a:pt x="1159099" y="1600200"/>
                  </a:lnTo>
                  <a:lnTo>
                    <a:pt x="1226713" y="1600200"/>
                  </a:lnTo>
                  <a:lnTo>
                    <a:pt x="1226713" y="1635617"/>
                  </a:lnTo>
                  <a:lnTo>
                    <a:pt x="1278228" y="1635617"/>
                  </a:lnTo>
                  <a:lnTo>
                    <a:pt x="1278228" y="1658155"/>
                  </a:lnTo>
                  <a:lnTo>
                    <a:pt x="1313645" y="1658155"/>
                  </a:lnTo>
                  <a:lnTo>
                    <a:pt x="1313645" y="1700011"/>
                  </a:lnTo>
                  <a:lnTo>
                    <a:pt x="1329744" y="1700011"/>
                  </a:lnTo>
                  <a:lnTo>
                    <a:pt x="1329744" y="1745087"/>
                  </a:lnTo>
                  <a:lnTo>
                    <a:pt x="1400577" y="1745087"/>
                  </a:lnTo>
                  <a:lnTo>
                    <a:pt x="1400577" y="1793383"/>
                  </a:lnTo>
                  <a:lnTo>
                    <a:pt x="1423115" y="1793383"/>
                  </a:lnTo>
                  <a:lnTo>
                    <a:pt x="1423115" y="1838459"/>
                  </a:lnTo>
                  <a:lnTo>
                    <a:pt x="1448873" y="1838459"/>
                  </a:lnTo>
                  <a:lnTo>
                    <a:pt x="1448873" y="1886755"/>
                  </a:lnTo>
                  <a:lnTo>
                    <a:pt x="1558344" y="188675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19" name="Freeform: Shape 9218">
              <a:extLst>
                <a:ext uri="{FF2B5EF4-FFF2-40B4-BE49-F238E27FC236}">
                  <a16:creationId xmlns:a16="http://schemas.microsoft.com/office/drawing/2014/main" id="{9E87D6F3-06CB-4E05-822F-F8C85F6EA66A}"/>
                </a:ext>
              </a:extLst>
            </p:cNvPr>
            <p:cNvSpPr/>
            <p:nvPr/>
          </p:nvSpPr>
          <p:spPr bwMode="auto">
            <a:xfrm>
              <a:off x="4082815" y="3578578"/>
              <a:ext cx="5926666" cy="914400"/>
            </a:xfrm>
            <a:custGeom>
              <a:avLst/>
              <a:gdLst>
                <a:gd name="connsiteX0" fmla="*/ 0 w 5926666"/>
                <a:gd name="connsiteY0" fmla="*/ 0 h 914400"/>
                <a:gd name="connsiteX1" fmla="*/ 154281 w 5926666"/>
                <a:gd name="connsiteY1" fmla="*/ 0 h 914400"/>
                <a:gd name="connsiteX2" fmla="*/ 154281 w 5926666"/>
                <a:gd name="connsiteY2" fmla="*/ 41392 h 914400"/>
                <a:gd name="connsiteX3" fmla="*/ 191911 w 5926666"/>
                <a:gd name="connsiteY3" fmla="*/ 41392 h 914400"/>
                <a:gd name="connsiteX4" fmla="*/ 191911 w 5926666"/>
                <a:gd name="connsiteY4" fmla="*/ 56444 h 914400"/>
                <a:gd name="connsiteX5" fmla="*/ 248355 w 5926666"/>
                <a:gd name="connsiteY5" fmla="*/ 56444 h 914400"/>
                <a:gd name="connsiteX6" fmla="*/ 248355 w 5926666"/>
                <a:gd name="connsiteY6" fmla="*/ 82785 h 914400"/>
                <a:gd name="connsiteX7" fmla="*/ 301037 w 5926666"/>
                <a:gd name="connsiteY7" fmla="*/ 82785 h 914400"/>
                <a:gd name="connsiteX8" fmla="*/ 301037 w 5926666"/>
                <a:gd name="connsiteY8" fmla="*/ 139229 h 914400"/>
                <a:gd name="connsiteX9" fmla="*/ 432741 w 5926666"/>
                <a:gd name="connsiteY9" fmla="*/ 139229 h 914400"/>
                <a:gd name="connsiteX10" fmla="*/ 432741 w 5926666"/>
                <a:gd name="connsiteY10" fmla="*/ 176859 h 914400"/>
                <a:gd name="connsiteX11" fmla="*/ 485422 w 5926666"/>
                <a:gd name="connsiteY11" fmla="*/ 176859 h 914400"/>
                <a:gd name="connsiteX12" fmla="*/ 485422 w 5926666"/>
                <a:gd name="connsiteY12" fmla="*/ 195674 h 914400"/>
                <a:gd name="connsiteX13" fmla="*/ 526815 w 5926666"/>
                <a:gd name="connsiteY13" fmla="*/ 195674 h 914400"/>
                <a:gd name="connsiteX14" fmla="*/ 526815 w 5926666"/>
                <a:gd name="connsiteY14" fmla="*/ 248355 h 914400"/>
                <a:gd name="connsiteX15" fmla="*/ 639704 w 5926666"/>
                <a:gd name="connsiteY15" fmla="*/ 248355 h 914400"/>
                <a:gd name="connsiteX16" fmla="*/ 639704 w 5926666"/>
                <a:gd name="connsiteY16" fmla="*/ 293511 h 914400"/>
                <a:gd name="connsiteX17" fmla="*/ 681096 w 5926666"/>
                <a:gd name="connsiteY17" fmla="*/ 293511 h 914400"/>
                <a:gd name="connsiteX18" fmla="*/ 681096 w 5926666"/>
                <a:gd name="connsiteY18" fmla="*/ 323615 h 914400"/>
                <a:gd name="connsiteX19" fmla="*/ 891822 w 5926666"/>
                <a:gd name="connsiteY19" fmla="*/ 323615 h 914400"/>
                <a:gd name="connsiteX20" fmla="*/ 891822 w 5926666"/>
                <a:gd name="connsiteY20" fmla="*/ 342429 h 914400"/>
                <a:gd name="connsiteX21" fmla="*/ 1008474 w 5926666"/>
                <a:gd name="connsiteY21" fmla="*/ 342429 h 914400"/>
                <a:gd name="connsiteX22" fmla="*/ 1008474 w 5926666"/>
                <a:gd name="connsiteY22" fmla="*/ 353718 h 914400"/>
                <a:gd name="connsiteX23" fmla="*/ 1204148 w 5926666"/>
                <a:gd name="connsiteY23" fmla="*/ 353718 h 914400"/>
                <a:gd name="connsiteX24" fmla="*/ 1204148 w 5926666"/>
                <a:gd name="connsiteY24" fmla="*/ 353718 h 914400"/>
                <a:gd name="connsiteX25" fmla="*/ 1204148 w 5926666"/>
                <a:gd name="connsiteY25" fmla="*/ 353718 h 914400"/>
                <a:gd name="connsiteX26" fmla="*/ 1204148 w 5926666"/>
                <a:gd name="connsiteY26" fmla="*/ 353718 h 914400"/>
                <a:gd name="connsiteX27" fmla="*/ 1204148 w 5926666"/>
                <a:gd name="connsiteY27" fmla="*/ 383822 h 914400"/>
                <a:gd name="connsiteX28" fmla="*/ 1618074 w 5926666"/>
                <a:gd name="connsiteY28" fmla="*/ 383822 h 914400"/>
                <a:gd name="connsiteX29" fmla="*/ 1618074 w 5926666"/>
                <a:gd name="connsiteY29" fmla="*/ 417689 h 914400"/>
                <a:gd name="connsiteX30" fmla="*/ 1678281 w 5926666"/>
                <a:gd name="connsiteY30" fmla="*/ 417689 h 914400"/>
                <a:gd name="connsiteX31" fmla="*/ 1678281 w 5926666"/>
                <a:gd name="connsiteY31" fmla="*/ 432741 h 914400"/>
                <a:gd name="connsiteX32" fmla="*/ 1742252 w 5926666"/>
                <a:gd name="connsiteY32" fmla="*/ 432741 h 914400"/>
                <a:gd name="connsiteX33" fmla="*/ 1742252 w 5926666"/>
                <a:gd name="connsiteY33" fmla="*/ 459081 h 914400"/>
                <a:gd name="connsiteX34" fmla="*/ 1990607 w 5926666"/>
                <a:gd name="connsiteY34" fmla="*/ 459081 h 914400"/>
                <a:gd name="connsiteX35" fmla="*/ 1990607 w 5926666"/>
                <a:gd name="connsiteY35" fmla="*/ 474133 h 914400"/>
                <a:gd name="connsiteX36" fmla="*/ 2679229 w 5926666"/>
                <a:gd name="connsiteY36" fmla="*/ 474133 h 914400"/>
                <a:gd name="connsiteX37" fmla="*/ 2679229 w 5926666"/>
                <a:gd name="connsiteY37" fmla="*/ 474133 h 914400"/>
                <a:gd name="connsiteX38" fmla="*/ 2679229 w 5926666"/>
                <a:gd name="connsiteY38" fmla="*/ 474133 h 914400"/>
                <a:gd name="connsiteX39" fmla="*/ 2679229 w 5926666"/>
                <a:gd name="connsiteY39" fmla="*/ 504237 h 914400"/>
                <a:gd name="connsiteX40" fmla="*/ 2968978 w 5926666"/>
                <a:gd name="connsiteY40" fmla="*/ 504237 h 914400"/>
                <a:gd name="connsiteX41" fmla="*/ 2968978 w 5926666"/>
                <a:gd name="connsiteY41" fmla="*/ 553155 h 914400"/>
                <a:gd name="connsiteX42" fmla="*/ 3996266 w 5926666"/>
                <a:gd name="connsiteY42" fmla="*/ 553155 h 914400"/>
                <a:gd name="connsiteX43" fmla="*/ 3996266 w 5926666"/>
                <a:gd name="connsiteY43" fmla="*/ 598311 h 914400"/>
                <a:gd name="connsiteX44" fmla="*/ 4301066 w 5926666"/>
                <a:gd name="connsiteY44" fmla="*/ 598311 h 914400"/>
                <a:gd name="connsiteX45" fmla="*/ 4301066 w 5926666"/>
                <a:gd name="connsiteY45" fmla="*/ 662281 h 914400"/>
                <a:gd name="connsiteX46" fmla="*/ 5072474 w 5926666"/>
                <a:gd name="connsiteY46" fmla="*/ 662281 h 914400"/>
                <a:gd name="connsiteX47" fmla="*/ 5072474 w 5926666"/>
                <a:gd name="connsiteY47" fmla="*/ 914400 h 914400"/>
                <a:gd name="connsiteX48" fmla="*/ 5926666 w 5926666"/>
                <a:gd name="connsiteY48" fmla="*/ 91440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926666" h="914400">
                  <a:moveTo>
                    <a:pt x="0" y="0"/>
                  </a:moveTo>
                  <a:lnTo>
                    <a:pt x="154281" y="0"/>
                  </a:lnTo>
                  <a:lnTo>
                    <a:pt x="154281" y="41392"/>
                  </a:lnTo>
                  <a:lnTo>
                    <a:pt x="191911" y="41392"/>
                  </a:lnTo>
                  <a:lnTo>
                    <a:pt x="191911" y="56444"/>
                  </a:lnTo>
                  <a:lnTo>
                    <a:pt x="248355" y="56444"/>
                  </a:lnTo>
                  <a:lnTo>
                    <a:pt x="248355" y="82785"/>
                  </a:lnTo>
                  <a:lnTo>
                    <a:pt x="301037" y="82785"/>
                  </a:lnTo>
                  <a:lnTo>
                    <a:pt x="301037" y="139229"/>
                  </a:lnTo>
                  <a:lnTo>
                    <a:pt x="432741" y="139229"/>
                  </a:lnTo>
                  <a:lnTo>
                    <a:pt x="432741" y="176859"/>
                  </a:lnTo>
                  <a:lnTo>
                    <a:pt x="485422" y="176859"/>
                  </a:lnTo>
                  <a:lnTo>
                    <a:pt x="485422" y="195674"/>
                  </a:lnTo>
                  <a:lnTo>
                    <a:pt x="526815" y="195674"/>
                  </a:lnTo>
                  <a:lnTo>
                    <a:pt x="526815" y="248355"/>
                  </a:lnTo>
                  <a:lnTo>
                    <a:pt x="639704" y="248355"/>
                  </a:lnTo>
                  <a:lnTo>
                    <a:pt x="639704" y="293511"/>
                  </a:lnTo>
                  <a:lnTo>
                    <a:pt x="681096" y="293511"/>
                  </a:lnTo>
                  <a:lnTo>
                    <a:pt x="681096" y="323615"/>
                  </a:lnTo>
                  <a:lnTo>
                    <a:pt x="891822" y="323615"/>
                  </a:lnTo>
                  <a:lnTo>
                    <a:pt x="891822" y="342429"/>
                  </a:lnTo>
                  <a:lnTo>
                    <a:pt x="1008474" y="342429"/>
                  </a:lnTo>
                  <a:lnTo>
                    <a:pt x="1008474" y="353718"/>
                  </a:lnTo>
                  <a:lnTo>
                    <a:pt x="1204148" y="353718"/>
                  </a:lnTo>
                  <a:lnTo>
                    <a:pt x="1204148" y="353718"/>
                  </a:lnTo>
                  <a:lnTo>
                    <a:pt x="1204148" y="353718"/>
                  </a:lnTo>
                  <a:lnTo>
                    <a:pt x="1204148" y="353718"/>
                  </a:lnTo>
                  <a:lnTo>
                    <a:pt x="1204148" y="383822"/>
                  </a:lnTo>
                  <a:lnTo>
                    <a:pt x="1618074" y="383822"/>
                  </a:lnTo>
                  <a:lnTo>
                    <a:pt x="1618074" y="417689"/>
                  </a:lnTo>
                  <a:lnTo>
                    <a:pt x="1678281" y="417689"/>
                  </a:lnTo>
                  <a:lnTo>
                    <a:pt x="1678281" y="432741"/>
                  </a:lnTo>
                  <a:lnTo>
                    <a:pt x="1742252" y="432741"/>
                  </a:lnTo>
                  <a:lnTo>
                    <a:pt x="1742252" y="459081"/>
                  </a:lnTo>
                  <a:lnTo>
                    <a:pt x="1990607" y="459081"/>
                  </a:lnTo>
                  <a:lnTo>
                    <a:pt x="1990607" y="474133"/>
                  </a:lnTo>
                  <a:lnTo>
                    <a:pt x="2679229" y="474133"/>
                  </a:lnTo>
                  <a:lnTo>
                    <a:pt x="2679229" y="474133"/>
                  </a:lnTo>
                  <a:lnTo>
                    <a:pt x="2679229" y="474133"/>
                  </a:lnTo>
                  <a:lnTo>
                    <a:pt x="2679229" y="504237"/>
                  </a:lnTo>
                  <a:lnTo>
                    <a:pt x="2968978" y="504237"/>
                  </a:lnTo>
                  <a:lnTo>
                    <a:pt x="2968978" y="553155"/>
                  </a:lnTo>
                  <a:lnTo>
                    <a:pt x="3996266" y="553155"/>
                  </a:lnTo>
                  <a:lnTo>
                    <a:pt x="3996266" y="598311"/>
                  </a:lnTo>
                  <a:lnTo>
                    <a:pt x="4301066" y="598311"/>
                  </a:lnTo>
                  <a:lnTo>
                    <a:pt x="4301066" y="662281"/>
                  </a:lnTo>
                  <a:lnTo>
                    <a:pt x="5072474" y="662281"/>
                  </a:lnTo>
                  <a:lnTo>
                    <a:pt x="5072474" y="914400"/>
                  </a:lnTo>
                  <a:lnTo>
                    <a:pt x="5926666" y="91440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INO-VATE ALL: Overall Survival</a:t>
            </a:r>
          </a:p>
        </p:txBody>
      </p:sp>
      <p:sp>
        <p:nvSpPr>
          <p:cNvPr id="2" name="Content Placeholder 1">
            <a:extLst>
              <a:ext uri="{FF2B5EF4-FFF2-40B4-BE49-F238E27FC236}">
                <a16:creationId xmlns:a16="http://schemas.microsoft.com/office/drawing/2014/main" id="{838A6B96-1426-452A-A78E-1ACA152BC3AE}"/>
              </a:ext>
            </a:extLst>
          </p:cNvPr>
          <p:cNvSpPr>
            <a:spLocks noGrp="1"/>
          </p:cNvSpPr>
          <p:nvPr>
            <p:ph idx="1"/>
          </p:nvPr>
        </p:nvSpPr>
        <p:spPr>
          <a:xfrm>
            <a:off x="604675" y="5400675"/>
            <a:ext cx="10877529" cy="763058"/>
          </a:xfrm>
        </p:spPr>
        <p:txBody>
          <a:bodyPr/>
          <a:lstStyle/>
          <a:p>
            <a:pPr marL="273050" lvl="0" indent="-273050" fontAlgn="auto">
              <a:buClrTx/>
              <a:defRPr/>
            </a:pPr>
            <a:r>
              <a:rPr lang="en-US" altLang="en-US" sz="2000" dirty="0">
                <a:solidFill>
                  <a:srgbClr val="000000"/>
                </a:solidFill>
                <a:cs typeface="Calibri" panose="020F0502020204030204" pitchFamily="34" charset="0"/>
              </a:rPr>
              <a:t>Data appeared to depart from proportional hazards assumption</a:t>
            </a:r>
          </a:p>
          <a:p>
            <a:pPr marL="273050" lvl="0" indent="-273050" fontAlgn="auto">
              <a:buClrTx/>
              <a:defRPr/>
            </a:pPr>
            <a:r>
              <a:rPr lang="en-US" altLang="en-US" sz="2000" dirty="0">
                <a:solidFill>
                  <a:srgbClr val="000000"/>
                </a:solidFill>
                <a:cs typeface="Calibri" panose="020F0502020204030204" pitchFamily="34" charset="0"/>
              </a:rPr>
              <a:t>2-yr survival probability higher with InO (23% [95% CI: 16% to 30%] vs 10% [95% CI: 5% to 16%])</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Kantarjian. NEJM. 2016;375:740. Kantarjian. Blood. 2017;130:2574.</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5" name="Arrow: Right 4">
            <a:extLst>
              <a:ext uri="{FF2B5EF4-FFF2-40B4-BE49-F238E27FC236}">
                <a16:creationId xmlns:a16="http://schemas.microsoft.com/office/drawing/2014/main" id="{DB8477DF-D7B6-4DB6-9644-73B73819375A}"/>
              </a:ext>
            </a:extLst>
          </p:cNvPr>
          <p:cNvSpPr/>
          <p:nvPr/>
        </p:nvSpPr>
        <p:spPr bwMode="auto">
          <a:xfrm rot="7640325">
            <a:off x="4688718" y="3297647"/>
            <a:ext cx="781050" cy="390525"/>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Freeform: Shape 9">
            <a:extLst>
              <a:ext uri="{FF2B5EF4-FFF2-40B4-BE49-F238E27FC236}">
                <a16:creationId xmlns:a16="http://schemas.microsoft.com/office/drawing/2014/main" id="{0DB260E2-84DB-4CB1-9ACD-846FAD2F7A57}"/>
              </a:ext>
            </a:extLst>
          </p:cNvPr>
          <p:cNvSpPr/>
          <p:nvPr/>
        </p:nvSpPr>
        <p:spPr bwMode="auto">
          <a:xfrm>
            <a:off x="2513605" y="1666220"/>
            <a:ext cx="7602939" cy="3182773"/>
          </a:xfrm>
          <a:custGeom>
            <a:avLst/>
            <a:gdLst>
              <a:gd name="connsiteX0" fmla="*/ 0 w 6236044"/>
              <a:gd name="connsiteY0" fmla="*/ 0 h 4275437"/>
              <a:gd name="connsiteX1" fmla="*/ 0 w 6236044"/>
              <a:gd name="connsiteY1" fmla="*/ 4275437 h 4275437"/>
              <a:gd name="connsiteX2" fmla="*/ 6236044 w 6236044"/>
              <a:gd name="connsiteY2" fmla="*/ 4275437 h 4275437"/>
            </a:gdLst>
            <a:ahLst/>
            <a:cxnLst>
              <a:cxn ang="0">
                <a:pos x="connsiteX0" y="connsiteY0"/>
              </a:cxn>
              <a:cxn ang="0">
                <a:pos x="connsiteX1" y="connsiteY1"/>
              </a:cxn>
              <a:cxn ang="0">
                <a:pos x="connsiteX2" y="connsiteY2"/>
              </a:cxn>
            </a:cxnLst>
            <a:rect l="l" t="t" r="r" b="b"/>
            <a:pathLst>
              <a:path w="6236044" h="4275437">
                <a:moveTo>
                  <a:pt x="0" y="0"/>
                </a:moveTo>
                <a:lnTo>
                  <a:pt x="0" y="4275437"/>
                </a:lnTo>
                <a:lnTo>
                  <a:pt x="6236044" y="427543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1" name="Straight Connector 10">
            <a:extLst>
              <a:ext uri="{FF2B5EF4-FFF2-40B4-BE49-F238E27FC236}">
                <a16:creationId xmlns:a16="http://schemas.microsoft.com/office/drawing/2014/main" id="{D0D67E7B-091F-493B-B7E1-A848BE777C92}"/>
              </a:ext>
            </a:extLst>
          </p:cNvPr>
          <p:cNvCxnSpPr>
            <a:cxnSpLocks/>
          </p:cNvCxnSpPr>
          <p:nvPr/>
        </p:nvCxnSpPr>
        <p:spPr bwMode="auto">
          <a:xfrm>
            <a:off x="2437587" y="1689891"/>
            <a:ext cx="7244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6C361AF-C169-44D9-987B-3FAF7E8F5E77}"/>
              </a:ext>
            </a:extLst>
          </p:cNvPr>
          <p:cNvCxnSpPr>
            <a:cxnSpLocks/>
          </p:cNvCxnSpPr>
          <p:nvPr/>
        </p:nvCxnSpPr>
        <p:spPr bwMode="auto">
          <a:xfrm>
            <a:off x="2437587" y="2296724"/>
            <a:ext cx="7244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BCFC8A4-09A3-4E7E-98D7-A18D1C444495}"/>
              </a:ext>
            </a:extLst>
          </p:cNvPr>
          <p:cNvCxnSpPr>
            <a:cxnSpLocks/>
          </p:cNvCxnSpPr>
          <p:nvPr/>
        </p:nvCxnSpPr>
        <p:spPr bwMode="auto">
          <a:xfrm>
            <a:off x="2437587" y="2903557"/>
            <a:ext cx="72449"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A3CDEDE-B9EC-4D4E-BBF4-5746BEC5225C}"/>
              </a:ext>
            </a:extLst>
          </p:cNvPr>
          <p:cNvCxnSpPr>
            <a:cxnSpLocks/>
          </p:cNvCxnSpPr>
          <p:nvPr/>
        </p:nvCxnSpPr>
        <p:spPr bwMode="auto">
          <a:xfrm>
            <a:off x="2437587" y="3510390"/>
            <a:ext cx="72449"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08B54CB-C26A-4DC4-8901-9D270C592993}"/>
              </a:ext>
            </a:extLst>
          </p:cNvPr>
          <p:cNvCxnSpPr>
            <a:cxnSpLocks/>
          </p:cNvCxnSpPr>
          <p:nvPr/>
        </p:nvCxnSpPr>
        <p:spPr bwMode="auto">
          <a:xfrm>
            <a:off x="2437587" y="4117223"/>
            <a:ext cx="72449"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39CAAC2-6CD9-4CB1-B8A6-1473E5F3C1D4}"/>
              </a:ext>
            </a:extLst>
          </p:cNvPr>
          <p:cNvCxnSpPr>
            <a:cxnSpLocks/>
          </p:cNvCxnSpPr>
          <p:nvPr/>
        </p:nvCxnSpPr>
        <p:spPr bwMode="auto">
          <a:xfrm>
            <a:off x="2437587" y="4724057"/>
            <a:ext cx="72449"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689E8DE-7124-4A45-8816-5B5B1AF1E396}"/>
              </a:ext>
            </a:extLst>
          </p:cNvPr>
          <p:cNvCxnSpPr>
            <a:cxnSpLocks/>
          </p:cNvCxnSpPr>
          <p:nvPr/>
        </p:nvCxnSpPr>
        <p:spPr bwMode="auto">
          <a:xfrm rot="5400000">
            <a:off x="4081069" y="4883918"/>
            <a:ext cx="7244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713BD66-FA53-430E-AB34-31202F97D045}"/>
              </a:ext>
            </a:extLst>
          </p:cNvPr>
          <p:cNvCxnSpPr>
            <a:cxnSpLocks/>
          </p:cNvCxnSpPr>
          <p:nvPr/>
        </p:nvCxnSpPr>
        <p:spPr bwMode="auto">
          <a:xfrm rot="5400000">
            <a:off x="7072245" y="4883918"/>
            <a:ext cx="72449" cy="0"/>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1E72BA61-8790-45B3-B272-0192914729B4}"/>
              </a:ext>
            </a:extLst>
          </p:cNvPr>
          <p:cNvSpPr txBox="1"/>
          <p:nvPr/>
        </p:nvSpPr>
        <p:spPr bwMode="auto">
          <a:xfrm>
            <a:off x="1961971" y="150919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6" name="TextBox 25">
            <a:extLst>
              <a:ext uri="{FF2B5EF4-FFF2-40B4-BE49-F238E27FC236}">
                <a16:creationId xmlns:a16="http://schemas.microsoft.com/office/drawing/2014/main" id="{CE8B7125-B9C9-4BD3-81DF-38A6CB2948EA}"/>
              </a:ext>
            </a:extLst>
          </p:cNvPr>
          <p:cNvSpPr txBox="1"/>
          <p:nvPr/>
        </p:nvSpPr>
        <p:spPr bwMode="auto">
          <a:xfrm>
            <a:off x="2078991" y="21152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7" name="TextBox 26">
            <a:extLst>
              <a:ext uri="{FF2B5EF4-FFF2-40B4-BE49-F238E27FC236}">
                <a16:creationId xmlns:a16="http://schemas.microsoft.com/office/drawing/2014/main" id="{BF05BE43-9F27-4823-A4CE-999EAEEEA538}"/>
              </a:ext>
            </a:extLst>
          </p:cNvPr>
          <p:cNvSpPr txBox="1"/>
          <p:nvPr/>
        </p:nvSpPr>
        <p:spPr bwMode="auto">
          <a:xfrm>
            <a:off x="2078991" y="272127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8" name="TextBox 27">
            <a:extLst>
              <a:ext uri="{FF2B5EF4-FFF2-40B4-BE49-F238E27FC236}">
                <a16:creationId xmlns:a16="http://schemas.microsoft.com/office/drawing/2014/main" id="{0ACF821C-C53B-49C0-985A-0DD63D4F13DC}"/>
              </a:ext>
            </a:extLst>
          </p:cNvPr>
          <p:cNvSpPr txBox="1"/>
          <p:nvPr/>
        </p:nvSpPr>
        <p:spPr bwMode="auto">
          <a:xfrm>
            <a:off x="2078991" y="332731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9" name="TextBox 28">
            <a:extLst>
              <a:ext uri="{FF2B5EF4-FFF2-40B4-BE49-F238E27FC236}">
                <a16:creationId xmlns:a16="http://schemas.microsoft.com/office/drawing/2014/main" id="{B2162CB5-5A3B-4B15-A369-D2560CE01840}"/>
              </a:ext>
            </a:extLst>
          </p:cNvPr>
          <p:cNvSpPr txBox="1"/>
          <p:nvPr/>
        </p:nvSpPr>
        <p:spPr bwMode="auto">
          <a:xfrm>
            <a:off x="2078991" y="39333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0" name="TextBox 29">
            <a:extLst>
              <a:ext uri="{FF2B5EF4-FFF2-40B4-BE49-F238E27FC236}">
                <a16:creationId xmlns:a16="http://schemas.microsoft.com/office/drawing/2014/main" id="{D4405BA0-4D3F-4A9E-AAB4-FA45B4161598}"/>
              </a:ext>
            </a:extLst>
          </p:cNvPr>
          <p:cNvSpPr txBox="1"/>
          <p:nvPr/>
        </p:nvSpPr>
        <p:spPr bwMode="auto">
          <a:xfrm>
            <a:off x="2196010" y="453939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1" name="TextBox 30">
            <a:extLst>
              <a:ext uri="{FF2B5EF4-FFF2-40B4-BE49-F238E27FC236}">
                <a16:creationId xmlns:a16="http://schemas.microsoft.com/office/drawing/2014/main" id="{020E378A-975B-4072-B5FD-B412181ECA22}"/>
              </a:ext>
            </a:extLst>
          </p:cNvPr>
          <p:cNvSpPr txBox="1"/>
          <p:nvPr/>
        </p:nvSpPr>
        <p:spPr bwMode="auto">
          <a:xfrm>
            <a:off x="2473811" y="484875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2" name="TextBox 31">
            <a:extLst>
              <a:ext uri="{FF2B5EF4-FFF2-40B4-BE49-F238E27FC236}">
                <a16:creationId xmlns:a16="http://schemas.microsoft.com/office/drawing/2014/main" id="{E491B855-0A13-4B4C-BAE9-80A059FDAD74}"/>
              </a:ext>
            </a:extLst>
          </p:cNvPr>
          <p:cNvSpPr txBox="1"/>
          <p:nvPr/>
        </p:nvSpPr>
        <p:spPr bwMode="auto">
          <a:xfrm>
            <a:off x="3218654" y="484376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33" name="TextBox 32">
            <a:extLst>
              <a:ext uri="{FF2B5EF4-FFF2-40B4-BE49-F238E27FC236}">
                <a16:creationId xmlns:a16="http://schemas.microsoft.com/office/drawing/2014/main" id="{81FF1482-3BF9-4AA2-AC0D-83FEC4AC7DA8}"/>
              </a:ext>
            </a:extLst>
          </p:cNvPr>
          <p:cNvSpPr txBox="1"/>
          <p:nvPr/>
        </p:nvSpPr>
        <p:spPr bwMode="auto">
          <a:xfrm>
            <a:off x="6057618" y="5066135"/>
            <a:ext cx="6014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sp>
        <p:nvSpPr>
          <p:cNvPr id="34" name="TextBox 33">
            <a:extLst>
              <a:ext uri="{FF2B5EF4-FFF2-40B4-BE49-F238E27FC236}">
                <a16:creationId xmlns:a16="http://schemas.microsoft.com/office/drawing/2014/main" id="{59DD9AF9-3EE5-44EF-95DB-38FB67668278}"/>
              </a:ext>
            </a:extLst>
          </p:cNvPr>
          <p:cNvSpPr txBox="1"/>
          <p:nvPr/>
        </p:nvSpPr>
        <p:spPr bwMode="auto">
          <a:xfrm rot="16200000">
            <a:off x="848539" y="3028384"/>
            <a:ext cx="2038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Survival Probability</a:t>
            </a:r>
          </a:p>
        </p:txBody>
      </p:sp>
      <p:cxnSp>
        <p:nvCxnSpPr>
          <p:cNvPr id="36" name="Straight Connector 35">
            <a:extLst>
              <a:ext uri="{FF2B5EF4-FFF2-40B4-BE49-F238E27FC236}">
                <a16:creationId xmlns:a16="http://schemas.microsoft.com/office/drawing/2014/main" id="{A89E63C3-8AC1-4EED-A0E4-D907A44C4525}"/>
              </a:ext>
            </a:extLst>
          </p:cNvPr>
          <p:cNvCxnSpPr>
            <a:cxnSpLocks/>
          </p:cNvCxnSpPr>
          <p:nvPr/>
        </p:nvCxnSpPr>
        <p:spPr bwMode="auto">
          <a:xfrm rot="5400000">
            <a:off x="3333275" y="4883918"/>
            <a:ext cx="7244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FE58A45-9B6C-446A-A194-C292E10B5DD4}"/>
              </a:ext>
            </a:extLst>
          </p:cNvPr>
          <p:cNvCxnSpPr>
            <a:cxnSpLocks/>
          </p:cNvCxnSpPr>
          <p:nvPr/>
        </p:nvCxnSpPr>
        <p:spPr bwMode="auto">
          <a:xfrm rot="5400000">
            <a:off x="6324451" y="4883918"/>
            <a:ext cx="7244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0E9AC27-4DB0-421A-BD3D-5CF96BEC7AFD}"/>
              </a:ext>
            </a:extLst>
          </p:cNvPr>
          <p:cNvCxnSpPr>
            <a:cxnSpLocks/>
          </p:cNvCxnSpPr>
          <p:nvPr/>
        </p:nvCxnSpPr>
        <p:spPr bwMode="auto">
          <a:xfrm rot="5400000">
            <a:off x="5576657" y="4883918"/>
            <a:ext cx="7244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96D26D8-73FA-444E-BB88-C7FB8E775583}"/>
              </a:ext>
            </a:extLst>
          </p:cNvPr>
          <p:cNvCxnSpPr>
            <a:cxnSpLocks/>
          </p:cNvCxnSpPr>
          <p:nvPr/>
        </p:nvCxnSpPr>
        <p:spPr bwMode="auto">
          <a:xfrm rot="5400000">
            <a:off x="8567833" y="4883918"/>
            <a:ext cx="72449"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12B6DE7-BC71-4669-99BC-6CABDFF05A84}"/>
              </a:ext>
            </a:extLst>
          </p:cNvPr>
          <p:cNvCxnSpPr>
            <a:cxnSpLocks/>
          </p:cNvCxnSpPr>
          <p:nvPr/>
        </p:nvCxnSpPr>
        <p:spPr bwMode="auto">
          <a:xfrm rot="5400000">
            <a:off x="4828863" y="4883918"/>
            <a:ext cx="7244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42634A2-5D68-4203-80A8-53B172CB5541}"/>
              </a:ext>
            </a:extLst>
          </p:cNvPr>
          <p:cNvCxnSpPr>
            <a:cxnSpLocks/>
          </p:cNvCxnSpPr>
          <p:nvPr/>
        </p:nvCxnSpPr>
        <p:spPr bwMode="auto">
          <a:xfrm rot="5400000">
            <a:off x="7820039" y="4883918"/>
            <a:ext cx="7244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30FAC36-9016-4A48-84CB-AAFC774D3D3E}"/>
              </a:ext>
            </a:extLst>
          </p:cNvPr>
          <p:cNvCxnSpPr>
            <a:cxnSpLocks/>
          </p:cNvCxnSpPr>
          <p:nvPr/>
        </p:nvCxnSpPr>
        <p:spPr bwMode="auto">
          <a:xfrm rot="5400000">
            <a:off x="2585481" y="4883918"/>
            <a:ext cx="7244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8E1394B-3274-4E91-8E60-36FC64BA9CB3}"/>
              </a:ext>
            </a:extLst>
          </p:cNvPr>
          <p:cNvCxnSpPr>
            <a:cxnSpLocks/>
          </p:cNvCxnSpPr>
          <p:nvPr/>
        </p:nvCxnSpPr>
        <p:spPr bwMode="auto">
          <a:xfrm rot="5400000">
            <a:off x="10063424" y="4883918"/>
            <a:ext cx="7244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58A9593-1EBC-492C-B945-A0E7E1721A35}"/>
              </a:ext>
            </a:extLst>
          </p:cNvPr>
          <p:cNvCxnSpPr>
            <a:cxnSpLocks/>
          </p:cNvCxnSpPr>
          <p:nvPr/>
        </p:nvCxnSpPr>
        <p:spPr bwMode="auto">
          <a:xfrm rot="5400000">
            <a:off x="9315627" y="4883918"/>
            <a:ext cx="72449"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9B83630D-1DFB-4370-B071-924117AA5216}"/>
              </a:ext>
            </a:extLst>
          </p:cNvPr>
          <p:cNvSpPr txBox="1"/>
          <p:nvPr/>
        </p:nvSpPr>
        <p:spPr bwMode="auto">
          <a:xfrm>
            <a:off x="3912367" y="485245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6" name="TextBox 45">
            <a:extLst>
              <a:ext uri="{FF2B5EF4-FFF2-40B4-BE49-F238E27FC236}">
                <a16:creationId xmlns:a16="http://schemas.microsoft.com/office/drawing/2014/main" id="{420CCF68-1133-4CAF-9CD8-CBAE2E1C4BB4}"/>
              </a:ext>
            </a:extLst>
          </p:cNvPr>
          <p:cNvSpPr txBox="1"/>
          <p:nvPr/>
        </p:nvSpPr>
        <p:spPr bwMode="auto">
          <a:xfrm>
            <a:off x="4657210" y="48474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47" name="TextBox 46">
            <a:extLst>
              <a:ext uri="{FF2B5EF4-FFF2-40B4-BE49-F238E27FC236}">
                <a16:creationId xmlns:a16="http://schemas.microsoft.com/office/drawing/2014/main" id="{EE906B95-9AB5-4C84-B4BA-A8BF2058824D}"/>
              </a:ext>
            </a:extLst>
          </p:cNvPr>
          <p:cNvSpPr txBox="1"/>
          <p:nvPr/>
        </p:nvSpPr>
        <p:spPr bwMode="auto">
          <a:xfrm>
            <a:off x="5414096" y="48437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8" name="TextBox 47">
            <a:extLst>
              <a:ext uri="{FF2B5EF4-FFF2-40B4-BE49-F238E27FC236}">
                <a16:creationId xmlns:a16="http://schemas.microsoft.com/office/drawing/2014/main" id="{1BE3B3B1-81AE-47CE-B88B-7C4C953CD5A0}"/>
              </a:ext>
            </a:extLst>
          </p:cNvPr>
          <p:cNvSpPr txBox="1"/>
          <p:nvPr/>
        </p:nvSpPr>
        <p:spPr bwMode="auto">
          <a:xfrm>
            <a:off x="6158939" y="483877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49" name="TextBox 48">
            <a:extLst>
              <a:ext uri="{FF2B5EF4-FFF2-40B4-BE49-F238E27FC236}">
                <a16:creationId xmlns:a16="http://schemas.microsoft.com/office/drawing/2014/main" id="{5376122B-42B9-48D9-A473-B93F121D8B1C}"/>
              </a:ext>
            </a:extLst>
          </p:cNvPr>
          <p:cNvSpPr txBox="1"/>
          <p:nvPr/>
        </p:nvSpPr>
        <p:spPr bwMode="auto">
          <a:xfrm>
            <a:off x="6911161" y="48474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0" name="TextBox 49">
            <a:extLst>
              <a:ext uri="{FF2B5EF4-FFF2-40B4-BE49-F238E27FC236}">
                <a16:creationId xmlns:a16="http://schemas.microsoft.com/office/drawing/2014/main" id="{B78C1119-D502-42BD-9244-3ED6ABA4CB67}"/>
              </a:ext>
            </a:extLst>
          </p:cNvPr>
          <p:cNvSpPr txBox="1"/>
          <p:nvPr/>
        </p:nvSpPr>
        <p:spPr bwMode="auto">
          <a:xfrm>
            <a:off x="7656004" y="484247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51" name="TextBox 50">
            <a:extLst>
              <a:ext uri="{FF2B5EF4-FFF2-40B4-BE49-F238E27FC236}">
                <a16:creationId xmlns:a16="http://schemas.microsoft.com/office/drawing/2014/main" id="{164CC670-15AD-49B6-98D8-04DD7422D060}"/>
              </a:ext>
            </a:extLst>
          </p:cNvPr>
          <p:cNvSpPr txBox="1"/>
          <p:nvPr/>
        </p:nvSpPr>
        <p:spPr bwMode="auto">
          <a:xfrm>
            <a:off x="8397656" y="48411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2" name="TextBox 51">
            <a:extLst>
              <a:ext uri="{FF2B5EF4-FFF2-40B4-BE49-F238E27FC236}">
                <a16:creationId xmlns:a16="http://schemas.microsoft.com/office/drawing/2014/main" id="{B82D592F-7DA7-4D35-B66C-29CE91FD163C}"/>
              </a:ext>
            </a:extLst>
          </p:cNvPr>
          <p:cNvSpPr txBox="1"/>
          <p:nvPr/>
        </p:nvSpPr>
        <p:spPr bwMode="auto">
          <a:xfrm>
            <a:off x="9142499" y="48361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53" name="TextBox 52">
            <a:extLst>
              <a:ext uri="{FF2B5EF4-FFF2-40B4-BE49-F238E27FC236}">
                <a16:creationId xmlns:a16="http://schemas.microsoft.com/office/drawing/2014/main" id="{C723A80B-2020-456A-A59A-CE1718862329}"/>
              </a:ext>
            </a:extLst>
          </p:cNvPr>
          <p:cNvSpPr txBox="1"/>
          <p:nvPr/>
        </p:nvSpPr>
        <p:spPr bwMode="auto">
          <a:xfrm>
            <a:off x="9894721" y="48448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grpSp>
        <p:nvGrpSpPr>
          <p:cNvPr id="9216" name="Group 9215">
            <a:extLst>
              <a:ext uri="{FF2B5EF4-FFF2-40B4-BE49-F238E27FC236}">
                <a16:creationId xmlns:a16="http://schemas.microsoft.com/office/drawing/2014/main" id="{5D8915AD-2B65-47FA-A76A-90F8B238AFAD}"/>
              </a:ext>
            </a:extLst>
          </p:cNvPr>
          <p:cNvGrpSpPr/>
          <p:nvPr/>
        </p:nvGrpSpPr>
        <p:grpSpPr>
          <a:xfrm>
            <a:off x="4522876" y="1508125"/>
            <a:ext cx="6110944" cy="1212544"/>
            <a:chOff x="4522876" y="1508125"/>
            <a:chExt cx="6110944" cy="1212544"/>
          </a:xfrm>
        </p:grpSpPr>
        <p:grpSp>
          <p:nvGrpSpPr>
            <p:cNvPr id="7" name="Group 6">
              <a:extLst>
                <a:ext uri="{FF2B5EF4-FFF2-40B4-BE49-F238E27FC236}">
                  <a16:creationId xmlns:a16="http://schemas.microsoft.com/office/drawing/2014/main" id="{BCE01C1B-4E55-4730-BC3E-903B8AE745E4}"/>
                </a:ext>
              </a:extLst>
            </p:cNvPr>
            <p:cNvGrpSpPr/>
            <p:nvPr/>
          </p:nvGrpSpPr>
          <p:grpSpPr>
            <a:xfrm>
              <a:off x="4750100" y="1508125"/>
              <a:ext cx="5883720" cy="1212544"/>
              <a:chOff x="4750100" y="1508125"/>
              <a:chExt cx="5883720" cy="1212544"/>
            </a:xfrm>
          </p:grpSpPr>
          <p:sp>
            <p:nvSpPr>
              <p:cNvPr id="54" name="TextBox 53">
                <a:extLst>
                  <a:ext uri="{FF2B5EF4-FFF2-40B4-BE49-F238E27FC236}">
                    <a16:creationId xmlns:a16="http://schemas.microsoft.com/office/drawing/2014/main" id="{EEF6DFFA-ECFF-41F5-8B39-0202F342E75A}"/>
                  </a:ext>
                </a:extLst>
              </p:cNvPr>
              <p:cNvSpPr txBox="1"/>
              <p:nvPr/>
            </p:nvSpPr>
            <p:spPr bwMode="auto">
              <a:xfrm>
                <a:off x="4750100" y="2074338"/>
                <a:ext cx="19450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InO</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Investigator choice</a:t>
                </a:r>
              </a:p>
            </p:txBody>
          </p:sp>
          <p:sp>
            <p:nvSpPr>
              <p:cNvPr id="55" name="TextBox 54">
                <a:extLst>
                  <a:ext uri="{FF2B5EF4-FFF2-40B4-BE49-F238E27FC236}">
                    <a16:creationId xmlns:a16="http://schemas.microsoft.com/office/drawing/2014/main" id="{1F6CB14F-29DB-4E5F-9878-401DD927E6D5}"/>
                  </a:ext>
                </a:extLst>
              </p:cNvPr>
              <p:cNvSpPr txBox="1"/>
              <p:nvPr/>
            </p:nvSpPr>
            <p:spPr bwMode="auto">
              <a:xfrm>
                <a:off x="6643299" y="1797339"/>
                <a:ext cx="53572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164</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162</a:t>
                </a:r>
              </a:p>
            </p:txBody>
          </p:sp>
          <p:sp>
            <p:nvSpPr>
              <p:cNvPr id="56" name="TextBox 55">
                <a:extLst>
                  <a:ext uri="{FF2B5EF4-FFF2-40B4-BE49-F238E27FC236}">
                    <a16:creationId xmlns:a16="http://schemas.microsoft.com/office/drawing/2014/main" id="{EC7B86B2-98BA-43EA-A9DD-10DE719D7FD1}"/>
                  </a:ext>
                </a:extLst>
              </p:cNvPr>
              <p:cNvSpPr txBox="1"/>
              <p:nvPr/>
            </p:nvSpPr>
            <p:spPr bwMode="auto">
              <a:xfrm>
                <a:off x="7497106" y="1793875"/>
                <a:ext cx="104169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 n</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131</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136</a:t>
                </a:r>
              </a:p>
            </p:txBody>
          </p:sp>
          <p:sp>
            <p:nvSpPr>
              <p:cNvPr id="57" name="TextBox 56">
                <a:extLst>
                  <a:ext uri="{FF2B5EF4-FFF2-40B4-BE49-F238E27FC236}">
                    <a16:creationId xmlns:a16="http://schemas.microsoft.com/office/drawing/2014/main" id="{31971B2B-D5AE-4A89-89B4-116D56A00C3D}"/>
                  </a:ext>
                </a:extLst>
              </p:cNvPr>
              <p:cNvSpPr txBox="1"/>
              <p:nvPr/>
            </p:nvSpPr>
            <p:spPr bwMode="auto">
              <a:xfrm>
                <a:off x="8717531" y="1508125"/>
                <a:ext cx="143661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 (95% CI)</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7.7 (6.0-9.2)</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6.2 (4.7-8.3)</a:t>
                </a:r>
              </a:p>
            </p:txBody>
          </p:sp>
          <p:cxnSp>
            <p:nvCxnSpPr>
              <p:cNvPr id="3" name="Straight Connector 2">
                <a:extLst>
                  <a:ext uri="{FF2B5EF4-FFF2-40B4-BE49-F238E27FC236}">
                    <a16:creationId xmlns:a16="http://schemas.microsoft.com/office/drawing/2014/main" id="{AA045B0A-6F8B-44BF-8E5F-7DA626047496}"/>
                  </a:ext>
                </a:extLst>
              </p:cNvPr>
              <p:cNvCxnSpPr>
                <a:cxnSpLocks/>
              </p:cNvCxnSpPr>
              <p:nvPr/>
            </p:nvCxnSpPr>
            <p:spPr bwMode="auto">
              <a:xfrm>
                <a:off x="4806821" y="2115234"/>
                <a:ext cx="5826999" cy="0"/>
              </a:xfrm>
              <a:prstGeom prst="line">
                <a:avLst/>
              </a:prstGeom>
              <a:noFill/>
              <a:ln w="28575" cap="flat" cmpd="sng" algn="ctr">
                <a:solidFill>
                  <a:schemeClr val="bg1"/>
                </a:solidFill>
                <a:prstDash val="solid"/>
                <a:round/>
                <a:headEnd type="none" w="med" len="med"/>
                <a:tailEnd type="none" w="med" len="med"/>
              </a:ln>
              <a:effectLst/>
            </p:spPr>
          </p:cxnSp>
        </p:grpSp>
        <p:cxnSp>
          <p:nvCxnSpPr>
            <p:cNvPr id="9" name="Straight Connector 8">
              <a:extLst>
                <a:ext uri="{FF2B5EF4-FFF2-40B4-BE49-F238E27FC236}">
                  <a16:creationId xmlns:a16="http://schemas.microsoft.com/office/drawing/2014/main" id="{33E70207-2A8C-427C-B017-CE4E2E3E9DEB}"/>
                </a:ext>
              </a:extLst>
            </p:cNvPr>
            <p:cNvCxnSpPr/>
            <p:nvPr/>
          </p:nvCxnSpPr>
          <p:spPr bwMode="auto">
            <a:xfrm>
              <a:off x="4522876" y="2246321"/>
              <a:ext cx="213778" cy="0"/>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EFF710C2-35B7-461F-9EBA-F1B37BC2924B}"/>
                </a:ext>
              </a:extLst>
            </p:cNvPr>
            <p:cNvCxnSpPr/>
            <p:nvPr/>
          </p:nvCxnSpPr>
          <p:spPr bwMode="auto">
            <a:xfrm>
              <a:off x="4522876" y="2534290"/>
              <a:ext cx="213778" cy="0"/>
            </a:xfrm>
            <a:prstGeom prst="line">
              <a:avLst/>
            </a:prstGeom>
            <a:noFill/>
            <a:ln w="28575" cap="flat" cmpd="sng" algn="ctr">
              <a:solidFill>
                <a:schemeClr val="accent3"/>
              </a:solidFill>
              <a:prstDash val="solid"/>
              <a:round/>
              <a:headEnd type="none" w="med" len="med"/>
              <a:tailEnd type="none" w="med" len="med"/>
            </a:ln>
            <a:effectLst/>
          </p:spPr>
        </p:cxnSp>
      </p:grpSp>
      <p:sp>
        <p:nvSpPr>
          <p:cNvPr id="9222" name="Freeform: Shape 9221">
            <a:extLst>
              <a:ext uri="{FF2B5EF4-FFF2-40B4-BE49-F238E27FC236}">
                <a16:creationId xmlns:a16="http://schemas.microsoft.com/office/drawing/2014/main" id="{67902AED-8CEE-4BCF-956D-00ED8A2F7CAF}"/>
              </a:ext>
            </a:extLst>
          </p:cNvPr>
          <p:cNvSpPr/>
          <p:nvPr/>
        </p:nvSpPr>
        <p:spPr bwMode="auto">
          <a:xfrm>
            <a:off x="2577631" y="1685807"/>
            <a:ext cx="7480770" cy="2859852"/>
          </a:xfrm>
          <a:custGeom>
            <a:avLst/>
            <a:gdLst>
              <a:gd name="connsiteX0" fmla="*/ 0 w 6235229"/>
              <a:gd name="connsiteY0" fmla="*/ 0 h 2859852"/>
              <a:gd name="connsiteX1" fmla="*/ 101600 w 6235229"/>
              <a:gd name="connsiteY1" fmla="*/ 0 h 2859852"/>
              <a:gd name="connsiteX2" fmla="*/ 101600 w 6235229"/>
              <a:gd name="connsiteY2" fmla="*/ 37630 h 2859852"/>
              <a:gd name="connsiteX3" fmla="*/ 146755 w 6235229"/>
              <a:gd name="connsiteY3" fmla="*/ 37630 h 2859852"/>
              <a:gd name="connsiteX4" fmla="*/ 146755 w 6235229"/>
              <a:gd name="connsiteY4" fmla="*/ 86549 h 2859852"/>
              <a:gd name="connsiteX5" fmla="*/ 195674 w 6235229"/>
              <a:gd name="connsiteY5" fmla="*/ 86549 h 2859852"/>
              <a:gd name="connsiteX6" fmla="*/ 195674 w 6235229"/>
              <a:gd name="connsiteY6" fmla="*/ 222015 h 2859852"/>
              <a:gd name="connsiteX7" fmla="*/ 222014 w 6235229"/>
              <a:gd name="connsiteY7" fmla="*/ 222015 h 2859852"/>
              <a:gd name="connsiteX8" fmla="*/ 222014 w 6235229"/>
              <a:gd name="connsiteY8" fmla="*/ 274697 h 2859852"/>
              <a:gd name="connsiteX9" fmla="*/ 252118 w 6235229"/>
              <a:gd name="connsiteY9" fmla="*/ 274697 h 2859852"/>
              <a:gd name="connsiteX10" fmla="*/ 252118 w 6235229"/>
              <a:gd name="connsiteY10" fmla="*/ 353719 h 2859852"/>
              <a:gd name="connsiteX11" fmla="*/ 274696 w 6235229"/>
              <a:gd name="connsiteY11" fmla="*/ 353719 h 2859852"/>
              <a:gd name="connsiteX12" fmla="*/ 274696 w 6235229"/>
              <a:gd name="connsiteY12" fmla="*/ 447793 h 2859852"/>
              <a:gd name="connsiteX13" fmla="*/ 323614 w 6235229"/>
              <a:gd name="connsiteY13" fmla="*/ 447793 h 2859852"/>
              <a:gd name="connsiteX14" fmla="*/ 323614 w 6235229"/>
              <a:gd name="connsiteY14" fmla="*/ 526815 h 2859852"/>
              <a:gd name="connsiteX15" fmla="*/ 361244 w 6235229"/>
              <a:gd name="connsiteY15" fmla="*/ 526815 h 2859852"/>
              <a:gd name="connsiteX16" fmla="*/ 361244 w 6235229"/>
              <a:gd name="connsiteY16" fmla="*/ 590786 h 2859852"/>
              <a:gd name="connsiteX17" fmla="*/ 387585 w 6235229"/>
              <a:gd name="connsiteY17" fmla="*/ 590786 h 2859852"/>
              <a:gd name="connsiteX18" fmla="*/ 387585 w 6235229"/>
              <a:gd name="connsiteY18" fmla="*/ 662282 h 2859852"/>
              <a:gd name="connsiteX19" fmla="*/ 425214 w 6235229"/>
              <a:gd name="connsiteY19" fmla="*/ 662282 h 2859852"/>
              <a:gd name="connsiteX20" fmla="*/ 425214 w 6235229"/>
              <a:gd name="connsiteY20" fmla="*/ 722489 h 2859852"/>
              <a:gd name="connsiteX21" fmla="*/ 481659 w 6235229"/>
              <a:gd name="connsiteY21" fmla="*/ 722489 h 2859852"/>
              <a:gd name="connsiteX22" fmla="*/ 481659 w 6235229"/>
              <a:gd name="connsiteY22" fmla="*/ 842904 h 2859852"/>
              <a:gd name="connsiteX23" fmla="*/ 515526 w 6235229"/>
              <a:gd name="connsiteY23" fmla="*/ 842904 h 2859852"/>
              <a:gd name="connsiteX24" fmla="*/ 515526 w 6235229"/>
              <a:gd name="connsiteY24" fmla="*/ 921926 h 2859852"/>
              <a:gd name="connsiteX25" fmla="*/ 538103 w 6235229"/>
              <a:gd name="connsiteY25" fmla="*/ 921926 h 2859852"/>
              <a:gd name="connsiteX26" fmla="*/ 538103 w 6235229"/>
              <a:gd name="connsiteY26" fmla="*/ 967082 h 2859852"/>
              <a:gd name="connsiteX27" fmla="*/ 564444 w 6235229"/>
              <a:gd name="connsiteY27" fmla="*/ 967082 h 2859852"/>
              <a:gd name="connsiteX28" fmla="*/ 564444 w 6235229"/>
              <a:gd name="connsiteY28" fmla="*/ 1019763 h 2859852"/>
              <a:gd name="connsiteX29" fmla="*/ 609600 w 6235229"/>
              <a:gd name="connsiteY29" fmla="*/ 1019763 h 2859852"/>
              <a:gd name="connsiteX30" fmla="*/ 609600 w 6235229"/>
              <a:gd name="connsiteY30" fmla="*/ 1072445 h 2859852"/>
              <a:gd name="connsiteX31" fmla="*/ 650992 w 6235229"/>
              <a:gd name="connsiteY31" fmla="*/ 1072445 h 2859852"/>
              <a:gd name="connsiteX32" fmla="*/ 650992 w 6235229"/>
              <a:gd name="connsiteY32" fmla="*/ 1117600 h 2859852"/>
              <a:gd name="connsiteX33" fmla="*/ 722489 w 6235229"/>
              <a:gd name="connsiteY33" fmla="*/ 1117600 h 2859852"/>
              <a:gd name="connsiteX34" fmla="*/ 722489 w 6235229"/>
              <a:gd name="connsiteY34" fmla="*/ 1222963 h 2859852"/>
              <a:gd name="connsiteX35" fmla="*/ 741303 w 6235229"/>
              <a:gd name="connsiteY35" fmla="*/ 1222963 h 2859852"/>
              <a:gd name="connsiteX36" fmla="*/ 741303 w 6235229"/>
              <a:gd name="connsiteY36" fmla="*/ 1290697 h 2859852"/>
              <a:gd name="connsiteX37" fmla="*/ 778933 w 6235229"/>
              <a:gd name="connsiteY37" fmla="*/ 1290697 h 2859852"/>
              <a:gd name="connsiteX38" fmla="*/ 778933 w 6235229"/>
              <a:gd name="connsiteY38" fmla="*/ 1332089 h 2859852"/>
              <a:gd name="connsiteX39" fmla="*/ 835377 w 6235229"/>
              <a:gd name="connsiteY39" fmla="*/ 1332089 h 2859852"/>
              <a:gd name="connsiteX40" fmla="*/ 835377 w 6235229"/>
              <a:gd name="connsiteY40" fmla="*/ 1396060 h 2859852"/>
              <a:gd name="connsiteX41" fmla="*/ 880533 w 6235229"/>
              <a:gd name="connsiteY41" fmla="*/ 1396060 h 2859852"/>
              <a:gd name="connsiteX42" fmla="*/ 880533 w 6235229"/>
              <a:gd name="connsiteY42" fmla="*/ 1441215 h 2859852"/>
              <a:gd name="connsiteX43" fmla="*/ 910637 w 6235229"/>
              <a:gd name="connsiteY43" fmla="*/ 1441215 h 2859852"/>
              <a:gd name="connsiteX44" fmla="*/ 910637 w 6235229"/>
              <a:gd name="connsiteY44" fmla="*/ 1508949 h 2859852"/>
              <a:gd name="connsiteX45" fmla="*/ 1008474 w 6235229"/>
              <a:gd name="connsiteY45" fmla="*/ 1508949 h 2859852"/>
              <a:gd name="connsiteX46" fmla="*/ 1008474 w 6235229"/>
              <a:gd name="connsiteY46" fmla="*/ 1554104 h 2859852"/>
              <a:gd name="connsiteX47" fmla="*/ 1068681 w 6235229"/>
              <a:gd name="connsiteY47" fmla="*/ 1554104 h 2859852"/>
              <a:gd name="connsiteX48" fmla="*/ 1068681 w 6235229"/>
              <a:gd name="connsiteY48" fmla="*/ 1603023 h 2859852"/>
              <a:gd name="connsiteX49" fmla="*/ 1140177 w 6235229"/>
              <a:gd name="connsiteY49" fmla="*/ 1603023 h 2859852"/>
              <a:gd name="connsiteX50" fmla="*/ 1140177 w 6235229"/>
              <a:gd name="connsiteY50" fmla="*/ 1659467 h 2859852"/>
              <a:gd name="connsiteX51" fmla="*/ 1185333 w 6235229"/>
              <a:gd name="connsiteY51" fmla="*/ 1659467 h 2859852"/>
              <a:gd name="connsiteX52" fmla="*/ 1185333 w 6235229"/>
              <a:gd name="connsiteY52" fmla="*/ 1712149 h 2859852"/>
              <a:gd name="connsiteX53" fmla="*/ 1253066 w 6235229"/>
              <a:gd name="connsiteY53" fmla="*/ 1712149 h 2859852"/>
              <a:gd name="connsiteX54" fmla="*/ 1253066 w 6235229"/>
              <a:gd name="connsiteY54" fmla="*/ 1776119 h 2859852"/>
              <a:gd name="connsiteX55" fmla="*/ 1286933 w 6235229"/>
              <a:gd name="connsiteY55" fmla="*/ 1776119 h 2859852"/>
              <a:gd name="connsiteX56" fmla="*/ 1286933 w 6235229"/>
              <a:gd name="connsiteY56" fmla="*/ 1836326 h 2859852"/>
              <a:gd name="connsiteX57" fmla="*/ 1358429 w 6235229"/>
              <a:gd name="connsiteY57" fmla="*/ 1836326 h 2859852"/>
              <a:gd name="connsiteX58" fmla="*/ 1358429 w 6235229"/>
              <a:gd name="connsiteY58" fmla="*/ 1881482 h 2859852"/>
              <a:gd name="connsiteX59" fmla="*/ 1422400 w 6235229"/>
              <a:gd name="connsiteY59" fmla="*/ 1881482 h 2859852"/>
              <a:gd name="connsiteX60" fmla="*/ 1422400 w 6235229"/>
              <a:gd name="connsiteY60" fmla="*/ 1900297 h 2859852"/>
              <a:gd name="connsiteX61" fmla="*/ 1460029 w 6235229"/>
              <a:gd name="connsiteY61" fmla="*/ 1900297 h 2859852"/>
              <a:gd name="connsiteX62" fmla="*/ 1460029 w 6235229"/>
              <a:gd name="connsiteY62" fmla="*/ 1945452 h 2859852"/>
              <a:gd name="connsiteX63" fmla="*/ 1565392 w 6235229"/>
              <a:gd name="connsiteY63" fmla="*/ 1945452 h 2859852"/>
              <a:gd name="connsiteX64" fmla="*/ 1565392 w 6235229"/>
              <a:gd name="connsiteY64" fmla="*/ 1975556 h 2859852"/>
              <a:gd name="connsiteX65" fmla="*/ 1633126 w 6235229"/>
              <a:gd name="connsiteY65" fmla="*/ 1975556 h 2859852"/>
              <a:gd name="connsiteX66" fmla="*/ 1633126 w 6235229"/>
              <a:gd name="connsiteY66" fmla="*/ 1975556 h 2859852"/>
              <a:gd name="connsiteX67" fmla="*/ 1633126 w 6235229"/>
              <a:gd name="connsiteY67" fmla="*/ 2016949 h 2859852"/>
              <a:gd name="connsiteX68" fmla="*/ 1700859 w 6235229"/>
              <a:gd name="connsiteY68" fmla="*/ 2016949 h 2859852"/>
              <a:gd name="connsiteX69" fmla="*/ 1700859 w 6235229"/>
              <a:gd name="connsiteY69" fmla="*/ 2035763 h 2859852"/>
              <a:gd name="connsiteX70" fmla="*/ 1761066 w 6235229"/>
              <a:gd name="connsiteY70" fmla="*/ 2035763 h 2859852"/>
              <a:gd name="connsiteX71" fmla="*/ 1761066 w 6235229"/>
              <a:gd name="connsiteY71" fmla="*/ 2084682 h 2859852"/>
              <a:gd name="connsiteX72" fmla="*/ 1877718 w 6235229"/>
              <a:gd name="connsiteY72" fmla="*/ 2084682 h 2859852"/>
              <a:gd name="connsiteX73" fmla="*/ 1877718 w 6235229"/>
              <a:gd name="connsiteY73" fmla="*/ 2118549 h 2859852"/>
              <a:gd name="connsiteX74" fmla="*/ 1915348 w 6235229"/>
              <a:gd name="connsiteY74" fmla="*/ 2118549 h 2859852"/>
              <a:gd name="connsiteX75" fmla="*/ 1915348 w 6235229"/>
              <a:gd name="connsiteY75" fmla="*/ 2141126 h 2859852"/>
              <a:gd name="connsiteX76" fmla="*/ 2013185 w 6235229"/>
              <a:gd name="connsiteY76" fmla="*/ 2141126 h 2859852"/>
              <a:gd name="connsiteX77" fmla="*/ 2013185 w 6235229"/>
              <a:gd name="connsiteY77" fmla="*/ 2178756 h 2859852"/>
              <a:gd name="connsiteX78" fmla="*/ 2129837 w 6235229"/>
              <a:gd name="connsiteY78" fmla="*/ 2178756 h 2859852"/>
              <a:gd name="connsiteX79" fmla="*/ 2129837 w 6235229"/>
              <a:gd name="connsiteY79" fmla="*/ 2205097 h 2859852"/>
              <a:gd name="connsiteX80" fmla="*/ 2201333 w 6235229"/>
              <a:gd name="connsiteY80" fmla="*/ 2205097 h 2859852"/>
              <a:gd name="connsiteX81" fmla="*/ 2201333 w 6235229"/>
              <a:gd name="connsiteY81" fmla="*/ 2314223 h 2859852"/>
              <a:gd name="connsiteX82" fmla="*/ 2246489 w 6235229"/>
              <a:gd name="connsiteY82" fmla="*/ 2314223 h 2859852"/>
              <a:gd name="connsiteX83" fmla="*/ 2246489 w 6235229"/>
              <a:gd name="connsiteY83" fmla="*/ 2400771 h 2859852"/>
              <a:gd name="connsiteX84" fmla="*/ 2355614 w 6235229"/>
              <a:gd name="connsiteY84" fmla="*/ 2400771 h 2859852"/>
              <a:gd name="connsiteX85" fmla="*/ 2355614 w 6235229"/>
              <a:gd name="connsiteY85" fmla="*/ 2445926 h 2859852"/>
              <a:gd name="connsiteX86" fmla="*/ 2438400 w 6235229"/>
              <a:gd name="connsiteY86" fmla="*/ 2445926 h 2859852"/>
              <a:gd name="connsiteX87" fmla="*/ 2438400 w 6235229"/>
              <a:gd name="connsiteY87" fmla="*/ 2509897 h 2859852"/>
              <a:gd name="connsiteX88" fmla="*/ 2487318 w 6235229"/>
              <a:gd name="connsiteY88" fmla="*/ 2509897 h 2859852"/>
              <a:gd name="connsiteX89" fmla="*/ 2487318 w 6235229"/>
              <a:gd name="connsiteY89" fmla="*/ 2558815 h 2859852"/>
              <a:gd name="connsiteX90" fmla="*/ 2547526 w 6235229"/>
              <a:gd name="connsiteY90" fmla="*/ 2558815 h 2859852"/>
              <a:gd name="connsiteX91" fmla="*/ 2547526 w 6235229"/>
              <a:gd name="connsiteY91" fmla="*/ 2585156 h 2859852"/>
              <a:gd name="connsiteX92" fmla="*/ 2833511 w 6235229"/>
              <a:gd name="connsiteY92" fmla="*/ 2585156 h 2859852"/>
              <a:gd name="connsiteX93" fmla="*/ 2833511 w 6235229"/>
              <a:gd name="connsiteY93" fmla="*/ 2645363 h 2859852"/>
              <a:gd name="connsiteX94" fmla="*/ 3002844 w 6235229"/>
              <a:gd name="connsiteY94" fmla="*/ 2645363 h 2859852"/>
              <a:gd name="connsiteX95" fmla="*/ 3002844 w 6235229"/>
              <a:gd name="connsiteY95" fmla="*/ 2701808 h 2859852"/>
              <a:gd name="connsiteX96" fmla="*/ 3345274 w 6235229"/>
              <a:gd name="connsiteY96" fmla="*/ 2701808 h 2859852"/>
              <a:gd name="connsiteX97" fmla="*/ 3345274 w 6235229"/>
              <a:gd name="connsiteY97" fmla="*/ 2739437 h 2859852"/>
              <a:gd name="connsiteX98" fmla="*/ 3465689 w 6235229"/>
              <a:gd name="connsiteY98" fmla="*/ 2739437 h 2859852"/>
              <a:gd name="connsiteX99" fmla="*/ 3465689 w 6235229"/>
              <a:gd name="connsiteY99" fmla="*/ 2739437 h 2859852"/>
              <a:gd name="connsiteX100" fmla="*/ 3465689 w 6235229"/>
              <a:gd name="connsiteY100" fmla="*/ 2762015 h 2859852"/>
              <a:gd name="connsiteX101" fmla="*/ 4037659 w 6235229"/>
              <a:gd name="connsiteY101" fmla="*/ 2762015 h 2859852"/>
              <a:gd name="connsiteX102" fmla="*/ 4037659 w 6235229"/>
              <a:gd name="connsiteY102" fmla="*/ 2799645 h 2859852"/>
              <a:gd name="connsiteX103" fmla="*/ 4594577 w 6235229"/>
              <a:gd name="connsiteY103" fmla="*/ 2799645 h 2859852"/>
              <a:gd name="connsiteX104" fmla="*/ 4594577 w 6235229"/>
              <a:gd name="connsiteY104" fmla="*/ 2859852 h 2859852"/>
              <a:gd name="connsiteX105" fmla="*/ 6235229 w 6235229"/>
              <a:gd name="connsiteY105" fmla="*/ 2859852 h 2859852"/>
              <a:gd name="connsiteX0" fmla="*/ 0 w 7480770"/>
              <a:gd name="connsiteY0" fmla="*/ 0 h 2859852"/>
              <a:gd name="connsiteX1" fmla="*/ 101600 w 7480770"/>
              <a:gd name="connsiteY1" fmla="*/ 0 h 2859852"/>
              <a:gd name="connsiteX2" fmla="*/ 101600 w 7480770"/>
              <a:gd name="connsiteY2" fmla="*/ 37630 h 2859852"/>
              <a:gd name="connsiteX3" fmla="*/ 146755 w 7480770"/>
              <a:gd name="connsiteY3" fmla="*/ 37630 h 2859852"/>
              <a:gd name="connsiteX4" fmla="*/ 146755 w 7480770"/>
              <a:gd name="connsiteY4" fmla="*/ 86549 h 2859852"/>
              <a:gd name="connsiteX5" fmla="*/ 195674 w 7480770"/>
              <a:gd name="connsiteY5" fmla="*/ 86549 h 2859852"/>
              <a:gd name="connsiteX6" fmla="*/ 195674 w 7480770"/>
              <a:gd name="connsiteY6" fmla="*/ 222015 h 2859852"/>
              <a:gd name="connsiteX7" fmla="*/ 222014 w 7480770"/>
              <a:gd name="connsiteY7" fmla="*/ 222015 h 2859852"/>
              <a:gd name="connsiteX8" fmla="*/ 222014 w 7480770"/>
              <a:gd name="connsiteY8" fmla="*/ 274697 h 2859852"/>
              <a:gd name="connsiteX9" fmla="*/ 252118 w 7480770"/>
              <a:gd name="connsiteY9" fmla="*/ 274697 h 2859852"/>
              <a:gd name="connsiteX10" fmla="*/ 252118 w 7480770"/>
              <a:gd name="connsiteY10" fmla="*/ 353719 h 2859852"/>
              <a:gd name="connsiteX11" fmla="*/ 274696 w 7480770"/>
              <a:gd name="connsiteY11" fmla="*/ 353719 h 2859852"/>
              <a:gd name="connsiteX12" fmla="*/ 274696 w 7480770"/>
              <a:gd name="connsiteY12" fmla="*/ 447793 h 2859852"/>
              <a:gd name="connsiteX13" fmla="*/ 323614 w 7480770"/>
              <a:gd name="connsiteY13" fmla="*/ 447793 h 2859852"/>
              <a:gd name="connsiteX14" fmla="*/ 323614 w 7480770"/>
              <a:gd name="connsiteY14" fmla="*/ 526815 h 2859852"/>
              <a:gd name="connsiteX15" fmla="*/ 361244 w 7480770"/>
              <a:gd name="connsiteY15" fmla="*/ 526815 h 2859852"/>
              <a:gd name="connsiteX16" fmla="*/ 361244 w 7480770"/>
              <a:gd name="connsiteY16" fmla="*/ 590786 h 2859852"/>
              <a:gd name="connsiteX17" fmla="*/ 387585 w 7480770"/>
              <a:gd name="connsiteY17" fmla="*/ 590786 h 2859852"/>
              <a:gd name="connsiteX18" fmla="*/ 387585 w 7480770"/>
              <a:gd name="connsiteY18" fmla="*/ 662282 h 2859852"/>
              <a:gd name="connsiteX19" fmla="*/ 425214 w 7480770"/>
              <a:gd name="connsiteY19" fmla="*/ 662282 h 2859852"/>
              <a:gd name="connsiteX20" fmla="*/ 425214 w 7480770"/>
              <a:gd name="connsiteY20" fmla="*/ 722489 h 2859852"/>
              <a:gd name="connsiteX21" fmla="*/ 481659 w 7480770"/>
              <a:gd name="connsiteY21" fmla="*/ 722489 h 2859852"/>
              <a:gd name="connsiteX22" fmla="*/ 481659 w 7480770"/>
              <a:gd name="connsiteY22" fmla="*/ 842904 h 2859852"/>
              <a:gd name="connsiteX23" fmla="*/ 515526 w 7480770"/>
              <a:gd name="connsiteY23" fmla="*/ 842904 h 2859852"/>
              <a:gd name="connsiteX24" fmla="*/ 515526 w 7480770"/>
              <a:gd name="connsiteY24" fmla="*/ 921926 h 2859852"/>
              <a:gd name="connsiteX25" fmla="*/ 538103 w 7480770"/>
              <a:gd name="connsiteY25" fmla="*/ 921926 h 2859852"/>
              <a:gd name="connsiteX26" fmla="*/ 538103 w 7480770"/>
              <a:gd name="connsiteY26" fmla="*/ 967082 h 2859852"/>
              <a:gd name="connsiteX27" fmla="*/ 564444 w 7480770"/>
              <a:gd name="connsiteY27" fmla="*/ 967082 h 2859852"/>
              <a:gd name="connsiteX28" fmla="*/ 564444 w 7480770"/>
              <a:gd name="connsiteY28" fmla="*/ 1019763 h 2859852"/>
              <a:gd name="connsiteX29" fmla="*/ 609600 w 7480770"/>
              <a:gd name="connsiteY29" fmla="*/ 1019763 h 2859852"/>
              <a:gd name="connsiteX30" fmla="*/ 609600 w 7480770"/>
              <a:gd name="connsiteY30" fmla="*/ 1072445 h 2859852"/>
              <a:gd name="connsiteX31" fmla="*/ 650992 w 7480770"/>
              <a:gd name="connsiteY31" fmla="*/ 1072445 h 2859852"/>
              <a:gd name="connsiteX32" fmla="*/ 650992 w 7480770"/>
              <a:gd name="connsiteY32" fmla="*/ 1117600 h 2859852"/>
              <a:gd name="connsiteX33" fmla="*/ 722489 w 7480770"/>
              <a:gd name="connsiteY33" fmla="*/ 1117600 h 2859852"/>
              <a:gd name="connsiteX34" fmla="*/ 722489 w 7480770"/>
              <a:gd name="connsiteY34" fmla="*/ 1222963 h 2859852"/>
              <a:gd name="connsiteX35" fmla="*/ 741303 w 7480770"/>
              <a:gd name="connsiteY35" fmla="*/ 1222963 h 2859852"/>
              <a:gd name="connsiteX36" fmla="*/ 741303 w 7480770"/>
              <a:gd name="connsiteY36" fmla="*/ 1290697 h 2859852"/>
              <a:gd name="connsiteX37" fmla="*/ 778933 w 7480770"/>
              <a:gd name="connsiteY37" fmla="*/ 1290697 h 2859852"/>
              <a:gd name="connsiteX38" fmla="*/ 778933 w 7480770"/>
              <a:gd name="connsiteY38" fmla="*/ 1332089 h 2859852"/>
              <a:gd name="connsiteX39" fmla="*/ 835377 w 7480770"/>
              <a:gd name="connsiteY39" fmla="*/ 1332089 h 2859852"/>
              <a:gd name="connsiteX40" fmla="*/ 835377 w 7480770"/>
              <a:gd name="connsiteY40" fmla="*/ 1396060 h 2859852"/>
              <a:gd name="connsiteX41" fmla="*/ 880533 w 7480770"/>
              <a:gd name="connsiteY41" fmla="*/ 1396060 h 2859852"/>
              <a:gd name="connsiteX42" fmla="*/ 880533 w 7480770"/>
              <a:gd name="connsiteY42" fmla="*/ 1441215 h 2859852"/>
              <a:gd name="connsiteX43" fmla="*/ 910637 w 7480770"/>
              <a:gd name="connsiteY43" fmla="*/ 1441215 h 2859852"/>
              <a:gd name="connsiteX44" fmla="*/ 910637 w 7480770"/>
              <a:gd name="connsiteY44" fmla="*/ 1508949 h 2859852"/>
              <a:gd name="connsiteX45" fmla="*/ 1008474 w 7480770"/>
              <a:gd name="connsiteY45" fmla="*/ 1508949 h 2859852"/>
              <a:gd name="connsiteX46" fmla="*/ 1008474 w 7480770"/>
              <a:gd name="connsiteY46" fmla="*/ 1554104 h 2859852"/>
              <a:gd name="connsiteX47" fmla="*/ 1068681 w 7480770"/>
              <a:gd name="connsiteY47" fmla="*/ 1554104 h 2859852"/>
              <a:gd name="connsiteX48" fmla="*/ 1068681 w 7480770"/>
              <a:gd name="connsiteY48" fmla="*/ 1603023 h 2859852"/>
              <a:gd name="connsiteX49" fmla="*/ 1140177 w 7480770"/>
              <a:gd name="connsiteY49" fmla="*/ 1603023 h 2859852"/>
              <a:gd name="connsiteX50" fmla="*/ 1140177 w 7480770"/>
              <a:gd name="connsiteY50" fmla="*/ 1659467 h 2859852"/>
              <a:gd name="connsiteX51" fmla="*/ 1185333 w 7480770"/>
              <a:gd name="connsiteY51" fmla="*/ 1659467 h 2859852"/>
              <a:gd name="connsiteX52" fmla="*/ 1185333 w 7480770"/>
              <a:gd name="connsiteY52" fmla="*/ 1712149 h 2859852"/>
              <a:gd name="connsiteX53" fmla="*/ 1253066 w 7480770"/>
              <a:gd name="connsiteY53" fmla="*/ 1712149 h 2859852"/>
              <a:gd name="connsiteX54" fmla="*/ 1253066 w 7480770"/>
              <a:gd name="connsiteY54" fmla="*/ 1776119 h 2859852"/>
              <a:gd name="connsiteX55" fmla="*/ 1286933 w 7480770"/>
              <a:gd name="connsiteY55" fmla="*/ 1776119 h 2859852"/>
              <a:gd name="connsiteX56" fmla="*/ 1286933 w 7480770"/>
              <a:gd name="connsiteY56" fmla="*/ 1836326 h 2859852"/>
              <a:gd name="connsiteX57" fmla="*/ 1358429 w 7480770"/>
              <a:gd name="connsiteY57" fmla="*/ 1836326 h 2859852"/>
              <a:gd name="connsiteX58" fmla="*/ 1358429 w 7480770"/>
              <a:gd name="connsiteY58" fmla="*/ 1881482 h 2859852"/>
              <a:gd name="connsiteX59" fmla="*/ 1422400 w 7480770"/>
              <a:gd name="connsiteY59" fmla="*/ 1881482 h 2859852"/>
              <a:gd name="connsiteX60" fmla="*/ 1422400 w 7480770"/>
              <a:gd name="connsiteY60" fmla="*/ 1900297 h 2859852"/>
              <a:gd name="connsiteX61" fmla="*/ 1460029 w 7480770"/>
              <a:gd name="connsiteY61" fmla="*/ 1900297 h 2859852"/>
              <a:gd name="connsiteX62" fmla="*/ 1460029 w 7480770"/>
              <a:gd name="connsiteY62" fmla="*/ 1945452 h 2859852"/>
              <a:gd name="connsiteX63" fmla="*/ 1565392 w 7480770"/>
              <a:gd name="connsiteY63" fmla="*/ 1945452 h 2859852"/>
              <a:gd name="connsiteX64" fmla="*/ 1565392 w 7480770"/>
              <a:gd name="connsiteY64" fmla="*/ 1975556 h 2859852"/>
              <a:gd name="connsiteX65" fmla="*/ 1633126 w 7480770"/>
              <a:gd name="connsiteY65" fmla="*/ 1975556 h 2859852"/>
              <a:gd name="connsiteX66" fmla="*/ 1633126 w 7480770"/>
              <a:gd name="connsiteY66" fmla="*/ 1975556 h 2859852"/>
              <a:gd name="connsiteX67" fmla="*/ 1633126 w 7480770"/>
              <a:gd name="connsiteY67" fmla="*/ 2016949 h 2859852"/>
              <a:gd name="connsiteX68" fmla="*/ 1700859 w 7480770"/>
              <a:gd name="connsiteY68" fmla="*/ 2016949 h 2859852"/>
              <a:gd name="connsiteX69" fmla="*/ 1700859 w 7480770"/>
              <a:gd name="connsiteY69" fmla="*/ 2035763 h 2859852"/>
              <a:gd name="connsiteX70" fmla="*/ 1761066 w 7480770"/>
              <a:gd name="connsiteY70" fmla="*/ 2035763 h 2859852"/>
              <a:gd name="connsiteX71" fmla="*/ 1761066 w 7480770"/>
              <a:gd name="connsiteY71" fmla="*/ 2084682 h 2859852"/>
              <a:gd name="connsiteX72" fmla="*/ 1877718 w 7480770"/>
              <a:gd name="connsiteY72" fmla="*/ 2084682 h 2859852"/>
              <a:gd name="connsiteX73" fmla="*/ 1877718 w 7480770"/>
              <a:gd name="connsiteY73" fmla="*/ 2118549 h 2859852"/>
              <a:gd name="connsiteX74" fmla="*/ 1915348 w 7480770"/>
              <a:gd name="connsiteY74" fmla="*/ 2118549 h 2859852"/>
              <a:gd name="connsiteX75" fmla="*/ 1915348 w 7480770"/>
              <a:gd name="connsiteY75" fmla="*/ 2141126 h 2859852"/>
              <a:gd name="connsiteX76" fmla="*/ 2013185 w 7480770"/>
              <a:gd name="connsiteY76" fmla="*/ 2141126 h 2859852"/>
              <a:gd name="connsiteX77" fmla="*/ 2013185 w 7480770"/>
              <a:gd name="connsiteY77" fmla="*/ 2178756 h 2859852"/>
              <a:gd name="connsiteX78" fmla="*/ 2129837 w 7480770"/>
              <a:gd name="connsiteY78" fmla="*/ 2178756 h 2859852"/>
              <a:gd name="connsiteX79" fmla="*/ 2129837 w 7480770"/>
              <a:gd name="connsiteY79" fmla="*/ 2205097 h 2859852"/>
              <a:gd name="connsiteX80" fmla="*/ 2201333 w 7480770"/>
              <a:gd name="connsiteY80" fmla="*/ 2205097 h 2859852"/>
              <a:gd name="connsiteX81" fmla="*/ 2201333 w 7480770"/>
              <a:gd name="connsiteY81" fmla="*/ 2314223 h 2859852"/>
              <a:gd name="connsiteX82" fmla="*/ 2246489 w 7480770"/>
              <a:gd name="connsiteY82" fmla="*/ 2314223 h 2859852"/>
              <a:gd name="connsiteX83" fmla="*/ 2246489 w 7480770"/>
              <a:gd name="connsiteY83" fmla="*/ 2400771 h 2859852"/>
              <a:gd name="connsiteX84" fmla="*/ 2355614 w 7480770"/>
              <a:gd name="connsiteY84" fmla="*/ 2400771 h 2859852"/>
              <a:gd name="connsiteX85" fmla="*/ 2355614 w 7480770"/>
              <a:gd name="connsiteY85" fmla="*/ 2445926 h 2859852"/>
              <a:gd name="connsiteX86" fmla="*/ 2438400 w 7480770"/>
              <a:gd name="connsiteY86" fmla="*/ 2445926 h 2859852"/>
              <a:gd name="connsiteX87" fmla="*/ 2438400 w 7480770"/>
              <a:gd name="connsiteY87" fmla="*/ 2509897 h 2859852"/>
              <a:gd name="connsiteX88" fmla="*/ 2487318 w 7480770"/>
              <a:gd name="connsiteY88" fmla="*/ 2509897 h 2859852"/>
              <a:gd name="connsiteX89" fmla="*/ 2487318 w 7480770"/>
              <a:gd name="connsiteY89" fmla="*/ 2558815 h 2859852"/>
              <a:gd name="connsiteX90" fmla="*/ 2547526 w 7480770"/>
              <a:gd name="connsiteY90" fmla="*/ 2558815 h 2859852"/>
              <a:gd name="connsiteX91" fmla="*/ 2547526 w 7480770"/>
              <a:gd name="connsiteY91" fmla="*/ 2585156 h 2859852"/>
              <a:gd name="connsiteX92" fmla="*/ 2833511 w 7480770"/>
              <a:gd name="connsiteY92" fmla="*/ 2585156 h 2859852"/>
              <a:gd name="connsiteX93" fmla="*/ 2833511 w 7480770"/>
              <a:gd name="connsiteY93" fmla="*/ 2645363 h 2859852"/>
              <a:gd name="connsiteX94" fmla="*/ 3002844 w 7480770"/>
              <a:gd name="connsiteY94" fmla="*/ 2645363 h 2859852"/>
              <a:gd name="connsiteX95" fmla="*/ 3002844 w 7480770"/>
              <a:gd name="connsiteY95" fmla="*/ 2701808 h 2859852"/>
              <a:gd name="connsiteX96" fmla="*/ 3345274 w 7480770"/>
              <a:gd name="connsiteY96" fmla="*/ 2701808 h 2859852"/>
              <a:gd name="connsiteX97" fmla="*/ 3345274 w 7480770"/>
              <a:gd name="connsiteY97" fmla="*/ 2739437 h 2859852"/>
              <a:gd name="connsiteX98" fmla="*/ 3465689 w 7480770"/>
              <a:gd name="connsiteY98" fmla="*/ 2739437 h 2859852"/>
              <a:gd name="connsiteX99" fmla="*/ 3465689 w 7480770"/>
              <a:gd name="connsiteY99" fmla="*/ 2739437 h 2859852"/>
              <a:gd name="connsiteX100" fmla="*/ 3465689 w 7480770"/>
              <a:gd name="connsiteY100" fmla="*/ 2762015 h 2859852"/>
              <a:gd name="connsiteX101" fmla="*/ 4037659 w 7480770"/>
              <a:gd name="connsiteY101" fmla="*/ 2762015 h 2859852"/>
              <a:gd name="connsiteX102" fmla="*/ 4037659 w 7480770"/>
              <a:gd name="connsiteY102" fmla="*/ 2799645 h 2859852"/>
              <a:gd name="connsiteX103" fmla="*/ 4594577 w 7480770"/>
              <a:gd name="connsiteY103" fmla="*/ 2799645 h 2859852"/>
              <a:gd name="connsiteX104" fmla="*/ 4594577 w 7480770"/>
              <a:gd name="connsiteY104" fmla="*/ 2859852 h 2859852"/>
              <a:gd name="connsiteX105" fmla="*/ 7480770 w 7480770"/>
              <a:gd name="connsiteY105" fmla="*/ 2859852 h 28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7480770" h="2859852">
                <a:moveTo>
                  <a:pt x="0" y="0"/>
                </a:moveTo>
                <a:lnTo>
                  <a:pt x="101600" y="0"/>
                </a:lnTo>
                <a:lnTo>
                  <a:pt x="101600" y="37630"/>
                </a:lnTo>
                <a:lnTo>
                  <a:pt x="146755" y="37630"/>
                </a:lnTo>
                <a:lnTo>
                  <a:pt x="146755" y="86549"/>
                </a:lnTo>
                <a:lnTo>
                  <a:pt x="195674" y="86549"/>
                </a:lnTo>
                <a:lnTo>
                  <a:pt x="195674" y="222015"/>
                </a:lnTo>
                <a:lnTo>
                  <a:pt x="222014" y="222015"/>
                </a:lnTo>
                <a:lnTo>
                  <a:pt x="222014" y="274697"/>
                </a:lnTo>
                <a:lnTo>
                  <a:pt x="252118" y="274697"/>
                </a:lnTo>
                <a:lnTo>
                  <a:pt x="252118" y="353719"/>
                </a:lnTo>
                <a:lnTo>
                  <a:pt x="274696" y="353719"/>
                </a:lnTo>
                <a:lnTo>
                  <a:pt x="274696" y="447793"/>
                </a:lnTo>
                <a:lnTo>
                  <a:pt x="323614" y="447793"/>
                </a:lnTo>
                <a:lnTo>
                  <a:pt x="323614" y="526815"/>
                </a:lnTo>
                <a:lnTo>
                  <a:pt x="361244" y="526815"/>
                </a:lnTo>
                <a:lnTo>
                  <a:pt x="361244" y="590786"/>
                </a:lnTo>
                <a:lnTo>
                  <a:pt x="387585" y="590786"/>
                </a:lnTo>
                <a:lnTo>
                  <a:pt x="387585" y="662282"/>
                </a:lnTo>
                <a:lnTo>
                  <a:pt x="425214" y="662282"/>
                </a:lnTo>
                <a:lnTo>
                  <a:pt x="425214" y="722489"/>
                </a:lnTo>
                <a:lnTo>
                  <a:pt x="481659" y="722489"/>
                </a:lnTo>
                <a:lnTo>
                  <a:pt x="481659" y="842904"/>
                </a:lnTo>
                <a:lnTo>
                  <a:pt x="515526" y="842904"/>
                </a:lnTo>
                <a:lnTo>
                  <a:pt x="515526" y="921926"/>
                </a:lnTo>
                <a:lnTo>
                  <a:pt x="538103" y="921926"/>
                </a:lnTo>
                <a:lnTo>
                  <a:pt x="538103" y="967082"/>
                </a:lnTo>
                <a:lnTo>
                  <a:pt x="564444" y="967082"/>
                </a:lnTo>
                <a:lnTo>
                  <a:pt x="564444" y="1019763"/>
                </a:lnTo>
                <a:lnTo>
                  <a:pt x="609600" y="1019763"/>
                </a:lnTo>
                <a:lnTo>
                  <a:pt x="609600" y="1072445"/>
                </a:lnTo>
                <a:lnTo>
                  <a:pt x="650992" y="1072445"/>
                </a:lnTo>
                <a:lnTo>
                  <a:pt x="650992" y="1117600"/>
                </a:lnTo>
                <a:lnTo>
                  <a:pt x="722489" y="1117600"/>
                </a:lnTo>
                <a:lnTo>
                  <a:pt x="722489" y="1222963"/>
                </a:lnTo>
                <a:lnTo>
                  <a:pt x="741303" y="1222963"/>
                </a:lnTo>
                <a:lnTo>
                  <a:pt x="741303" y="1290697"/>
                </a:lnTo>
                <a:lnTo>
                  <a:pt x="778933" y="1290697"/>
                </a:lnTo>
                <a:lnTo>
                  <a:pt x="778933" y="1332089"/>
                </a:lnTo>
                <a:lnTo>
                  <a:pt x="835377" y="1332089"/>
                </a:lnTo>
                <a:lnTo>
                  <a:pt x="835377" y="1396060"/>
                </a:lnTo>
                <a:lnTo>
                  <a:pt x="880533" y="1396060"/>
                </a:lnTo>
                <a:lnTo>
                  <a:pt x="880533" y="1441215"/>
                </a:lnTo>
                <a:lnTo>
                  <a:pt x="910637" y="1441215"/>
                </a:lnTo>
                <a:lnTo>
                  <a:pt x="910637" y="1508949"/>
                </a:lnTo>
                <a:lnTo>
                  <a:pt x="1008474" y="1508949"/>
                </a:lnTo>
                <a:lnTo>
                  <a:pt x="1008474" y="1554104"/>
                </a:lnTo>
                <a:lnTo>
                  <a:pt x="1068681" y="1554104"/>
                </a:lnTo>
                <a:lnTo>
                  <a:pt x="1068681" y="1603023"/>
                </a:lnTo>
                <a:lnTo>
                  <a:pt x="1140177" y="1603023"/>
                </a:lnTo>
                <a:lnTo>
                  <a:pt x="1140177" y="1659467"/>
                </a:lnTo>
                <a:lnTo>
                  <a:pt x="1185333" y="1659467"/>
                </a:lnTo>
                <a:lnTo>
                  <a:pt x="1185333" y="1712149"/>
                </a:lnTo>
                <a:lnTo>
                  <a:pt x="1253066" y="1712149"/>
                </a:lnTo>
                <a:lnTo>
                  <a:pt x="1253066" y="1776119"/>
                </a:lnTo>
                <a:lnTo>
                  <a:pt x="1286933" y="1776119"/>
                </a:lnTo>
                <a:lnTo>
                  <a:pt x="1286933" y="1836326"/>
                </a:lnTo>
                <a:lnTo>
                  <a:pt x="1358429" y="1836326"/>
                </a:lnTo>
                <a:lnTo>
                  <a:pt x="1358429" y="1881482"/>
                </a:lnTo>
                <a:lnTo>
                  <a:pt x="1422400" y="1881482"/>
                </a:lnTo>
                <a:lnTo>
                  <a:pt x="1422400" y="1900297"/>
                </a:lnTo>
                <a:lnTo>
                  <a:pt x="1460029" y="1900297"/>
                </a:lnTo>
                <a:lnTo>
                  <a:pt x="1460029" y="1945452"/>
                </a:lnTo>
                <a:lnTo>
                  <a:pt x="1565392" y="1945452"/>
                </a:lnTo>
                <a:lnTo>
                  <a:pt x="1565392" y="1975556"/>
                </a:lnTo>
                <a:lnTo>
                  <a:pt x="1633126" y="1975556"/>
                </a:lnTo>
                <a:lnTo>
                  <a:pt x="1633126" y="1975556"/>
                </a:lnTo>
                <a:lnTo>
                  <a:pt x="1633126" y="2016949"/>
                </a:lnTo>
                <a:lnTo>
                  <a:pt x="1700859" y="2016949"/>
                </a:lnTo>
                <a:lnTo>
                  <a:pt x="1700859" y="2035763"/>
                </a:lnTo>
                <a:lnTo>
                  <a:pt x="1761066" y="2035763"/>
                </a:lnTo>
                <a:lnTo>
                  <a:pt x="1761066" y="2084682"/>
                </a:lnTo>
                <a:lnTo>
                  <a:pt x="1877718" y="2084682"/>
                </a:lnTo>
                <a:lnTo>
                  <a:pt x="1877718" y="2118549"/>
                </a:lnTo>
                <a:lnTo>
                  <a:pt x="1915348" y="2118549"/>
                </a:lnTo>
                <a:lnTo>
                  <a:pt x="1915348" y="2141126"/>
                </a:lnTo>
                <a:lnTo>
                  <a:pt x="2013185" y="2141126"/>
                </a:lnTo>
                <a:lnTo>
                  <a:pt x="2013185" y="2178756"/>
                </a:lnTo>
                <a:lnTo>
                  <a:pt x="2129837" y="2178756"/>
                </a:lnTo>
                <a:lnTo>
                  <a:pt x="2129837" y="2205097"/>
                </a:lnTo>
                <a:lnTo>
                  <a:pt x="2201333" y="2205097"/>
                </a:lnTo>
                <a:lnTo>
                  <a:pt x="2201333" y="2314223"/>
                </a:lnTo>
                <a:lnTo>
                  <a:pt x="2246489" y="2314223"/>
                </a:lnTo>
                <a:lnTo>
                  <a:pt x="2246489" y="2400771"/>
                </a:lnTo>
                <a:lnTo>
                  <a:pt x="2355614" y="2400771"/>
                </a:lnTo>
                <a:lnTo>
                  <a:pt x="2355614" y="2445926"/>
                </a:lnTo>
                <a:lnTo>
                  <a:pt x="2438400" y="2445926"/>
                </a:lnTo>
                <a:lnTo>
                  <a:pt x="2438400" y="2509897"/>
                </a:lnTo>
                <a:lnTo>
                  <a:pt x="2487318" y="2509897"/>
                </a:lnTo>
                <a:lnTo>
                  <a:pt x="2487318" y="2558815"/>
                </a:lnTo>
                <a:lnTo>
                  <a:pt x="2547526" y="2558815"/>
                </a:lnTo>
                <a:lnTo>
                  <a:pt x="2547526" y="2585156"/>
                </a:lnTo>
                <a:lnTo>
                  <a:pt x="2833511" y="2585156"/>
                </a:lnTo>
                <a:lnTo>
                  <a:pt x="2833511" y="2645363"/>
                </a:lnTo>
                <a:lnTo>
                  <a:pt x="3002844" y="2645363"/>
                </a:lnTo>
                <a:lnTo>
                  <a:pt x="3002844" y="2701808"/>
                </a:lnTo>
                <a:lnTo>
                  <a:pt x="3345274" y="2701808"/>
                </a:lnTo>
                <a:lnTo>
                  <a:pt x="3345274" y="2739437"/>
                </a:lnTo>
                <a:lnTo>
                  <a:pt x="3465689" y="2739437"/>
                </a:lnTo>
                <a:lnTo>
                  <a:pt x="3465689" y="2739437"/>
                </a:lnTo>
                <a:lnTo>
                  <a:pt x="3465689" y="2762015"/>
                </a:lnTo>
                <a:lnTo>
                  <a:pt x="4037659" y="2762015"/>
                </a:lnTo>
                <a:lnTo>
                  <a:pt x="4037659" y="2799645"/>
                </a:lnTo>
                <a:lnTo>
                  <a:pt x="4594577" y="2799645"/>
                </a:lnTo>
                <a:lnTo>
                  <a:pt x="4594577" y="2859852"/>
                </a:lnTo>
                <a:lnTo>
                  <a:pt x="7480770" y="285985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844186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INO-VATE ALL: Veno-Occlusive Disease/</a:t>
            </a:r>
            <a:br>
              <a:rPr lang="en-US" altLang="en-US" dirty="0"/>
            </a:br>
            <a:r>
              <a:rPr lang="en-US" altLang="en-US" dirty="0"/>
              <a:t>Sinusoidal Obstruction Syndrome</a:t>
            </a:r>
          </a:p>
        </p:txBody>
      </p:sp>
      <p:sp>
        <p:nvSpPr>
          <p:cNvPr id="18" name="Content Placeholder 12">
            <a:extLst>
              <a:ext uri="{FF2B5EF4-FFF2-40B4-BE49-F238E27FC236}">
                <a16:creationId xmlns:a16="http://schemas.microsoft.com/office/drawing/2014/main" id="{3FBCE762-7E9B-B14A-933B-C45B0E773B89}"/>
              </a:ext>
            </a:extLst>
          </p:cNvPr>
          <p:cNvSpPr>
            <a:spLocks noGrp="1"/>
          </p:cNvSpPr>
          <p:nvPr>
            <p:ph idx="1"/>
          </p:nvPr>
        </p:nvSpPr>
        <p:spPr/>
        <p:txBody>
          <a:bodyPr/>
          <a:lstStyle/>
          <a:p>
            <a:pPr>
              <a:spcAft>
                <a:spcPts val="500"/>
              </a:spcAft>
            </a:pPr>
            <a:r>
              <a:rPr lang="en-US" altLang="en-US" sz="2200" dirty="0"/>
              <a:t>InO vs SoC: 11% (n = 15) vs 1% (n = 1)</a:t>
            </a:r>
          </a:p>
          <a:p>
            <a:pPr>
              <a:spcAft>
                <a:spcPts val="500"/>
              </a:spcAft>
            </a:pPr>
            <a:r>
              <a:rPr lang="en-US" altLang="en-US" sz="2200" dirty="0"/>
              <a:t>5 (3%) patients during study tx (2 with prestudy SCT)</a:t>
            </a:r>
          </a:p>
          <a:p>
            <a:pPr>
              <a:spcAft>
                <a:spcPts val="500"/>
              </a:spcAft>
            </a:pPr>
            <a:r>
              <a:rPr lang="en-US" altLang="en-US" sz="2200" dirty="0"/>
              <a:t>77/164 (47%) on InO had post-study SCT </a:t>
            </a:r>
          </a:p>
          <a:p>
            <a:pPr lvl="1">
              <a:spcAft>
                <a:spcPts val="500"/>
              </a:spcAft>
            </a:pPr>
            <a:r>
              <a:rPr lang="en-US" altLang="en-US" sz="2000" dirty="0"/>
              <a:t>17/77 (22%) on InO had VOD post-SCT  </a:t>
            </a:r>
          </a:p>
          <a:p>
            <a:pPr lvl="1">
              <a:spcAft>
                <a:spcPts val="500"/>
              </a:spcAft>
            </a:pPr>
            <a:r>
              <a:rPr lang="en-US" altLang="en-US" sz="2000" dirty="0"/>
              <a:t>5/17 also had prestudy SCT</a:t>
            </a:r>
          </a:p>
          <a:p>
            <a:pPr>
              <a:spcAft>
                <a:spcPts val="500"/>
              </a:spcAft>
            </a:pPr>
            <a:r>
              <a:rPr lang="en-US" altLang="en-US" sz="2200" dirty="0"/>
              <a:t>33/162 (20%) in the SoC arm had post-study SCT</a:t>
            </a:r>
          </a:p>
          <a:p>
            <a:pPr>
              <a:spcAft>
                <a:spcPts val="500"/>
              </a:spcAft>
            </a:pPr>
            <a:r>
              <a:rPr lang="en-US" altLang="en-US" sz="2200" dirty="0"/>
              <a:t>Median time to VOD after SCT: 15 days (range: 3-57)</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Kantarjian. NEJM. 2016;375:740.</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9" name="Group 3">
            <a:extLst>
              <a:ext uri="{FF2B5EF4-FFF2-40B4-BE49-F238E27FC236}">
                <a16:creationId xmlns:a16="http://schemas.microsoft.com/office/drawing/2014/main" id="{815E902F-F298-4DC0-B33F-BB560AD27579}"/>
              </a:ext>
            </a:extLst>
          </p:cNvPr>
          <p:cNvGraphicFramePr>
            <a:graphicFrameLocks/>
          </p:cNvGraphicFramePr>
          <p:nvPr/>
        </p:nvGraphicFramePr>
        <p:xfrm>
          <a:off x="723900" y="4891345"/>
          <a:ext cx="10758489" cy="1258632"/>
        </p:xfrm>
        <a:graphic>
          <a:graphicData uri="http://schemas.openxmlformats.org/drawingml/2006/table">
            <a:tbl>
              <a:tblPr/>
              <a:tblGrid>
                <a:gridCol w="3586163">
                  <a:extLst>
                    <a:ext uri="{9D8B030D-6E8A-4147-A177-3AD203B41FA5}">
                      <a16:colId xmlns:a16="http://schemas.microsoft.com/office/drawing/2014/main" val="20000"/>
                    </a:ext>
                  </a:extLst>
                </a:gridCol>
                <a:gridCol w="3586163">
                  <a:extLst>
                    <a:ext uri="{9D8B030D-6E8A-4147-A177-3AD203B41FA5}">
                      <a16:colId xmlns:a16="http://schemas.microsoft.com/office/drawing/2014/main" val="20001"/>
                    </a:ext>
                  </a:extLst>
                </a:gridCol>
                <a:gridCol w="3586163">
                  <a:extLst>
                    <a:ext uri="{9D8B030D-6E8A-4147-A177-3AD203B41FA5}">
                      <a16:colId xmlns:a16="http://schemas.microsoft.com/office/drawing/2014/main" val="99015070"/>
                    </a:ext>
                  </a:extLst>
                </a:gridCol>
              </a:tblGrid>
              <a:tr h="37546">
                <a:tc gridSpan="3">
                  <a:txBody>
                    <a:bodyPr/>
                    <a:lstStyle/>
                    <a:p>
                      <a:pPr marL="90488" marR="0" lvl="0" indent="-36513" algn="ctr" defTabSz="914400" rtl="0" eaLnBrk="1" fontAlgn="base" latinLnBrk="0" hangingPunct="1">
                        <a:lnSpc>
                          <a:spcPct val="115000"/>
                        </a:lnSpc>
                        <a:spcBef>
                          <a:spcPct val="0"/>
                        </a:spcBef>
                        <a:spcAft>
                          <a:spcPct val="0"/>
                        </a:spcAft>
                        <a:buClrTx/>
                        <a:buSzTx/>
                        <a:buFontTx/>
                        <a:buNone/>
                        <a:tabLst/>
                        <a:defRPr/>
                      </a:pPr>
                      <a:r>
                        <a:rPr lang="en-US" altLang="en-US" sz="1800" b="1" dirty="0">
                          <a:solidFill>
                            <a:schemeClr val="tx1"/>
                          </a:solidFill>
                          <a:latin typeface="Calibri" panose="020F0502020204030204" pitchFamily="34" charset="0"/>
                          <a:ea typeface="MS PGothic" pitchFamily="34" charset="-128"/>
                          <a:cs typeface="Calibri" panose="020F0502020204030204" pitchFamily="34" charset="0"/>
                        </a:rPr>
                        <a:t>MVA Analysis of Factors Associated With Post-SCT VOD</a:t>
                      </a:r>
                    </a:p>
                  </a:txBody>
                  <a:tcPr marL="8468" marR="8468" marT="8461"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altLang="en-US" sz="2200" b="1" i="0" u="none" strike="noStrike" cap="none" normalizeH="0" baseline="0" dirty="0">
                        <a:ln>
                          <a:noFill/>
                        </a:ln>
                        <a:solidFill>
                          <a:schemeClr val="tx1"/>
                        </a:solidFill>
                        <a:effectLst/>
                        <a:latin typeface="Arial" charset="0"/>
                        <a:cs typeface="Times New Roman" pitchFamily="18" charset="0"/>
                      </a:endParaRPr>
                    </a:p>
                  </a:txBody>
                  <a:tcPr marL="8468" marR="8468" marT="8461"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altLang="en-US" sz="2200" b="1" i="0" u="none" strike="noStrike" cap="none" normalizeH="0" baseline="0" dirty="0">
                        <a:ln>
                          <a:noFill/>
                        </a:ln>
                        <a:solidFill>
                          <a:schemeClr val="tx1"/>
                        </a:solidFill>
                        <a:effectLst/>
                        <a:latin typeface="Arial" charset="0"/>
                        <a:cs typeface="Times New Roman" pitchFamily="18" charset="0"/>
                      </a:endParaRPr>
                    </a:p>
                  </a:txBody>
                  <a:tcPr marL="8468" marR="8468" marT="8461"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37546">
                <a:tc>
                  <a:txBody>
                    <a:bodyPr/>
                    <a:lstStyle>
                      <a:lvl1pPr marL="90488" indent="-36513" eaLnBrk="0" hangingPunct="0">
                        <a:spcAft>
                          <a:spcPct val="20000"/>
                        </a:spcAft>
                        <a:buClr>
                          <a:schemeClr val="folHlink"/>
                        </a:buClr>
                        <a:buFont typeface="Arial" charset="0"/>
                        <a:defRPr b="1">
                          <a:solidFill>
                            <a:schemeClr val="tx1"/>
                          </a:solidFill>
                          <a:latin typeface="Arial" charset="0"/>
                        </a:defRPr>
                      </a:lvl1pPr>
                      <a:lvl2pPr marL="742950" indent="-285750" eaLnBrk="0" hangingPunct="0">
                        <a:spcAft>
                          <a:spcPct val="20000"/>
                        </a:spcAft>
                        <a:buClr>
                          <a:schemeClr val="tx1"/>
                        </a:buClr>
                        <a:buSzPct val="90000"/>
                        <a:buFont typeface="Arial" charset="0"/>
                        <a:defRPr b="1">
                          <a:solidFill>
                            <a:schemeClr val="tx1"/>
                          </a:solidFill>
                          <a:latin typeface="Arial" charset="0"/>
                        </a:defRPr>
                      </a:lvl2pPr>
                      <a:lvl3pPr marL="1143000" indent="-228600" eaLnBrk="0" hangingPunct="0">
                        <a:spcAft>
                          <a:spcPct val="20000"/>
                        </a:spcAft>
                        <a:buClr>
                          <a:schemeClr val="tx1"/>
                        </a:buClr>
                        <a:buFont typeface="Arial" charset="0"/>
                        <a:defRPr b="1">
                          <a:solidFill>
                            <a:schemeClr val="tx1"/>
                          </a:solidFill>
                          <a:latin typeface="Arial" charset="0"/>
                        </a:defRPr>
                      </a:lvl3pPr>
                      <a:lvl4pPr marL="1600200" indent="-228600" eaLnBrk="0" hangingPunct="0">
                        <a:spcAft>
                          <a:spcPct val="20000"/>
                        </a:spcAft>
                        <a:buClr>
                          <a:schemeClr val="tx1"/>
                        </a:buClr>
                        <a:buFont typeface="Arial" charset="0"/>
                        <a:defRPr b="1">
                          <a:solidFill>
                            <a:schemeClr val="tx1"/>
                          </a:solidFill>
                          <a:latin typeface="Arial" charset="0"/>
                        </a:defRPr>
                      </a:lvl4pPr>
                      <a:lvl5pPr marL="2057400" indent="-228600" eaLnBrk="0" hangingPunct="0">
                        <a:spcAft>
                          <a:spcPct val="20000"/>
                        </a:spcAft>
                        <a:buClr>
                          <a:schemeClr val="tx1"/>
                        </a:buClr>
                        <a:buFont typeface="Arial" charset="0"/>
                        <a:defRPr b="1">
                          <a:solidFill>
                            <a:schemeClr val="tx1"/>
                          </a:solidFill>
                          <a:latin typeface="Arial" charset="0"/>
                        </a:defRPr>
                      </a:lvl5pPr>
                      <a:lvl6pPr marL="2514600" indent="-228600" eaLnBrk="0" fontAlgn="base" hangingPunct="0">
                        <a:spcBef>
                          <a:spcPct val="0"/>
                        </a:spcBef>
                        <a:spcAft>
                          <a:spcPct val="20000"/>
                        </a:spcAft>
                        <a:buClr>
                          <a:schemeClr val="tx1"/>
                        </a:buClr>
                        <a:buFont typeface="Arial" charset="0"/>
                        <a:defRPr b="1">
                          <a:solidFill>
                            <a:schemeClr val="tx1"/>
                          </a:solidFill>
                          <a:latin typeface="Arial" charset="0"/>
                        </a:defRPr>
                      </a:lvl6pPr>
                      <a:lvl7pPr marL="2971800" indent="-228600" eaLnBrk="0" fontAlgn="base" hangingPunct="0">
                        <a:spcBef>
                          <a:spcPct val="0"/>
                        </a:spcBef>
                        <a:spcAft>
                          <a:spcPct val="20000"/>
                        </a:spcAft>
                        <a:buClr>
                          <a:schemeClr val="tx1"/>
                        </a:buClr>
                        <a:buFont typeface="Arial" charset="0"/>
                        <a:defRPr b="1">
                          <a:solidFill>
                            <a:schemeClr val="tx1"/>
                          </a:solidFill>
                          <a:latin typeface="Arial" charset="0"/>
                        </a:defRPr>
                      </a:lvl7pPr>
                      <a:lvl8pPr marL="3429000" indent="-228600" eaLnBrk="0" fontAlgn="base" hangingPunct="0">
                        <a:spcBef>
                          <a:spcPct val="0"/>
                        </a:spcBef>
                        <a:spcAft>
                          <a:spcPct val="20000"/>
                        </a:spcAft>
                        <a:buClr>
                          <a:schemeClr val="tx1"/>
                        </a:buClr>
                        <a:buFont typeface="Arial" charset="0"/>
                        <a:defRPr b="1">
                          <a:solidFill>
                            <a:schemeClr val="tx1"/>
                          </a:solidFill>
                          <a:latin typeface="Arial" charset="0"/>
                        </a:defRPr>
                      </a:lvl8pPr>
                      <a:lvl9pPr marL="3886200" indent="-228600" eaLnBrk="0" fontAlgn="base" hangingPunct="0">
                        <a:spcBef>
                          <a:spcPct val="0"/>
                        </a:spcBef>
                        <a:spcAft>
                          <a:spcPct val="20000"/>
                        </a:spcAft>
                        <a:buClr>
                          <a:schemeClr val="tx1"/>
                        </a:buClr>
                        <a:buFont typeface="Arial" charset="0"/>
                        <a:defRPr b="1">
                          <a:solidFill>
                            <a:schemeClr val="tx1"/>
                          </a:solidFill>
                          <a:latin typeface="Arial" charset="0"/>
                        </a:defRPr>
                      </a:lvl9pPr>
                    </a:lstStyle>
                    <a:p>
                      <a:pPr marL="90488" marR="0" lvl="0" indent="-36513" algn="l" defTabSz="914400" rtl="0" eaLnBrk="1" fontAlgn="base" latinLnBrk="0" hangingPunct="1">
                        <a:lnSpc>
                          <a:spcPct val="115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Factor </a:t>
                      </a:r>
                    </a:p>
                  </a:txBody>
                  <a:tcPr marL="8468" marR="8468" marT="8461"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lvl1pPr eaLnBrk="0" hangingPunct="0">
                        <a:spcAft>
                          <a:spcPct val="20000"/>
                        </a:spcAft>
                        <a:buClr>
                          <a:schemeClr val="folHlink"/>
                        </a:buClr>
                        <a:buFont typeface="Arial" charset="0"/>
                        <a:defRPr b="1">
                          <a:solidFill>
                            <a:schemeClr val="tx1"/>
                          </a:solidFill>
                          <a:latin typeface="Arial" charset="0"/>
                        </a:defRPr>
                      </a:lvl1pPr>
                      <a:lvl2pPr marL="742950" indent="-285750" eaLnBrk="0" hangingPunct="0">
                        <a:spcAft>
                          <a:spcPct val="20000"/>
                        </a:spcAft>
                        <a:buClr>
                          <a:schemeClr val="tx1"/>
                        </a:buClr>
                        <a:buSzPct val="90000"/>
                        <a:buFont typeface="Arial" charset="0"/>
                        <a:defRPr b="1">
                          <a:solidFill>
                            <a:schemeClr val="tx1"/>
                          </a:solidFill>
                          <a:latin typeface="Arial" charset="0"/>
                        </a:defRPr>
                      </a:lvl2pPr>
                      <a:lvl3pPr marL="1143000" indent="-228600" eaLnBrk="0" hangingPunct="0">
                        <a:spcAft>
                          <a:spcPct val="20000"/>
                        </a:spcAft>
                        <a:buClr>
                          <a:schemeClr val="tx1"/>
                        </a:buClr>
                        <a:buFont typeface="Arial" charset="0"/>
                        <a:defRPr b="1">
                          <a:solidFill>
                            <a:schemeClr val="tx1"/>
                          </a:solidFill>
                          <a:latin typeface="Arial" charset="0"/>
                        </a:defRPr>
                      </a:lvl3pPr>
                      <a:lvl4pPr marL="1600200" indent="-228600" eaLnBrk="0" hangingPunct="0">
                        <a:spcAft>
                          <a:spcPct val="20000"/>
                        </a:spcAft>
                        <a:buClr>
                          <a:schemeClr val="tx1"/>
                        </a:buClr>
                        <a:buFont typeface="Arial" charset="0"/>
                        <a:defRPr b="1">
                          <a:solidFill>
                            <a:schemeClr val="tx1"/>
                          </a:solidFill>
                          <a:latin typeface="Arial" charset="0"/>
                        </a:defRPr>
                      </a:lvl4pPr>
                      <a:lvl5pPr marL="2057400" indent="-228600" eaLnBrk="0" hangingPunct="0">
                        <a:spcAft>
                          <a:spcPct val="20000"/>
                        </a:spcAft>
                        <a:buClr>
                          <a:schemeClr val="tx1"/>
                        </a:buClr>
                        <a:buFont typeface="Arial" charset="0"/>
                        <a:defRPr b="1">
                          <a:solidFill>
                            <a:schemeClr val="tx1"/>
                          </a:solidFill>
                          <a:latin typeface="Arial" charset="0"/>
                        </a:defRPr>
                      </a:lvl5pPr>
                      <a:lvl6pPr marL="2514600" indent="-228600" eaLnBrk="0" fontAlgn="base" hangingPunct="0">
                        <a:spcBef>
                          <a:spcPct val="0"/>
                        </a:spcBef>
                        <a:spcAft>
                          <a:spcPct val="20000"/>
                        </a:spcAft>
                        <a:buClr>
                          <a:schemeClr val="tx1"/>
                        </a:buClr>
                        <a:buFont typeface="Arial" charset="0"/>
                        <a:defRPr b="1">
                          <a:solidFill>
                            <a:schemeClr val="tx1"/>
                          </a:solidFill>
                          <a:latin typeface="Arial" charset="0"/>
                        </a:defRPr>
                      </a:lvl6pPr>
                      <a:lvl7pPr marL="2971800" indent="-228600" eaLnBrk="0" fontAlgn="base" hangingPunct="0">
                        <a:spcBef>
                          <a:spcPct val="0"/>
                        </a:spcBef>
                        <a:spcAft>
                          <a:spcPct val="20000"/>
                        </a:spcAft>
                        <a:buClr>
                          <a:schemeClr val="tx1"/>
                        </a:buClr>
                        <a:buFont typeface="Arial" charset="0"/>
                        <a:defRPr b="1">
                          <a:solidFill>
                            <a:schemeClr val="tx1"/>
                          </a:solidFill>
                          <a:latin typeface="Arial" charset="0"/>
                        </a:defRPr>
                      </a:lvl7pPr>
                      <a:lvl8pPr marL="3429000" indent="-228600" eaLnBrk="0" fontAlgn="base" hangingPunct="0">
                        <a:spcBef>
                          <a:spcPct val="0"/>
                        </a:spcBef>
                        <a:spcAft>
                          <a:spcPct val="20000"/>
                        </a:spcAft>
                        <a:buClr>
                          <a:schemeClr val="tx1"/>
                        </a:buClr>
                        <a:buFont typeface="Arial" charset="0"/>
                        <a:defRPr b="1">
                          <a:solidFill>
                            <a:schemeClr val="tx1"/>
                          </a:solidFill>
                          <a:latin typeface="Arial" charset="0"/>
                        </a:defRPr>
                      </a:lvl8pPr>
                      <a:lvl9pPr marL="3886200" indent="-228600" eaLnBrk="0" fontAlgn="base" hangingPunct="0">
                        <a:spcBef>
                          <a:spcPct val="0"/>
                        </a:spcBef>
                        <a:spcAft>
                          <a:spcPct val="20000"/>
                        </a:spcAft>
                        <a:buClr>
                          <a:schemeClr val="tx1"/>
                        </a:buClr>
                        <a:buFont typeface="Arial" charset="0"/>
                        <a:defRPr b="1">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OR (95% CI)</a:t>
                      </a:r>
                    </a:p>
                  </a:txBody>
                  <a:tcPr marL="8468" marR="8468" marT="8461"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lvl1pPr eaLnBrk="0" hangingPunct="0">
                        <a:spcAft>
                          <a:spcPct val="20000"/>
                        </a:spcAft>
                        <a:buClr>
                          <a:schemeClr val="folHlink"/>
                        </a:buClr>
                        <a:buFont typeface="Arial" charset="0"/>
                        <a:defRPr b="1">
                          <a:solidFill>
                            <a:schemeClr val="tx1"/>
                          </a:solidFill>
                          <a:latin typeface="Arial" charset="0"/>
                        </a:defRPr>
                      </a:lvl1pPr>
                      <a:lvl2pPr marL="742950" indent="-285750" eaLnBrk="0" hangingPunct="0">
                        <a:spcAft>
                          <a:spcPct val="20000"/>
                        </a:spcAft>
                        <a:buClr>
                          <a:schemeClr val="tx1"/>
                        </a:buClr>
                        <a:buSzPct val="90000"/>
                        <a:buFont typeface="Arial" charset="0"/>
                        <a:defRPr b="1">
                          <a:solidFill>
                            <a:schemeClr val="tx1"/>
                          </a:solidFill>
                          <a:latin typeface="Arial" charset="0"/>
                        </a:defRPr>
                      </a:lvl2pPr>
                      <a:lvl3pPr marL="1143000" indent="-228600" eaLnBrk="0" hangingPunct="0">
                        <a:spcAft>
                          <a:spcPct val="20000"/>
                        </a:spcAft>
                        <a:buClr>
                          <a:schemeClr val="tx1"/>
                        </a:buClr>
                        <a:buFont typeface="Arial" charset="0"/>
                        <a:defRPr b="1">
                          <a:solidFill>
                            <a:schemeClr val="tx1"/>
                          </a:solidFill>
                          <a:latin typeface="Arial" charset="0"/>
                        </a:defRPr>
                      </a:lvl3pPr>
                      <a:lvl4pPr marL="1600200" indent="-228600" eaLnBrk="0" hangingPunct="0">
                        <a:spcAft>
                          <a:spcPct val="20000"/>
                        </a:spcAft>
                        <a:buClr>
                          <a:schemeClr val="tx1"/>
                        </a:buClr>
                        <a:buFont typeface="Arial" charset="0"/>
                        <a:defRPr b="1">
                          <a:solidFill>
                            <a:schemeClr val="tx1"/>
                          </a:solidFill>
                          <a:latin typeface="Arial" charset="0"/>
                        </a:defRPr>
                      </a:lvl4pPr>
                      <a:lvl5pPr marL="2057400" indent="-228600" eaLnBrk="0" hangingPunct="0">
                        <a:spcAft>
                          <a:spcPct val="20000"/>
                        </a:spcAft>
                        <a:buClr>
                          <a:schemeClr val="tx1"/>
                        </a:buClr>
                        <a:buFont typeface="Arial" charset="0"/>
                        <a:defRPr b="1">
                          <a:solidFill>
                            <a:schemeClr val="tx1"/>
                          </a:solidFill>
                          <a:latin typeface="Arial" charset="0"/>
                        </a:defRPr>
                      </a:lvl5pPr>
                      <a:lvl6pPr marL="2514600" indent="-228600" eaLnBrk="0" fontAlgn="base" hangingPunct="0">
                        <a:spcBef>
                          <a:spcPct val="0"/>
                        </a:spcBef>
                        <a:spcAft>
                          <a:spcPct val="20000"/>
                        </a:spcAft>
                        <a:buClr>
                          <a:schemeClr val="tx1"/>
                        </a:buClr>
                        <a:buFont typeface="Arial" charset="0"/>
                        <a:defRPr b="1">
                          <a:solidFill>
                            <a:schemeClr val="tx1"/>
                          </a:solidFill>
                          <a:latin typeface="Arial" charset="0"/>
                        </a:defRPr>
                      </a:lvl6pPr>
                      <a:lvl7pPr marL="2971800" indent="-228600" eaLnBrk="0" fontAlgn="base" hangingPunct="0">
                        <a:spcBef>
                          <a:spcPct val="0"/>
                        </a:spcBef>
                        <a:spcAft>
                          <a:spcPct val="20000"/>
                        </a:spcAft>
                        <a:buClr>
                          <a:schemeClr val="tx1"/>
                        </a:buClr>
                        <a:buFont typeface="Arial" charset="0"/>
                        <a:defRPr b="1">
                          <a:solidFill>
                            <a:schemeClr val="tx1"/>
                          </a:solidFill>
                          <a:latin typeface="Arial" charset="0"/>
                        </a:defRPr>
                      </a:lvl7pPr>
                      <a:lvl8pPr marL="3429000" indent="-228600" eaLnBrk="0" fontAlgn="base" hangingPunct="0">
                        <a:spcBef>
                          <a:spcPct val="0"/>
                        </a:spcBef>
                        <a:spcAft>
                          <a:spcPct val="20000"/>
                        </a:spcAft>
                        <a:buClr>
                          <a:schemeClr val="tx1"/>
                        </a:buClr>
                        <a:buFont typeface="Arial" charset="0"/>
                        <a:defRPr b="1">
                          <a:solidFill>
                            <a:schemeClr val="tx1"/>
                          </a:solidFill>
                          <a:latin typeface="Arial" charset="0"/>
                        </a:defRPr>
                      </a:lvl8pPr>
                      <a:lvl9pPr marL="3886200" indent="-228600" eaLnBrk="0" fontAlgn="base" hangingPunct="0">
                        <a:spcBef>
                          <a:spcPct val="0"/>
                        </a:spcBef>
                        <a:spcAft>
                          <a:spcPct val="20000"/>
                        </a:spcAft>
                        <a:buClr>
                          <a:schemeClr val="tx1"/>
                        </a:buClr>
                        <a:buFont typeface="Arial" charset="0"/>
                        <a:defRPr b="1">
                          <a:solidFill>
                            <a:schemeClr val="tx1"/>
                          </a:solidFill>
                          <a:latin typeface="Arial"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18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P</a:t>
                      </a:r>
                      <a:r>
                        <a:rPr kumimoji="0" lang="en-US" alt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Value</a:t>
                      </a:r>
                    </a:p>
                  </a:txBody>
                  <a:tcPr marL="8468" marR="8468" marT="8461"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3707150017"/>
                  </a:ext>
                </a:extLst>
              </a:tr>
              <a:tr h="43947">
                <a:tc>
                  <a:txBody>
                    <a:bodyPr/>
                    <a:lstStyle>
                      <a:lvl1pPr marL="90488" eaLnBrk="0" hangingPunct="0">
                        <a:spcAft>
                          <a:spcPct val="20000"/>
                        </a:spcAft>
                        <a:buClr>
                          <a:schemeClr val="folHlink"/>
                        </a:buClr>
                        <a:buFont typeface="Arial" charset="0"/>
                        <a:defRPr b="1">
                          <a:solidFill>
                            <a:schemeClr val="tx1"/>
                          </a:solidFill>
                          <a:latin typeface="Arial" charset="0"/>
                        </a:defRPr>
                      </a:lvl1pPr>
                      <a:lvl2pPr marL="742950" indent="-285750" eaLnBrk="0" hangingPunct="0">
                        <a:spcAft>
                          <a:spcPct val="20000"/>
                        </a:spcAft>
                        <a:buClr>
                          <a:schemeClr val="tx1"/>
                        </a:buClr>
                        <a:buSzPct val="90000"/>
                        <a:buFont typeface="Arial" charset="0"/>
                        <a:defRPr b="1">
                          <a:solidFill>
                            <a:schemeClr val="tx1"/>
                          </a:solidFill>
                          <a:latin typeface="Arial" charset="0"/>
                        </a:defRPr>
                      </a:lvl2pPr>
                      <a:lvl3pPr marL="1143000" indent="-228600" eaLnBrk="0" hangingPunct="0">
                        <a:spcAft>
                          <a:spcPct val="20000"/>
                        </a:spcAft>
                        <a:buClr>
                          <a:schemeClr val="tx1"/>
                        </a:buClr>
                        <a:buFont typeface="Arial" charset="0"/>
                        <a:defRPr b="1">
                          <a:solidFill>
                            <a:schemeClr val="tx1"/>
                          </a:solidFill>
                          <a:latin typeface="Arial" charset="0"/>
                        </a:defRPr>
                      </a:lvl3pPr>
                      <a:lvl4pPr marL="1600200" indent="-228600" eaLnBrk="0" hangingPunct="0">
                        <a:spcAft>
                          <a:spcPct val="20000"/>
                        </a:spcAft>
                        <a:buClr>
                          <a:schemeClr val="tx1"/>
                        </a:buClr>
                        <a:buFont typeface="Arial" charset="0"/>
                        <a:defRPr b="1">
                          <a:solidFill>
                            <a:schemeClr val="tx1"/>
                          </a:solidFill>
                          <a:latin typeface="Arial" charset="0"/>
                        </a:defRPr>
                      </a:lvl4pPr>
                      <a:lvl5pPr marL="2057400" indent="-228600" eaLnBrk="0" hangingPunct="0">
                        <a:spcAft>
                          <a:spcPct val="20000"/>
                        </a:spcAft>
                        <a:buClr>
                          <a:schemeClr val="tx1"/>
                        </a:buClr>
                        <a:buFont typeface="Arial" charset="0"/>
                        <a:defRPr b="1">
                          <a:solidFill>
                            <a:schemeClr val="tx1"/>
                          </a:solidFill>
                          <a:latin typeface="Arial" charset="0"/>
                        </a:defRPr>
                      </a:lvl5pPr>
                      <a:lvl6pPr marL="2514600" indent="-228600" eaLnBrk="0" fontAlgn="base" hangingPunct="0">
                        <a:spcBef>
                          <a:spcPct val="0"/>
                        </a:spcBef>
                        <a:spcAft>
                          <a:spcPct val="20000"/>
                        </a:spcAft>
                        <a:buClr>
                          <a:schemeClr val="tx1"/>
                        </a:buClr>
                        <a:buFont typeface="Arial" charset="0"/>
                        <a:defRPr b="1">
                          <a:solidFill>
                            <a:schemeClr val="tx1"/>
                          </a:solidFill>
                          <a:latin typeface="Arial" charset="0"/>
                        </a:defRPr>
                      </a:lvl6pPr>
                      <a:lvl7pPr marL="2971800" indent="-228600" eaLnBrk="0" fontAlgn="base" hangingPunct="0">
                        <a:spcBef>
                          <a:spcPct val="0"/>
                        </a:spcBef>
                        <a:spcAft>
                          <a:spcPct val="20000"/>
                        </a:spcAft>
                        <a:buClr>
                          <a:schemeClr val="tx1"/>
                        </a:buClr>
                        <a:buFont typeface="Arial" charset="0"/>
                        <a:defRPr b="1">
                          <a:solidFill>
                            <a:schemeClr val="tx1"/>
                          </a:solidFill>
                          <a:latin typeface="Arial" charset="0"/>
                        </a:defRPr>
                      </a:lvl7pPr>
                      <a:lvl8pPr marL="3429000" indent="-228600" eaLnBrk="0" fontAlgn="base" hangingPunct="0">
                        <a:spcBef>
                          <a:spcPct val="0"/>
                        </a:spcBef>
                        <a:spcAft>
                          <a:spcPct val="20000"/>
                        </a:spcAft>
                        <a:buClr>
                          <a:schemeClr val="tx1"/>
                        </a:buClr>
                        <a:buFont typeface="Arial" charset="0"/>
                        <a:defRPr b="1">
                          <a:solidFill>
                            <a:schemeClr val="tx1"/>
                          </a:solidFill>
                          <a:latin typeface="Arial" charset="0"/>
                        </a:defRPr>
                      </a:lvl8pPr>
                      <a:lvl9pPr marL="3886200" indent="-228600" eaLnBrk="0" fontAlgn="base" hangingPunct="0">
                        <a:spcBef>
                          <a:spcPct val="0"/>
                        </a:spcBef>
                        <a:spcAft>
                          <a:spcPct val="20000"/>
                        </a:spcAft>
                        <a:buClr>
                          <a:schemeClr val="tx1"/>
                        </a:buClr>
                        <a:buFont typeface="Arial" charset="0"/>
                        <a:defRPr b="1">
                          <a:solidFill>
                            <a:schemeClr val="tx1"/>
                          </a:solidFill>
                          <a:latin typeface="Arial" charset="0"/>
                        </a:defRPr>
                      </a:lvl9pPr>
                    </a:lstStyle>
                    <a:p>
                      <a:pPr marL="90488" marR="0" lvl="0" indent="0" algn="l" defTabSz="914400" rtl="0" eaLnBrk="1" fontAlgn="t" latinLnBrk="0" hangingPunct="1">
                        <a:lnSpc>
                          <a:spcPct val="115000"/>
                        </a:lnSpc>
                        <a:spcBef>
                          <a:spcPct val="0"/>
                        </a:spcBef>
                        <a:spcAft>
                          <a:spcPts val="1000"/>
                        </a:spcAft>
                        <a:buClrTx/>
                        <a:buSzTx/>
                        <a:buFontTx/>
                        <a:buNone/>
                        <a:tabLst/>
                      </a:pPr>
                      <a:r>
                        <a:rPr kumimoji="0" lang="en-US" alt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Alkylator conditioning (dual vs single)</a:t>
                      </a:r>
                    </a:p>
                  </a:txBody>
                  <a:tcPr marL="8468" marR="8468" marT="8461"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Aft>
                          <a:spcPct val="20000"/>
                        </a:spcAft>
                        <a:buClr>
                          <a:schemeClr val="folHlink"/>
                        </a:buClr>
                        <a:buFont typeface="Arial" charset="0"/>
                        <a:defRPr b="1">
                          <a:solidFill>
                            <a:schemeClr val="tx1"/>
                          </a:solidFill>
                          <a:latin typeface="Arial" charset="0"/>
                        </a:defRPr>
                      </a:lvl1pPr>
                      <a:lvl2pPr marL="742950" indent="-285750" eaLnBrk="0" hangingPunct="0">
                        <a:spcAft>
                          <a:spcPct val="20000"/>
                        </a:spcAft>
                        <a:buClr>
                          <a:schemeClr val="tx1"/>
                        </a:buClr>
                        <a:buSzPct val="90000"/>
                        <a:buFont typeface="Arial" charset="0"/>
                        <a:defRPr b="1">
                          <a:solidFill>
                            <a:schemeClr val="tx1"/>
                          </a:solidFill>
                          <a:latin typeface="Arial" charset="0"/>
                        </a:defRPr>
                      </a:lvl2pPr>
                      <a:lvl3pPr marL="1143000" indent="-228600" eaLnBrk="0" hangingPunct="0">
                        <a:spcAft>
                          <a:spcPct val="20000"/>
                        </a:spcAft>
                        <a:buClr>
                          <a:schemeClr val="tx1"/>
                        </a:buClr>
                        <a:buFont typeface="Arial" charset="0"/>
                        <a:defRPr b="1">
                          <a:solidFill>
                            <a:schemeClr val="tx1"/>
                          </a:solidFill>
                          <a:latin typeface="Arial" charset="0"/>
                        </a:defRPr>
                      </a:lvl3pPr>
                      <a:lvl4pPr marL="1600200" indent="-228600" eaLnBrk="0" hangingPunct="0">
                        <a:spcAft>
                          <a:spcPct val="20000"/>
                        </a:spcAft>
                        <a:buClr>
                          <a:schemeClr val="tx1"/>
                        </a:buClr>
                        <a:buFont typeface="Arial" charset="0"/>
                        <a:defRPr b="1">
                          <a:solidFill>
                            <a:schemeClr val="tx1"/>
                          </a:solidFill>
                          <a:latin typeface="Arial" charset="0"/>
                        </a:defRPr>
                      </a:lvl4pPr>
                      <a:lvl5pPr marL="2057400" indent="-228600" eaLnBrk="0" hangingPunct="0">
                        <a:spcAft>
                          <a:spcPct val="20000"/>
                        </a:spcAft>
                        <a:buClr>
                          <a:schemeClr val="tx1"/>
                        </a:buClr>
                        <a:buFont typeface="Arial" charset="0"/>
                        <a:defRPr b="1">
                          <a:solidFill>
                            <a:schemeClr val="tx1"/>
                          </a:solidFill>
                          <a:latin typeface="Arial" charset="0"/>
                        </a:defRPr>
                      </a:lvl5pPr>
                      <a:lvl6pPr marL="2514600" indent="-228600" eaLnBrk="0" fontAlgn="base" hangingPunct="0">
                        <a:spcBef>
                          <a:spcPct val="0"/>
                        </a:spcBef>
                        <a:spcAft>
                          <a:spcPct val="20000"/>
                        </a:spcAft>
                        <a:buClr>
                          <a:schemeClr val="tx1"/>
                        </a:buClr>
                        <a:buFont typeface="Arial" charset="0"/>
                        <a:defRPr b="1">
                          <a:solidFill>
                            <a:schemeClr val="tx1"/>
                          </a:solidFill>
                          <a:latin typeface="Arial" charset="0"/>
                        </a:defRPr>
                      </a:lvl6pPr>
                      <a:lvl7pPr marL="2971800" indent="-228600" eaLnBrk="0" fontAlgn="base" hangingPunct="0">
                        <a:spcBef>
                          <a:spcPct val="0"/>
                        </a:spcBef>
                        <a:spcAft>
                          <a:spcPct val="20000"/>
                        </a:spcAft>
                        <a:buClr>
                          <a:schemeClr val="tx1"/>
                        </a:buClr>
                        <a:buFont typeface="Arial" charset="0"/>
                        <a:defRPr b="1">
                          <a:solidFill>
                            <a:schemeClr val="tx1"/>
                          </a:solidFill>
                          <a:latin typeface="Arial" charset="0"/>
                        </a:defRPr>
                      </a:lvl7pPr>
                      <a:lvl8pPr marL="3429000" indent="-228600" eaLnBrk="0" fontAlgn="base" hangingPunct="0">
                        <a:spcBef>
                          <a:spcPct val="0"/>
                        </a:spcBef>
                        <a:spcAft>
                          <a:spcPct val="20000"/>
                        </a:spcAft>
                        <a:buClr>
                          <a:schemeClr val="tx1"/>
                        </a:buClr>
                        <a:buFont typeface="Arial" charset="0"/>
                        <a:defRPr b="1">
                          <a:solidFill>
                            <a:schemeClr val="tx1"/>
                          </a:solidFill>
                          <a:latin typeface="Arial" charset="0"/>
                        </a:defRPr>
                      </a:lvl8pPr>
                      <a:lvl9pPr marL="3886200" indent="-228600" eaLnBrk="0" fontAlgn="base" hangingPunct="0">
                        <a:spcBef>
                          <a:spcPct val="0"/>
                        </a:spcBef>
                        <a:spcAft>
                          <a:spcPct val="20000"/>
                        </a:spcAft>
                        <a:buClr>
                          <a:schemeClr val="tx1"/>
                        </a:buClr>
                        <a:buFont typeface="Arial" charset="0"/>
                        <a:defRPr b="1">
                          <a:solidFill>
                            <a:schemeClr val="tx1"/>
                          </a:solidFill>
                          <a:latin typeface="Arial" charset="0"/>
                        </a:defRPr>
                      </a:lvl9pPr>
                    </a:lstStyle>
                    <a:p>
                      <a:pPr marL="0" marR="0" lvl="0" indent="0" algn="ctr" defTabSz="914400" rtl="0" eaLnBrk="1" fontAlgn="t" latinLnBrk="0" hangingPunct="1">
                        <a:lnSpc>
                          <a:spcPct val="115000"/>
                        </a:lnSpc>
                        <a:spcBef>
                          <a:spcPct val="0"/>
                        </a:spcBef>
                        <a:spcAft>
                          <a:spcPts val="1000"/>
                        </a:spcAft>
                        <a:buClrTx/>
                        <a:buSzTx/>
                        <a:buFontTx/>
                        <a:buNone/>
                        <a:tabLst/>
                      </a:pPr>
                      <a:r>
                        <a:rPr kumimoji="0" lang="en-US" alt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7.6 (1.7-33.8)</a:t>
                      </a:r>
                    </a:p>
                  </a:txBody>
                  <a:tcPr marL="8468" marR="8468" marT="8461"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eaLnBrk="0" hangingPunct="0">
                        <a:spcAft>
                          <a:spcPct val="20000"/>
                        </a:spcAft>
                        <a:buClr>
                          <a:schemeClr val="folHlink"/>
                        </a:buClr>
                        <a:buFont typeface="Arial" charset="0"/>
                        <a:defRPr b="1">
                          <a:solidFill>
                            <a:schemeClr val="tx1"/>
                          </a:solidFill>
                          <a:latin typeface="Arial" charset="0"/>
                        </a:defRPr>
                      </a:lvl1pPr>
                      <a:lvl2pPr marL="742950" indent="-285750" eaLnBrk="0" hangingPunct="0">
                        <a:spcAft>
                          <a:spcPct val="20000"/>
                        </a:spcAft>
                        <a:buClr>
                          <a:schemeClr val="tx1"/>
                        </a:buClr>
                        <a:buSzPct val="90000"/>
                        <a:buFont typeface="Arial" charset="0"/>
                        <a:defRPr b="1">
                          <a:solidFill>
                            <a:schemeClr val="tx1"/>
                          </a:solidFill>
                          <a:latin typeface="Arial" charset="0"/>
                        </a:defRPr>
                      </a:lvl2pPr>
                      <a:lvl3pPr marL="1143000" indent="-228600" eaLnBrk="0" hangingPunct="0">
                        <a:spcAft>
                          <a:spcPct val="20000"/>
                        </a:spcAft>
                        <a:buClr>
                          <a:schemeClr val="tx1"/>
                        </a:buClr>
                        <a:buFont typeface="Arial" charset="0"/>
                        <a:defRPr b="1">
                          <a:solidFill>
                            <a:schemeClr val="tx1"/>
                          </a:solidFill>
                          <a:latin typeface="Arial" charset="0"/>
                        </a:defRPr>
                      </a:lvl3pPr>
                      <a:lvl4pPr marL="1600200" indent="-228600" eaLnBrk="0" hangingPunct="0">
                        <a:spcAft>
                          <a:spcPct val="20000"/>
                        </a:spcAft>
                        <a:buClr>
                          <a:schemeClr val="tx1"/>
                        </a:buClr>
                        <a:buFont typeface="Arial" charset="0"/>
                        <a:defRPr b="1">
                          <a:solidFill>
                            <a:schemeClr val="tx1"/>
                          </a:solidFill>
                          <a:latin typeface="Arial" charset="0"/>
                        </a:defRPr>
                      </a:lvl4pPr>
                      <a:lvl5pPr marL="2057400" indent="-228600" eaLnBrk="0" hangingPunct="0">
                        <a:spcAft>
                          <a:spcPct val="20000"/>
                        </a:spcAft>
                        <a:buClr>
                          <a:schemeClr val="tx1"/>
                        </a:buClr>
                        <a:buFont typeface="Arial" charset="0"/>
                        <a:defRPr b="1">
                          <a:solidFill>
                            <a:schemeClr val="tx1"/>
                          </a:solidFill>
                          <a:latin typeface="Arial" charset="0"/>
                        </a:defRPr>
                      </a:lvl5pPr>
                      <a:lvl6pPr marL="2514600" indent="-228600" eaLnBrk="0" fontAlgn="base" hangingPunct="0">
                        <a:spcBef>
                          <a:spcPct val="0"/>
                        </a:spcBef>
                        <a:spcAft>
                          <a:spcPct val="20000"/>
                        </a:spcAft>
                        <a:buClr>
                          <a:schemeClr val="tx1"/>
                        </a:buClr>
                        <a:buFont typeface="Arial" charset="0"/>
                        <a:defRPr b="1">
                          <a:solidFill>
                            <a:schemeClr val="tx1"/>
                          </a:solidFill>
                          <a:latin typeface="Arial" charset="0"/>
                        </a:defRPr>
                      </a:lvl6pPr>
                      <a:lvl7pPr marL="2971800" indent="-228600" eaLnBrk="0" fontAlgn="base" hangingPunct="0">
                        <a:spcBef>
                          <a:spcPct val="0"/>
                        </a:spcBef>
                        <a:spcAft>
                          <a:spcPct val="20000"/>
                        </a:spcAft>
                        <a:buClr>
                          <a:schemeClr val="tx1"/>
                        </a:buClr>
                        <a:buFont typeface="Arial" charset="0"/>
                        <a:defRPr b="1">
                          <a:solidFill>
                            <a:schemeClr val="tx1"/>
                          </a:solidFill>
                          <a:latin typeface="Arial" charset="0"/>
                        </a:defRPr>
                      </a:lvl7pPr>
                      <a:lvl8pPr marL="3429000" indent="-228600" eaLnBrk="0" fontAlgn="base" hangingPunct="0">
                        <a:spcBef>
                          <a:spcPct val="0"/>
                        </a:spcBef>
                        <a:spcAft>
                          <a:spcPct val="20000"/>
                        </a:spcAft>
                        <a:buClr>
                          <a:schemeClr val="tx1"/>
                        </a:buClr>
                        <a:buFont typeface="Arial" charset="0"/>
                        <a:defRPr b="1">
                          <a:solidFill>
                            <a:schemeClr val="tx1"/>
                          </a:solidFill>
                          <a:latin typeface="Arial" charset="0"/>
                        </a:defRPr>
                      </a:lvl8pPr>
                      <a:lvl9pPr marL="3886200" indent="-228600" eaLnBrk="0" fontAlgn="base" hangingPunct="0">
                        <a:spcBef>
                          <a:spcPct val="0"/>
                        </a:spcBef>
                        <a:spcAft>
                          <a:spcPct val="20000"/>
                        </a:spcAft>
                        <a:buClr>
                          <a:schemeClr val="tx1"/>
                        </a:buClr>
                        <a:buFont typeface="Arial" charset="0"/>
                        <a:defRPr b="1">
                          <a:solidFill>
                            <a:schemeClr val="tx1"/>
                          </a:solidFill>
                          <a:latin typeface="Arial" charset="0"/>
                        </a:defRPr>
                      </a:lvl9pPr>
                    </a:lstStyle>
                    <a:p>
                      <a:pPr marL="0" marR="0" lvl="0" indent="0" algn="ctr" defTabSz="914400" rtl="0" eaLnBrk="1" fontAlgn="t" latinLnBrk="0" hangingPunct="1">
                        <a:lnSpc>
                          <a:spcPct val="115000"/>
                        </a:lnSpc>
                        <a:spcBef>
                          <a:spcPct val="0"/>
                        </a:spcBef>
                        <a:spcAft>
                          <a:spcPts val="1000"/>
                        </a:spcAft>
                        <a:buClrTx/>
                        <a:buSzTx/>
                        <a:buFontTx/>
                        <a:buNone/>
                        <a:tabLst/>
                      </a:pPr>
                      <a:r>
                        <a:rPr kumimoji="0" lang="en-US" alt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.008</a:t>
                      </a:r>
                    </a:p>
                  </a:txBody>
                  <a:tcPr marL="8468" marR="8468" marT="8461" marB="0"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0651">
                <a:tc>
                  <a:txBody>
                    <a:bodyPr/>
                    <a:lstStyle>
                      <a:lvl1pPr marL="90488" eaLnBrk="0" hangingPunct="0">
                        <a:spcAft>
                          <a:spcPct val="20000"/>
                        </a:spcAft>
                        <a:buClr>
                          <a:schemeClr val="folHlink"/>
                        </a:buClr>
                        <a:buFont typeface="Arial" charset="0"/>
                        <a:defRPr b="1">
                          <a:solidFill>
                            <a:schemeClr val="tx1"/>
                          </a:solidFill>
                          <a:latin typeface="Arial" charset="0"/>
                        </a:defRPr>
                      </a:lvl1pPr>
                      <a:lvl2pPr marL="742950" indent="-285750" eaLnBrk="0" hangingPunct="0">
                        <a:spcAft>
                          <a:spcPct val="20000"/>
                        </a:spcAft>
                        <a:buClr>
                          <a:schemeClr val="tx1"/>
                        </a:buClr>
                        <a:buSzPct val="90000"/>
                        <a:buFont typeface="Arial" charset="0"/>
                        <a:defRPr b="1">
                          <a:solidFill>
                            <a:schemeClr val="tx1"/>
                          </a:solidFill>
                          <a:latin typeface="Arial" charset="0"/>
                        </a:defRPr>
                      </a:lvl2pPr>
                      <a:lvl3pPr marL="1143000" indent="-228600" eaLnBrk="0" hangingPunct="0">
                        <a:spcAft>
                          <a:spcPct val="20000"/>
                        </a:spcAft>
                        <a:buClr>
                          <a:schemeClr val="tx1"/>
                        </a:buClr>
                        <a:buFont typeface="Arial" charset="0"/>
                        <a:defRPr b="1">
                          <a:solidFill>
                            <a:schemeClr val="tx1"/>
                          </a:solidFill>
                          <a:latin typeface="Arial" charset="0"/>
                        </a:defRPr>
                      </a:lvl3pPr>
                      <a:lvl4pPr marL="1600200" indent="-228600" eaLnBrk="0" hangingPunct="0">
                        <a:spcAft>
                          <a:spcPct val="20000"/>
                        </a:spcAft>
                        <a:buClr>
                          <a:schemeClr val="tx1"/>
                        </a:buClr>
                        <a:buFont typeface="Arial" charset="0"/>
                        <a:defRPr b="1">
                          <a:solidFill>
                            <a:schemeClr val="tx1"/>
                          </a:solidFill>
                          <a:latin typeface="Arial" charset="0"/>
                        </a:defRPr>
                      </a:lvl4pPr>
                      <a:lvl5pPr marL="2057400" indent="-228600" eaLnBrk="0" hangingPunct="0">
                        <a:spcAft>
                          <a:spcPct val="20000"/>
                        </a:spcAft>
                        <a:buClr>
                          <a:schemeClr val="tx1"/>
                        </a:buClr>
                        <a:buFont typeface="Arial" charset="0"/>
                        <a:defRPr b="1">
                          <a:solidFill>
                            <a:schemeClr val="tx1"/>
                          </a:solidFill>
                          <a:latin typeface="Arial" charset="0"/>
                        </a:defRPr>
                      </a:lvl5pPr>
                      <a:lvl6pPr marL="2514600" indent="-228600" eaLnBrk="0" fontAlgn="base" hangingPunct="0">
                        <a:spcBef>
                          <a:spcPct val="0"/>
                        </a:spcBef>
                        <a:spcAft>
                          <a:spcPct val="20000"/>
                        </a:spcAft>
                        <a:buClr>
                          <a:schemeClr val="tx1"/>
                        </a:buClr>
                        <a:buFont typeface="Arial" charset="0"/>
                        <a:defRPr b="1">
                          <a:solidFill>
                            <a:schemeClr val="tx1"/>
                          </a:solidFill>
                          <a:latin typeface="Arial" charset="0"/>
                        </a:defRPr>
                      </a:lvl6pPr>
                      <a:lvl7pPr marL="2971800" indent="-228600" eaLnBrk="0" fontAlgn="base" hangingPunct="0">
                        <a:spcBef>
                          <a:spcPct val="0"/>
                        </a:spcBef>
                        <a:spcAft>
                          <a:spcPct val="20000"/>
                        </a:spcAft>
                        <a:buClr>
                          <a:schemeClr val="tx1"/>
                        </a:buClr>
                        <a:buFont typeface="Arial" charset="0"/>
                        <a:defRPr b="1">
                          <a:solidFill>
                            <a:schemeClr val="tx1"/>
                          </a:solidFill>
                          <a:latin typeface="Arial" charset="0"/>
                        </a:defRPr>
                      </a:lvl7pPr>
                      <a:lvl8pPr marL="3429000" indent="-228600" eaLnBrk="0" fontAlgn="base" hangingPunct="0">
                        <a:spcBef>
                          <a:spcPct val="0"/>
                        </a:spcBef>
                        <a:spcAft>
                          <a:spcPct val="20000"/>
                        </a:spcAft>
                        <a:buClr>
                          <a:schemeClr val="tx1"/>
                        </a:buClr>
                        <a:buFont typeface="Arial" charset="0"/>
                        <a:defRPr b="1">
                          <a:solidFill>
                            <a:schemeClr val="tx1"/>
                          </a:solidFill>
                          <a:latin typeface="Arial" charset="0"/>
                        </a:defRPr>
                      </a:lvl8pPr>
                      <a:lvl9pPr marL="3886200" indent="-228600" eaLnBrk="0" fontAlgn="base" hangingPunct="0">
                        <a:spcBef>
                          <a:spcPct val="0"/>
                        </a:spcBef>
                        <a:spcAft>
                          <a:spcPct val="20000"/>
                        </a:spcAft>
                        <a:buClr>
                          <a:schemeClr val="tx1"/>
                        </a:buClr>
                        <a:buFont typeface="Arial" charset="0"/>
                        <a:defRPr b="1">
                          <a:solidFill>
                            <a:schemeClr val="tx1"/>
                          </a:solidFill>
                          <a:latin typeface="Arial" charset="0"/>
                        </a:defRPr>
                      </a:lvl9pPr>
                    </a:lstStyle>
                    <a:p>
                      <a:pPr marL="90488" marR="0" lvl="0" indent="0" algn="l" defTabSz="914400" rtl="0" eaLnBrk="1" fontAlgn="t" latinLnBrk="0" hangingPunct="1">
                        <a:lnSpc>
                          <a:spcPct val="115000"/>
                        </a:lnSpc>
                        <a:spcBef>
                          <a:spcPct val="0"/>
                        </a:spcBef>
                        <a:spcAft>
                          <a:spcPts val="1000"/>
                        </a:spcAft>
                        <a:buClrTx/>
                        <a:buSzTx/>
                        <a:buFontTx/>
                        <a:buNone/>
                        <a:tabLst/>
                      </a:pPr>
                      <a:r>
                        <a:rPr kumimoji="0" lang="en-US" alt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Age (≥ 55 vs &lt; 55 yrs)</a:t>
                      </a:r>
                    </a:p>
                  </a:txBody>
                  <a:tcPr marL="8468" marR="8468" marT="8461"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eaLnBrk="0" hangingPunct="0">
                        <a:spcAft>
                          <a:spcPct val="20000"/>
                        </a:spcAft>
                        <a:buClr>
                          <a:schemeClr val="folHlink"/>
                        </a:buClr>
                        <a:buFont typeface="Arial" charset="0"/>
                        <a:defRPr b="1">
                          <a:solidFill>
                            <a:schemeClr val="tx1"/>
                          </a:solidFill>
                          <a:latin typeface="Arial" charset="0"/>
                        </a:defRPr>
                      </a:lvl1pPr>
                      <a:lvl2pPr marL="742950" indent="-285750" eaLnBrk="0" hangingPunct="0">
                        <a:spcAft>
                          <a:spcPct val="20000"/>
                        </a:spcAft>
                        <a:buClr>
                          <a:schemeClr val="tx1"/>
                        </a:buClr>
                        <a:buSzPct val="90000"/>
                        <a:buFont typeface="Arial" charset="0"/>
                        <a:defRPr b="1">
                          <a:solidFill>
                            <a:schemeClr val="tx1"/>
                          </a:solidFill>
                          <a:latin typeface="Arial" charset="0"/>
                        </a:defRPr>
                      </a:lvl2pPr>
                      <a:lvl3pPr marL="1143000" indent="-228600" eaLnBrk="0" hangingPunct="0">
                        <a:spcAft>
                          <a:spcPct val="20000"/>
                        </a:spcAft>
                        <a:buClr>
                          <a:schemeClr val="tx1"/>
                        </a:buClr>
                        <a:buFont typeface="Arial" charset="0"/>
                        <a:defRPr b="1">
                          <a:solidFill>
                            <a:schemeClr val="tx1"/>
                          </a:solidFill>
                          <a:latin typeface="Arial" charset="0"/>
                        </a:defRPr>
                      </a:lvl3pPr>
                      <a:lvl4pPr marL="1600200" indent="-228600" eaLnBrk="0" hangingPunct="0">
                        <a:spcAft>
                          <a:spcPct val="20000"/>
                        </a:spcAft>
                        <a:buClr>
                          <a:schemeClr val="tx1"/>
                        </a:buClr>
                        <a:buFont typeface="Arial" charset="0"/>
                        <a:defRPr b="1">
                          <a:solidFill>
                            <a:schemeClr val="tx1"/>
                          </a:solidFill>
                          <a:latin typeface="Arial" charset="0"/>
                        </a:defRPr>
                      </a:lvl4pPr>
                      <a:lvl5pPr marL="2057400" indent="-228600" eaLnBrk="0" hangingPunct="0">
                        <a:spcAft>
                          <a:spcPct val="20000"/>
                        </a:spcAft>
                        <a:buClr>
                          <a:schemeClr val="tx1"/>
                        </a:buClr>
                        <a:buFont typeface="Arial" charset="0"/>
                        <a:defRPr b="1">
                          <a:solidFill>
                            <a:schemeClr val="tx1"/>
                          </a:solidFill>
                          <a:latin typeface="Arial" charset="0"/>
                        </a:defRPr>
                      </a:lvl5pPr>
                      <a:lvl6pPr marL="2514600" indent="-228600" eaLnBrk="0" fontAlgn="base" hangingPunct="0">
                        <a:spcBef>
                          <a:spcPct val="0"/>
                        </a:spcBef>
                        <a:spcAft>
                          <a:spcPct val="20000"/>
                        </a:spcAft>
                        <a:buClr>
                          <a:schemeClr val="tx1"/>
                        </a:buClr>
                        <a:buFont typeface="Arial" charset="0"/>
                        <a:defRPr b="1">
                          <a:solidFill>
                            <a:schemeClr val="tx1"/>
                          </a:solidFill>
                          <a:latin typeface="Arial" charset="0"/>
                        </a:defRPr>
                      </a:lvl6pPr>
                      <a:lvl7pPr marL="2971800" indent="-228600" eaLnBrk="0" fontAlgn="base" hangingPunct="0">
                        <a:spcBef>
                          <a:spcPct val="0"/>
                        </a:spcBef>
                        <a:spcAft>
                          <a:spcPct val="20000"/>
                        </a:spcAft>
                        <a:buClr>
                          <a:schemeClr val="tx1"/>
                        </a:buClr>
                        <a:buFont typeface="Arial" charset="0"/>
                        <a:defRPr b="1">
                          <a:solidFill>
                            <a:schemeClr val="tx1"/>
                          </a:solidFill>
                          <a:latin typeface="Arial" charset="0"/>
                        </a:defRPr>
                      </a:lvl7pPr>
                      <a:lvl8pPr marL="3429000" indent="-228600" eaLnBrk="0" fontAlgn="base" hangingPunct="0">
                        <a:spcBef>
                          <a:spcPct val="0"/>
                        </a:spcBef>
                        <a:spcAft>
                          <a:spcPct val="20000"/>
                        </a:spcAft>
                        <a:buClr>
                          <a:schemeClr val="tx1"/>
                        </a:buClr>
                        <a:buFont typeface="Arial" charset="0"/>
                        <a:defRPr b="1">
                          <a:solidFill>
                            <a:schemeClr val="tx1"/>
                          </a:solidFill>
                          <a:latin typeface="Arial" charset="0"/>
                        </a:defRPr>
                      </a:lvl8pPr>
                      <a:lvl9pPr marL="3886200" indent="-228600" eaLnBrk="0" fontAlgn="base" hangingPunct="0">
                        <a:spcBef>
                          <a:spcPct val="0"/>
                        </a:spcBef>
                        <a:spcAft>
                          <a:spcPct val="20000"/>
                        </a:spcAft>
                        <a:buClr>
                          <a:schemeClr val="tx1"/>
                        </a:buClr>
                        <a:buFont typeface="Arial" charset="0"/>
                        <a:defRPr b="1">
                          <a:solidFill>
                            <a:schemeClr val="tx1"/>
                          </a:solidFill>
                          <a:latin typeface="Arial" charset="0"/>
                        </a:defRPr>
                      </a:lvl9pPr>
                    </a:lstStyle>
                    <a:p>
                      <a:pPr marL="0" marR="0" lvl="0" indent="0" algn="ctr" defTabSz="914400" rtl="0" eaLnBrk="1" fontAlgn="t" latinLnBrk="0" hangingPunct="1">
                        <a:lnSpc>
                          <a:spcPct val="115000"/>
                        </a:lnSpc>
                        <a:spcBef>
                          <a:spcPct val="0"/>
                        </a:spcBef>
                        <a:spcAft>
                          <a:spcPts val="1000"/>
                        </a:spcAft>
                        <a:buClrTx/>
                        <a:buSzTx/>
                        <a:buFontTx/>
                        <a:buNone/>
                        <a:tabLst/>
                      </a:pPr>
                      <a:r>
                        <a:rPr kumimoji="0" lang="en-US" alt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4.8 (1.0-22.0)</a:t>
                      </a:r>
                    </a:p>
                  </a:txBody>
                  <a:tcPr marL="8468" marR="8468" marT="8461"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eaLnBrk="0" hangingPunct="0">
                        <a:spcAft>
                          <a:spcPct val="20000"/>
                        </a:spcAft>
                        <a:buClr>
                          <a:schemeClr val="folHlink"/>
                        </a:buClr>
                        <a:buFont typeface="Arial" charset="0"/>
                        <a:defRPr b="1">
                          <a:solidFill>
                            <a:schemeClr val="tx1"/>
                          </a:solidFill>
                          <a:latin typeface="Arial" charset="0"/>
                        </a:defRPr>
                      </a:lvl1pPr>
                      <a:lvl2pPr marL="742950" indent="-285750" eaLnBrk="0" hangingPunct="0">
                        <a:spcAft>
                          <a:spcPct val="20000"/>
                        </a:spcAft>
                        <a:buClr>
                          <a:schemeClr val="tx1"/>
                        </a:buClr>
                        <a:buSzPct val="90000"/>
                        <a:buFont typeface="Arial" charset="0"/>
                        <a:defRPr b="1">
                          <a:solidFill>
                            <a:schemeClr val="tx1"/>
                          </a:solidFill>
                          <a:latin typeface="Arial" charset="0"/>
                        </a:defRPr>
                      </a:lvl2pPr>
                      <a:lvl3pPr marL="1143000" indent="-228600" eaLnBrk="0" hangingPunct="0">
                        <a:spcAft>
                          <a:spcPct val="20000"/>
                        </a:spcAft>
                        <a:buClr>
                          <a:schemeClr val="tx1"/>
                        </a:buClr>
                        <a:buFont typeface="Arial" charset="0"/>
                        <a:defRPr b="1">
                          <a:solidFill>
                            <a:schemeClr val="tx1"/>
                          </a:solidFill>
                          <a:latin typeface="Arial" charset="0"/>
                        </a:defRPr>
                      </a:lvl3pPr>
                      <a:lvl4pPr marL="1600200" indent="-228600" eaLnBrk="0" hangingPunct="0">
                        <a:spcAft>
                          <a:spcPct val="20000"/>
                        </a:spcAft>
                        <a:buClr>
                          <a:schemeClr val="tx1"/>
                        </a:buClr>
                        <a:buFont typeface="Arial" charset="0"/>
                        <a:defRPr b="1">
                          <a:solidFill>
                            <a:schemeClr val="tx1"/>
                          </a:solidFill>
                          <a:latin typeface="Arial" charset="0"/>
                        </a:defRPr>
                      </a:lvl4pPr>
                      <a:lvl5pPr marL="2057400" indent="-228600" eaLnBrk="0" hangingPunct="0">
                        <a:spcAft>
                          <a:spcPct val="20000"/>
                        </a:spcAft>
                        <a:buClr>
                          <a:schemeClr val="tx1"/>
                        </a:buClr>
                        <a:buFont typeface="Arial" charset="0"/>
                        <a:defRPr b="1">
                          <a:solidFill>
                            <a:schemeClr val="tx1"/>
                          </a:solidFill>
                          <a:latin typeface="Arial" charset="0"/>
                        </a:defRPr>
                      </a:lvl5pPr>
                      <a:lvl6pPr marL="2514600" indent="-228600" eaLnBrk="0" fontAlgn="base" hangingPunct="0">
                        <a:spcBef>
                          <a:spcPct val="0"/>
                        </a:spcBef>
                        <a:spcAft>
                          <a:spcPct val="20000"/>
                        </a:spcAft>
                        <a:buClr>
                          <a:schemeClr val="tx1"/>
                        </a:buClr>
                        <a:buFont typeface="Arial" charset="0"/>
                        <a:defRPr b="1">
                          <a:solidFill>
                            <a:schemeClr val="tx1"/>
                          </a:solidFill>
                          <a:latin typeface="Arial" charset="0"/>
                        </a:defRPr>
                      </a:lvl6pPr>
                      <a:lvl7pPr marL="2971800" indent="-228600" eaLnBrk="0" fontAlgn="base" hangingPunct="0">
                        <a:spcBef>
                          <a:spcPct val="0"/>
                        </a:spcBef>
                        <a:spcAft>
                          <a:spcPct val="20000"/>
                        </a:spcAft>
                        <a:buClr>
                          <a:schemeClr val="tx1"/>
                        </a:buClr>
                        <a:buFont typeface="Arial" charset="0"/>
                        <a:defRPr b="1">
                          <a:solidFill>
                            <a:schemeClr val="tx1"/>
                          </a:solidFill>
                          <a:latin typeface="Arial" charset="0"/>
                        </a:defRPr>
                      </a:lvl7pPr>
                      <a:lvl8pPr marL="3429000" indent="-228600" eaLnBrk="0" fontAlgn="base" hangingPunct="0">
                        <a:spcBef>
                          <a:spcPct val="0"/>
                        </a:spcBef>
                        <a:spcAft>
                          <a:spcPct val="20000"/>
                        </a:spcAft>
                        <a:buClr>
                          <a:schemeClr val="tx1"/>
                        </a:buClr>
                        <a:buFont typeface="Arial" charset="0"/>
                        <a:defRPr b="1">
                          <a:solidFill>
                            <a:schemeClr val="tx1"/>
                          </a:solidFill>
                          <a:latin typeface="Arial" charset="0"/>
                        </a:defRPr>
                      </a:lvl8pPr>
                      <a:lvl9pPr marL="3886200" indent="-228600" eaLnBrk="0" fontAlgn="base" hangingPunct="0">
                        <a:spcBef>
                          <a:spcPct val="0"/>
                        </a:spcBef>
                        <a:spcAft>
                          <a:spcPct val="20000"/>
                        </a:spcAft>
                        <a:buClr>
                          <a:schemeClr val="tx1"/>
                        </a:buClr>
                        <a:buFont typeface="Arial" charset="0"/>
                        <a:defRPr b="1">
                          <a:solidFill>
                            <a:schemeClr val="tx1"/>
                          </a:solidFill>
                          <a:latin typeface="Arial" charset="0"/>
                        </a:defRPr>
                      </a:lvl9pPr>
                    </a:lstStyle>
                    <a:p>
                      <a:pPr marL="0" marR="0" lvl="0" indent="0" algn="ctr" defTabSz="914400" rtl="0" eaLnBrk="1" fontAlgn="t" latinLnBrk="0" hangingPunct="1">
                        <a:lnSpc>
                          <a:spcPct val="115000"/>
                        </a:lnSpc>
                        <a:spcBef>
                          <a:spcPct val="0"/>
                        </a:spcBef>
                        <a:spcAft>
                          <a:spcPts val="1000"/>
                        </a:spcAft>
                        <a:buClrTx/>
                        <a:buSzTx/>
                        <a:buFontTx/>
                        <a:buNone/>
                        <a:tabLst/>
                      </a:pPr>
                      <a:r>
                        <a:rPr kumimoji="0" lang="en-US" alt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.043</a:t>
                      </a:r>
                    </a:p>
                  </a:txBody>
                  <a:tcPr marL="8468" marR="8468" marT="8461" marB="0"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159998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Inotuzumab Ozogamicin: Complications</a:t>
            </a:r>
          </a:p>
        </p:txBody>
      </p:sp>
      <p:sp>
        <p:nvSpPr>
          <p:cNvPr id="5" name="Content Placeholder 4"/>
          <p:cNvSpPr>
            <a:spLocks noGrp="1"/>
          </p:cNvSpPr>
          <p:nvPr>
            <p:ph sz="half" idx="1"/>
          </p:nvPr>
        </p:nvSpPr>
        <p:spPr/>
        <p:txBody>
          <a:bodyPr/>
          <a:lstStyle/>
          <a:p>
            <a:pPr>
              <a:spcAft>
                <a:spcPts val="0"/>
              </a:spcAft>
            </a:pPr>
            <a:r>
              <a:rPr lang="en-US" sz="2000" dirty="0"/>
              <a:t>Veno-occlusive disease (VOD; aka sinusoidal obstruction syndrome): potentially fatal adverse event associated with inotuzumab ozogamicin</a:t>
            </a:r>
            <a:r>
              <a:rPr lang="en-US" sz="2000" baseline="30000" dirty="0"/>
              <a:t>[1]</a:t>
            </a:r>
            <a:endParaRPr lang="en-US" sz="2000" dirty="0"/>
          </a:p>
          <a:p>
            <a:pPr lvl="1">
              <a:spcAft>
                <a:spcPts val="0"/>
              </a:spcAft>
            </a:pPr>
            <a:r>
              <a:rPr lang="en-US" sz="1800" dirty="0"/>
              <a:t>May also occur after HSCT or, more rarely, chemotherapy, including InO</a:t>
            </a:r>
          </a:p>
          <a:p>
            <a:pPr lvl="1">
              <a:spcAft>
                <a:spcPts val="0"/>
              </a:spcAft>
            </a:pPr>
            <a:r>
              <a:rPr lang="en-US" sz="1800" dirty="0"/>
              <a:t>Risk greatest in patients undergoing HSCT after inotuzumab ozogamicin</a:t>
            </a:r>
            <a:r>
              <a:rPr lang="en-US" sz="1800" baseline="30000" dirty="0"/>
              <a:t>[1,2]</a:t>
            </a:r>
            <a:endParaRPr lang="en-US" sz="1800" dirty="0"/>
          </a:p>
          <a:p>
            <a:pPr>
              <a:spcAft>
                <a:spcPts val="0"/>
              </a:spcAft>
            </a:pPr>
            <a:r>
              <a:rPr lang="en-US" sz="2000" dirty="0"/>
              <a:t>Pathophysiology of InO-associated VOD still undetermined</a:t>
            </a:r>
            <a:r>
              <a:rPr lang="en-US" sz="2000" baseline="30000" dirty="0"/>
              <a:t>[1]</a:t>
            </a:r>
            <a:endParaRPr lang="en-US" sz="2000" dirty="0"/>
          </a:p>
          <a:p>
            <a:pPr lvl="1">
              <a:spcAft>
                <a:spcPts val="0"/>
              </a:spcAft>
            </a:pPr>
            <a:r>
              <a:rPr lang="en-US" sz="1800" dirty="0"/>
              <a:t>With HSCT or chemotherapy, cytotoxic agents can damage sinusoidal endothelial cells, leading to progressive narrowing of the sinusoidal venous lumen and obstruction of venous outflow, contributing toward post sinusoidal portal hypertension</a:t>
            </a:r>
            <a:r>
              <a:rPr lang="en-US" sz="1800" baseline="30000" dirty="0"/>
              <a:t>[3]</a:t>
            </a:r>
            <a:endParaRPr lang="en-US" sz="1800" dirty="0"/>
          </a:p>
          <a:p>
            <a:pPr>
              <a:spcAft>
                <a:spcPts val="0"/>
              </a:spcAft>
            </a:pPr>
            <a:endParaRPr lang="en-US" sz="1800" dirty="0"/>
          </a:p>
        </p:txBody>
      </p:sp>
      <p:sp>
        <p:nvSpPr>
          <p:cNvPr id="12" name="Content Placeholder 11">
            <a:extLst>
              <a:ext uri="{FF2B5EF4-FFF2-40B4-BE49-F238E27FC236}">
                <a16:creationId xmlns:a16="http://schemas.microsoft.com/office/drawing/2014/main" id="{A8F66568-CD53-4CA3-AA66-C310A3FDF046}"/>
              </a:ext>
            </a:extLst>
          </p:cNvPr>
          <p:cNvSpPr>
            <a:spLocks noGrp="1"/>
          </p:cNvSpPr>
          <p:nvPr>
            <p:ph sz="half" idx="2"/>
          </p:nvPr>
        </p:nvSpPr>
        <p:spPr/>
        <p:txBody>
          <a:bodyPr/>
          <a:lstStyle/>
          <a:p>
            <a:r>
              <a:rPr lang="en-US" sz="2000" dirty="0"/>
              <a:t>VOD presentation: hyperbilirubinemia, weight gain, ascites, and ultimately multiorgan failure</a:t>
            </a:r>
            <a:r>
              <a:rPr lang="en-US" sz="2000" baseline="30000" dirty="0"/>
              <a:t>[3]</a:t>
            </a:r>
            <a:endParaRPr lang="en-US" sz="2000" dirty="0"/>
          </a:p>
          <a:p>
            <a:r>
              <a:rPr lang="en-US" sz="2000" dirty="0"/>
              <a:t>Monitoring for VOD</a:t>
            </a:r>
            <a:r>
              <a:rPr lang="en-US" sz="2000" baseline="30000" dirty="0"/>
              <a:t>[1-3]</a:t>
            </a:r>
            <a:endParaRPr lang="en-US" sz="2000" dirty="0"/>
          </a:p>
          <a:p>
            <a:pPr lvl="1"/>
            <a:r>
              <a:rPr lang="en-US" sz="1800" dirty="0"/>
              <a:t>Ursodiol is used prophylactically in the stem cell transplant setting</a:t>
            </a:r>
          </a:p>
          <a:p>
            <a:pPr lvl="1"/>
            <a:r>
              <a:rPr lang="en-US" sz="1800" dirty="0"/>
              <a:t>Monitor weight daily</a:t>
            </a:r>
          </a:p>
          <a:p>
            <a:pPr lvl="1"/>
            <a:r>
              <a:rPr lang="en-US" sz="1800" dirty="0"/>
              <a:t>Monitor liver function tests before and after each dose of InO</a:t>
            </a:r>
          </a:p>
          <a:p>
            <a:pPr lvl="1"/>
            <a:r>
              <a:rPr lang="en-US" sz="1800" dirty="0"/>
              <a:t>Monitor blood counts (can cause cytopenias)</a:t>
            </a:r>
          </a:p>
          <a:p>
            <a:endParaRPr lang="en-US" sz="2000" dirty="0"/>
          </a:p>
          <a:p>
            <a:endParaRPr lang="en-US" sz="2000" dirty="0"/>
          </a:p>
        </p:txBody>
      </p:sp>
      <p:sp>
        <p:nvSpPr>
          <p:cNvPr id="8" name="Text Box 15">
            <a:extLst>
              <a:ext uri="{FF2B5EF4-FFF2-40B4-BE49-F238E27FC236}">
                <a16:creationId xmlns:a16="http://schemas.microsoft.com/office/drawing/2014/main" id="{58B4F781-17C9-4B7F-B51F-4E42AE9EBCCF}"/>
              </a:ext>
            </a:extLst>
          </p:cNvPr>
          <p:cNvSpPr txBox="1">
            <a:spLocks noChangeArrowheads="1"/>
          </p:cNvSpPr>
          <p:nvPr/>
        </p:nvSpPr>
        <p:spPr bwMode="auto">
          <a:xfrm>
            <a:off x="412751" y="6388915"/>
            <a:ext cx="853874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Kebriaei. Bone Marrow Transplant. 2018;53:449. 2. Inotuzumab ozogamicin PI. 3. Mohty. Bone Marrow Transplant. 2015;50:781.</a:t>
            </a:r>
          </a:p>
        </p:txBody>
      </p:sp>
      <p:grpSp>
        <p:nvGrpSpPr>
          <p:cNvPr id="9" name="Group 8">
            <a:extLst>
              <a:ext uri="{FF2B5EF4-FFF2-40B4-BE49-F238E27FC236}">
                <a16:creationId xmlns:a16="http://schemas.microsoft.com/office/drawing/2014/main" id="{4BF2191A-CEC9-4290-A5D3-2876CCCDD844}"/>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F780F517-2C60-4E6D-A926-C0B8CA8D7A7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667F1DC5-E568-4AAD-A9C0-79F6558ACF0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4352346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30A26911-3F02-40EA-B5E6-CE2602ED21B0}"/>
              </a:ext>
            </a:extLst>
          </p:cNvPr>
          <p:cNvSpPr>
            <a:spLocks noGrp="1"/>
          </p:cNvSpPr>
          <p:nvPr>
            <p:ph type="title"/>
          </p:nvPr>
        </p:nvSpPr>
        <p:spPr>
          <a:xfrm>
            <a:off x="609759" y="238127"/>
            <a:ext cx="10872445" cy="1103313"/>
          </a:xfrm>
        </p:spPr>
        <p:txBody>
          <a:bodyPr/>
          <a:lstStyle/>
          <a:p>
            <a:r>
              <a:rPr lang="en-US" dirty="0"/>
              <a:t>Veno-Occlusive Disease/Sinusoidal Obstructive Syndrome Associated With Inotuzumab Ozogamicin</a:t>
            </a:r>
          </a:p>
        </p:txBody>
      </p:sp>
      <p:sp>
        <p:nvSpPr>
          <p:cNvPr id="7" name="AutoShape 3">
            <a:extLst>
              <a:ext uri="{FF2B5EF4-FFF2-40B4-BE49-F238E27FC236}">
                <a16:creationId xmlns:a16="http://schemas.microsoft.com/office/drawing/2014/main" id="{5F2BA868-52F4-479C-9541-F72B4AFA2178}"/>
              </a:ext>
            </a:extLst>
          </p:cNvPr>
          <p:cNvSpPr>
            <a:spLocks noChangeAspect="1" noChangeArrowheads="1" noTextEdit="1"/>
          </p:cNvSpPr>
          <p:nvPr/>
        </p:nvSpPr>
        <p:spPr bwMode="auto">
          <a:xfrm>
            <a:off x="482117" y="1455185"/>
            <a:ext cx="10844088" cy="3381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aphicFrame>
        <p:nvGraphicFramePr>
          <p:cNvPr id="8" name="Group 32">
            <a:extLst>
              <a:ext uri="{FF2B5EF4-FFF2-40B4-BE49-F238E27FC236}">
                <a16:creationId xmlns:a16="http://schemas.microsoft.com/office/drawing/2014/main" id="{009A1FC6-8409-4A75-A923-9BD0BE4FDB44}"/>
              </a:ext>
            </a:extLst>
          </p:cNvPr>
          <p:cNvGraphicFramePr>
            <a:graphicFrameLocks noGrp="1"/>
          </p:cNvGraphicFramePr>
          <p:nvPr>
            <p:extLst>
              <p:ext uri="{D42A27DB-BD31-4B8C-83A1-F6EECF244321}">
                <p14:modId xmlns:p14="http://schemas.microsoft.com/office/powerpoint/2010/main" val="1967028360"/>
              </p:ext>
            </p:extLst>
          </p:nvPr>
        </p:nvGraphicFramePr>
        <p:xfrm>
          <a:off x="727076" y="1604963"/>
          <a:ext cx="10736262" cy="3931968"/>
        </p:xfrm>
        <a:graphic>
          <a:graphicData uri="http://schemas.openxmlformats.org/drawingml/2006/table">
            <a:tbl>
              <a:tblPr/>
              <a:tblGrid>
                <a:gridCol w="1600488">
                  <a:extLst>
                    <a:ext uri="{9D8B030D-6E8A-4147-A177-3AD203B41FA5}">
                      <a16:colId xmlns:a16="http://schemas.microsoft.com/office/drawing/2014/main" val="2648951939"/>
                    </a:ext>
                  </a:extLst>
                </a:gridCol>
                <a:gridCol w="3784478">
                  <a:extLst>
                    <a:ext uri="{9D8B030D-6E8A-4147-A177-3AD203B41FA5}">
                      <a16:colId xmlns:a16="http://schemas.microsoft.com/office/drawing/2014/main" val="20000"/>
                    </a:ext>
                  </a:extLst>
                </a:gridCol>
                <a:gridCol w="2662336">
                  <a:extLst>
                    <a:ext uri="{9D8B030D-6E8A-4147-A177-3AD203B41FA5}">
                      <a16:colId xmlns:a16="http://schemas.microsoft.com/office/drawing/2014/main" val="20001"/>
                    </a:ext>
                  </a:extLst>
                </a:gridCol>
                <a:gridCol w="268896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Timeframe</a:t>
                      </a:r>
                      <a:r>
                        <a:rPr kumimoji="0" lang="en-US" sz="1600" b="1" i="0" u="none" strike="noStrike" cap="none" normalizeH="0" baseline="30000" dirty="0">
                          <a:ln>
                            <a:noFill/>
                          </a:ln>
                          <a:solidFill>
                            <a:schemeClr val="tx1"/>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Diagnosis (new EBMT criteria)</a:t>
                      </a:r>
                      <a:r>
                        <a:rPr kumimoji="0" lang="en-US" sz="1600" b="1" i="0" u="none" strike="noStrike" cap="none" normalizeH="0" baseline="30000" dirty="0">
                          <a:ln>
                            <a:noFill/>
                          </a:ln>
                          <a:solidFill>
                            <a:schemeClr val="tx1"/>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Prevention</a:t>
                      </a:r>
                      <a:r>
                        <a:rPr kumimoji="0" lang="en-US" sz="1600" b="1" i="0" u="none" strike="noStrike" cap="none" normalizeH="0" baseline="30000" dirty="0">
                          <a:ln>
                            <a:noFill/>
                          </a:ln>
                          <a:solidFill>
                            <a:schemeClr val="tx1"/>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Treatment</a:t>
                      </a:r>
                      <a:r>
                        <a:rPr kumimoji="0" lang="en-US" sz="1600" b="1" i="0" u="none" strike="noStrike" cap="none" normalizeH="0" baseline="30000" dirty="0">
                          <a:ln>
                            <a:noFill/>
                          </a:ln>
                          <a:solidFill>
                            <a:schemeClr val="tx1"/>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Within 21 days from HCT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Bilirubin ≥ 2 mg/dL plus 2 of the following: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Painful hepatomegaly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Weight gain &gt; 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Ascites</a:t>
                      </a:r>
                    </a:p>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Avoid HCT conditioning regimen with double alkylator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Avoid treatment with </a:t>
                      </a:r>
                      <a:b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b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&gt; 2 cycles of inotuzumab if planning HCT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Permanent discontinuation of treatment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Supportive therapy to balance fluids and control pain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Late onset (21 days after HCT)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Either: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Meets criteria above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Histological diagnosis of SOS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2 of the above criteria + hemodynamic and/or ultrasound evidence of SOS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Avoid concomitant hepatotoxic medication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Encourage use of prophylactic agents (eg, ursodiol) during HCT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Paracentesis for ascites as needed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Limit fluid removal with paracentesis to &lt; 1 L to avoid disruption of renal perfusion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Defibrotide for severe SOS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12" name="Text Box 15">
            <a:extLst>
              <a:ext uri="{FF2B5EF4-FFF2-40B4-BE49-F238E27FC236}">
                <a16:creationId xmlns:a16="http://schemas.microsoft.com/office/drawing/2014/main" id="{D57E8655-5735-40E0-9577-B287C439440C}"/>
              </a:ext>
            </a:extLst>
          </p:cNvPr>
          <p:cNvSpPr txBox="1">
            <a:spLocks noChangeArrowheads="1"/>
          </p:cNvSpPr>
          <p:nvPr/>
        </p:nvSpPr>
        <p:spPr bwMode="auto">
          <a:xfrm>
            <a:off x="412751" y="6388915"/>
            <a:ext cx="853874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fontAlgn="auto" hangingPunct="1">
              <a:spcBef>
                <a:spcPts val="0"/>
              </a:spcBef>
              <a:spcAft>
                <a:spcPts val="0"/>
              </a:spcAft>
              <a:defRPr/>
            </a:pPr>
            <a:r>
              <a:rPr lang="en-US" altLang="en-US" sz="1200" b="0" spc="-10" dirty="0">
                <a:solidFill>
                  <a:srgbClr val="455560"/>
                </a:solidFill>
                <a:latin typeface="Calibri" panose="020F0502020204030204" pitchFamily="34" charset="0"/>
              </a:rPr>
              <a:t>1. Jain. Blood Advances. 2018;2:3393. 2. Mohty. Bone Marrow Transplant. 2016;51:906.</a:t>
            </a:r>
          </a:p>
        </p:txBody>
      </p:sp>
      <p:grpSp>
        <p:nvGrpSpPr>
          <p:cNvPr id="13" name="Group 12">
            <a:extLst>
              <a:ext uri="{FF2B5EF4-FFF2-40B4-BE49-F238E27FC236}">
                <a16:creationId xmlns:a16="http://schemas.microsoft.com/office/drawing/2014/main" id="{CF045D90-C023-4DD5-B8FA-E31FB66E0451}"/>
              </a:ext>
            </a:extLst>
          </p:cNvPr>
          <p:cNvGrpSpPr>
            <a:grpSpLocks/>
          </p:cNvGrpSpPr>
          <p:nvPr/>
        </p:nvGrpSpPr>
        <p:grpSpPr bwMode="auto">
          <a:xfrm>
            <a:off x="9389569" y="6216652"/>
            <a:ext cx="2488502" cy="447822"/>
            <a:chOff x="9527309" y="3551529"/>
            <a:chExt cx="2488502" cy="448324"/>
          </a:xfrm>
        </p:grpSpPr>
        <p:pic>
          <p:nvPicPr>
            <p:cNvPr id="15" name="Picture 14">
              <a:extLst>
                <a:ext uri="{FF2B5EF4-FFF2-40B4-BE49-F238E27FC236}">
                  <a16:creationId xmlns:a16="http://schemas.microsoft.com/office/drawing/2014/main" id="{DCC97BC7-040D-4031-AE22-2367DEAF1EB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CD470A41-452B-4D7A-ABE4-1B4705221A4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4856793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95FDCB-34CD-4E03-86B8-B8469AEFC858}"/>
              </a:ext>
            </a:extLst>
          </p:cNvPr>
          <p:cNvSpPr>
            <a:spLocks noGrp="1"/>
          </p:cNvSpPr>
          <p:nvPr>
            <p:ph type="title"/>
          </p:nvPr>
        </p:nvSpPr>
        <p:spPr/>
        <p:txBody>
          <a:bodyPr/>
          <a:lstStyle/>
          <a:p>
            <a:r>
              <a:rPr lang="en-US" dirty="0"/>
              <a:t>BiTE Therapy for ALL</a:t>
            </a:r>
          </a:p>
        </p:txBody>
      </p:sp>
    </p:spTree>
    <p:extLst>
      <p:ext uri="{BB962C8B-B14F-4D97-AF65-F5344CB8AC3E}">
        <p14:creationId xmlns:p14="http://schemas.microsoft.com/office/powerpoint/2010/main" val="12497117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2"/>
          <p:cNvSpPr>
            <a:spLocks noGrp="1"/>
          </p:cNvSpPr>
          <p:nvPr>
            <p:ph type="title"/>
          </p:nvPr>
        </p:nvSpPr>
        <p:spPr/>
        <p:txBody>
          <a:bodyPr/>
          <a:lstStyle/>
          <a:p>
            <a:r>
              <a:rPr lang="en-US" altLang="en-US" dirty="0"/>
              <a:t>Phase III TOWER Trial of Blinatumomab vs Chemotherapy in R/R B-Cell ALL: Study Design</a:t>
            </a:r>
          </a:p>
        </p:txBody>
      </p:sp>
      <p:sp>
        <p:nvSpPr>
          <p:cNvPr id="3" name="Content Placeholder 2">
            <a:extLst>
              <a:ext uri="{FF2B5EF4-FFF2-40B4-BE49-F238E27FC236}">
                <a16:creationId xmlns:a16="http://schemas.microsoft.com/office/drawing/2014/main" id="{B40F6FE9-579B-4774-9E78-FCE8734C071E}"/>
              </a:ext>
            </a:extLst>
          </p:cNvPr>
          <p:cNvSpPr>
            <a:spLocks noGrp="1"/>
          </p:cNvSpPr>
          <p:nvPr>
            <p:ph sz="half" idx="1"/>
          </p:nvPr>
        </p:nvSpPr>
        <p:spPr>
          <a:xfrm>
            <a:off x="601820" y="1510730"/>
            <a:ext cx="2995729" cy="4678738"/>
          </a:xfrm>
        </p:spPr>
        <p:txBody>
          <a:bodyPr/>
          <a:lstStyle/>
          <a:p>
            <a:r>
              <a:rPr lang="en-US" sz="2400" dirty="0"/>
              <a:t>N = 405 patients with heavily pretreated </a:t>
            </a:r>
            <a:br>
              <a:rPr lang="en-US" sz="2400" dirty="0"/>
            </a:br>
            <a:r>
              <a:rPr lang="en-US" sz="2400" dirty="0"/>
              <a:t>B-cell ALL</a:t>
            </a:r>
          </a:p>
          <a:p>
            <a:r>
              <a:rPr lang="en-US" sz="2400" dirty="0"/>
              <a:t>Primary endpoint: OS</a:t>
            </a:r>
          </a:p>
          <a:p>
            <a:endParaRPr lang="en-US" sz="2400" dirty="0"/>
          </a:p>
        </p:txBody>
      </p:sp>
      <p:sp>
        <p:nvSpPr>
          <p:cNvPr id="23" name="Freeform 43"/>
          <p:cNvSpPr/>
          <p:nvPr/>
        </p:nvSpPr>
        <p:spPr>
          <a:xfrm>
            <a:off x="5740880" y="1347345"/>
            <a:ext cx="5262460" cy="758474"/>
          </a:xfrm>
          <a:custGeom>
            <a:avLst/>
            <a:gdLst>
              <a:gd name="connsiteX0" fmla="*/ 0 w 2217433"/>
              <a:gd name="connsiteY0" fmla="*/ 110872 h 1108716"/>
              <a:gd name="connsiteX1" fmla="*/ 110872 w 2217433"/>
              <a:gd name="connsiteY1" fmla="*/ 0 h 1108716"/>
              <a:gd name="connsiteX2" fmla="*/ 2106561 w 2217433"/>
              <a:gd name="connsiteY2" fmla="*/ 0 h 1108716"/>
              <a:gd name="connsiteX3" fmla="*/ 2217433 w 2217433"/>
              <a:gd name="connsiteY3" fmla="*/ 110872 h 1108716"/>
              <a:gd name="connsiteX4" fmla="*/ 2217433 w 2217433"/>
              <a:gd name="connsiteY4" fmla="*/ 997844 h 1108716"/>
              <a:gd name="connsiteX5" fmla="*/ 2106561 w 2217433"/>
              <a:gd name="connsiteY5" fmla="*/ 1108716 h 1108716"/>
              <a:gd name="connsiteX6" fmla="*/ 110872 w 2217433"/>
              <a:gd name="connsiteY6" fmla="*/ 1108716 h 1108716"/>
              <a:gd name="connsiteX7" fmla="*/ 0 w 2217433"/>
              <a:gd name="connsiteY7" fmla="*/ 997844 h 1108716"/>
              <a:gd name="connsiteX8" fmla="*/ 0 w 2217433"/>
              <a:gd name="connsiteY8" fmla="*/ 110872 h 1108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7433" h="1108716">
                <a:moveTo>
                  <a:pt x="0" y="110872"/>
                </a:moveTo>
                <a:cubicBezTo>
                  <a:pt x="0" y="49639"/>
                  <a:pt x="49639" y="0"/>
                  <a:pt x="110872" y="0"/>
                </a:cubicBezTo>
                <a:lnTo>
                  <a:pt x="2106561" y="0"/>
                </a:lnTo>
                <a:cubicBezTo>
                  <a:pt x="2167794" y="0"/>
                  <a:pt x="2217433" y="49639"/>
                  <a:pt x="2217433" y="110872"/>
                </a:cubicBezTo>
                <a:lnTo>
                  <a:pt x="2217433" y="997844"/>
                </a:lnTo>
                <a:cubicBezTo>
                  <a:pt x="2217433" y="1059077"/>
                  <a:pt x="2167794" y="1108716"/>
                  <a:pt x="2106561" y="1108716"/>
                </a:cubicBezTo>
                <a:lnTo>
                  <a:pt x="110872" y="1108716"/>
                </a:lnTo>
                <a:cubicBezTo>
                  <a:pt x="49639" y="1108716"/>
                  <a:pt x="0" y="1059077"/>
                  <a:pt x="0" y="997844"/>
                </a:cubicBezTo>
                <a:lnTo>
                  <a:pt x="0" y="110872"/>
                </a:lnTo>
                <a:close/>
              </a:path>
            </a:pathLst>
          </a:custGeom>
          <a:noFill/>
          <a:ln>
            <a:noFill/>
          </a:ln>
          <a:effectLst/>
        </p:spPr>
        <p:style>
          <a:lnRef idx="3">
            <a:schemeClr val="lt1"/>
          </a:lnRef>
          <a:fillRef idx="1">
            <a:schemeClr val="accent1"/>
          </a:fillRef>
          <a:effectRef idx="1">
            <a:schemeClr val="accent1"/>
          </a:effectRef>
          <a:fontRef idx="minor">
            <a:schemeClr val="lt1"/>
          </a:fontRef>
        </p:style>
        <p:txBody>
          <a:bodyPr spcFirstLastPara="0" vert="horz" wrap="square" lIns="41352" tIns="41352" rIns="41352" bIns="41352" numCol="1" spcCol="1270" anchor="ctr" anchorCtr="0">
            <a:noAutofit/>
          </a:bodyPr>
          <a:lstStyle/>
          <a:p>
            <a:pPr marL="57133" algn="ctr" defTabSz="622113">
              <a:spcAft>
                <a:spcPct val="35000"/>
              </a:spcAft>
            </a:pPr>
            <a:r>
              <a:rPr lang="en-US" b="1" i="1" dirty="0">
                <a:solidFill>
                  <a:schemeClr val="bg1"/>
                </a:solidFill>
                <a:latin typeface="Calibri" panose="020F0502020204030204" pitchFamily="34" charset="0"/>
              </a:rPr>
              <a:t>Randomized 2:1 (blinatumomab:SoC)</a:t>
            </a:r>
            <a:br>
              <a:rPr lang="en-US" b="1" i="1" dirty="0">
                <a:solidFill>
                  <a:schemeClr val="bg1"/>
                </a:solidFill>
                <a:latin typeface="Calibri" panose="020F0502020204030204" pitchFamily="34" charset="0"/>
              </a:rPr>
            </a:br>
            <a:r>
              <a:rPr lang="en-US" b="1" i="1" dirty="0">
                <a:solidFill>
                  <a:schemeClr val="bg1"/>
                </a:solidFill>
                <a:latin typeface="Calibri" panose="020F0502020204030204" pitchFamily="34" charset="0"/>
              </a:rPr>
              <a:t>Stratified by age, prior salvage, and prior ASCT</a:t>
            </a:r>
          </a:p>
        </p:txBody>
      </p:sp>
      <p:sp>
        <p:nvSpPr>
          <p:cNvPr id="24" name="Freeform 44"/>
          <p:cNvSpPr/>
          <p:nvPr/>
        </p:nvSpPr>
        <p:spPr>
          <a:xfrm>
            <a:off x="6282550" y="2326434"/>
            <a:ext cx="2310646" cy="470952"/>
          </a:xfrm>
          <a:prstGeom prst="rect">
            <a:avLst/>
          </a:prstGeom>
          <a:solidFill>
            <a:schemeClr val="accent2"/>
          </a:solidFill>
          <a:ln>
            <a:noFill/>
          </a:ln>
          <a:effectLst/>
        </p:spPr>
        <p:style>
          <a:lnRef idx="3">
            <a:schemeClr val="lt1"/>
          </a:lnRef>
          <a:fillRef idx="1">
            <a:schemeClr val="accent1"/>
          </a:fillRef>
          <a:effectRef idx="1">
            <a:schemeClr val="accent1"/>
          </a:effectRef>
          <a:fontRef idx="minor">
            <a:schemeClr val="lt1"/>
          </a:fontRef>
        </p:style>
        <p:txBody>
          <a:bodyPr spcFirstLastPara="0" vert="horz" wrap="square" lIns="41352" tIns="41352" rIns="41352" bIns="41352" numCol="1" spcCol="1270" anchor="ctr" anchorCtr="0">
            <a:noAutofit/>
          </a:bodyPr>
          <a:lstStyle/>
          <a:p>
            <a:pPr marL="57133" algn="ctr" defTabSz="622113">
              <a:lnSpc>
                <a:spcPct val="90000"/>
              </a:lnSpc>
              <a:spcAft>
                <a:spcPct val="35000"/>
              </a:spcAft>
            </a:pPr>
            <a:r>
              <a:rPr lang="en-US" sz="2000" b="1" dirty="0">
                <a:solidFill>
                  <a:schemeClr val="bg1"/>
                </a:solidFill>
                <a:latin typeface="Calibri" panose="020F0502020204030204" pitchFamily="34" charset="0"/>
              </a:rPr>
              <a:t>Blinatumomab</a:t>
            </a:r>
            <a:endParaRPr lang="en-US" sz="2000" b="1" baseline="30000" dirty="0">
              <a:solidFill>
                <a:schemeClr val="bg1"/>
              </a:solidFill>
              <a:latin typeface="Calibri" panose="020F0502020204030204" pitchFamily="34" charset="0"/>
            </a:endParaRPr>
          </a:p>
        </p:txBody>
      </p:sp>
      <p:sp>
        <p:nvSpPr>
          <p:cNvPr id="25" name="Freeform 45"/>
          <p:cNvSpPr/>
          <p:nvPr/>
        </p:nvSpPr>
        <p:spPr>
          <a:xfrm>
            <a:off x="8741356" y="2326434"/>
            <a:ext cx="2460043" cy="470952"/>
          </a:xfrm>
          <a:prstGeom prst="rect">
            <a:avLst/>
          </a:prstGeom>
          <a:solidFill>
            <a:schemeClr val="accent3"/>
          </a:solidFill>
          <a:ln>
            <a:noFill/>
          </a:ln>
          <a:effectLst/>
        </p:spPr>
        <p:style>
          <a:lnRef idx="3">
            <a:schemeClr val="lt1"/>
          </a:lnRef>
          <a:fillRef idx="1">
            <a:schemeClr val="accent1"/>
          </a:fillRef>
          <a:effectRef idx="1">
            <a:schemeClr val="accent1"/>
          </a:effectRef>
          <a:fontRef idx="minor">
            <a:schemeClr val="lt1"/>
          </a:fontRef>
        </p:style>
        <p:txBody>
          <a:bodyPr spcFirstLastPara="0" vert="horz" wrap="square" lIns="41352" tIns="41352" rIns="41352" bIns="41352" numCol="1" spcCol="1270" anchor="ctr" anchorCtr="0">
            <a:noAutofit/>
          </a:bodyPr>
          <a:lstStyle/>
          <a:p>
            <a:pPr marL="57133" algn="ctr" defTabSz="622113">
              <a:lnSpc>
                <a:spcPct val="90000"/>
              </a:lnSpc>
              <a:spcAft>
                <a:spcPct val="35000"/>
              </a:spcAft>
            </a:pPr>
            <a:r>
              <a:rPr lang="en-US" sz="2000" b="1" dirty="0">
                <a:solidFill>
                  <a:schemeClr val="bg1"/>
                </a:solidFill>
                <a:latin typeface="Calibri" panose="020F0502020204030204" pitchFamily="34" charset="0"/>
              </a:rPr>
              <a:t>SoC Chemotherapy</a:t>
            </a:r>
          </a:p>
        </p:txBody>
      </p:sp>
      <p:sp>
        <p:nvSpPr>
          <p:cNvPr id="26" name="Freeform 46"/>
          <p:cNvSpPr/>
          <p:nvPr/>
        </p:nvSpPr>
        <p:spPr>
          <a:xfrm>
            <a:off x="6282550" y="2870814"/>
            <a:ext cx="2310646" cy="1577195"/>
          </a:xfrm>
          <a:prstGeom prst="rect">
            <a:avLst/>
          </a:prstGeom>
          <a:solidFill>
            <a:schemeClr val="accent2"/>
          </a:solidFill>
          <a:ln>
            <a:noFill/>
          </a:ln>
          <a:effectLst/>
        </p:spPr>
        <p:style>
          <a:lnRef idx="3">
            <a:schemeClr val="lt1"/>
          </a:lnRef>
          <a:fillRef idx="1">
            <a:schemeClr val="accent1"/>
          </a:fillRef>
          <a:effectRef idx="1">
            <a:schemeClr val="accent1"/>
          </a:effectRef>
          <a:fontRef idx="minor">
            <a:schemeClr val="lt1"/>
          </a:fontRef>
        </p:style>
        <p:txBody>
          <a:bodyPr spcFirstLastPara="0" vert="horz" wrap="square" lIns="41352" tIns="41352" rIns="41352" bIns="41352" numCol="1" spcCol="1270" anchor="ctr" anchorCtr="0">
            <a:noAutofit/>
          </a:bodyPr>
          <a:lstStyle/>
          <a:p>
            <a:pPr marL="57133" algn="ctr" defTabSz="622113">
              <a:lnSpc>
                <a:spcPct val="90000"/>
              </a:lnSpc>
              <a:spcAft>
                <a:spcPct val="35000"/>
              </a:spcAft>
            </a:pPr>
            <a:r>
              <a:rPr lang="en-US" dirty="0">
                <a:solidFill>
                  <a:schemeClr val="bg1"/>
                </a:solidFill>
                <a:latin typeface="Calibri" panose="020F0502020204030204" pitchFamily="34" charset="0"/>
              </a:rPr>
              <a:t>Continuous infusion</a:t>
            </a:r>
          </a:p>
          <a:p>
            <a:pPr marL="57133" algn="ctr" defTabSz="622113">
              <a:lnSpc>
                <a:spcPct val="90000"/>
              </a:lnSpc>
              <a:spcAft>
                <a:spcPct val="35000"/>
              </a:spcAft>
            </a:pPr>
            <a:r>
              <a:rPr lang="en-US" dirty="0">
                <a:solidFill>
                  <a:schemeClr val="bg1"/>
                </a:solidFill>
                <a:latin typeface="Calibri" panose="020F0502020204030204" pitchFamily="34" charset="0"/>
              </a:rPr>
              <a:t>4 wks on, 2 wks off;</a:t>
            </a:r>
          </a:p>
          <a:p>
            <a:pPr marL="57133" algn="ctr" defTabSz="622113">
              <a:lnSpc>
                <a:spcPct val="90000"/>
              </a:lnSpc>
              <a:spcAft>
                <a:spcPct val="35000"/>
              </a:spcAft>
            </a:pPr>
            <a:r>
              <a:rPr lang="en-US" dirty="0">
                <a:solidFill>
                  <a:schemeClr val="bg1"/>
                </a:solidFill>
                <a:latin typeface="Calibri" panose="020F0502020204030204" pitchFamily="34" charset="0"/>
              </a:rPr>
              <a:t>9 </a:t>
            </a:r>
            <a:r>
              <a:rPr lang="el-GR" dirty="0">
                <a:solidFill>
                  <a:schemeClr val="bg1"/>
                </a:solidFill>
                <a:latin typeface="Calibri" panose="020F0502020204030204" pitchFamily="34" charset="0"/>
              </a:rPr>
              <a:t>μ</a:t>
            </a:r>
            <a:r>
              <a:rPr lang="en-US" dirty="0">
                <a:solidFill>
                  <a:schemeClr val="bg1"/>
                </a:solidFill>
                <a:latin typeface="Calibri" panose="020F0502020204030204" pitchFamily="34" charset="0"/>
              </a:rPr>
              <a:t>g/day for 7 days,</a:t>
            </a:r>
          </a:p>
          <a:p>
            <a:pPr marL="57133" algn="ctr" defTabSz="622113">
              <a:lnSpc>
                <a:spcPct val="90000"/>
              </a:lnSpc>
              <a:spcAft>
                <a:spcPct val="35000"/>
              </a:spcAft>
            </a:pPr>
            <a:r>
              <a:rPr lang="en-US" dirty="0">
                <a:solidFill>
                  <a:schemeClr val="bg1"/>
                </a:solidFill>
                <a:latin typeface="Calibri" panose="020F0502020204030204" pitchFamily="34" charset="0"/>
              </a:rPr>
              <a:t>then 28 </a:t>
            </a:r>
            <a:r>
              <a:rPr lang="el-GR" dirty="0">
                <a:solidFill>
                  <a:schemeClr val="bg1"/>
                </a:solidFill>
                <a:latin typeface="Calibri" panose="020F0502020204030204" pitchFamily="34" charset="0"/>
              </a:rPr>
              <a:t>μ</a:t>
            </a:r>
            <a:r>
              <a:rPr lang="en-US" dirty="0">
                <a:solidFill>
                  <a:schemeClr val="bg1"/>
                </a:solidFill>
                <a:latin typeface="Calibri" panose="020F0502020204030204" pitchFamily="34" charset="0"/>
              </a:rPr>
              <a:t>g/day Wk 2-4</a:t>
            </a:r>
          </a:p>
        </p:txBody>
      </p:sp>
      <p:sp>
        <p:nvSpPr>
          <p:cNvPr id="44" name="Freeform 47"/>
          <p:cNvSpPr/>
          <p:nvPr/>
        </p:nvSpPr>
        <p:spPr>
          <a:xfrm>
            <a:off x="8741357" y="2870814"/>
            <a:ext cx="2460043" cy="1577195"/>
          </a:xfrm>
          <a:prstGeom prst="rect">
            <a:avLst/>
          </a:prstGeom>
          <a:solidFill>
            <a:schemeClr val="accent3"/>
          </a:solidFill>
          <a:ln>
            <a:noFill/>
          </a:ln>
          <a:effectLst/>
        </p:spPr>
        <p:style>
          <a:lnRef idx="3">
            <a:schemeClr val="lt1"/>
          </a:lnRef>
          <a:fillRef idx="1">
            <a:schemeClr val="accent1"/>
          </a:fillRef>
          <a:effectRef idx="1">
            <a:schemeClr val="accent1"/>
          </a:effectRef>
          <a:fontRef idx="minor">
            <a:schemeClr val="lt1"/>
          </a:fontRef>
        </p:style>
        <p:txBody>
          <a:bodyPr spcFirstLastPara="0" vert="horz" wrap="square" lIns="41352" tIns="41352" rIns="41352" bIns="41352" numCol="1" spcCol="1270" anchor="ctr" anchorCtr="0">
            <a:noAutofit/>
          </a:bodyPr>
          <a:lstStyle/>
          <a:p>
            <a:pPr marL="57133" algn="ctr" defTabSz="622113">
              <a:lnSpc>
                <a:spcPct val="90000"/>
              </a:lnSpc>
              <a:spcAft>
                <a:spcPct val="35000"/>
              </a:spcAft>
            </a:pPr>
            <a:r>
              <a:rPr lang="en-US" u="sng" dirty="0">
                <a:solidFill>
                  <a:schemeClr val="bg1"/>
                </a:solidFill>
                <a:latin typeface="Calibri" panose="020F0502020204030204" pitchFamily="34" charset="0"/>
              </a:rPr>
              <a:t>Investigator Choice</a:t>
            </a:r>
          </a:p>
          <a:p>
            <a:pPr marL="57133" algn="ctr" defTabSz="622113">
              <a:lnSpc>
                <a:spcPct val="90000"/>
              </a:lnSpc>
              <a:spcAft>
                <a:spcPct val="35000"/>
              </a:spcAft>
            </a:pPr>
            <a:r>
              <a:rPr lang="en-US" dirty="0">
                <a:solidFill>
                  <a:schemeClr val="bg1"/>
                </a:solidFill>
                <a:latin typeface="Calibri" panose="020F0502020204030204" pitchFamily="34" charset="0"/>
              </a:rPr>
              <a:t>FLAG ± anthracycline;</a:t>
            </a:r>
          </a:p>
          <a:p>
            <a:pPr marL="57133" algn="ctr" defTabSz="622113">
              <a:lnSpc>
                <a:spcPct val="90000"/>
              </a:lnSpc>
              <a:spcAft>
                <a:spcPct val="35000"/>
              </a:spcAft>
            </a:pPr>
            <a:r>
              <a:rPr lang="en-US" dirty="0">
                <a:solidFill>
                  <a:schemeClr val="bg1"/>
                </a:solidFill>
                <a:latin typeface="Calibri" panose="020F0502020204030204" pitchFamily="34" charset="0"/>
              </a:rPr>
              <a:t>HIDAC-based; </a:t>
            </a:r>
          </a:p>
          <a:p>
            <a:pPr marL="57133" algn="ctr" defTabSz="622113">
              <a:lnSpc>
                <a:spcPct val="90000"/>
              </a:lnSpc>
              <a:spcAft>
                <a:spcPct val="35000"/>
              </a:spcAft>
            </a:pPr>
            <a:r>
              <a:rPr lang="en-US" dirty="0">
                <a:solidFill>
                  <a:schemeClr val="bg1"/>
                </a:solidFill>
                <a:latin typeface="Calibri" panose="020F0502020204030204" pitchFamily="34" charset="0"/>
              </a:rPr>
              <a:t>high-dose MTX-based;</a:t>
            </a:r>
          </a:p>
          <a:p>
            <a:pPr marL="57133" algn="ctr" defTabSz="622113">
              <a:lnSpc>
                <a:spcPct val="90000"/>
              </a:lnSpc>
              <a:spcAft>
                <a:spcPct val="35000"/>
              </a:spcAft>
            </a:pPr>
            <a:r>
              <a:rPr lang="en-US" dirty="0">
                <a:solidFill>
                  <a:schemeClr val="bg1"/>
                </a:solidFill>
                <a:latin typeface="Calibri" panose="020F0502020204030204" pitchFamily="34" charset="0"/>
              </a:rPr>
              <a:t>or clofarabine-based</a:t>
            </a:r>
          </a:p>
        </p:txBody>
      </p:sp>
      <p:sp>
        <p:nvSpPr>
          <p:cNvPr id="45" name="Freeform 48"/>
          <p:cNvSpPr/>
          <p:nvPr/>
        </p:nvSpPr>
        <p:spPr>
          <a:xfrm>
            <a:off x="6282550" y="4718202"/>
            <a:ext cx="2310646" cy="979314"/>
          </a:xfrm>
          <a:prstGeom prst="rect">
            <a:avLst/>
          </a:prstGeom>
          <a:solidFill>
            <a:schemeClr val="accent2"/>
          </a:solidFill>
          <a:ln>
            <a:noFill/>
          </a:ln>
          <a:effectLst/>
        </p:spPr>
        <p:style>
          <a:lnRef idx="3">
            <a:schemeClr val="lt1"/>
          </a:lnRef>
          <a:fillRef idx="1">
            <a:schemeClr val="accent1"/>
          </a:fillRef>
          <a:effectRef idx="1">
            <a:schemeClr val="accent1"/>
          </a:effectRef>
          <a:fontRef idx="minor">
            <a:schemeClr val="lt1"/>
          </a:fontRef>
        </p:style>
        <p:txBody>
          <a:bodyPr spcFirstLastPara="0" vert="horz" wrap="square" lIns="41352" tIns="41352" rIns="41352" bIns="41352" numCol="1" spcCol="1270" anchor="ctr" anchorCtr="0">
            <a:noAutofit/>
          </a:bodyPr>
          <a:lstStyle/>
          <a:p>
            <a:pPr marL="57133" algn="ctr" defTabSz="622113">
              <a:lnSpc>
                <a:spcPct val="90000"/>
              </a:lnSpc>
              <a:spcAft>
                <a:spcPct val="35000"/>
              </a:spcAft>
            </a:pPr>
            <a:r>
              <a:rPr lang="en-US" dirty="0">
                <a:solidFill>
                  <a:schemeClr val="bg1"/>
                </a:solidFill>
                <a:latin typeface="Calibri" panose="020F0502020204030204" pitchFamily="34" charset="0"/>
              </a:rPr>
              <a:t>Continuous infusion</a:t>
            </a:r>
          </a:p>
          <a:p>
            <a:pPr marL="57133" algn="ctr" defTabSz="622113">
              <a:lnSpc>
                <a:spcPct val="90000"/>
              </a:lnSpc>
              <a:spcAft>
                <a:spcPct val="35000"/>
              </a:spcAft>
            </a:pPr>
            <a:r>
              <a:rPr lang="en-US" dirty="0">
                <a:solidFill>
                  <a:schemeClr val="bg1"/>
                </a:solidFill>
                <a:latin typeface="Calibri" panose="020F0502020204030204" pitchFamily="34" charset="0"/>
              </a:rPr>
              <a:t>4 wks on, 8 wks off;</a:t>
            </a:r>
          </a:p>
          <a:p>
            <a:pPr marL="57133" algn="ctr" defTabSz="622113">
              <a:lnSpc>
                <a:spcPct val="90000"/>
              </a:lnSpc>
              <a:spcAft>
                <a:spcPct val="35000"/>
              </a:spcAft>
            </a:pPr>
            <a:r>
              <a:rPr lang="en-US" dirty="0">
                <a:solidFill>
                  <a:schemeClr val="bg1"/>
                </a:solidFill>
                <a:latin typeface="Calibri" panose="020F0502020204030204" pitchFamily="34" charset="0"/>
              </a:rPr>
              <a:t>28 </a:t>
            </a:r>
            <a:r>
              <a:rPr lang="el-GR" dirty="0">
                <a:solidFill>
                  <a:schemeClr val="bg1"/>
                </a:solidFill>
                <a:latin typeface="Calibri" panose="020F0502020204030204" pitchFamily="34" charset="0"/>
              </a:rPr>
              <a:t>μ</a:t>
            </a:r>
            <a:r>
              <a:rPr lang="en-US" dirty="0">
                <a:solidFill>
                  <a:schemeClr val="bg1"/>
                </a:solidFill>
                <a:latin typeface="Calibri" panose="020F0502020204030204" pitchFamily="34" charset="0"/>
              </a:rPr>
              <a:t>g/day</a:t>
            </a:r>
          </a:p>
        </p:txBody>
      </p:sp>
      <p:sp>
        <p:nvSpPr>
          <p:cNvPr id="46" name="Freeform 49"/>
          <p:cNvSpPr/>
          <p:nvPr/>
        </p:nvSpPr>
        <p:spPr>
          <a:xfrm>
            <a:off x="3745711" y="2345897"/>
            <a:ext cx="2342997" cy="428139"/>
          </a:xfrm>
          <a:prstGeom prst="rect">
            <a:avLst/>
          </a:prstGeom>
          <a:noFill/>
          <a:ln w="19050">
            <a:solidFill>
              <a:schemeClr val="accent1"/>
            </a:solidFill>
          </a:ln>
          <a:effectLst/>
        </p:spPr>
        <p:style>
          <a:lnRef idx="3">
            <a:schemeClr val="lt1"/>
          </a:lnRef>
          <a:fillRef idx="1">
            <a:schemeClr val="accent1"/>
          </a:fillRef>
          <a:effectRef idx="1">
            <a:schemeClr val="accent1"/>
          </a:effectRef>
          <a:fontRef idx="minor">
            <a:schemeClr val="lt1"/>
          </a:fontRef>
        </p:style>
        <p:txBody>
          <a:bodyPr spcFirstLastPara="0" vert="horz" wrap="square" lIns="41352" tIns="41352" rIns="41352" bIns="41352" numCol="1" spcCol="1270" anchor="ctr" anchorCtr="0">
            <a:noAutofit/>
          </a:bodyPr>
          <a:lstStyle/>
          <a:p>
            <a:pPr marL="57133" algn="ctr" defTabSz="622113">
              <a:lnSpc>
                <a:spcPct val="90000"/>
              </a:lnSpc>
            </a:pPr>
            <a:r>
              <a:rPr lang="en-US" dirty="0">
                <a:solidFill>
                  <a:schemeClr val="bg1"/>
                </a:solidFill>
                <a:latin typeface="Calibri" panose="020F0502020204030204" pitchFamily="34" charset="0"/>
              </a:rPr>
              <a:t>Induction (1-2 cycles)</a:t>
            </a:r>
            <a:endParaRPr lang="en-US" baseline="30000" dirty="0">
              <a:solidFill>
                <a:schemeClr val="bg1"/>
              </a:solidFill>
              <a:latin typeface="Calibri" panose="020F0502020204030204" pitchFamily="34" charset="0"/>
            </a:endParaRPr>
          </a:p>
        </p:txBody>
      </p:sp>
      <p:sp>
        <p:nvSpPr>
          <p:cNvPr id="47" name="Freeform 50"/>
          <p:cNvSpPr/>
          <p:nvPr/>
        </p:nvSpPr>
        <p:spPr>
          <a:xfrm>
            <a:off x="3745711" y="4731381"/>
            <a:ext cx="2342997" cy="758476"/>
          </a:xfrm>
          <a:prstGeom prst="rect">
            <a:avLst/>
          </a:prstGeom>
          <a:noFill/>
          <a:ln w="19050">
            <a:solidFill>
              <a:schemeClr val="accent1"/>
            </a:solidFill>
          </a:ln>
          <a:effectLst/>
        </p:spPr>
        <p:style>
          <a:lnRef idx="3">
            <a:schemeClr val="lt1"/>
          </a:lnRef>
          <a:fillRef idx="1">
            <a:schemeClr val="accent1"/>
          </a:fillRef>
          <a:effectRef idx="1">
            <a:schemeClr val="accent1"/>
          </a:effectRef>
          <a:fontRef idx="minor">
            <a:schemeClr val="lt1"/>
          </a:fontRef>
        </p:style>
        <p:txBody>
          <a:bodyPr spcFirstLastPara="0" vert="horz" wrap="square" lIns="41352" tIns="41352" rIns="41352" bIns="41352" numCol="1" spcCol="1270" anchor="ctr" anchorCtr="0">
            <a:noAutofit/>
          </a:bodyPr>
          <a:lstStyle/>
          <a:p>
            <a:pPr marL="57133" algn="ctr" defTabSz="622113">
              <a:lnSpc>
                <a:spcPct val="90000"/>
              </a:lnSpc>
              <a:spcAft>
                <a:spcPts val="600"/>
              </a:spcAft>
            </a:pPr>
            <a:r>
              <a:rPr lang="en-US" dirty="0">
                <a:solidFill>
                  <a:schemeClr val="bg1"/>
                </a:solidFill>
                <a:latin typeface="Calibri" panose="020F0502020204030204" pitchFamily="34" charset="0"/>
              </a:rPr>
              <a:t>Maintenance</a:t>
            </a:r>
          </a:p>
          <a:p>
            <a:pPr marL="57133" algn="ctr" defTabSz="622113">
              <a:lnSpc>
                <a:spcPct val="90000"/>
              </a:lnSpc>
              <a:spcAft>
                <a:spcPts val="600"/>
              </a:spcAft>
            </a:pPr>
            <a:r>
              <a:rPr lang="en-US" dirty="0">
                <a:solidFill>
                  <a:schemeClr val="bg1"/>
                </a:solidFill>
                <a:latin typeface="Calibri" panose="020F0502020204030204" pitchFamily="34" charset="0"/>
              </a:rPr>
              <a:t>(up to 12 mos)</a:t>
            </a:r>
            <a:endParaRPr lang="en-US" baseline="30000" dirty="0">
              <a:solidFill>
                <a:schemeClr val="bg1"/>
              </a:solidFill>
              <a:latin typeface="Calibri" panose="020F0502020204030204" pitchFamily="34" charset="0"/>
            </a:endParaRPr>
          </a:p>
        </p:txBody>
      </p:sp>
      <p:sp>
        <p:nvSpPr>
          <p:cNvPr id="48" name="Freeform 51"/>
          <p:cNvSpPr/>
          <p:nvPr/>
        </p:nvSpPr>
        <p:spPr>
          <a:xfrm>
            <a:off x="3745711" y="3451110"/>
            <a:ext cx="2342997" cy="600016"/>
          </a:xfrm>
          <a:prstGeom prst="rect">
            <a:avLst/>
          </a:prstGeom>
          <a:noFill/>
          <a:ln w="19050">
            <a:solidFill>
              <a:schemeClr val="accent1"/>
            </a:solidFill>
          </a:ln>
          <a:effectLst/>
        </p:spPr>
        <p:style>
          <a:lnRef idx="3">
            <a:schemeClr val="lt1"/>
          </a:lnRef>
          <a:fillRef idx="1">
            <a:schemeClr val="accent1"/>
          </a:fillRef>
          <a:effectRef idx="1">
            <a:schemeClr val="accent1"/>
          </a:effectRef>
          <a:fontRef idx="minor">
            <a:schemeClr val="lt1"/>
          </a:fontRef>
        </p:style>
        <p:txBody>
          <a:bodyPr spcFirstLastPara="0" vert="horz" wrap="square" lIns="41352" tIns="41352" rIns="41352" bIns="41352" numCol="1" spcCol="1270" anchor="ctr" anchorCtr="0">
            <a:noAutofit/>
          </a:bodyPr>
          <a:lstStyle/>
          <a:p>
            <a:pPr marL="57133" algn="ctr" defTabSz="622113">
              <a:lnSpc>
                <a:spcPct val="90000"/>
              </a:lnSpc>
            </a:pPr>
            <a:r>
              <a:rPr lang="en-US" dirty="0">
                <a:solidFill>
                  <a:schemeClr val="bg1"/>
                </a:solidFill>
                <a:latin typeface="Calibri" panose="020F0502020204030204" pitchFamily="34" charset="0"/>
              </a:rPr>
              <a:t>Consolidation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(up to 3 cycles)</a:t>
            </a:r>
            <a:endParaRPr lang="en-US" baseline="30000" dirty="0">
              <a:solidFill>
                <a:schemeClr val="bg1"/>
              </a:solidFill>
              <a:latin typeface="Calibri" panose="020F0502020204030204" pitchFamily="34" charset="0"/>
            </a:endParaRPr>
          </a:p>
        </p:txBody>
      </p:sp>
      <p:sp>
        <p:nvSpPr>
          <p:cNvPr id="49" name="Freeform 52"/>
          <p:cNvSpPr/>
          <p:nvPr/>
        </p:nvSpPr>
        <p:spPr>
          <a:xfrm>
            <a:off x="3745711" y="5855586"/>
            <a:ext cx="2342997" cy="428139"/>
          </a:xfrm>
          <a:prstGeom prst="rect">
            <a:avLst/>
          </a:prstGeom>
          <a:noFill/>
          <a:ln w="19050">
            <a:solidFill>
              <a:schemeClr val="accent1"/>
            </a:solidFill>
          </a:ln>
          <a:effectLst/>
        </p:spPr>
        <p:style>
          <a:lnRef idx="3">
            <a:schemeClr val="lt1"/>
          </a:lnRef>
          <a:fillRef idx="1">
            <a:schemeClr val="accent1"/>
          </a:fillRef>
          <a:effectRef idx="1">
            <a:schemeClr val="accent1"/>
          </a:effectRef>
          <a:fontRef idx="minor">
            <a:schemeClr val="lt1"/>
          </a:fontRef>
        </p:style>
        <p:txBody>
          <a:bodyPr spcFirstLastPara="0" vert="horz" wrap="square" lIns="41352" tIns="41352" rIns="41352" bIns="41352" numCol="1" spcCol="1270" anchor="ctr" anchorCtr="0">
            <a:noAutofit/>
          </a:bodyPr>
          <a:lstStyle/>
          <a:p>
            <a:pPr marL="57133" algn="ctr" defTabSz="622113">
              <a:lnSpc>
                <a:spcPct val="90000"/>
              </a:lnSpc>
            </a:pPr>
            <a:r>
              <a:rPr lang="en-US" dirty="0">
                <a:solidFill>
                  <a:schemeClr val="bg1"/>
                </a:solidFill>
                <a:latin typeface="Calibri" panose="020F0502020204030204" pitchFamily="34" charset="0"/>
              </a:rPr>
              <a:t>Follow-up</a:t>
            </a:r>
            <a:endParaRPr lang="en-US" baseline="30000" dirty="0">
              <a:solidFill>
                <a:schemeClr val="bg1"/>
              </a:solidFill>
              <a:latin typeface="Calibri" panose="020F0502020204030204" pitchFamily="34" charset="0"/>
            </a:endParaRPr>
          </a:p>
        </p:txBody>
      </p:sp>
      <p:cxnSp>
        <p:nvCxnSpPr>
          <p:cNvPr id="50" name="Straight Arrow Connector 49"/>
          <p:cNvCxnSpPr/>
          <p:nvPr/>
        </p:nvCxnSpPr>
        <p:spPr>
          <a:xfrm>
            <a:off x="4917208" y="2800425"/>
            <a:ext cx="0" cy="639913"/>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5042536" y="2975449"/>
            <a:ext cx="1096994" cy="274249"/>
          </a:xfrm>
          <a:prstGeom prst="rect">
            <a:avLst/>
          </a:prstGeom>
          <a:noFill/>
          <a:ln>
            <a:noFill/>
          </a:ln>
        </p:spPr>
        <p:txBody>
          <a:bodyPr wrap="none" lIns="0" tIns="0" rIns="0" bIns="0" rtlCol="0" anchor="ctr">
            <a:noAutofit/>
          </a:bodyPr>
          <a:lstStyle/>
          <a:p>
            <a:pPr>
              <a:lnSpc>
                <a:spcPts val="1440"/>
              </a:lnSpc>
              <a:spcBef>
                <a:spcPts val="600"/>
              </a:spcBef>
            </a:pPr>
            <a:r>
              <a:rPr lang="en-US" sz="1600" i="1" dirty="0">
                <a:solidFill>
                  <a:schemeClr val="bg1"/>
                </a:solidFill>
                <a:latin typeface="Calibri" panose="020F0502020204030204" pitchFamily="34" charset="0"/>
              </a:rPr>
              <a:t>If ≤ 5% blasts</a:t>
            </a:r>
          </a:p>
        </p:txBody>
      </p:sp>
      <p:cxnSp>
        <p:nvCxnSpPr>
          <p:cNvPr id="52" name="Straight Arrow Connector 51"/>
          <p:cNvCxnSpPr>
            <a:cxnSpLocks/>
          </p:cNvCxnSpPr>
          <p:nvPr/>
        </p:nvCxnSpPr>
        <p:spPr>
          <a:xfrm>
            <a:off x="4917209" y="4051127"/>
            <a:ext cx="0" cy="668861"/>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5053470" y="4202725"/>
            <a:ext cx="1096994" cy="365665"/>
          </a:xfrm>
          <a:prstGeom prst="rect">
            <a:avLst/>
          </a:prstGeom>
          <a:noFill/>
          <a:ln>
            <a:noFill/>
          </a:ln>
        </p:spPr>
        <p:txBody>
          <a:bodyPr wrap="none" lIns="0" tIns="0" rIns="0" bIns="0" rtlCol="0" anchor="ctr">
            <a:noAutofit/>
          </a:bodyPr>
          <a:lstStyle/>
          <a:p>
            <a:pPr>
              <a:lnSpc>
                <a:spcPts val="1440"/>
              </a:lnSpc>
              <a:spcBef>
                <a:spcPts val="600"/>
              </a:spcBef>
            </a:pPr>
            <a:r>
              <a:rPr lang="en-US" sz="1600" i="1" dirty="0">
                <a:solidFill>
                  <a:schemeClr val="bg1"/>
                </a:solidFill>
                <a:latin typeface="Calibri" panose="020F0502020204030204" pitchFamily="34" charset="0"/>
              </a:rPr>
              <a:t>If ≤ 5% blasts</a:t>
            </a:r>
          </a:p>
        </p:txBody>
      </p:sp>
      <p:cxnSp>
        <p:nvCxnSpPr>
          <p:cNvPr id="54" name="Straight Arrow Connector 53"/>
          <p:cNvCxnSpPr/>
          <p:nvPr/>
        </p:nvCxnSpPr>
        <p:spPr>
          <a:xfrm>
            <a:off x="4917208" y="5524409"/>
            <a:ext cx="0" cy="321452"/>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cxnSpLocks/>
          </p:cNvCxnSpPr>
          <p:nvPr/>
        </p:nvCxnSpPr>
        <p:spPr>
          <a:xfrm flipH="1">
            <a:off x="7437876" y="2031158"/>
            <a:ext cx="379109" cy="225242"/>
          </a:xfrm>
          <a:prstGeom prst="line">
            <a:avLst/>
          </a:prstGeom>
          <a:ln w="28575">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cxnSpLocks/>
          </p:cNvCxnSpPr>
          <p:nvPr/>
        </p:nvCxnSpPr>
        <p:spPr>
          <a:xfrm>
            <a:off x="9399105" y="2037770"/>
            <a:ext cx="405968" cy="212996"/>
          </a:xfrm>
          <a:prstGeom prst="line">
            <a:avLst/>
          </a:prstGeom>
          <a:ln w="28575">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cxnSpLocks/>
          </p:cNvCxnSpPr>
          <p:nvPr/>
        </p:nvCxnSpPr>
        <p:spPr>
          <a:xfrm>
            <a:off x="7430489" y="4488147"/>
            <a:ext cx="0" cy="1868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 Box 15">
            <a:extLst>
              <a:ext uri="{FF2B5EF4-FFF2-40B4-BE49-F238E27FC236}">
                <a16:creationId xmlns:a16="http://schemas.microsoft.com/office/drawing/2014/main" id="{43DE1BDD-6501-40EC-9DFA-18FF546A98F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cs typeface="+mn-cs"/>
              </a:rPr>
              <a:t>Kantarjian. NEJM. 2017;376:836.</a:t>
            </a:r>
          </a:p>
        </p:txBody>
      </p:sp>
      <p:grpSp>
        <p:nvGrpSpPr>
          <p:cNvPr id="28" name="Group 27">
            <a:extLst>
              <a:ext uri="{FF2B5EF4-FFF2-40B4-BE49-F238E27FC236}">
                <a16:creationId xmlns:a16="http://schemas.microsoft.com/office/drawing/2014/main" id="{9382DAB9-374E-4722-9ADC-5AC36BF1987A}"/>
              </a:ext>
            </a:extLst>
          </p:cNvPr>
          <p:cNvGrpSpPr>
            <a:grpSpLocks/>
          </p:cNvGrpSpPr>
          <p:nvPr/>
        </p:nvGrpSpPr>
        <p:grpSpPr bwMode="auto">
          <a:xfrm>
            <a:off x="9389569" y="6216652"/>
            <a:ext cx="2488502" cy="447822"/>
            <a:chOff x="9527309" y="3551529"/>
            <a:chExt cx="2488502" cy="448324"/>
          </a:xfrm>
        </p:grpSpPr>
        <p:pic>
          <p:nvPicPr>
            <p:cNvPr id="29" name="Picture 28">
              <a:extLst>
                <a:ext uri="{FF2B5EF4-FFF2-40B4-BE49-F238E27FC236}">
                  <a16:creationId xmlns:a16="http://schemas.microsoft.com/office/drawing/2014/main" id="{3C2465FB-D462-4F71-92E4-A059A53343E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0" name="Rectangle 8">
              <a:extLst>
                <a:ext uri="{FF2B5EF4-FFF2-40B4-BE49-F238E27FC236}">
                  <a16:creationId xmlns:a16="http://schemas.microsoft.com/office/drawing/2014/main" id="{DE1689B7-7204-4AF0-B075-6AB392EF50B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1604271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TOWER: Hematologic Response in Induction</a:t>
            </a:r>
          </a:p>
        </p:txBody>
      </p:sp>
      <p:cxnSp>
        <p:nvCxnSpPr>
          <p:cNvPr id="80" name="Straight Connector 79"/>
          <p:cNvCxnSpPr>
            <a:cxnSpLocks/>
          </p:cNvCxnSpPr>
          <p:nvPr/>
        </p:nvCxnSpPr>
        <p:spPr bwMode="auto">
          <a:xfrm>
            <a:off x="2709299" y="2564628"/>
            <a:ext cx="0" cy="388263"/>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p:cNvCxnSpPr>
            <a:cxnSpLocks/>
          </p:cNvCxnSpPr>
          <p:nvPr/>
        </p:nvCxnSpPr>
        <p:spPr bwMode="auto">
          <a:xfrm>
            <a:off x="4557855" y="3125248"/>
            <a:ext cx="0" cy="388263"/>
          </a:xfrm>
          <a:prstGeom prst="line">
            <a:avLst/>
          </a:prstGeom>
          <a:noFill/>
          <a:ln w="28575" cap="flat" cmpd="sng" algn="ctr">
            <a:solidFill>
              <a:schemeClr val="bg1"/>
            </a:solidFill>
            <a:prstDash val="solid"/>
            <a:round/>
            <a:headEnd type="none" w="med" len="med"/>
            <a:tailEnd type="none" w="med" len="med"/>
          </a:ln>
          <a:effectLst/>
        </p:spPr>
      </p:cxnSp>
      <p:sp>
        <p:nvSpPr>
          <p:cNvPr id="87" name="Rectangle 86"/>
          <p:cNvSpPr/>
          <p:nvPr/>
        </p:nvSpPr>
        <p:spPr bwMode="auto">
          <a:xfrm>
            <a:off x="7893578" y="5071000"/>
            <a:ext cx="704085" cy="203127"/>
          </a:xfrm>
          <a:prstGeom prst="rect">
            <a:avLst/>
          </a:prstGeom>
          <a:solidFill>
            <a:schemeClr val="accent1"/>
          </a:solidFill>
          <a:ln>
            <a:solidFill>
              <a:schemeClr val="bg2">
                <a:lumMod val="10000"/>
              </a:schemeClr>
            </a:solidFill>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1">
                  <a:lumMod val="65000"/>
                  <a:lumOff val="35000"/>
                </a:schemeClr>
              </a:solidFill>
            </a:endParaRPr>
          </a:p>
        </p:txBody>
      </p:sp>
      <p:sp>
        <p:nvSpPr>
          <p:cNvPr id="88" name="Rectangle 87"/>
          <p:cNvSpPr/>
          <p:nvPr/>
        </p:nvSpPr>
        <p:spPr bwMode="auto">
          <a:xfrm>
            <a:off x="8599654" y="5014509"/>
            <a:ext cx="704088" cy="252637"/>
          </a:xfrm>
          <a:prstGeom prst="rect">
            <a:avLst/>
          </a:prstGeom>
          <a:solidFill>
            <a:schemeClr val="accent3"/>
          </a:solidFill>
          <a:ln>
            <a:solidFill>
              <a:schemeClr val="bg2">
                <a:lumMod val="10000"/>
              </a:schemeClr>
            </a:solidFill>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sp>
        <p:nvSpPr>
          <p:cNvPr id="89" name="Rectangle 88"/>
          <p:cNvSpPr/>
          <p:nvPr/>
        </p:nvSpPr>
        <p:spPr bwMode="auto">
          <a:xfrm>
            <a:off x="6744707" y="5020042"/>
            <a:ext cx="704088" cy="252637"/>
          </a:xfrm>
          <a:prstGeom prst="rect">
            <a:avLst/>
          </a:prstGeom>
          <a:solidFill>
            <a:schemeClr val="accent3"/>
          </a:solidFill>
          <a:ln>
            <a:solidFill>
              <a:schemeClr val="bg2">
                <a:lumMod val="10000"/>
              </a:schemeClr>
            </a:solidFill>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cxnSp>
        <p:nvCxnSpPr>
          <p:cNvPr id="91" name="Straight Connector 90"/>
          <p:cNvCxnSpPr>
            <a:cxnSpLocks/>
          </p:cNvCxnSpPr>
          <p:nvPr/>
        </p:nvCxnSpPr>
        <p:spPr bwMode="auto">
          <a:xfrm>
            <a:off x="6407267" y="4580075"/>
            <a:ext cx="0" cy="258235"/>
          </a:xfrm>
          <a:prstGeom prst="line">
            <a:avLst/>
          </a:prstGeom>
          <a:noFill/>
          <a:ln w="28575" cap="flat" cmpd="sng" algn="ctr">
            <a:solidFill>
              <a:schemeClr val="bg1"/>
            </a:solidFill>
            <a:prstDash val="solid"/>
            <a:round/>
            <a:headEnd type="none" w="med" len="med"/>
            <a:tailEnd type="none" w="med" len="med"/>
          </a:ln>
          <a:effectLst/>
        </p:spPr>
      </p:cxnSp>
      <p:sp>
        <p:nvSpPr>
          <p:cNvPr id="92" name="Rectangle 91"/>
          <p:cNvSpPr/>
          <p:nvPr/>
        </p:nvSpPr>
        <p:spPr bwMode="auto">
          <a:xfrm>
            <a:off x="6038632" y="4787258"/>
            <a:ext cx="704088" cy="476629"/>
          </a:xfrm>
          <a:prstGeom prst="rect">
            <a:avLst/>
          </a:prstGeom>
          <a:solidFill>
            <a:schemeClr val="accent1"/>
          </a:solidFill>
          <a:ln>
            <a:solidFill>
              <a:schemeClr val="bg2">
                <a:lumMod val="10000"/>
              </a:schemeClr>
            </a:solidFill>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cxnSp>
        <p:nvCxnSpPr>
          <p:cNvPr id="93" name="Straight Connector 92"/>
          <p:cNvCxnSpPr>
            <a:cxnSpLocks/>
            <a:endCxn id="135" idx="0"/>
          </p:cNvCxnSpPr>
          <p:nvPr/>
        </p:nvCxnSpPr>
        <p:spPr bwMode="auto">
          <a:xfrm>
            <a:off x="3408584" y="3502223"/>
            <a:ext cx="0" cy="440622"/>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p:cNvCxnSpPr>
            <a:cxnSpLocks/>
            <a:endCxn id="97" idx="0"/>
          </p:cNvCxnSpPr>
          <p:nvPr/>
        </p:nvCxnSpPr>
        <p:spPr bwMode="auto">
          <a:xfrm>
            <a:off x="5257766" y="4031181"/>
            <a:ext cx="0" cy="388263"/>
          </a:xfrm>
          <a:prstGeom prst="line">
            <a:avLst/>
          </a:prstGeom>
          <a:noFill/>
          <a:ln w="28575" cap="flat" cmpd="sng" algn="ctr">
            <a:solidFill>
              <a:schemeClr val="bg1"/>
            </a:solidFill>
            <a:prstDash val="solid"/>
            <a:round/>
            <a:headEnd type="none" w="med" len="med"/>
            <a:tailEnd type="none" w="med" len="med"/>
          </a:ln>
          <a:effectLst/>
        </p:spPr>
      </p:cxnSp>
      <p:sp>
        <p:nvSpPr>
          <p:cNvPr id="96" name="Rectangle 95"/>
          <p:cNvSpPr/>
          <p:nvPr/>
        </p:nvSpPr>
        <p:spPr bwMode="auto">
          <a:xfrm>
            <a:off x="4204043" y="3458606"/>
            <a:ext cx="701680" cy="1805281"/>
          </a:xfrm>
          <a:prstGeom prst="rect">
            <a:avLst/>
          </a:prstGeom>
          <a:solidFill>
            <a:schemeClr val="accent1"/>
          </a:solidFill>
          <a:ln>
            <a:solidFill>
              <a:schemeClr val="bg2">
                <a:lumMod val="10000"/>
              </a:schemeClr>
            </a:solidFill>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sp>
        <p:nvSpPr>
          <p:cNvPr id="97" name="Rectangle 96"/>
          <p:cNvSpPr/>
          <p:nvPr/>
        </p:nvSpPr>
        <p:spPr bwMode="auto">
          <a:xfrm>
            <a:off x="4905722" y="4419444"/>
            <a:ext cx="704088" cy="848840"/>
          </a:xfrm>
          <a:prstGeom prst="rect">
            <a:avLst/>
          </a:prstGeom>
          <a:solidFill>
            <a:schemeClr val="accent3"/>
          </a:solidFill>
          <a:ln>
            <a:solidFill>
              <a:schemeClr val="bg2">
                <a:lumMod val="10000"/>
              </a:schemeClr>
            </a:solidFill>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sp>
        <p:nvSpPr>
          <p:cNvPr id="135" name="Rectangle 134"/>
          <p:cNvSpPr/>
          <p:nvPr/>
        </p:nvSpPr>
        <p:spPr bwMode="auto">
          <a:xfrm>
            <a:off x="3056540" y="3942845"/>
            <a:ext cx="704088" cy="1335678"/>
          </a:xfrm>
          <a:prstGeom prst="rect">
            <a:avLst/>
          </a:prstGeom>
          <a:solidFill>
            <a:schemeClr val="accent3"/>
          </a:solidFill>
          <a:ln>
            <a:solidFill>
              <a:schemeClr val="bg2">
                <a:lumMod val="10000"/>
              </a:schemeClr>
            </a:solidFill>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sp>
        <p:nvSpPr>
          <p:cNvPr id="167" name="Rectangle 166"/>
          <p:cNvSpPr/>
          <p:nvPr/>
        </p:nvSpPr>
        <p:spPr bwMode="auto">
          <a:xfrm>
            <a:off x="2354860" y="2892445"/>
            <a:ext cx="699632" cy="2381682"/>
          </a:xfrm>
          <a:prstGeom prst="rect">
            <a:avLst/>
          </a:prstGeom>
          <a:solidFill>
            <a:schemeClr val="accent1"/>
          </a:solidFill>
          <a:ln>
            <a:solidFill>
              <a:schemeClr val="bg2">
                <a:lumMod val="10000"/>
              </a:schemeClr>
            </a:solidFill>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cxnSp>
        <p:nvCxnSpPr>
          <p:cNvPr id="168" name="Straight Connector 167"/>
          <p:cNvCxnSpPr/>
          <p:nvPr/>
        </p:nvCxnSpPr>
        <p:spPr bwMode="auto">
          <a:xfrm>
            <a:off x="2652149" y="2561931"/>
            <a:ext cx="114300" cy="0"/>
          </a:xfrm>
          <a:prstGeom prst="line">
            <a:avLst/>
          </a:prstGeom>
          <a:noFill/>
          <a:ln w="28575" cap="flat" cmpd="sng" algn="ctr">
            <a:solidFill>
              <a:schemeClr val="bg1"/>
            </a:solidFill>
            <a:prstDash val="solid"/>
            <a:round/>
            <a:headEnd type="none" w="med" len="med"/>
            <a:tailEnd type="none" w="med" len="med"/>
          </a:ln>
          <a:effectLst/>
        </p:spPr>
      </p:cxnSp>
      <p:sp>
        <p:nvSpPr>
          <p:cNvPr id="169" name="Freeform: Shape 168"/>
          <p:cNvSpPr/>
          <p:nvPr/>
        </p:nvSpPr>
        <p:spPr bwMode="auto">
          <a:xfrm>
            <a:off x="2113473" y="1985784"/>
            <a:ext cx="7565750" cy="3286664"/>
          </a:xfrm>
          <a:custGeom>
            <a:avLst/>
            <a:gdLst>
              <a:gd name="connsiteX0" fmla="*/ 0 w 9247517"/>
              <a:gd name="connsiteY0" fmla="*/ 0 h 3286664"/>
              <a:gd name="connsiteX1" fmla="*/ 0 w 9247517"/>
              <a:gd name="connsiteY1" fmla="*/ 3286664 h 3286664"/>
              <a:gd name="connsiteX2" fmla="*/ 9247517 w 9247517"/>
              <a:gd name="connsiteY2" fmla="*/ 3286664 h 3286664"/>
            </a:gdLst>
            <a:ahLst/>
            <a:cxnLst>
              <a:cxn ang="0">
                <a:pos x="connsiteX0" y="connsiteY0"/>
              </a:cxn>
              <a:cxn ang="0">
                <a:pos x="connsiteX1" y="connsiteY1"/>
              </a:cxn>
              <a:cxn ang="0">
                <a:pos x="connsiteX2" y="connsiteY2"/>
              </a:cxn>
            </a:cxnLst>
            <a:rect l="l" t="t" r="r" b="b"/>
            <a:pathLst>
              <a:path w="9247517" h="3286664">
                <a:moveTo>
                  <a:pt x="0" y="0"/>
                </a:moveTo>
                <a:lnTo>
                  <a:pt x="0" y="3286664"/>
                </a:lnTo>
                <a:lnTo>
                  <a:pt x="9247517" y="3286664"/>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solidFill>
                <a:schemeClr val="bg1"/>
              </a:solidFill>
            </a:endParaRPr>
          </a:p>
        </p:txBody>
      </p:sp>
      <p:cxnSp>
        <p:nvCxnSpPr>
          <p:cNvPr id="170" name="Straight Connector 169"/>
          <p:cNvCxnSpPr/>
          <p:nvPr/>
        </p:nvCxnSpPr>
        <p:spPr bwMode="auto">
          <a:xfrm>
            <a:off x="2046311" y="1999171"/>
            <a:ext cx="64008" cy="0"/>
          </a:xfrm>
          <a:prstGeom prst="line">
            <a:avLst/>
          </a:prstGeom>
          <a:noFill/>
          <a:ln w="28575" cap="flat" cmpd="sng" algn="ctr">
            <a:solidFill>
              <a:schemeClr val="bg1"/>
            </a:solidFill>
            <a:prstDash val="solid"/>
            <a:round/>
            <a:headEnd type="none" w="med" len="med"/>
            <a:tailEnd type="none" w="med" len="med"/>
          </a:ln>
          <a:effectLst/>
        </p:spPr>
      </p:cxnSp>
      <p:sp>
        <p:nvSpPr>
          <p:cNvPr id="171" name="TextBox 170"/>
          <p:cNvSpPr txBox="1"/>
          <p:nvPr/>
        </p:nvSpPr>
        <p:spPr>
          <a:xfrm>
            <a:off x="1600383" y="1814505"/>
            <a:ext cx="444352" cy="400110"/>
          </a:xfrm>
          <a:prstGeom prst="rect">
            <a:avLst/>
          </a:prstGeom>
          <a:noFill/>
        </p:spPr>
        <p:txBody>
          <a:bodyPr wrap="none" rtlCol="0">
            <a:spAutoFit/>
          </a:bodyPr>
          <a:lstStyle/>
          <a:p>
            <a:pPr algn="r">
              <a:buNone/>
            </a:pPr>
            <a:r>
              <a:rPr lang="en-US" sz="2000" b="0" dirty="0">
                <a:solidFill>
                  <a:schemeClr val="bg1"/>
                </a:solidFill>
                <a:latin typeface="Calibri" panose="020F0502020204030204" pitchFamily="34" charset="0"/>
              </a:rPr>
              <a:t>60</a:t>
            </a:r>
          </a:p>
        </p:txBody>
      </p:sp>
      <p:cxnSp>
        <p:nvCxnSpPr>
          <p:cNvPr id="172" name="Straight Connector 171"/>
          <p:cNvCxnSpPr/>
          <p:nvPr/>
        </p:nvCxnSpPr>
        <p:spPr bwMode="auto">
          <a:xfrm>
            <a:off x="2040425" y="2564628"/>
            <a:ext cx="64008" cy="0"/>
          </a:xfrm>
          <a:prstGeom prst="line">
            <a:avLst/>
          </a:prstGeom>
          <a:noFill/>
          <a:ln w="28575" cap="flat" cmpd="sng" algn="ctr">
            <a:solidFill>
              <a:schemeClr val="bg1"/>
            </a:solidFill>
            <a:prstDash val="solid"/>
            <a:round/>
            <a:headEnd type="none" w="med" len="med"/>
            <a:tailEnd type="none" w="med" len="med"/>
          </a:ln>
          <a:effectLst/>
        </p:spPr>
      </p:cxnSp>
      <p:sp>
        <p:nvSpPr>
          <p:cNvPr id="173" name="TextBox 172"/>
          <p:cNvSpPr txBox="1"/>
          <p:nvPr/>
        </p:nvSpPr>
        <p:spPr>
          <a:xfrm>
            <a:off x="1594497" y="2379962"/>
            <a:ext cx="444352" cy="400110"/>
          </a:xfrm>
          <a:prstGeom prst="rect">
            <a:avLst/>
          </a:prstGeom>
          <a:noFill/>
        </p:spPr>
        <p:txBody>
          <a:bodyPr wrap="none" rtlCol="0">
            <a:spAutoFit/>
          </a:bodyPr>
          <a:lstStyle/>
          <a:p>
            <a:pPr algn="r">
              <a:buNone/>
            </a:pPr>
            <a:r>
              <a:rPr lang="en-US" sz="2000" b="0" dirty="0">
                <a:solidFill>
                  <a:schemeClr val="bg1"/>
                </a:solidFill>
                <a:latin typeface="Calibri" panose="020F0502020204030204" pitchFamily="34" charset="0"/>
              </a:rPr>
              <a:t>50</a:t>
            </a:r>
          </a:p>
        </p:txBody>
      </p:sp>
      <p:cxnSp>
        <p:nvCxnSpPr>
          <p:cNvPr id="174" name="Straight Connector 173"/>
          <p:cNvCxnSpPr/>
          <p:nvPr/>
        </p:nvCxnSpPr>
        <p:spPr bwMode="auto">
          <a:xfrm>
            <a:off x="2047887" y="3104162"/>
            <a:ext cx="64008" cy="0"/>
          </a:xfrm>
          <a:prstGeom prst="line">
            <a:avLst/>
          </a:prstGeom>
          <a:noFill/>
          <a:ln w="28575" cap="flat" cmpd="sng" algn="ctr">
            <a:solidFill>
              <a:schemeClr val="bg1"/>
            </a:solidFill>
            <a:prstDash val="solid"/>
            <a:round/>
            <a:headEnd type="none" w="med" len="med"/>
            <a:tailEnd type="none" w="med" len="med"/>
          </a:ln>
          <a:effectLst/>
        </p:spPr>
      </p:cxnSp>
      <p:sp>
        <p:nvSpPr>
          <p:cNvPr id="175" name="TextBox 174"/>
          <p:cNvSpPr txBox="1"/>
          <p:nvPr/>
        </p:nvSpPr>
        <p:spPr>
          <a:xfrm>
            <a:off x="1601959" y="2919496"/>
            <a:ext cx="444352" cy="400110"/>
          </a:xfrm>
          <a:prstGeom prst="rect">
            <a:avLst/>
          </a:prstGeom>
          <a:noFill/>
        </p:spPr>
        <p:txBody>
          <a:bodyPr wrap="none" rtlCol="0">
            <a:spAutoFit/>
          </a:bodyPr>
          <a:lstStyle/>
          <a:p>
            <a:pPr algn="r">
              <a:buNone/>
            </a:pPr>
            <a:r>
              <a:rPr lang="en-US" sz="2000" b="0" dirty="0">
                <a:solidFill>
                  <a:schemeClr val="bg1"/>
                </a:solidFill>
                <a:latin typeface="Calibri" panose="020F0502020204030204" pitchFamily="34" charset="0"/>
              </a:rPr>
              <a:t>40</a:t>
            </a:r>
          </a:p>
        </p:txBody>
      </p:sp>
      <p:cxnSp>
        <p:nvCxnSpPr>
          <p:cNvPr id="176" name="Straight Connector 175"/>
          <p:cNvCxnSpPr/>
          <p:nvPr/>
        </p:nvCxnSpPr>
        <p:spPr bwMode="auto">
          <a:xfrm>
            <a:off x="2040372" y="3643273"/>
            <a:ext cx="64008" cy="0"/>
          </a:xfrm>
          <a:prstGeom prst="line">
            <a:avLst/>
          </a:prstGeom>
          <a:noFill/>
          <a:ln w="28575" cap="flat" cmpd="sng" algn="ctr">
            <a:solidFill>
              <a:schemeClr val="bg1"/>
            </a:solidFill>
            <a:prstDash val="solid"/>
            <a:round/>
            <a:headEnd type="none" w="med" len="med"/>
            <a:tailEnd type="none" w="med" len="med"/>
          </a:ln>
          <a:effectLst/>
        </p:spPr>
      </p:cxnSp>
      <p:sp>
        <p:nvSpPr>
          <p:cNvPr id="177" name="TextBox 176"/>
          <p:cNvSpPr txBox="1"/>
          <p:nvPr/>
        </p:nvSpPr>
        <p:spPr>
          <a:xfrm>
            <a:off x="1594444" y="3458607"/>
            <a:ext cx="444352" cy="400110"/>
          </a:xfrm>
          <a:prstGeom prst="rect">
            <a:avLst/>
          </a:prstGeom>
          <a:noFill/>
        </p:spPr>
        <p:txBody>
          <a:bodyPr wrap="none" rtlCol="0">
            <a:spAutoFit/>
          </a:bodyPr>
          <a:lstStyle/>
          <a:p>
            <a:pPr algn="r">
              <a:buNone/>
            </a:pPr>
            <a:r>
              <a:rPr lang="en-US" sz="2000" b="0" dirty="0">
                <a:solidFill>
                  <a:schemeClr val="bg1"/>
                </a:solidFill>
                <a:latin typeface="Calibri" panose="020F0502020204030204" pitchFamily="34" charset="0"/>
              </a:rPr>
              <a:t>30</a:t>
            </a:r>
          </a:p>
        </p:txBody>
      </p:sp>
      <p:cxnSp>
        <p:nvCxnSpPr>
          <p:cNvPr id="178" name="Straight Connector 177"/>
          <p:cNvCxnSpPr/>
          <p:nvPr/>
        </p:nvCxnSpPr>
        <p:spPr bwMode="auto">
          <a:xfrm>
            <a:off x="2034801" y="4179973"/>
            <a:ext cx="64008" cy="0"/>
          </a:xfrm>
          <a:prstGeom prst="line">
            <a:avLst/>
          </a:prstGeom>
          <a:noFill/>
          <a:ln w="28575" cap="flat" cmpd="sng" algn="ctr">
            <a:solidFill>
              <a:schemeClr val="bg1"/>
            </a:solidFill>
            <a:prstDash val="solid"/>
            <a:round/>
            <a:headEnd type="none" w="med" len="med"/>
            <a:tailEnd type="none" w="med" len="med"/>
          </a:ln>
          <a:effectLst/>
        </p:spPr>
      </p:cxnSp>
      <p:sp>
        <p:nvSpPr>
          <p:cNvPr id="179" name="TextBox 178"/>
          <p:cNvSpPr txBox="1"/>
          <p:nvPr/>
        </p:nvSpPr>
        <p:spPr>
          <a:xfrm>
            <a:off x="1588873" y="3995307"/>
            <a:ext cx="444352" cy="400110"/>
          </a:xfrm>
          <a:prstGeom prst="rect">
            <a:avLst/>
          </a:prstGeom>
          <a:noFill/>
        </p:spPr>
        <p:txBody>
          <a:bodyPr wrap="none" rtlCol="0">
            <a:spAutoFit/>
          </a:bodyPr>
          <a:lstStyle/>
          <a:p>
            <a:pPr algn="r">
              <a:buNone/>
            </a:pPr>
            <a:r>
              <a:rPr lang="en-US" sz="2000" b="0" dirty="0">
                <a:solidFill>
                  <a:schemeClr val="bg1"/>
                </a:solidFill>
                <a:latin typeface="Calibri" panose="020F0502020204030204" pitchFamily="34" charset="0"/>
              </a:rPr>
              <a:t>20</a:t>
            </a:r>
          </a:p>
        </p:txBody>
      </p:sp>
      <p:cxnSp>
        <p:nvCxnSpPr>
          <p:cNvPr id="180" name="Straight Connector 179"/>
          <p:cNvCxnSpPr/>
          <p:nvPr/>
        </p:nvCxnSpPr>
        <p:spPr bwMode="auto">
          <a:xfrm>
            <a:off x="2031962" y="4722805"/>
            <a:ext cx="64008" cy="0"/>
          </a:xfrm>
          <a:prstGeom prst="line">
            <a:avLst/>
          </a:prstGeom>
          <a:noFill/>
          <a:ln w="28575" cap="flat" cmpd="sng" algn="ctr">
            <a:solidFill>
              <a:schemeClr val="bg1"/>
            </a:solidFill>
            <a:prstDash val="solid"/>
            <a:round/>
            <a:headEnd type="none" w="med" len="med"/>
            <a:tailEnd type="none" w="med" len="med"/>
          </a:ln>
          <a:effectLst/>
        </p:spPr>
      </p:cxnSp>
      <p:sp>
        <p:nvSpPr>
          <p:cNvPr id="181" name="TextBox 180"/>
          <p:cNvSpPr txBox="1"/>
          <p:nvPr/>
        </p:nvSpPr>
        <p:spPr>
          <a:xfrm>
            <a:off x="1586034" y="4538139"/>
            <a:ext cx="444352" cy="400110"/>
          </a:xfrm>
          <a:prstGeom prst="rect">
            <a:avLst/>
          </a:prstGeom>
          <a:noFill/>
        </p:spPr>
        <p:txBody>
          <a:bodyPr wrap="none" rtlCol="0">
            <a:spAutoFit/>
          </a:bodyPr>
          <a:lstStyle/>
          <a:p>
            <a:pPr algn="r">
              <a:buNone/>
            </a:pPr>
            <a:r>
              <a:rPr lang="en-US" sz="2000" b="0" dirty="0">
                <a:solidFill>
                  <a:schemeClr val="bg1"/>
                </a:solidFill>
                <a:latin typeface="Calibri" panose="020F0502020204030204" pitchFamily="34" charset="0"/>
              </a:rPr>
              <a:t>10</a:t>
            </a:r>
          </a:p>
        </p:txBody>
      </p:sp>
      <p:cxnSp>
        <p:nvCxnSpPr>
          <p:cNvPr id="182" name="Straight Connector 181"/>
          <p:cNvCxnSpPr/>
          <p:nvPr/>
        </p:nvCxnSpPr>
        <p:spPr bwMode="auto">
          <a:xfrm>
            <a:off x="2040372" y="5274127"/>
            <a:ext cx="64008" cy="0"/>
          </a:xfrm>
          <a:prstGeom prst="line">
            <a:avLst/>
          </a:prstGeom>
          <a:noFill/>
          <a:ln w="28575" cap="flat" cmpd="sng" algn="ctr">
            <a:solidFill>
              <a:schemeClr val="bg1"/>
            </a:solidFill>
            <a:prstDash val="solid"/>
            <a:round/>
            <a:headEnd type="none" w="med" len="med"/>
            <a:tailEnd type="none" w="med" len="med"/>
          </a:ln>
          <a:effectLst/>
        </p:spPr>
      </p:cxnSp>
      <p:sp>
        <p:nvSpPr>
          <p:cNvPr id="183" name="TextBox 182"/>
          <p:cNvSpPr txBox="1"/>
          <p:nvPr/>
        </p:nvSpPr>
        <p:spPr>
          <a:xfrm>
            <a:off x="1724287" y="5089461"/>
            <a:ext cx="314509" cy="400110"/>
          </a:xfrm>
          <a:prstGeom prst="rect">
            <a:avLst/>
          </a:prstGeom>
          <a:noFill/>
        </p:spPr>
        <p:txBody>
          <a:bodyPr wrap="none" rtlCol="0">
            <a:spAutoFit/>
          </a:bodyPr>
          <a:lstStyle/>
          <a:p>
            <a:pPr algn="r">
              <a:buNone/>
            </a:pPr>
            <a:r>
              <a:rPr lang="en-US" sz="2000" b="0" dirty="0">
                <a:solidFill>
                  <a:schemeClr val="bg1"/>
                </a:solidFill>
                <a:latin typeface="Calibri" panose="020F0502020204030204" pitchFamily="34" charset="0"/>
              </a:rPr>
              <a:t>0</a:t>
            </a:r>
          </a:p>
        </p:txBody>
      </p:sp>
      <p:cxnSp>
        <p:nvCxnSpPr>
          <p:cNvPr id="184" name="Straight Connector 183"/>
          <p:cNvCxnSpPr>
            <a:cxnSpLocks/>
          </p:cNvCxnSpPr>
          <p:nvPr/>
        </p:nvCxnSpPr>
        <p:spPr bwMode="auto">
          <a:xfrm rot="5400000">
            <a:off x="2082371" y="5304452"/>
            <a:ext cx="64008" cy="0"/>
          </a:xfrm>
          <a:prstGeom prst="line">
            <a:avLst/>
          </a:prstGeom>
          <a:noFill/>
          <a:ln w="28575" cap="flat" cmpd="sng" algn="ctr">
            <a:solidFill>
              <a:schemeClr val="bg1"/>
            </a:solidFill>
            <a:prstDash val="solid"/>
            <a:round/>
            <a:headEnd type="none" w="med" len="med"/>
            <a:tailEnd type="none" w="med" len="med"/>
          </a:ln>
          <a:effectLst/>
        </p:spPr>
      </p:cxnSp>
      <p:sp>
        <p:nvSpPr>
          <p:cNvPr id="185" name="TextBox 184"/>
          <p:cNvSpPr txBox="1"/>
          <p:nvPr/>
        </p:nvSpPr>
        <p:spPr>
          <a:xfrm>
            <a:off x="2095560" y="5283907"/>
            <a:ext cx="1828385" cy="646331"/>
          </a:xfrm>
          <a:prstGeom prst="rect">
            <a:avLst/>
          </a:prstGeom>
          <a:noFill/>
        </p:spPr>
        <p:txBody>
          <a:bodyPr wrap="none" rtlCol="0">
            <a:spAutoFit/>
          </a:bodyPr>
          <a:lstStyle/>
          <a:p>
            <a:pPr algn="ctr">
              <a:buNone/>
            </a:pPr>
            <a:r>
              <a:rPr lang="en-US" b="1" dirty="0">
                <a:solidFill>
                  <a:schemeClr val="bg1"/>
                </a:solidFill>
                <a:latin typeface="Calibri" panose="020F0502020204030204" pitchFamily="34" charset="0"/>
              </a:rPr>
              <a:t>Overall Response</a:t>
            </a:r>
          </a:p>
          <a:p>
            <a:pPr algn="ctr">
              <a:buNone/>
            </a:pPr>
            <a:r>
              <a:rPr lang="en-US" b="1" dirty="0">
                <a:solidFill>
                  <a:schemeClr val="bg1"/>
                </a:solidFill>
                <a:latin typeface="Calibri" panose="020F0502020204030204" pitchFamily="34" charset="0"/>
              </a:rPr>
              <a:t>(CR/CRh/CRi)</a:t>
            </a:r>
          </a:p>
        </p:txBody>
      </p:sp>
      <p:cxnSp>
        <p:nvCxnSpPr>
          <p:cNvPr id="186" name="Straight Connector 185"/>
          <p:cNvCxnSpPr>
            <a:cxnSpLocks/>
          </p:cNvCxnSpPr>
          <p:nvPr/>
        </p:nvCxnSpPr>
        <p:spPr bwMode="auto">
          <a:xfrm rot="5400000">
            <a:off x="3939657" y="5304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p:cNvCxnSpPr>
            <a:cxnSpLocks/>
          </p:cNvCxnSpPr>
          <p:nvPr/>
        </p:nvCxnSpPr>
        <p:spPr bwMode="auto">
          <a:xfrm rot="5400000">
            <a:off x="5784124" y="53115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p:cNvCxnSpPr>
            <a:cxnSpLocks/>
          </p:cNvCxnSpPr>
          <p:nvPr/>
        </p:nvCxnSpPr>
        <p:spPr bwMode="auto">
          <a:xfrm rot="5400000">
            <a:off x="7632864" y="5311567"/>
            <a:ext cx="64008" cy="0"/>
          </a:xfrm>
          <a:prstGeom prst="line">
            <a:avLst/>
          </a:prstGeom>
          <a:noFill/>
          <a:ln w="28575" cap="flat" cmpd="sng" algn="ctr">
            <a:solidFill>
              <a:schemeClr val="bg1"/>
            </a:solidFill>
            <a:prstDash val="solid"/>
            <a:round/>
            <a:headEnd type="none" w="med" len="med"/>
            <a:tailEnd type="none" w="med" len="med"/>
          </a:ln>
          <a:effectLst/>
        </p:spPr>
      </p:cxnSp>
      <p:sp>
        <p:nvSpPr>
          <p:cNvPr id="191" name="TextBox 190"/>
          <p:cNvSpPr txBox="1"/>
          <p:nvPr/>
        </p:nvSpPr>
        <p:spPr>
          <a:xfrm>
            <a:off x="4674485" y="5285386"/>
            <a:ext cx="436337" cy="369332"/>
          </a:xfrm>
          <a:prstGeom prst="rect">
            <a:avLst/>
          </a:prstGeom>
          <a:noFill/>
        </p:spPr>
        <p:txBody>
          <a:bodyPr wrap="none" rtlCol="0">
            <a:spAutoFit/>
          </a:bodyPr>
          <a:lstStyle/>
          <a:p>
            <a:pPr algn="ctr">
              <a:buNone/>
            </a:pPr>
            <a:r>
              <a:rPr lang="en-US" b="1" dirty="0">
                <a:solidFill>
                  <a:schemeClr val="bg1"/>
                </a:solidFill>
                <a:latin typeface="Calibri" panose="020F0502020204030204" pitchFamily="34" charset="0"/>
              </a:rPr>
              <a:t>CR</a:t>
            </a:r>
          </a:p>
        </p:txBody>
      </p:sp>
      <p:sp>
        <p:nvSpPr>
          <p:cNvPr id="192" name="TextBox 191"/>
          <p:cNvSpPr txBox="1"/>
          <p:nvPr/>
        </p:nvSpPr>
        <p:spPr>
          <a:xfrm>
            <a:off x="6489305" y="5301818"/>
            <a:ext cx="559769" cy="369332"/>
          </a:xfrm>
          <a:prstGeom prst="rect">
            <a:avLst/>
          </a:prstGeom>
          <a:noFill/>
        </p:spPr>
        <p:txBody>
          <a:bodyPr wrap="none" rtlCol="0">
            <a:spAutoFit/>
          </a:bodyPr>
          <a:lstStyle/>
          <a:p>
            <a:pPr algn="ctr">
              <a:buNone/>
            </a:pPr>
            <a:r>
              <a:rPr lang="en-US" b="1" dirty="0">
                <a:solidFill>
                  <a:schemeClr val="bg1"/>
                </a:solidFill>
                <a:latin typeface="Calibri" panose="020F0502020204030204" pitchFamily="34" charset="0"/>
              </a:rPr>
              <a:t>CRh</a:t>
            </a:r>
          </a:p>
        </p:txBody>
      </p:sp>
      <p:sp>
        <p:nvSpPr>
          <p:cNvPr id="193" name="TextBox 192"/>
          <p:cNvSpPr txBox="1"/>
          <p:nvPr/>
        </p:nvSpPr>
        <p:spPr>
          <a:xfrm>
            <a:off x="8301760" y="5301818"/>
            <a:ext cx="492443" cy="369332"/>
          </a:xfrm>
          <a:prstGeom prst="rect">
            <a:avLst/>
          </a:prstGeom>
          <a:noFill/>
        </p:spPr>
        <p:txBody>
          <a:bodyPr wrap="none" rtlCol="0">
            <a:spAutoFit/>
          </a:bodyPr>
          <a:lstStyle/>
          <a:p>
            <a:pPr algn="ctr">
              <a:buNone/>
            </a:pPr>
            <a:r>
              <a:rPr lang="en-US" b="1" dirty="0">
                <a:solidFill>
                  <a:schemeClr val="bg1"/>
                </a:solidFill>
                <a:latin typeface="Calibri" panose="020F0502020204030204" pitchFamily="34" charset="0"/>
              </a:rPr>
              <a:t>CRi</a:t>
            </a:r>
          </a:p>
        </p:txBody>
      </p:sp>
      <p:sp>
        <p:nvSpPr>
          <p:cNvPr id="195" name="TextBox 194"/>
          <p:cNvSpPr txBox="1"/>
          <p:nvPr/>
        </p:nvSpPr>
        <p:spPr>
          <a:xfrm rot="16200000">
            <a:off x="-476812" y="3275389"/>
            <a:ext cx="3258044" cy="707886"/>
          </a:xfrm>
          <a:prstGeom prst="rect">
            <a:avLst/>
          </a:prstGeom>
          <a:noFill/>
        </p:spPr>
        <p:txBody>
          <a:bodyPr wrap="square" rtlCol="0">
            <a:spAutoFit/>
          </a:bodyPr>
          <a:lstStyle/>
          <a:p>
            <a:pPr algn="ctr">
              <a:buNone/>
            </a:pPr>
            <a:r>
              <a:rPr lang="en-US" sz="2000" b="1" dirty="0">
                <a:solidFill>
                  <a:schemeClr val="bg1"/>
                </a:solidFill>
                <a:latin typeface="Calibri" panose="020F0502020204030204" pitchFamily="34" charset="0"/>
              </a:rPr>
              <a:t>Proportion of Patients</a:t>
            </a:r>
          </a:p>
          <a:p>
            <a:pPr algn="ctr">
              <a:buNone/>
            </a:pPr>
            <a:r>
              <a:rPr lang="en-US" sz="2000" b="1" dirty="0">
                <a:solidFill>
                  <a:schemeClr val="bg1"/>
                </a:solidFill>
                <a:latin typeface="Calibri" panose="020F0502020204030204" pitchFamily="34" charset="0"/>
              </a:rPr>
              <a:t>(With Upper 95% CI)</a:t>
            </a:r>
          </a:p>
        </p:txBody>
      </p:sp>
      <p:sp>
        <p:nvSpPr>
          <p:cNvPr id="196" name="TextBox 195"/>
          <p:cNvSpPr txBox="1"/>
          <p:nvPr/>
        </p:nvSpPr>
        <p:spPr>
          <a:xfrm>
            <a:off x="2416020" y="2919496"/>
            <a:ext cx="583813" cy="369332"/>
          </a:xfrm>
          <a:prstGeom prst="rect">
            <a:avLst/>
          </a:prstGeom>
          <a:noFill/>
        </p:spPr>
        <p:txBody>
          <a:bodyPr wrap="none" rtlCol="0">
            <a:spAutoFit/>
          </a:bodyPr>
          <a:lstStyle/>
          <a:p>
            <a:pPr algn="ctr">
              <a:buNone/>
            </a:pPr>
            <a:r>
              <a:rPr lang="en-US" b="0" dirty="0">
                <a:latin typeface="Calibri" panose="020F0502020204030204" pitchFamily="34" charset="0"/>
              </a:rPr>
              <a:t>44%</a:t>
            </a:r>
          </a:p>
        </p:txBody>
      </p:sp>
      <p:sp>
        <p:nvSpPr>
          <p:cNvPr id="197" name="TextBox 196"/>
          <p:cNvSpPr txBox="1"/>
          <p:nvPr/>
        </p:nvSpPr>
        <p:spPr>
          <a:xfrm>
            <a:off x="3119617" y="3942845"/>
            <a:ext cx="583813" cy="369332"/>
          </a:xfrm>
          <a:prstGeom prst="rect">
            <a:avLst/>
          </a:prstGeom>
          <a:noFill/>
        </p:spPr>
        <p:txBody>
          <a:bodyPr wrap="none" rtlCol="0">
            <a:spAutoFit/>
          </a:bodyPr>
          <a:lstStyle/>
          <a:p>
            <a:pPr algn="ctr">
              <a:buNone/>
            </a:pPr>
            <a:r>
              <a:rPr lang="en-US" b="0" dirty="0">
                <a:latin typeface="Calibri" panose="020F0502020204030204" pitchFamily="34" charset="0"/>
              </a:rPr>
              <a:t>25%</a:t>
            </a:r>
          </a:p>
        </p:txBody>
      </p:sp>
      <p:sp>
        <p:nvSpPr>
          <p:cNvPr id="198" name="TextBox 197"/>
          <p:cNvSpPr txBox="1"/>
          <p:nvPr/>
        </p:nvSpPr>
        <p:spPr>
          <a:xfrm>
            <a:off x="4263932" y="3471722"/>
            <a:ext cx="583813" cy="369332"/>
          </a:xfrm>
          <a:prstGeom prst="rect">
            <a:avLst/>
          </a:prstGeom>
          <a:noFill/>
        </p:spPr>
        <p:txBody>
          <a:bodyPr wrap="none" rtlCol="0">
            <a:spAutoFit/>
          </a:bodyPr>
          <a:lstStyle/>
          <a:p>
            <a:pPr algn="ctr">
              <a:buNone/>
            </a:pPr>
            <a:r>
              <a:rPr lang="en-US" b="0" dirty="0">
                <a:latin typeface="Calibri" panose="020F0502020204030204" pitchFamily="34" charset="0"/>
              </a:rPr>
              <a:t>34%</a:t>
            </a:r>
          </a:p>
        </p:txBody>
      </p:sp>
      <p:sp>
        <p:nvSpPr>
          <p:cNvPr id="199" name="TextBox 198"/>
          <p:cNvSpPr txBox="1"/>
          <p:nvPr/>
        </p:nvSpPr>
        <p:spPr>
          <a:xfrm>
            <a:off x="4961933" y="4419444"/>
            <a:ext cx="583813" cy="369332"/>
          </a:xfrm>
          <a:prstGeom prst="rect">
            <a:avLst/>
          </a:prstGeom>
          <a:noFill/>
        </p:spPr>
        <p:txBody>
          <a:bodyPr wrap="none" rtlCol="0">
            <a:spAutoFit/>
          </a:bodyPr>
          <a:lstStyle/>
          <a:p>
            <a:pPr algn="ctr">
              <a:buNone/>
            </a:pPr>
            <a:r>
              <a:rPr lang="en-US" b="0" dirty="0">
                <a:latin typeface="Calibri" panose="020F0502020204030204" pitchFamily="34" charset="0"/>
              </a:rPr>
              <a:t>16%</a:t>
            </a:r>
          </a:p>
        </p:txBody>
      </p:sp>
      <p:sp>
        <p:nvSpPr>
          <p:cNvPr id="200" name="TextBox 199"/>
          <p:cNvSpPr txBox="1"/>
          <p:nvPr/>
        </p:nvSpPr>
        <p:spPr>
          <a:xfrm>
            <a:off x="6164828" y="4787258"/>
            <a:ext cx="466794" cy="369332"/>
          </a:xfrm>
          <a:prstGeom prst="rect">
            <a:avLst/>
          </a:prstGeom>
          <a:noFill/>
        </p:spPr>
        <p:txBody>
          <a:bodyPr wrap="none" rtlCol="0">
            <a:spAutoFit/>
          </a:bodyPr>
          <a:lstStyle/>
          <a:p>
            <a:pPr algn="ctr">
              <a:buNone/>
            </a:pPr>
            <a:r>
              <a:rPr lang="en-US" b="0" dirty="0">
                <a:latin typeface="Calibri" panose="020F0502020204030204" pitchFamily="34" charset="0"/>
              </a:rPr>
              <a:t>9%</a:t>
            </a:r>
          </a:p>
        </p:txBody>
      </p:sp>
      <p:sp>
        <p:nvSpPr>
          <p:cNvPr id="201" name="TextBox 200"/>
          <p:cNvSpPr txBox="1"/>
          <p:nvPr/>
        </p:nvSpPr>
        <p:spPr>
          <a:xfrm>
            <a:off x="6862120" y="4964490"/>
            <a:ext cx="466794" cy="369332"/>
          </a:xfrm>
          <a:prstGeom prst="rect">
            <a:avLst/>
          </a:prstGeom>
          <a:noFill/>
        </p:spPr>
        <p:txBody>
          <a:bodyPr wrap="none" rtlCol="0">
            <a:spAutoFit/>
          </a:bodyPr>
          <a:lstStyle/>
          <a:p>
            <a:pPr algn="ctr">
              <a:buNone/>
            </a:pPr>
            <a:r>
              <a:rPr lang="en-US" b="0" dirty="0">
                <a:latin typeface="Calibri" panose="020F0502020204030204" pitchFamily="34" charset="0"/>
              </a:rPr>
              <a:t>5%</a:t>
            </a:r>
          </a:p>
        </p:txBody>
      </p:sp>
      <p:sp>
        <p:nvSpPr>
          <p:cNvPr id="202" name="TextBox 201"/>
          <p:cNvSpPr txBox="1"/>
          <p:nvPr/>
        </p:nvSpPr>
        <p:spPr>
          <a:xfrm>
            <a:off x="8029890" y="4723317"/>
            <a:ext cx="466794" cy="369332"/>
          </a:xfrm>
          <a:prstGeom prst="rect">
            <a:avLst/>
          </a:prstGeom>
          <a:noFill/>
        </p:spPr>
        <p:txBody>
          <a:bodyPr wrap="none" rtlCol="0">
            <a:spAutoFit/>
          </a:bodyPr>
          <a:lstStyle/>
          <a:p>
            <a:pPr algn="ctr">
              <a:buNone/>
            </a:pPr>
            <a:r>
              <a:rPr lang="en-US" dirty="0">
                <a:solidFill>
                  <a:schemeClr val="bg1"/>
                </a:solidFill>
                <a:latin typeface="Calibri" panose="020F0502020204030204" pitchFamily="34" charset="0"/>
              </a:rPr>
              <a:t>2</a:t>
            </a:r>
            <a:r>
              <a:rPr lang="en-US" b="0" dirty="0">
                <a:solidFill>
                  <a:schemeClr val="bg1"/>
                </a:solidFill>
                <a:latin typeface="Calibri" panose="020F0502020204030204" pitchFamily="34" charset="0"/>
              </a:rPr>
              <a:t>%</a:t>
            </a:r>
          </a:p>
        </p:txBody>
      </p:sp>
      <p:sp>
        <p:nvSpPr>
          <p:cNvPr id="203" name="TextBox 202"/>
          <p:cNvSpPr txBox="1"/>
          <p:nvPr/>
        </p:nvSpPr>
        <p:spPr>
          <a:xfrm>
            <a:off x="8700965" y="4966220"/>
            <a:ext cx="466794" cy="369332"/>
          </a:xfrm>
          <a:prstGeom prst="rect">
            <a:avLst/>
          </a:prstGeom>
          <a:noFill/>
        </p:spPr>
        <p:txBody>
          <a:bodyPr wrap="none" rtlCol="0">
            <a:spAutoFit/>
          </a:bodyPr>
          <a:lstStyle/>
          <a:p>
            <a:pPr algn="ctr">
              <a:buNone/>
            </a:pPr>
            <a:r>
              <a:rPr lang="en-US" dirty="0">
                <a:latin typeface="Calibri" panose="020F0502020204030204" pitchFamily="34" charset="0"/>
              </a:rPr>
              <a:t>5</a:t>
            </a:r>
            <a:r>
              <a:rPr lang="en-US" b="0" dirty="0">
                <a:latin typeface="Calibri" panose="020F0502020204030204" pitchFamily="34" charset="0"/>
              </a:rPr>
              <a:t>%</a:t>
            </a:r>
          </a:p>
        </p:txBody>
      </p:sp>
      <p:sp>
        <p:nvSpPr>
          <p:cNvPr id="208" name="TextBox 207"/>
          <p:cNvSpPr txBox="1"/>
          <p:nvPr/>
        </p:nvSpPr>
        <p:spPr>
          <a:xfrm>
            <a:off x="2594201" y="2145204"/>
            <a:ext cx="1015021" cy="400110"/>
          </a:xfrm>
          <a:prstGeom prst="rect">
            <a:avLst/>
          </a:prstGeom>
          <a:noFill/>
        </p:spPr>
        <p:txBody>
          <a:bodyPr wrap="none" rtlCol="0">
            <a:spAutoFit/>
          </a:bodyPr>
          <a:lstStyle/>
          <a:p>
            <a:pPr algn="ctr">
              <a:buNone/>
            </a:pPr>
            <a:r>
              <a:rPr lang="en-US" sz="2000" b="0" i="1" dirty="0">
                <a:solidFill>
                  <a:schemeClr val="bg1"/>
                </a:solidFill>
                <a:latin typeface="Calibri" panose="020F0502020204030204" pitchFamily="34" charset="0"/>
              </a:rPr>
              <a:t>P</a:t>
            </a:r>
            <a:r>
              <a:rPr lang="en-US" sz="2000" b="0" dirty="0">
                <a:solidFill>
                  <a:schemeClr val="bg1"/>
                </a:solidFill>
                <a:latin typeface="Calibri" panose="020F0502020204030204" pitchFamily="34" charset="0"/>
              </a:rPr>
              <a:t> &lt; .001</a:t>
            </a:r>
          </a:p>
        </p:txBody>
      </p:sp>
      <p:sp>
        <p:nvSpPr>
          <p:cNvPr id="209" name="TextBox 208"/>
          <p:cNvSpPr txBox="1"/>
          <p:nvPr/>
        </p:nvSpPr>
        <p:spPr>
          <a:xfrm>
            <a:off x="4423163" y="2676641"/>
            <a:ext cx="1015021" cy="400110"/>
          </a:xfrm>
          <a:prstGeom prst="rect">
            <a:avLst/>
          </a:prstGeom>
          <a:noFill/>
        </p:spPr>
        <p:txBody>
          <a:bodyPr wrap="none" rtlCol="0">
            <a:spAutoFit/>
          </a:bodyPr>
          <a:lstStyle/>
          <a:p>
            <a:pPr algn="ctr">
              <a:buNone/>
            </a:pPr>
            <a:r>
              <a:rPr lang="en-US" sz="2000" b="0" i="1" dirty="0">
                <a:solidFill>
                  <a:schemeClr val="bg1"/>
                </a:solidFill>
                <a:latin typeface="Calibri" panose="020F0502020204030204" pitchFamily="34" charset="0"/>
              </a:rPr>
              <a:t>P</a:t>
            </a:r>
            <a:r>
              <a:rPr lang="en-US" sz="2000" b="0" dirty="0">
                <a:solidFill>
                  <a:schemeClr val="bg1"/>
                </a:solidFill>
                <a:latin typeface="Calibri" panose="020F0502020204030204" pitchFamily="34" charset="0"/>
              </a:rPr>
              <a:t> &lt; .001</a:t>
            </a:r>
          </a:p>
        </p:txBody>
      </p:sp>
      <p:sp>
        <p:nvSpPr>
          <p:cNvPr id="211" name="TextBox 210"/>
          <p:cNvSpPr txBox="1"/>
          <p:nvPr/>
        </p:nvSpPr>
        <p:spPr>
          <a:xfrm>
            <a:off x="4089952" y="1600200"/>
            <a:ext cx="2705421" cy="400110"/>
          </a:xfrm>
          <a:prstGeom prst="rect">
            <a:avLst/>
          </a:prstGeom>
          <a:noFill/>
        </p:spPr>
        <p:txBody>
          <a:bodyPr wrap="none" rtlCol="0">
            <a:spAutoFit/>
          </a:bodyPr>
          <a:lstStyle/>
          <a:p>
            <a:pPr>
              <a:buNone/>
            </a:pPr>
            <a:r>
              <a:rPr lang="en-US" sz="2000" b="0" dirty="0">
                <a:solidFill>
                  <a:schemeClr val="bg1"/>
                </a:solidFill>
                <a:latin typeface="Calibri" panose="020F0502020204030204" pitchFamily="34" charset="0"/>
              </a:rPr>
              <a:t>Blinatumomab (n = 271)</a:t>
            </a:r>
          </a:p>
        </p:txBody>
      </p:sp>
      <p:sp>
        <p:nvSpPr>
          <p:cNvPr id="212" name="TextBox 211"/>
          <p:cNvSpPr txBox="1"/>
          <p:nvPr/>
        </p:nvSpPr>
        <p:spPr>
          <a:xfrm>
            <a:off x="7606150" y="1600200"/>
            <a:ext cx="1556836" cy="400110"/>
          </a:xfrm>
          <a:prstGeom prst="rect">
            <a:avLst/>
          </a:prstGeom>
          <a:noFill/>
        </p:spPr>
        <p:txBody>
          <a:bodyPr wrap="none" rtlCol="0">
            <a:spAutoFit/>
          </a:bodyPr>
          <a:lstStyle/>
          <a:p>
            <a:pPr>
              <a:buNone/>
            </a:pPr>
            <a:r>
              <a:rPr lang="en-US" sz="2000" b="0" dirty="0">
                <a:solidFill>
                  <a:schemeClr val="bg1"/>
                </a:solidFill>
                <a:latin typeface="Calibri" panose="020F0502020204030204" pitchFamily="34" charset="0"/>
              </a:rPr>
              <a:t>SoC (n = 134)</a:t>
            </a:r>
          </a:p>
        </p:txBody>
      </p:sp>
      <p:sp>
        <p:nvSpPr>
          <p:cNvPr id="213" name="Rectangle 212"/>
          <p:cNvSpPr/>
          <p:nvPr/>
        </p:nvSpPr>
        <p:spPr bwMode="auto">
          <a:xfrm>
            <a:off x="3944515" y="1713791"/>
            <a:ext cx="167645" cy="174300"/>
          </a:xfrm>
          <a:prstGeom prst="rect">
            <a:avLst/>
          </a:prstGeom>
          <a:solidFill>
            <a:schemeClr val="accent1"/>
          </a:solidFill>
          <a:ln>
            <a:noFill/>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1"/>
              </a:solidFill>
              <a:latin typeface="Calibri" panose="020F0502020204030204" pitchFamily="34" charset="0"/>
            </a:endParaRPr>
          </a:p>
        </p:txBody>
      </p:sp>
      <p:sp>
        <p:nvSpPr>
          <p:cNvPr id="214" name="Rectangle 213"/>
          <p:cNvSpPr/>
          <p:nvPr/>
        </p:nvSpPr>
        <p:spPr bwMode="auto">
          <a:xfrm>
            <a:off x="7468344" y="1721761"/>
            <a:ext cx="167645" cy="174300"/>
          </a:xfrm>
          <a:prstGeom prst="rect">
            <a:avLst/>
          </a:prstGeom>
          <a:solidFill>
            <a:schemeClr val="accent3"/>
          </a:solidFill>
          <a:ln>
            <a:noFill/>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1"/>
              </a:solidFill>
              <a:latin typeface="Calibri" panose="020F0502020204030204" pitchFamily="34" charset="0"/>
            </a:endParaRPr>
          </a:p>
        </p:txBody>
      </p:sp>
      <p:cxnSp>
        <p:nvCxnSpPr>
          <p:cNvPr id="215" name="Straight Connector 214"/>
          <p:cNvCxnSpPr>
            <a:cxnSpLocks/>
          </p:cNvCxnSpPr>
          <p:nvPr/>
        </p:nvCxnSpPr>
        <p:spPr bwMode="auto">
          <a:xfrm>
            <a:off x="8941777" y="4756274"/>
            <a:ext cx="0" cy="258235"/>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p:cNvCxnSpPr/>
          <p:nvPr/>
        </p:nvCxnSpPr>
        <p:spPr bwMode="auto">
          <a:xfrm>
            <a:off x="8884627" y="4753577"/>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p:cNvCxnSpPr>
            <a:cxnSpLocks/>
            <a:endCxn id="87" idx="0"/>
          </p:cNvCxnSpPr>
          <p:nvPr/>
        </p:nvCxnSpPr>
        <p:spPr bwMode="auto">
          <a:xfrm flipH="1" flipV="1">
            <a:off x="8245621" y="5071000"/>
            <a:ext cx="2" cy="832"/>
          </a:xfrm>
          <a:prstGeom prst="line">
            <a:avLst/>
          </a:prstGeom>
          <a:noFill/>
          <a:ln w="28575" cap="flat" cmpd="sng" algn="ctr">
            <a:solidFill>
              <a:schemeClr val="tx1"/>
            </a:solidFill>
            <a:prstDash val="solid"/>
            <a:round/>
            <a:headEnd type="none" w="med" len="med"/>
            <a:tailEnd type="none" w="med" len="med"/>
          </a:ln>
          <a:effectLst/>
        </p:spPr>
      </p:cxnSp>
      <p:cxnSp>
        <p:nvCxnSpPr>
          <p:cNvPr id="218" name="Straight Connector 217"/>
          <p:cNvCxnSpPr/>
          <p:nvPr/>
        </p:nvCxnSpPr>
        <p:spPr bwMode="auto">
          <a:xfrm>
            <a:off x="8188473" y="5078243"/>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p:cNvCxnSpPr>
            <a:cxnSpLocks/>
          </p:cNvCxnSpPr>
          <p:nvPr/>
        </p:nvCxnSpPr>
        <p:spPr bwMode="auto">
          <a:xfrm>
            <a:off x="7092355" y="4757850"/>
            <a:ext cx="0" cy="258235"/>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p:cNvCxnSpPr/>
          <p:nvPr/>
        </p:nvCxnSpPr>
        <p:spPr bwMode="auto">
          <a:xfrm>
            <a:off x="7035205" y="475088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p:cNvCxnSpPr/>
          <p:nvPr/>
        </p:nvCxnSpPr>
        <p:spPr bwMode="auto">
          <a:xfrm>
            <a:off x="6350117" y="4577378"/>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p:cNvCxnSpPr/>
          <p:nvPr/>
        </p:nvCxnSpPr>
        <p:spPr bwMode="auto">
          <a:xfrm>
            <a:off x="5200616" y="4028484"/>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p:cNvCxnSpPr/>
          <p:nvPr/>
        </p:nvCxnSpPr>
        <p:spPr bwMode="auto">
          <a:xfrm>
            <a:off x="4500705" y="3122551"/>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p:cNvCxnSpPr/>
          <p:nvPr/>
        </p:nvCxnSpPr>
        <p:spPr bwMode="auto">
          <a:xfrm>
            <a:off x="3351434" y="3499526"/>
            <a:ext cx="114300" cy="0"/>
          </a:xfrm>
          <a:prstGeom prst="line">
            <a:avLst/>
          </a:prstGeom>
          <a:noFill/>
          <a:ln w="28575" cap="flat" cmpd="sng" algn="ctr">
            <a:solidFill>
              <a:schemeClr val="bg1"/>
            </a:solidFill>
            <a:prstDash val="solid"/>
            <a:round/>
            <a:headEnd type="none" w="med" len="med"/>
            <a:tailEnd type="none" w="med" len="med"/>
          </a:ln>
          <a:effectLst/>
        </p:spPr>
      </p:cxnSp>
      <p:sp>
        <p:nvSpPr>
          <p:cNvPr id="82" name="Text Box 15">
            <a:extLst>
              <a:ext uri="{FF2B5EF4-FFF2-40B4-BE49-F238E27FC236}">
                <a16:creationId xmlns:a16="http://schemas.microsoft.com/office/drawing/2014/main" id="{FB3F1488-5A7F-4C0C-A98A-42B2F753968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cs typeface="+mn-cs"/>
              </a:rPr>
              <a:t>Kantarjian. NEJM. 2017;376:836.</a:t>
            </a:r>
          </a:p>
        </p:txBody>
      </p:sp>
      <p:grpSp>
        <p:nvGrpSpPr>
          <p:cNvPr id="83" name="Group 7">
            <a:extLst>
              <a:ext uri="{FF2B5EF4-FFF2-40B4-BE49-F238E27FC236}">
                <a16:creationId xmlns:a16="http://schemas.microsoft.com/office/drawing/2014/main" id="{4D4D5319-860C-415A-9123-A27B6024335D}"/>
              </a:ext>
            </a:extLst>
          </p:cNvPr>
          <p:cNvGrpSpPr>
            <a:grpSpLocks/>
          </p:cNvGrpSpPr>
          <p:nvPr/>
        </p:nvGrpSpPr>
        <p:grpSpPr bwMode="auto">
          <a:xfrm>
            <a:off x="9389569" y="6216652"/>
            <a:ext cx="2488502" cy="447822"/>
            <a:chOff x="9527309" y="3551529"/>
            <a:chExt cx="2488502" cy="448324"/>
          </a:xfrm>
        </p:grpSpPr>
        <p:pic>
          <p:nvPicPr>
            <p:cNvPr id="90" name="Picture 9">
              <a:extLst>
                <a:ext uri="{FF2B5EF4-FFF2-40B4-BE49-F238E27FC236}">
                  <a16:creationId xmlns:a16="http://schemas.microsoft.com/office/drawing/2014/main" id="{F706969B-767B-429E-92DC-7CB306A7FE2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5" name="Rectangle 8">
              <a:extLst>
                <a:ext uri="{FF2B5EF4-FFF2-40B4-BE49-F238E27FC236}">
                  <a16:creationId xmlns:a16="http://schemas.microsoft.com/office/drawing/2014/main" id="{CFCCA0FA-D709-4015-827C-35E1875C3F3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69" name="Straight Connector 68">
            <a:extLst>
              <a:ext uri="{FF2B5EF4-FFF2-40B4-BE49-F238E27FC236}">
                <a16:creationId xmlns:a16="http://schemas.microsoft.com/office/drawing/2014/main" id="{779B4BF7-0F9F-470E-AD6B-1EFBFC0142E8}"/>
              </a:ext>
            </a:extLst>
          </p:cNvPr>
          <p:cNvCxnSpPr>
            <a:cxnSpLocks/>
          </p:cNvCxnSpPr>
          <p:nvPr/>
        </p:nvCxnSpPr>
        <p:spPr bwMode="auto">
          <a:xfrm rot="5400000">
            <a:off x="9639943" y="5317318"/>
            <a:ext cx="64008"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1783075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a:noAutofit/>
          </a:bodyPr>
          <a:lstStyle/>
          <a:p>
            <a:r>
              <a:rPr lang="en-US" dirty="0"/>
              <a:t>TOWER: OS in ITT Population</a:t>
            </a:r>
          </a:p>
        </p:txBody>
      </p:sp>
      <p:sp>
        <p:nvSpPr>
          <p:cNvPr id="5" name="Content Placeholder 4"/>
          <p:cNvSpPr>
            <a:spLocks noGrp="1"/>
          </p:cNvSpPr>
          <p:nvPr>
            <p:ph sz="half" idx="1"/>
          </p:nvPr>
        </p:nvSpPr>
        <p:spPr>
          <a:xfrm>
            <a:off x="8110352" y="1531996"/>
            <a:ext cx="3642136" cy="3164546"/>
          </a:xfrm>
        </p:spPr>
        <p:txBody>
          <a:bodyPr/>
          <a:lstStyle/>
          <a:p>
            <a:r>
              <a:rPr lang="en-US" sz="2400" dirty="0"/>
              <a:t>At 75% of events, IDMC recommended stopping the study early for benefit</a:t>
            </a:r>
          </a:p>
          <a:p>
            <a:r>
              <a:rPr lang="en-US" sz="2400" dirty="0"/>
              <a:t>EFS HR: 0.55 </a:t>
            </a:r>
            <a:br>
              <a:rPr lang="en-US" sz="2400" dirty="0"/>
            </a:br>
            <a:r>
              <a:rPr lang="en-US" sz="2400" dirty="0"/>
              <a:t>(95% CI: 0.43-0.71; </a:t>
            </a:r>
            <a:br>
              <a:rPr lang="en-US" sz="2400" dirty="0"/>
            </a:br>
            <a:r>
              <a:rPr lang="en-US" sz="2400" i="1" dirty="0"/>
              <a:t>P</a:t>
            </a:r>
            <a:r>
              <a:rPr lang="en-US" sz="2400" dirty="0"/>
              <a:t> &lt; .001)</a:t>
            </a:r>
          </a:p>
        </p:txBody>
      </p:sp>
      <p:sp>
        <p:nvSpPr>
          <p:cNvPr id="93" name="TextBox 92"/>
          <p:cNvSpPr txBox="1"/>
          <p:nvPr/>
        </p:nvSpPr>
        <p:spPr>
          <a:xfrm>
            <a:off x="351484" y="5653866"/>
            <a:ext cx="1506631" cy="307777"/>
          </a:xfrm>
          <a:prstGeom prst="rect">
            <a:avLst/>
          </a:prstGeom>
          <a:noFill/>
        </p:spPr>
        <p:txBody>
          <a:bodyPr wrap="none" rtlCol="0">
            <a:spAutoFit/>
          </a:bodyPr>
          <a:lstStyle/>
          <a:p>
            <a:pPr>
              <a:buNone/>
            </a:pPr>
            <a:r>
              <a:rPr lang="en-US" sz="1400" b="1" dirty="0">
                <a:solidFill>
                  <a:schemeClr val="bg1"/>
                </a:solidFill>
                <a:latin typeface="Calibri" panose="020F0502020204030204" pitchFamily="34" charset="0"/>
              </a:rPr>
              <a:t>Patients at Risk, n</a:t>
            </a:r>
          </a:p>
        </p:txBody>
      </p:sp>
      <p:sp>
        <p:nvSpPr>
          <p:cNvPr id="94" name="TextBox 93"/>
          <p:cNvSpPr txBox="1"/>
          <p:nvPr/>
        </p:nvSpPr>
        <p:spPr>
          <a:xfrm>
            <a:off x="1228124" y="5859210"/>
            <a:ext cx="458780" cy="523220"/>
          </a:xfrm>
          <a:prstGeom prst="rect">
            <a:avLst/>
          </a:prstGeom>
          <a:noFill/>
        </p:spPr>
        <p:txBody>
          <a:bodyPr wrap="none" rtlCol="0">
            <a:spAutoFit/>
          </a:bodyPr>
          <a:lstStyle/>
          <a:p>
            <a:pPr algn="ctr">
              <a:buNone/>
            </a:pPr>
            <a:r>
              <a:rPr lang="en-US" sz="1400" dirty="0">
                <a:solidFill>
                  <a:schemeClr val="accent1"/>
                </a:solidFill>
                <a:latin typeface="Calibri" panose="020F0502020204030204" pitchFamily="34" charset="0"/>
              </a:rPr>
              <a:t>271</a:t>
            </a:r>
          </a:p>
          <a:p>
            <a:pPr algn="ctr">
              <a:buNone/>
            </a:pPr>
            <a:r>
              <a:rPr lang="en-US" sz="1400" dirty="0">
                <a:solidFill>
                  <a:schemeClr val="accent3"/>
                </a:solidFill>
                <a:latin typeface="Calibri" panose="020F0502020204030204" pitchFamily="34" charset="0"/>
              </a:rPr>
              <a:t>134</a:t>
            </a:r>
          </a:p>
        </p:txBody>
      </p:sp>
      <p:sp>
        <p:nvSpPr>
          <p:cNvPr id="95" name="TextBox 94"/>
          <p:cNvSpPr txBox="1"/>
          <p:nvPr/>
        </p:nvSpPr>
        <p:spPr>
          <a:xfrm>
            <a:off x="1980165" y="5859210"/>
            <a:ext cx="458780" cy="523220"/>
          </a:xfrm>
          <a:prstGeom prst="rect">
            <a:avLst/>
          </a:prstGeom>
          <a:noFill/>
        </p:spPr>
        <p:txBody>
          <a:bodyPr wrap="none" rtlCol="0">
            <a:spAutoFit/>
          </a:bodyPr>
          <a:lstStyle/>
          <a:p>
            <a:pPr algn="ctr">
              <a:buNone/>
            </a:pPr>
            <a:r>
              <a:rPr lang="en-US" sz="1400" dirty="0">
                <a:solidFill>
                  <a:schemeClr val="accent1"/>
                </a:solidFill>
                <a:latin typeface="Calibri" panose="020F0502020204030204" pitchFamily="34" charset="0"/>
              </a:rPr>
              <a:t>176</a:t>
            </a:r>
          </a:p>
          <a:p>
            <a:pPr algn="ctr">
              <a:buNone/>
            </a:pPr>
            <a:r>
              <a:rPr lang="en-US" sz="1400" dirty="0">
                <a:solidFill>
                  <a:schemeClr val="accent3"/>
                </a:solidFill>
                <a:latin typeface="Calibri" panose="020F0502020204030204" pitchFamily="34" charset="0"/>
              </a:rPr>
              <a:t>71</a:t>
            </a:r>
          </a:p>
        </p:txBody>
      </p:sp>
      <p:sp>
        <p:nvSpPr>
          <p:cNvPr id="96" name="TextBox 95"/>
          <p:cNvSpPr txBox="1"/>
          <p:nvPr/>
        </p:nvSpPr>
        <p:spPr>
          <a:xfrm>
            <a:off x="2704439" y="5859210"/>
            <a:ext cx="458780" cy="523220"/>
          </a:xfrm>
          <a:prstGeom prst="rect">
            <a:avLst/>
          </a:prstGeom>
          <a:noFill/>
        </p:spPr>
        <p:txBody>
          <a:bodyPr wrap="none" rtlCol="0">
            <a:spAutoFit/>
          </a:bodyPr>
          <a:lstStyle/>
          <a:p>
            <a:pPr algn="ctr">
              <a:buNone/>
            </a:pPr>
            <a:r>
              <a:rPr lang="en-US" sz="1400" dirty="0">
                <a:solidFill>
                  <a:schemeClr val="accent1"/>
                </a:solidFill>
                <a:latin typeface="Calibri" panose="020F0502020204030204" pitchFamily="34" charset="0"/>
              </a:rPr>
              <a:t>124</a:t>
            </a:r>
          </a:p>
          <a:p>
            <a:pPr algn="ctr">
              <a:buNone/>
            </a:pPr>
            <a:r>
              <a:rPr lang="en-US" sz="1400" dirty="0">
                <a:solidFill>
                  <a:schemeClr val="accent3"/>
                </a:solidFill>
                <a:latin typeface="Calibri" panose="020F0502020204030204" pitchFamily="34" charset="0"/>
              </a:rPr>
              <a:t>41</a:t>
            </a:r>
          </a:p>
        </p:txBody>
      </p:sp>
      <p:sp>
        <p:nvSpPr>
          <p:cNvPr id="97" name="TextBox 96"/>
          <p:cNvSpPr txBox="1"/>
          <p:nvPr/>
        </p:nvSpPr>
        <p:spPr>
          <a:xfrm>
            <a:off x="3476623" y="5859210"/>
            <a:ext cx="367408" cy="523220"/>
          </a:xfrm>
          <a:prstGeom prst="rect">
            <a:avLst/>
          </a:prstGeom>
          <a:noFill/>
        </p:spPr>
        <p:txBody>
          <a:bodyPr wrap="none" rtlCol="0">
            <a:spAutoFit/>
          </a:bodyPr>
          <a:lstStyle/>
          <a:p>
            <a:pPr algn="ctr">
              <a:buNone/>
            </a:pPr>
            <a:r>
              <a:rPr lang="en-US" sz="1400" dirty="0">
                <a:solidFill>
                  <a:schemeClr val="accent1"/>
                </a:solidFill>
                <a:latin typeface="Calibri" panose="020F0502020204030204" pitchFamily="34" charset="0"/>
              </a:rPr>
              <a:t>79</a:t>
            </a:r>
          </a:p>
          <a:p>
            <a:pPr algn="ctr">
              <a:buNone/>
            </a:pPr>
            <a:r>
              <a:rPr lang="en-US" sz="1400" dirty="0">
                <a:solidFill>
                  <a:schemeClr val="accent3"/>
                </a:solidFill>
                <a:latin typeface="Calibri" panose="020F0502020204030204" pitchFamily="34" charset="0"/>
              </a:rPr>
              <a:t>27</a:t>
            </a:r>
          </a:p>
        </p:txBody>
      </p:sp>
      <p:sp>
        <p:nvSpPr>
          <p:cNvPr id="98" name="TextBox 97"/>
          <p:cNvSpPr txBox="1"/>
          <p:nvPr/>
        </p:nvSpPr>
        <p:spPr>
          <a:xfrm>
            <a:off x="4178121" y="5859210"/>
            <a:ext cx="367408" cy="523220"/>
          </a:xfrm>
          <a:prstGeom prst="rect">
            <a:avLst/>
          </a:prstGeom>
          <a:noFill/>
        </p:spPr>
        <p:txBody>
          <a:bodyPr wrap="none" rtlCol="0">
            <a:spAutoFit/>
          </a:bodyPr>
          <a:lstStyle/>
          <a:p>
            <a:pPr algn="ctr">
              <a:buNone/>
            </a:pPr>
            <a:r>
              <a:rPr lang="en-US" sz="1400" dirty="0">
                <a:solidFill>
                  <a:schemeClr val="accent1"/>
                </a:solidFill>
                <a:latin typeface="Calibri" panose="020F0502020204030204" pitchFamily="34" charset="0"/>
              </a:rPr>
              <a:t>45</a:t>
            </a:r>
          </a:p>
          <a:p>
            <a:pPr algn="ctr">
              <a:buNone/>
            </a:pPr>
            <a:r>
              <a:rPr lang="en-US" sz="1400" dirty="0">
                <a:solidFill>
                  <a:schemeClr val="accent3"/>
                </a:solidFill>
                <a:latin typeface="Calibri" panose="020F0502020204030204" pitchFamily="34" charset="0"/>
              </a:rPr>
              <a:t>17</a:t>
            </a:r>
          </a:p>
        </p:txBody>
      </p:sp>
      <p:sp>
        <p:nvSpPr>
          <p:cNvPr id="99" name="TextBox 98"/>
          <p:cNvSpPr txBox="1"/>
          <p:nvPr/>
        </p:nvSpPr>
        <p:spPr>
          <a:xfrm>
            <a:off x="4920564" y="5859210"/>
            <a:ext cx="367408" cy="523220"/>
          </a:xfrm>
          <a:prstGeom prst="rect">
            <a:avLst/>
          </a:prstGeom>
          <a:noFill/>
        </p:spPr>
        <p:txBody>
          <a:bodyPr wrap="none" rtlCol="0">
            <a:spAutoFit/>
          </a:bodyPr>
          <a:lstStyle/>
          <a:p>
            <a:pPr algn="ctr">
              <a:buNone/>
            </a:pPr>
            <a:r>
              <a:rPr lang="en-US" sz="1400" dirty="0">
                <a:solidFill>
                  <a:schemeClr val="accent1"/>
                </a:solidFill>
                <a:latin typeface="Calibri" panose="020F0502020204030204" pitchFamily="34" charset="0"/>
              </a:rPr>
              <a:t>27</a:t>
            </a:r>
          </a:p>
          <a:p>
            <a:pPr algn="ctr">
              <a:buNone/>
            </a:pPr>
            <a:r>
              <a:rPr lang="en-US" sz="1400" dirty="0">
                <a:solidFill>
                  <a:schemeClr val="accent3"/>
                </a:solidFill>
                <a:latin typeface="Calibri" panose="020F0502020204030204" pitchFamily="34" charset="0"/>
              </a:rPr>
              <a:t>7</a:t>
            </a:r>
          </a:p>
        </p:txBody>
      </p:sp>
      <p:sp>
        <p:nvSpPr>
          <p:cNvPr id="100" name="TextBox 99"/>
          <p:cNvSpPr txBox="1"/>
          <p:nvPr/>
        </p:nvSpPr>
        <p:spPr>
          <a:xfrm>
            <a:off x="5675354" y="5859210"/>
            <a:ext cx="284052" cy="523220"/>
          </a:xfrm>
          <a:prstGeom prst="rect">
            <a:avLst/>
          </a:prstGeom>
          <a:noFill/>
        </p:spPr>
        <p:txBody>
          <a:bodyPr wrap="none" rtlCol="0">
            <a:spAutoFit/>
          </a:bodyPr>
          <a:lstStyle/>
          <a:p>
            <a:pPr algn="ctr">
              <a:buNone/>
            </a:pPr>
            <a:r>
              <a:rPr lang="en-US" sz="1400" dirty="0">
                <a:solidFill>
                  <a:schemeClr val="accent1"/>
                </a:solidFill>
                <a:latin typeface="Calibri" panose="020F0502020204030204" pitchFamily="34" charset="0"/>
              </a:rPr>
              <a:t>9</a:t>
            </a:r>
          </a:p>
          <a:p>
            <a:pPr algn="ctr">
              <a:buNone/>
            </a:pPr>
            <a:r>
              <a:rPr lang="en-US" sz="1400" dirty="0">
                <a:solidFill>
                  <a:schemeClr val="accent3"/>
                </a:solidFill>
                <a:latin typeface="Calibri" panose="020F0502020204030204" pitchFamily="34" charset="0"/>
              </a:rPr>
              <a:t>4</a:t>
            </a:r>
          </a:p>
        </p:txBody>
      </p:sp>
      <p:sp>
        <p:nvSpPr>
          <p:cNvPr id="101" name="TextBox 100"/>
          <p:cNvSpPr txBox="1"/>
          <p:nvPr/>
        </p:nvSpPr>
        <p:spPr>
          <a:xfrm>
            <a:off x="6397648" y="5859210"/>
            <a:ext cx="284052" cy="523220"/>
          </a:xfrm>
          <a:prstGeom prst="rect">
            <a:avLst/>
          </a:prstGeom>
          <a:noFill/>
        </p:spPr>
        <p:txBody>
          <a:bodyPr wrap="none" rtlCol="0">
            <a:spAutoFit/>
          </a:bodyPr>
          <a:lstStyle/>
          <a:p>
            <a:pPr algn="ctr">
              <a:buNone/>
            </a:pPr>
            <a:r>
              <a:rPr lang="en-US" sz="1400" dirty="0">
                <a:solidFill>
                  <a:schemeClr val="accent1"/>
                </a:solidFill>
                <a:latin typeface="Calibri" panose="020F0502020204030204" pitchFamily="34" charset="0"/>
              </a:rPr>
              <a:t>4</a:t>
            </a:r>
          </a:p>
          <a:p>
            <a:pPr algn="ctr">
              <a:buNone/>
            </a:pPr>
            <a:r>
              <a:rPr lang="en-US" sz="1400" dirty="0">
                <a:solidFill>
                  <a:schemeClr val="accent3"/>
                </a:solidFill>
                <a:latin typeface="Calibri" panose="020F0502020204030204" pitchFamily="34" charset="0"/>
              </a:rPr>
              <a:t>1</a:t>
            </a:r>
          </a:p>
        </p:txBody>
      </p:sp>
      <p:sp>
        <p:nvSpPr>
          <p:cNvPr id="102" name="TextBox 101"/>
          <p:cNvSpPr txBox="1"/>
          <p:nvPr/>
        </p:nvSpPr>
        <p:spPr>
          <a:xfrm>
            <a:off x="7110901" y="5859210"/>
            <a:ext cx="284052" cy="523220"/>
          </a:xfrm>
          <a:prstGeom prst="rect">
            <a:avLst/>
          </a:prstGeom>
          <a:noFill/>
        </p:spPr>
        <p:txBody>
          <a:bodyPr wrap="none" rtlCol="0">
            <a:spAutoFit/>
          </a:bodyPr>
          <a:lstStyle/>
          <a:p>
            <a:pPr algn="ctr">
              <a:buNone/>
            </a:pPr>
            <a:r>
              <a:rPr lang="en-US" sz="1400" dirty="0">
                <a:solidFill>
                  <a:schemeClr val="accent1"/>
                </a:solidFill>
                <a:latin typeface="Calibri" panose="020F0502020204030204" pitchFamily="34" charset="0"/>
              </a:rPr>
              <a:t>0</a:t>
            </a:r>
          </a:p>
          <a:p>
            <a:pPr algn="ctr">
              <a:buNone/>
            </a:pPr>
            <a:r>
              <a:rPr lang="en-US" sz="1400" dirty="0">
                <a:solidFill>
                  <a:schemeClr val="accent3"/>
                </a:solidFill>
                <a:latin typeface="Calibri" panose="020F0502020204030204" pitchFamily="34" charset="0"/>
              </a:rPr>
              <a:t>0</a:t>
            </a:r>
          </a:p>
        </p:txBody>
      </p:sp>
      <p:sp>
        <p:nvSpPr>
          <p:cNvPr id="103" name="TextBox 102"/>
          <p:cNvSpPr txBox="1"/>
          <p:nvPr/>
        </p:nvSpPr>
        <p:spPr>
          <a:xfrm>
            <a:off x="7832535" y="5859210"/>
            <a:ext cx="284052" cy="523220"/>
          </a:xfrm>
          <a:prstGeom prst="rect">
            <a:avLst/>
          </a:prstGeom>
          <a:noFill/>
        </p:spPr>
        <p:txBody>
          <a:bodyPr wrap="none" rtlCol="0">
            <a:spAutoFit/>
          </a:bodyPr>
          <a:lstStyle/>
          <a:p>
            <a:pPr algn="ctr">
              <a:buNone/>
            </a:pPr>
            <a:r>
              <a:rPr lang="en-US" sz="1400" dirty="0">
                <a:solidFill>
                  <a:schemeClr val="accent1"/>
                </a:solidFill>
                <a:latin typeface="Calibri" panose="020F0502020204030204" pitchFamily="34" charset="0"/>
              </a:rPr>
              <a:t>0</a:t>
            </a:r>
          </a:p>
          <a:p>
            <a:pPr algn="ctr">
              <a:buNone/>
            </a:pPr>
            <a:r>
              <a:rPr lang="en-US" sz="1400" dirty="0">
                <a:solidFill>
                  <a:schemeClr val="accent3"/>
                </a:solidFill>
                <a:latin typeface="Calibri" panose="020F0502020204030204" pitchFamily="34" charset="0"/>
              </a:rPr>
              <a:t>0</a:t>
            </a:r>
          </a:p>
        </p:txBody>
      </p:sp>
      <p:sp>
        <p:nvSpPr>
          <p:cNvPr id="105" name="TextBox 104"/>
          <p:cNvSpPr txBox="1"/>
          <p:nvPr/>
        </p:nvSpPr>
        <p:spPr>
          <a:xfrm>
            <a:off x="4293130" y="1733590"/>
            <a:ext cx="2808782" cy="1754326"/>
          </a:xfrm>
          <a:prstGeom prst="rect">
            <a:avLst/>
          </a:prstGeom>
          <a:noFill/>
        </p:spPr>
        <p:txBody>
          <a:bodyPr wrap="none" rtlCol="0">
            <a:spAutoFit/>
          </a:bodyPr>
          <a:lstStyle/>
          <a:p>
            <a:pPr>
              <a:buNone/>
            </a:pPr>
            <a:r>
              <a:rPr lang="en-US" b="1" dirty="0">
                <a:solidFill>
                  <a:schemeClr val="bg1"/>
                </a:solidFill>
                <a:latin typeface="Calibri" panose="020F0502020204030204" pitchFamily="34" charset="0"/>
              </a:rPr>
              <a:t>Median OS, Mos (95% CI)</a:t>
            </a:r>
          </a:p>
          <a:p>
            <a:pPr>
              <a:buNone/>
            </a:pPr>
            <a:r>
              <a:rPr lang="en-US" dirty="0">
                <a:solidFill>
                  <a:schemeClr val="bg1"/>
                </a:solidFill>
                <a:latin typeface="Calibri" panose="020F0502020204030204" pitchFamily="34" charset="0"/>
              </a:rPr>
              <a:t>Blinatumomab 7.7 (5.6-9.6)</a:t>
            </a:r>
          </a:p>
          <a:p>
            <a:pPr>
              <a:buNone/>
            </a:pPr>
            <a:r>
              <a:rPr lang="en-US" dirty="0">
                <a:solidFill>
                  <a:schemeClr val="bg1"/>
                </a:solidFill>
                <a:latin typeface="Calibri" panose="020F0502020204030204" pitchFamily="34" charset="0"/>
              </a:rPr>
              <a:t>SoC	          4.0 (2.9-5.3)</a:t>
            </a:r>
          </a:p>
          <a:p>
            <a:pPr>
              <a:buNone/>
            </a:pPr>
            <a:endParaRPr lang="en-US" dirty="0">
              <a:solidFill>
                <a:schemeClr val="bg1"/>
              </a:solidFill>
              <a:latin typeface="Calibri" panose="020F0502020204030204" pitchFamily="34" charset="0"/>
            </a:endParaRPr>
          </a:p>
          <a:p>
            <a:pPr>
              <a:buNone/>
            </a:pPr>
            <a:r>
              <a:rPr lang="en-US" dirty="0">
                <a:solidFill>
                  <a:schemeClr val="bg1"/>
                </a:solidFill>
                <a:latin typeface="Calibri" panose="020F0502020204030204" pitchFamily="34" charset="0"/>
              </a:rPr>
              <a:t>Stratified log-rank </a:t>
            </a: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.012</a:t>
            </a:r>
          </a:p>
          <a:p>
            <a:pPr>
              <a:buNone/>
            </a:pPr>
            <a:r>
              <a:rPr lang="en-US" dirty="0">
                <a:solidFill>
                  <a:schemeClr val="bg1"/>
                </a:solidFill>
                <a:latin typeface="Calibri" panose="020F0502020204030204" pitchFamily="34" charset="0"/>
              </a:rPr>
              <a:t>HR: 0.71 (95% CI: 0.55-0.93)</a:t>
            </a:r>
          </a:p>
        </p:txBody>
      </p:sp>
      <p:cxnSp>
        <p:nvCxnSpPr>
          <p:cNvPr id="107" name="Straight Connector 106"/>
          <p:cNvCxnSpPr/>
          <p:nvPr/>
        </p:nvCxnSpPr>
        <p:spPr bwMode="auto">
          <a:xfrm flipH="1">
            <a:off x="4032353" y="2181828"/>
            <a:ext cx="245587" cy="0"/>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p:cNvCxnSpPr/>
          <p:nvPr/>
        </p:nvCxnSpPr>
        <p:spPr bwMode="auto">
          <a:xfrm flipH="1">
            <a:off x="4032353" y="2455756"/>
            <a:ext cx="245587" cy="0"/>
          </a:xfrm>
          <a:prstGeom prst="line">
            <a:avLst/>
          </a:prstGeom>
          <a:noFill/>
          <a:ln w="28575" cap="flat" cmpd="sng" algn="ctr">
            <a:solidFill>
              <a:schemeClr val="accent3"/>
            </a:solidFill>
            <a:prstDash val="solid"/>
            <a:round/>
            <a:headEnd type="none" w="med" len="med"/>
            <a:tailEnd type="none" w="med" len="med"/>
          </a:ln>
          <a:effectLst/>
        </p:spPr>
      </p:cxnSp>
      <p:sp>
        <p:nvSpPr>
          <p:cNvPr id="41" name="Freeform: Shape 40"/>
          <p:cNvSpPr/>
          <p:nvPr/>
        </p:nvSpPr>
        <p:spPr bwMode="auto">
          <a:xfrm>
            <a:off x="1488694" y="1701587"/>
            <a:ext cx="6498421" cy="3399597"/>
          </a:xfrm>
          <a:custGeom>
            <a:avLst/>
            <a:gdLst>
              <a:gd name="connsiteX0" fmla="*/ 0 w 9247517"/>
              <a:gd name="connsiteY0" fmla="*/ 0 h 3286664"/>
              <a:gd name="connsiteX1" fmla="*/ 0 w 9247517"/>
              <a:gd name="connsiteY1" fmla="*/ 3286664 h 3286664"/>
              <a:gd name="connsiteX2" fmla="*/ 9247517 w 9247517"/>
              <a:gd name="connsiteY2" fmla="*/ 3286664 h 3286664"/>
            </a:gdLst>
            <a:ahLst/>
            <a:cxnLst>
              <a:cxn ang="0">
                <a:pos x="connsiteX0" y="connsiteY0"/>
              </a:cxn>
              <a:cxn ang="0">
                <a:pos x="connsiteX1" y="connsiteY1"/>
              </a:cxn>
              <a:cxn ang="0">
                <a:pos x="connsiteX2" y="connsiteY2"/>
              </a:cxn>
            </a:cxnLst>
            <a:rect l="l" t="t" r="r" b="b"/>
            <a:pathLst>
              <a:path w="9247517" h="3286664">
                <a:moveTo>
                  <a:pt x="0" y="0"/>
                </a:moveTo>
                <a:lnTo>
                  <a:pt x="0" y="3286664"/>
                </a:lnTo>
                <a:lnTo>
                  <a:pt x="9247517" y="3286664"/>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solidFill>
                <a:schemeClr val="bg1"/>
              </a:solidFill>
              <a:latin typeface="Calibri" panose="020F0502020204030204" pitchFamily="34" charset="0"/>
            </a:endParaRPr>
          </a:p>
        </p:txBody>
      </p:sp>
      <p:cxnSp>
        <p:nvCxnSpPr>
          <p:cNvPr id="42" name="Straight Connector 41"/>
          <p:cNvCxnSpPr/>
          <p:nvPr/>
        </p:nvCxnSpPr>
        <p:spPr bwMode="auto">
          <a:xfrm>
            <a:off x="1411316" y="1718785"/>
            <a:ext cx="64008" cy="0"/>
          </a:xfrm>
          <a:prstGeom prst="line">
            <a:avLst/>
          </a:prstGeom>
          <a:noFill/>
          <a:ln w="28575" cap="flat" cmpd="sng" algn="ctr">
            <a:solidFill>
              <a:schemeClr val="bg1"/>
            </a:solidFill>
            <a:prstDash val="solid"/>
            <a:round/>
            <a:headEnd type="none" w="med" len="med"/>
            <a:tailEnd type="none" w="med" len="med"/>
          </a:ln>
          <a:effectLst/>
        </p:spPr>
      </p:cxnSp>
      <p:sp>
        <p:nvSpPr>
          <p:cNvPr id="43" name="TextBox 42"/>
          <p:cNvSpPr txBox="1"/>
          <p:nvPr/>
        </p:nvSpPr>
        <p:spPr>
          <a:xfrm>
            <a:off x="904667" y="1528662"/>
            <a:ext cx="535724" cy="369332"/>
          </a:xfrm>
          <a:prstGeom prst="rect">
            <a:avLst/>
          </a:prstGeom>
          <a:noFill/>
        </p:spPr>
        <p:txBody>
          <a:bodyPr wrap="none" rtlCol="0">
            <a:spAutoFit/>
          </a:bodyPr>
          <a:lstStyle/>
          <a:p>
            <a:pPr algn="r">
              <a:buNone/>
            </a:pPr>
            <a:r>
              <a:rPr lang="en-US" dirty="0">
                <a:solidFill>
                  <a:schemeClr val="bg1"/>
                </a:solidFill>
                <a:latin typeface="Calibri" panose="020F0502020204030204" pitchFamily="34" charset="0"/>
              </a:rPr>
              <a:t>100</a:t>
            </a:r>
          </a:p>
        </p:txBody>
      </p:sp>
      <p:cxnSp>
        <p:nvCxnSpPr>
          <p:cNvPr id="46" name="Straight Connector 45"/>
          <p:cNvCxnSpPr/>
          <p:nvPr/>
        </p:nvCxnSpPr>
        <p:spPr bwMode="auto">
          <a:xfrm>
            <a:off x="1412423" y="3747495"/>
            <a:ext cx="64008" cy="0"/>
          </a:xfrm>
          <a:prstGeom prst="line">
            <a:avLst/>
          </a:prstGeom>
          <a:noFill/>
          <a:ln w="28575" cap="flat" cmpd="sng" algn="ctr">
            <a:solidFill>
              <a:schemeClr val="bg1"/>
            </a:solidFill>
            <a:prstDash val="solid"/>
            <a:round/>
            <a:headEnd type="none" w="med" len="med"/>
            <a:tailEnd type="none" w="med" len="med"/>
          </a:ln>
          <a:effectLst/>
        </p:spPr>
      </p:cxnSp>
      <p:sp>
        <p:nvSpPr>
          <p:cNvPr id="47" name="TextBox 46"/>
          <p:cNvSpPr txBox="1"/>
          <p:nvPr/>
        </p:nvSpPr>
        <p:spPr>
          <a:xfrm>
            <a:off x="1022794" y="3557371"/>
            <a:ext cx="418704" cy="369332"/>
          </a:xfrm>
          <a:prstGeom prst="rect">
            <a:avLst/>
          </a:prstGeom>
          <a:noFill/>
        </p:spPr>
        <p:txBody>
          <a:bodyPr wrap="none" rtlCol="0">
            <a:spAutoFit/>
          </a:bodyPr>
          <a:lstStyle/>
          <a:p>
            <a:pPr algn="r">
              <a:buNone/>
            </a:pPr>
            <a:r>
              <a:rPr lang="en-US" dirty="0">
                <a:solidFill>
                  <a:schemeClr val="bg1"/>
                </a:solidFill>
                <a:latin typeface="Calibri" panose="020F0502020204030204" pitchFamily="34" charset="0"/>
              </a:rPr>
              <a:t>40</a:t>
            </a:r>
          </a:p>
        </p:txBody>
      </p:sp>
      <p:cxnSp>
        <p:nvCxnSpPr>
          <p:cNvPr id="50" name="Straight Connector 49"/>
          <p:cNvCxnSpPr/>
          <p:nvPr/>
        </p:nvCxnSpPr>
        <p:spPr bwMode="auto">
          <a:xfrm>
            <a:off x="1403227" y="4432055"/>
            <a:ext cx="64008" cy="0"/>
          </a:xfrm>
          <a:prstGeom prst="line">
            <a:avLst/>
          </a:prstGeom>
          <a:noFill/>
          <a:ln w="28575" cap="flat" cmpd="sng" algn="ctr">
            <a:solidFill>
              <a:schemeClr val="bg1"/>
            </a:solidFill>
            <a:prstDash val="solid"/>
            <a:round/>
            <a:headEnd type="none" w="med" len="med"/>
            <a:tailEnd type="none" w="med" len="med"/>
          </a:ln>
          <a:effectLst/>
        </p:spPr>
      </p:cxnSp>
      <p:sp>
        <p:nvSpPr>
          <p:cNvPr id="51" name="TextBox 50"/>
          <p:cNvSpPr txBox="1"/>
          <p:nvPr/>
        </p:nvSpPr>
        <p:spPr>
          <a:xfrm>
            <a:off x="1013598" y="4272758"/>
            <a:ext cx="418704" cy="369332"/>
          </a:xfrm>
          <a:prstGeom prst="rect">
            <a:avLst/>
          </a:prstGeom>
          <a:noFill/>
        </p:spPr>
        <p:txBody>
          <a:bodyPr wrap="none" rtlCol="0">
            <a:spAutoFit/>
          </a:bodyPr>
          <a:lstStyle/>
          <a:p>
            <a:pPr algn="r">
              <a:buNone/>
            </a:pPr>
            <a:r>
              <a:rPr lang="en-US" dirty="0">
                <a:solidFill>
                  <a:schemeClr val="bg1"/>
                </a:solidFill>
                <a:latin typeface="Calibri" panose="020F0502020204030204" pitchFamily="34" charset="0"/>
              </a:rPr>
              <a:t>20</a:t>
            </a:r>
          </a:p>
        </p:txBody>
      </p:sp>
      <p:cxnSp>
        <p:nvCxnSpPr>
          <p:cNvPr id="54" name="Straight Connector 53"/>
          <p:cNvCxnSpPr/>
          <p:nvPr/>
        </p:nvCxnSpPr>
        <p:spPr bwMode="auto">
          <a:xfrm>
            <a:off x="1409360" y="5101183"/>
            <a:ext cx="64008" cy="0"/>
          </a:xfrm>
          <a:prstGeom prst="line">
            <a:avLst/>
          </a:prstGeom>
          <a:noFill/>
          <a:ln w="28575" cap="flat" cmpd="sng" algn="ctr">
            <a:solidFill>
              <a:schemeClr val="bg1"/>
            </a:solidFill>
            <a:prstDash val="solid"/>
            <a:round/>
            <a:headEnd type="none" w="med" len="med"/>
            <a:tailEnd type="none" w="med" len="med"/>
          </a:ln>
          <a:effectLst/>
        </p:spPr>
      </p:cxnSp>
      <p:sp>
        <p:nvSpPr>
          <p:cNvPr id="55" name="TextBox 54"/>
          <p:cNvSpPr txBox="1"/>
          <p:nvPr/>
        </p:nvSpPr>
        <p:spPr>
          <a:xfrm>
            <a:off x="1123310" y="4943726"/>
            <a:ext cx="312906" cy="369332"/>
          </a:xfrm>
          <a:prstGeom prst="rect">
            <a:avLst/>
          </a:prstGeom>
          <a:noFill/>
        </p:spPr>
        <p:txBody>
          <a:bodyPr wrap="none" rtlCol="0">
            <a:spAutoFit/>
          </a:bodyPr>
          <a:lstStyle/>
          <a:p>
            <a:pPr algn="r">
              <a:buNone/>
            </a:pPr>
            <a:r>
              <a:rPr lang="en-US" dirty="0">
                <a:solidFill>
                  <a:schemeClr val="bg1"/>
                </a:solidFill>
                <a:latin typeface="Calibri" panose="020F0502020204030204" pitchFamily="34" charset="0"/>
              </a:rPr>
              <a:t>0</a:t>
            </a:r>
          </a:p>
        </p:txBody>
      </p:sp>
      <p:cxnSp>
        <p:nvCxnSpPr>
          <p:cNvPr id="56" name="Straight Connector 55"/>
          <p:cNvCxnSpPr>
            <a:cxnSpLocks/>
          </p:cNvCxnSpPr>
          <p:nvPr/>
        </p:nvCxnSpPr>
        <p:spPr bwMode="auto">
          <a:xfrm rot="5400000">
            <a:off x="1433690" y="5140052"/>
            <a:ext cx="71743" cy="0"/>
          </a:xfrm>
          <a:prstGeom prst="line">
            <a:avLst/>
          </a:prstGeom>
          <a:noFill/>
          <a:ln w="28575" cap="flat" cmpd="sng" algn="ctr">
            <a:solidFill>
              <a:schemeClr val="bg1"/>
            </a:solidFill>
            <a:prstDash val="solid"/>
            <a:round/>
            <a:headEnd type="none" w="med" len="med"/>
            <a:tailEnd type="none" w="med" len="med"/>
          </a:ln>
          <a:effectLst/>
        </p:spPr>
      </p:cxnSp>
      <p:sp>
        <p:nvSpPr>
          <p:cNvPr id="57" name="TextBox 56"/>
          <p:cNvSpPr txBox="1"/>
          <p:nvPr/>
        </p:nvSpPr>
        <p:spPr>
          <a:xfrm>
            <a:off x="1330025" y="5178862"/>
            <a:ext cx="312906" cy="369332"/>
          </a:xfrm>
          <a:prstGeom prst="rect">
            <a:avLst/>
          </a:prstGeom>
          <a:noFill/>
        </p:spPr>
        <p:txBody>
          <a:bodyPr wrap="none" rtlCol="0">
            <a:spAutoFit/>
          </a:bodyPr>
          <a:lstStyle/>
          <a:p>
            <a:pPr algn="ctr">
              <a:buNone/>
            </a:pPr>
            <a:r>
              <a:rPr lang="en-US" dirty="0">
                <a:solidFill>
                  <a:schemeClr val="bg1"/>
                </a:solidFill>
                <a:latin typeface="Calibri" panose="020F0502020204030204" pitchFamily="34" charset="0"/>
              </a:rPr>
              <a:t>0</a:t>
            </a:r>
          </a:p>
        </p:txBody>
      </p:sp>
      <p:cxnSp>
        <p:nvCxnSpPr>
          <p:cNvPr id="58" name="Straight Connector 57"/>
          <p:cNvCxnSpPr>
            <a:cxnSpLocks/>
          </p:cNvCxnSpPr>
          <p:nvPr/>
        </p:nvCxnSpPr>
        <p:spPr bwMode="auto">
          <a:xfrm rot="5400000">
            <a:off x="2171459" y="5140053"/>
            <a:ext cx="71743"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p:cNvCxnSpPr>
            <a:cxnSpLocks/>
          </p:cNvCxnSpPr>
          <p:nvPr/>
        </p:nvCxnSpPr>
        <p:spPr bwMode="auto">
          <a:xfrm rot="5400000">
            <a:off x="2897958" y="5149195"/>
            <a:ext cx="71743"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p:cNvCxnSpPr>
            <a:cxnSpLocks/>
          </p:cNvCxnSpPr>
          <p:nvPr/>
        </p:nvCxnSpPr>
        <p:spPr bwMode="auto">
          <a:xfrm rot="5400000">
            <a:off x="5773749" y="5149195"/>
            <a:ext cx="71743"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p:cNvCxnSpPr>
            <a:cxnSpLocks/>
          </p:cNvCxnSpPr>
          <p:nvPr/>
        </p:nvCxnSpPr>
        <p:spPr bwMode="auto">
          <a:xfrm rot="5400000">
            <a:off x="6507272" y="5149766"/>
            <a:ext cx="71743"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p:cNvCxnSpPr>
            <a:cxnSpLocks/>
          </p:cNvCxnSpPr>
          <p:nvPr/>
        </p:nvCxnSpPr>
        <p:spPr bwMode="auto">
          <a:xfrm rot="5400000">
            <a:off x="7938691" y="5136668"/>
            <a:ext cx="71743" cy="0"/>
          </a:xfrm>
          <a:prstGeom prst="line">
            <a:avLst/>
          </a:prstGeom>
          <a:noFill/>
          <a:ln w="28575" cap="flat" cmpd="sng" algn="ctr">
            <a:solidFill>
              <a:schemeClr val="bg1"/>
            </a:solidFill>
            <a:prstDash val="solid"/>
            <a:round/>
            <a:headEnd type="none" w="med" len="med"/>
            <a:tailEnd type="none" w="med" len="med"/>
          </a:ln>
          <a:effectLst/>
        </p:spPr>
      </p:cxnSp>
      <p:sp>
        <p:nvSpPr>
          <p:cNvPr id="67" name="TextBox 66"/>
          <p:cNvSpPr txBox="1"/>
          <p:nvPr/>
        </p:nvSpPr>
        <p:spPr>
          <a:xfrm rot="16200000">
            <a:off x="-892667" y="3222789"/>
            <a:ext cx="3411736" cy="369332"/>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rPr>
              <a:t>OS (%)</a:t>
            </a:r>
          </a:p>
        </p:txBody>
      </p:sp>
      <p:sp>
        <p:nvSpPr>
          <p:cNvPr id="70" name="TextBox 69"/>
          <p:cNvSpPr txBox="1"/>
          <p:nvPr/>
        </p:nvSpPr>
        <p:spPr>
          <a:xfrm>
            <a:off x="2057303" y="5170215"/>
            <a:ext cx="312906" cy="369332"/>
          </a:xfrm>
          <a:prstGeom prst="rect">
            <a:avLst/>
          </a:prstGeom>
          <a:noFill/>
        </p:spPr>
        <p:txBody>
          <a:bodyPr wrap="none" rtlCol="0">
            <a:spAutoFit/>
          </a:bodyPr>
          <a:lstStyle/>
          <a:p>
            <a:pPr algn="ctr">
              <a:buNone/>
            </a:pPr>
            <a:r>
              <a:rPr lang="en-US" dirty="0">
                <a:solidFill>
                  <a:schemeClr val="bg1"/>
                </a:solidFill>
                <a:latin typeface="Calibri" panose="020F0502020204030204" pitchFamily="34" charset="0"/>
              </a:rPr>
              <a:t>3</a:t>
            </a:r>
          </a:p>
        </p:txBody>
      </p:sp>
      <p:sp>
        <p:nvSpPr>
          <p:cNvPr id="71" name="TextBox 70"/>
          <p:cNvSpPr txBox="1"/>
          <p:nvPr/>
        </p:nvSpPr>
        <p:spPr>
          <a:xfrm>
            <a:off x="2777376" y="5166540"/>
            <a:ext cx="312906" cy="369332"/>
          </a:xfrm>
          <a:prstGeom prst="rect">
            <a:avLst/>
          </a:prstGeom>
          <a:noFill/>
        </p:spPr>
        <p:txBody>
          <a:bodyPr wrap="none" rtlCol="0">
            <a:spAutoFit/>
          </a:bodyPr>
          <a:lstStyle/>
          <a:p>
            <a:pPr algn="ctr">
              <a:buNone/>
            </a:pPr>
            <a:r>
              <a:rPr lang="en-US" dirty="0">
                <a:solidFill>
                  <a:schemeClr val="bg1"/>
                </a:solidFill>
                <a:latin typeface="Calibri" panose="020F0502020204030204" pitchFamily="34" charset="0"/>
              </a:rPr>
              <a:t>6</a:t>
            </a:r>
          </a:p>
        </p:txBody>
      </p:sp>
      <p:cxnSp>
        <p:nvCxnSpPr>
          <p:cNvPr id="73" name="Straight Connector 72"/>
          <p:cNvCxnSpPr>
            <a:cxnSpLocks/>
          </p:cNvCxnSpPr>
          <p:nvPr/>
        </p:nvCxnSpPr>
        <p:spPr bwMode="auto">
          <a:xfrm rot="5400000">
            <a:off x="3615419" y="5144224"/>
            <a:ext cx="71743" cy="0"/>
          </a:xfrm>
          <a:prstGeom prst="line">
            <a:avLst/>
          </a:prstGeom>
          <a:noFill/>
          <a:ln w="28575" cap="flat" cmpd="sng" algn="ctr">
            <a:solidFill>
              <a:schemeClr val="bg1"/>
            </a:solidFill>
            <a:prstDash val="solid"/>
            <a:round/>
            <a:headEnd type="none" w="med" len="med"/>
            <a:tailEnd type="none" w="med" len="med"/>
          </a:ln>
          <a:effectLst/>
        </p:spPr>
      </p:cxnSp>
      <p:sp>
        <p:nvSpPr>
          <p:cNvPr id="74" name="TextBox 73"/>
          <p:cNvSpPr txBox="1"/>
          <p:nvPr/>
        </p:nvSpPr>
        <p:spPr>
          <a:xfrm>
            <a:off x="3491988" y="5183034"/>
            <a:ext cx="312906" cy="369332"/>
          </a:xfrm>
          <a:prstGeom prst="rect">
            <a:avLst/>
          </a:prstGeom>
          <a:noFill/>
        </p:spPr>
        <p:txBody>
          <a:bodyPr wrap="none" rtlCol="0">
            <a:spAutoFit/>
          </a:bodyPr>
          <a:lstStyle/>
          <a:p>
            <a:pPr algn="ctr">
              <a:buNone/>
            </a:pPr>
            <a:r>
              <a:rPr lang="en-US" dirty="0">
                <a:solidFill>
                  <a:schemeClr val="bg1"/>
                </a:solidFill>
                <a:latin typeface="Calibri" panose="020F0502020204030204" pitchFamily="34" charset="0"/>
              </a:rPr>
              <a:t>9</a:t>
            </a:r>
          </a:p>
        </p:txBody>
      </p:sp>
      <p:cxnSp>
        <p:nvCxnSpPr>
          <p:cNvPr id="75" name="Straight Connector 74"/>
          <p:cNvCxnSpPr>
            <a:cxnSpLocks/>
          </p:cNvCxnSpPr>
          <p:nvPr/>
        </p:nvCxnSpPr>
        <p:spPr bwMode="auto">
          <a:xfrm rot="5400000">
            <a:off x="4333422" y="5144225"/>
            <a:ext cx="71743"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p:cNvCxnSpPr>
            <a:cxnSpLocks/>
          </p:cNvCxnSpPr>
          <p:nvPr/>
        </p:nvCxnSpPr>
        <p:spPr bwMode="auto">
          <a:xfrm rot="5400000">
            <a:off x="5059921" y="5153366"/>
            <a:ext cx="71743" cy="0"/>
          </a:xfrm>
          <a:prstGeom prst="line">
            <a:avLst/>
          </a:prstGeom>
          <a:noFill/>
          <a:ln w="28575" cap="flat" cmpd="sng" algn="ctr">
            <a:solidFill>
              <a:schemeClr val="bg1"/>
            </a:solidFill>
            <a:prstDash val="solid"/>
            <a:round/>
            <a:headEnd type="none" w="med" len="med"/>
            <a:tailEnd type="none" w="med" len="med"/>
          </a:ln>
          <a:effectLst/>
        </p:spPr>
      </p:cxnSp>
      <p:sp>
        <p:nvSpPr>
          <p:cNvPr id="77" name="TextBox 76"/>
          <p:cNvSpPr txBox="1"/>
          <p:nvPr/>
        </p:nvSpPr>
        <p:spPr>
          <a:xfrm>
            <a:off x="4166367" y="5174387"/>
            <a:ext cx="418704" cy="369332"/>
          </a:xfrm>
          <a:prstGeom prst="rect">
            <a:avLst/>
          </a:prstGeom>
          <a:noFill/>
        </p:spPr>
        <p:txBody>
          <a:bodyPr wrap="none" rtlCol="0">
            <a:spAutoFit/>
          </a:bodyPr>
          <a:lstStyle/>
          <a:p>
            <a:pPr algn="ctr">
              <a:buNone/>
            </a:pPr>
            <a:r>
              <a:rPr lang="en-US" dirty="0">
                <a:solidFill>
                  <a:schemeClr val="bg1"/>
                </a:solidFill>
                <a:latin typeface="Calibri" panose="020F0502020204030204" pitchFamily="34" charset="0"/>
              </a:rPr>
              <a:t>12</a:t>
            </a:r>
          </a:p>
        </p:txBody>
      </p:sp>
      <p:sp>
        <p:nvSpPr>
          <p:cNvPr id="78" name="TextBox 77"/>
          <p:cNvSpPr txBox="1"/>
          <p:nvPr/>
        </p:nvSpPr>
        <p:spPr>
          <a:xfrm>
            <a:off x="4886440" y="5170711"/>
            <a:ext cx="418704" cy="369332"/>
          </a:xfrm>
          <a:prstGeom prst="rect">
            <a:avLst/>
          </a:prstGeom>
          <a:noFill/>
        </p:spPr>
        <p:txBody>
          <a:bodyPr wrap="none" rtlCol="0">
            <a:spAutoFit/>
          </a:bodyPr>
          <a:lstStyle/>
          <a:p>
            <a:pPr algn="ctr">
              <a:buNone/>
            </a:pPr>
            <a:r>
              <a:rPr lang="en-US" dirty="0">
                <a:solidFill>
                  <a:schemeClr val="bg1"/>
                </a:solidFill>
                <a:latin typeface="Calibri" panose="020F0502020204030204" pitchFamily="34" charset="0"/>
              </a:rPr>
              <a:t>15</a:t>
            </a:r>
          </a:p>
        </p:txBody>
      </p:sp>
      <p:sp>
        <p:nvSpPr>
          <p:cNvPr id="79" name="TextBox 78"/>
          <p:cNvSpPr txBox="1"/>
          <p:nvPr/>
        </p:nvSpPr>
        <p:spPr>
          <a:xfrm>
            <a:off x="5595405" y="5142023"/>
            <a:ext cx="418704" cy="369332"/>
          </a:xfrm>
          <a:prstGeom prst="rect">
            <a:avLst/>
          </a:prstGeom>
          <a:noFill/>
        </p:spPr>
        <p:txBody>
          <a:bodyPr wrap="none" rtlCol="0">
            <a:spAutoFit/>
          </a:bodyPr>
          <a:lstStyle/>
          <a:p>
            <a:pPr algn="ctr">
              <a:buNone/>
            </a:pPr>
            <a:r>
              <a:rPr lang="en-US" dirty="0">
                <a:solidFill>
                  <a:schemeClr val="bg1"/>
                </a:solidFill>
                <a:latin typeface="Calibri" panose="020F0502020204030204" pitchFamily="34" charset="0"/>
              </a:rPr>
              <a:t>18</a:t>
            </a:r>
          </a:p>
        </p:txBody>
      </p:sp>
      <p:sp>
        <p:nvSpPr>
          <p:cNvPr id="80" name="TextBox 79"/>
          <p:cNvSpPr txBox="1"/>
          <p:nvPr/>
        </p:nvSpPr>
        <p:spPr>
          <a:xfrm>
            <a:off x="6315478" y="5138348"/>
            <a:ext cx="418704" cy="369332"/>
          </a:xfrm>
          <a:prstGeom prst="rect">
            <a:avLst/>
          </a:prstGeom>
          <a:noFill/>
        </p:spPr>
        <p:txBody>
          <a:bodyPr wrap="none" rtlCol="0">
            <a:spAutoFit/>
          </a:bodyPr>
          <a:lstStyle/>
          <a:p>
            <a:pPr algn="ctr">
              <a:buNone/>
            </a:pPr>
            <a:r>
              <a:rPr lang="en-US" dirty="0">
                <a:solidFill>
                  <a:schemeClr val="bg1"/>
                </a:solidFill>
                <a:latin typeface="Calibri" panose="020F0502020204030204" pitchFamily="34" charset="0"/>
              </a:rPr>
              <a:t>21</a:t>
            </a:r>
          </a:p>
        </p:txBody>
      </p:sp>
      <p:cxnSp>
        <p:nvCxnSpPr>
          <p:cNvPr id="81" name="Straight Connector 80"/>
          <p:cNvCxnSpPr>
            <a:cxnSpLocks/>
          </p:cNvCxnSpPr>
          <p:nvPr/>
        </p:nvCxnSpPr>
        <p:spPr bwMode="auto">
          <a:xfrm rot="5400000">
            <a:off x="7217057" y="5145018"/>
            <a:ext cx="71743" cy="0"/>
          </a:xfrm>
          <a:prstGeom prst="line">
            <a:avLst/>
          </a:prstGeom>
          <a:noFill/>
          <a:ln w="28575" cap="flat" cmpd="sng" algn="ctr">
            <a:solidFill>
              <a:schemeClr val="bg1"/>
            </a:solidFill>
            <a:prstDash val="solid"/>
            <a:round/>
            <a:headEnd type="none" w="med" len="med"/>
            <a:tailEnd type="none" w="med" len="med"/>
          </a:ln>
          <a:effectLst/>
        </p:spPr>
      </p:cxnSp>
      <p:sp>
        <p:nvSpPr>
          <p:cNvPr id="82" name="TextBox 81"/>
          <p:cNvSpPr txBox="1"/>
          <p:nvPr/>
        </p:nvSpPr>
        <p:spPr>
          <a:xfrm>
            <a:off x="7025263" y="5133600"/>
            <a:ext cx="418704" cy="369332"/>
          </a:xfrm>
          <a:prstGeom prst="rect">
            <a:avLst/>
          </a:prstGeom>
          <a:noFill/>
        </p:spPr>
        <p:txBody>
          <a:bodyPr wrap="none" rtlCol="0">
            <a:spAutoFit/>
          </a:bodyPr>
          <a:lstStyle/>
          <a:p>
            <a:pPr algn="ctr">
              <a:buNone/>
            </a:pPr>
            <a:r>
              <a:rPr lang="en-US" dirty="0">
                <a:solidFill>
                  <a:schemeClr val="bg1"/>
                </a:solidFill>
                <a:latin typeface="Calibri" panose="020F0502020204030204" pitchFamily="34" charset="0"/>
              </a:rPr>
              <a:t>24</a:t>
            </a:r>
          </a:p>
        </p:txBody>
      </p:sp>
      <p:sp>
        <p:nvSpPr>
          <p:cNvPr id="83" name="TextBox 82"/>
          <p:cNvSpPr txBox="1"/>
          <p:nvPr/>
        </p:nvSpPr>
        <p:spPr>
          <a:xfrm>
            <a:off x="7771984" y="5149470"/>
            <a:ext cx="418704" cy="369332"/>
          </a:xfrm>
          <a:prstGeom prst="rect">
            <a:avLst/>
          </a:prstGeom>
          <a:noFill/>
        </p:spPr>
        <p:txBody>
          <a:bodyPr wrap="none" rtlCol="0">
            <a:spAutoFit/>
          </a:bodyPr>
          <a:lstStyle/>
          <a:p>
            <a:pPr algn="ctr">
              <a:buNone/>
            </a:pPr>
            <a:r>
              <a:rPr lang="en-US" dirty="0">
                <a:solidFill>
                  <a:schemeClr val="bg1"/>
                </a:solidFill>
                <a:latin typeface="Calibri" panose="020F0502020204030204" pitchFamily="34" charset="0"/>
              </a:rPr>
              <a:t>27</a:t>
            </a:r>
          </a:p>
        </p:txBody>
      </p:sp>
      <p:cxnSp>
        <p:nvCxnSpPr>
          <p:cNvPr id="86" name="Straight Connector 85"/>
          <p:cNvCxnSpPr/>
          <p:nvPr/>
        </p:nvCxnSpPr>
        <p:spPr bwMode="auto">
          <a:xfrm>
            <a:off x="1421890" y="2376684"/>
            <a:ext cx="64008" cy="0"/>
          </a:xfrm>
          <a:prstGeom prst="line">
            <a:avLst/>
          </a:prstGeom>
          <a:noFill/>
          <a:ln w="28575" cap="flat" cmpd="sng" algn="ctr">
            <a:solidFill>
              <a:schemeClr val="bg1"/>
            </a:solidFill>
            <a:prstDash val="solid"/>
            <a:round/>
            <a:headEnd type="none" w="med" len="med"/>
            <a:tailEnd type="none" w="med" len="med"/>
          </a:ln>
          <a:effectLst/>
        </p:spPr>
      </p:cxnSp>
      <p:sp>
        <p:nvSpPr>
          <p:cNvPr id="87" name="TextBox 86"/>
          <p:cNvSpPr txBox="1"/>
          <p:nvPr/>
        </p:nvSpPr>
        <p:spPr>
          <a:xfrm>
            <a:off x="1032261" y="2186560"/>
            <a:ext cx="418704" cy="369332"/>
          </a:xfrm>
          <a:prstGeom prst="rect">
            <a:avLst/>
          </a:prstGeom>
          <a:noFill/>
        </p:spPr>
        <p:txBody>
          <a:bodyPr wrap="none" rtlCol="0">
            <a:spAutoFit/>
          </a:bodyPr>
          <a:lstStyle/>
          <a:p>
            <a:pPr algn="r">
              <a:buNone/>
            </a:pPr>
            <a:r>
              <a:rPr lang="en-US" dirty="0">
                <a:solidFill>
                  <a:schemeClr val="bg1"/>
                </a:solidFill>
                <a:latin typeface="Calibri" panose="020F0502020204030204" pitchFamily="34" charset="0"/>
              </a:rPr>
              <a:t>80</a:t>
            </a:r>
          </a:p>
        </p:txBody>
      </p:sp>
      <p:cxnSp>
        <p:nvCxnSpPr>
          <p:cNvPr id="90" name="Straight Connector 89"/>
          <p:cNvCxnSpPr/>
          <p:nvPr/>
        </p:nvCxnSpPr>
        <p:spPr bwMode="auto">
          <a:xfrm>
            <a:off x="1412694" y="3061243"/>
            <a:ext cx="64008" cy="0"/>
          </a:xfrm>
          <a:prstGeom prst="line">
            <a:avLst/>
          </a:prstGeom>
          <a:noFill/>
          <a:ln w="28575" cap="flat" cmpd="sng" algn="ctr">
            <a:solidFill>
              <a:schemeClr val="bg1"/>
            </a:solidFill>
            <a:prstDash val="solid"/>
            <a:round/>
            <a:headEnd type="none" w="med" len="med"/>
            <a:tailEnd type="none" w="med" len="med"/>
          </a:ln>
          <a:effectLst/>
        </p:spPr>
      </p:cxnSp>
      <p:sp>
        <p:nvSpPr>
          <p:cNvPr id="91" name="TextBox 90"/>
          <p:cNvSpPr txBox="1"/>
          <p:nvPr/>
        </p:nvSpPr>
        <p:spPr>
          <a:xfrm>
            <a:off x="933114" y="2900464"/>
            <a:ext cx="505267" cy="369332"/>
          </a:xfrm>
          <a:prstGeom prst="rect">
            <a:avLst/>
          </a:prstGeom>
          <a:noFill/>
        </p:spPr>
        <p:txBody>
          <a:bodyPr wrap="square" rtlCol="0">
            <a:spAutoFit/>
          </a:bodyPr>
          <a:lstStyle/>
          <a:p>
            <a:pPr algn="r">
              <a:buNone/>
            </a:pPr>
            <a:r>
              <a:rPr lang="en-US" dirty="0">
                <a:solidFill>
                  <a:schemeClr val="bg1"/>
                </a:solidFill>
                <a:latin typeface="Calibri" panose="020F0502020204030204" pitchFamily="34" charset="0"/>
              </a:rPr>
              <a:t>60</a:t>
            </a:r>
          </a:p>
        </p:txBody>
      </p:sp>
      <p:sp>
        <p:nvSpPr>
          <p:cNvPr id="92" name="TextBox 91"/>
          <p:cNvSpPr txBox="1"/>
          <p:nvPr/>
        </p:nvSpPr>
        <p:spPr>
          <a:xfrm>
            <a:off x="1502226" y="5501844"/>
            <a:ext cx="6472336" cy="369332"/>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rPr>
              <a:t>Mos</a:t>
            </a:r>
          </a:p>
        </p:txBody>
      </p:sp>
      <p:cxnSp>
        <p:nvCxnSpPr>
          <p:cNvPr id="113" name="Straight Connector 112"/>
          <p:cNvCxnSpPr>
            <a:cxnSpLocks/>
          </p:cNvCxnSpPr>
          <p:nvPr/>
        </p:nvCxnSpPr>
        <p:spPr bwMode="auto">
          <a:xfrm>
            <a:off x="1502200" y="1588035"/>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15" name="Straight Connector 114"/>
          <p:cNvCxnSpPr>
            <a:cxnSpLocks/>
          </p:cNvCxnSpPr>
          <p:nvPr/>
        </p:nvCxnSpPr>
        <p:spPr bwMode="auto">
          <a:xfrm>
            <a:off x="1599421" y="1745683"/>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16" name="Straight Connector 115"/>
          <p:cNvCxnSpPr>
            <a:cxnSpLocks/>
          </p:cNvCxnSpPr>
          <p:nvPr/>
        </p:nvCxnSpPr>
        <p:spPr bwMode="auto">
          <a:xfrm>
            <a:off x="1650636" y="181047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17" name="Straight Connector 116"/>
          <p:cNvCxnSpPr>
            <a:cxnSpLocks/>
          </p:cNvCxnSpPr>
          <p:nvPr/>
        </p:nvCxnSpPr>
        <p:spPr bwMode="auto">
          <a:xfrm>
            <a:off x="1666227" y="182636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18" name="Straight Connector 117"/>
          <p:cNvCxnSpPr>
            <a:cxnSpLocks/>
          </p:cNvCxnSpPr>
          <p:nvPr/>
        </p:nvCxnSpPr>
        <p:spPr bwMode="auto">
          <a:xfrm>
            <a:off x="1666227" y="1956613"/>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19" name="Straight Connector 118"/>
          <p:cNvCxnSpPr>
            <a:cxnSpLocks/>
          </p:cNvCxnSpPr>
          <p:nvPr/>
        </p:nvCxnSpPr>
        <p:spPr bwMode="auto">
          <a:xfrm>
            <a:off x="1725545" y="1975665"/>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20" name="Straight Connector 119"/>
          <p:cNvCxnSpPr>
            <a:cxnSpLocks/>
          </p:cNvCxnSpPr>
          <p:nvPr/>
        </p:nvCxnSpPr>
        <p:spPr bwMode="auto">
          <a:xfrm>
            <a:off x="1749195" y="200984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21" name="Straight Connector 120"/>
          <p:cNvCxnSpPr>
            <a:cxnSpLocks/>
          </p:cNvCxnSpPr>
          <p:nvPr/>
        </p:nvCxnSpPr>
        <p:spPr bwMode="auto">
          <a:xfrm>
            <a:off x="1791234" y="2086197"/>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22" name="Straight Connector 121"/>
          <p:cNvCxnSpPr>
            <a:cxnSpLocks/>
          </p:cNvCxnSpPr>
          <p:nvPr/>
        </p:nvCxnSpPr>
        <p:spPr bwMode="auto">
          <a:xfrm>
            <a:off x="2169608" y="2657523"/>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23" name="Straight Connector 122"/>
          <p:cNvCxnSpPr>
            <a:cxnSpLocks/>
          </p:cNvCxnSpPr>
          <p:nvPr/>
        </p:nvCxnSpPr>
        <p:spPr bwMode="auto">
          <a:xfrm>
            <a:off x="2279966" y="273258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24" name="Straight Connector 123"/>
          <p:cNvCxnSpPr>
            <a:cxnSpLocks/>
          </p:cNvCxnSpPr>
          <p:nvPr/>
        </p:nvCxnSpPr>
        <p:spPr bwMode="auto">
          <a:xfrm>
            <a:off x="2295731" y="2734505"/>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25" name="Straight Connector 124"/>
          <p:cNvCxnSpPr>
            <a:cxnSpLocks/>
          </p:cNvCxnSpPr>
          <p:nvPr/>
        </p:nvCxnSpPr>
        <p:spPr bwMode="auto">
          <a:xfrm>
            <a:off x="2329891" y="275066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26" name="Straight Connector 125"/>
          <p:cNvCxnSpPr>
            <a:cxnSpLocks/>
          </p:cNvCxnSpPr>
          <p:nvPr/>
        </p:nvCxnSpPr>
        <p:spPr bwMode="auto">
          <a:xfrm>
            <a:off x="2408719" y="280956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27" name="Straight Connector 126"/>
          <p:cNvCxnSpPr>
            <a:cxnSpLocks/>
          </p:cNvCxnSpPr>
          <p:nvPr/>
        </p:nvCxnSpPr>
        <p:spPr bwMode="auto">
          <a:xfrm>
            <a:off x="2448339" y="2847438"/>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28" name="Straight Connector 127"/>
          <p:cNvCxnSpPr>
            <a:cxnSpLocks/>
          </p:cNvCxnSpPr>
          <p:nvPr/>
        </p:nvCxnSpPr>
        <p:spPr bwMode="auto">
          <a:xfrm>
            <a:off x="2463897" y="286511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29" name="Straight Connector 128"/>
          <p:cNvCxnSpPr>
            <a:cxnSpLocks/>
          </p:cNvCxnSpPr>
          <p:nvPr/>
        </p:nvCxnSpPr>
        <p:spPr bwMode="auto">
          <a:xfrm>
            <a:off x="2503311" y="2868057"/>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30" name="Straight Connector 129"/>
          <p:cNvCxnSpPr>
            <a:cxnSpLocks/>
          </p:cNvCxnSpPr>
          <p:nvPr/>
        </p:nvCxnSpPr>
        <p:spPr bwMode="auto">
          <a:xfrm>
            <a:off x="2545353" y="290523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31" name="Straight Connector 130"/>
          <p:cNvCxnSpPr>
            <a:cxnSpLocks/>
          </p:cNvCxnSpPr>
          <p:nvPr/>
        </p:nvCxnSpPr>
        <p:spPr bwMode="auto">
          <a:xfrm>
            <a:off x="2616298" y="293358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32" name="Straight Connector 131"/>
          <p:cNvCxnSpPr>
            <a:cxnSpLocks/>
          </p:cNvCxnSpPr>
          <p:nvPr/>
        </p:nvCxnSpPr>
        <p:spPr bwMode="auto">
          <a:xfrm>
            <a:off x="2663594" y="2965240"/>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33" name="Straight Connector 132"/>
          <p:cNvCxnSpPr>
            <a:cxnSpLocks/>
          </p:cNvCxnSpPr>
          <p:nvPr/>
        </p:nvCxnSpPr>
        <p:spPr bwMode="auto">
          <a:xfrm>
            <a:off x="2771943" y="302708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34" name="Straight Connector 133"/>
          <p:cNvCxnSpPr>
            <a:cxnSpLocks/>
          </p:cNvCxnSpPr>
          <p:nvPr/>
        </p:nvCxnSpPr>
        <p:spPr bwMode="auto">
          <a:xfrm>
            <a:off x="2797600" y="303482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35" name="Straight Connector 134"/>
          <p:cNvCxnSpPr>
            <a:cxnSpLocks/>
          </p:cNvCxnSpPr>
          <p:nvPr/>
        </p:nvCxnSpPr>
        <p:spPr bwMode="auto">
          <a:xfrm>
            <a:off x="2810737" y="3080095"/>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36" name="Straight Connector 135"/>
          <p:cNvCxnSpPr>
            <a:cxnSpLocks/>
          </p:cNvCxnSpPr>
          <p:nvPr/>
        </p:nvCxnSpPr>
        <p:spPr bwMode="auto">
          <a:xfrm>
            <a:off x="2842268" y="308009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37" name="Straight Connector 136"/>
          <p:cNvCxnSpPr>
            <a:cxnSpLocks/>
          </p:cNvCxnSpPr>
          <p:nvPr/>
        </p:nvCxnSpPr>
        <p:spPr bwMode="auto">
          <a:xfrm>
            <a:off x="2850152" y="3083040"/>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38" name="Straight Connector 137"/>
          <p:cNvCxnSpPr>
            <a:cxnSpLocks/>
          </p:cNvCxnSpPr>
          <p:nvPr/>
        </p:nvCxnSpPr>
        <p:spPr bwMode="auto">
          <a:xfrm>
            <a:off x="2925768" y="314783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39" name="Straight Connector 138"/>
          <p:cNvCxnSpPr>
            <a:cxnSpLocks/>
          </p:cNvCxnSpPr>
          <p:nvPr/>
        </p:nvCxnSpPr>
        <p:spPr bwMode="auto">
          <a:xfrm>
            <a:off x="2971020" y="3156670"/>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40" name="Straight Connector 139"/>
          <p:cNvCxnSpPr>
            <a:cxnSpLocks/>
          </p:cNvCxnSpPr>
          <p:nvPr/>
        </p:nvCxnSpPr>
        <p:spPr bwMode="auto">
          <a:xfrm>
            <a:off x="2989412" y="3187950"/>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41" name="Straight Connector 140"/>
          <p:cNvCxnSpPr>
            <a:cxnSpLocks/>
          </p:cNvCxnSpPr>
          <p:nvPr/>
        </p:nvCxnSpPr>
        <p:spPr bwMode="auto">
          <a:xfrm>
            <a:off x="3005176" y="3187178"/>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42" name="Straight Connector 141"/>
          <p:cNvCxnSpPr>
            <a:cxnSpLocks/>
          </p:cNvCxnSpPr>
          <p:nvPr/>
        </p:nvCxnSpPr>
        <p:spPr bwMode="auto">
          <a:xfrm>
            <a:off x="3049668" y="3188493"/>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43" name="Straight Connector 142"/>
          <p:cNvCxnSpPr>
            <a:cxnSpLocks/>
          </p:cNvCxnSpPr>
          <p:nvPr/>
        </p:nvCxnSpPr>
        <p:spPr bwMode="auto">
          <a:xfrm>
            <a:off x="3018316" y="3187894"/>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44" name="Straight Connector 143"/>
          <p:cNvCxnSpPr>
            <a:cxnSpLocks/>
          </p:cNvCxnSpPr>
          <p:nvPr/>
        </p:nvCxnSpPr>
        <p:spPr bwMode="auto">
          <a:xfrm>
            <a:off x="3085026" y="3218988"/>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45" name="Straight Connector 144"/>
          <p:cNvCxnSpPr>
            <a:cxnSpLocks/>
          </p:cNvCxnSpPr>
          <p:nvPr/>
        </p:nvCxnSpPr>
        <p:spPr bwMode="auto">
          <a:xfrm>
            <a:off x="3112907" y="3218988"/>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46" name="Straight Connector 145"/>
          <p:cNvCxnSpPr>
            <a:cxnSpLocks/>
          </p:cNvCxnSpPr>
          <p:nvPr/>
        </p:nvCxnSpPr>
        <p:spPr bwMode="auto">
          <a:xfrm>
            <a:off x="3141812" y="3218988"/>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47" name="Straight Connector 146"/>
          <p:cNvCxnSpPr>
            <a:cxnSpLocks/>
          </p:cNvCxnSpPr>
          <p:nvPr/>
        </p:nvCxnSpPr>
        <p:spPr bwMode="auto">
          <a:xfrm>
            <a:off x="3175241" y="3218988"/>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48" name="Straight Connector 147"/>
          <p:cNvCxnSpPr>
            <a:cxnSpLocks/>
          </p:cNvCxnSpPr>
          <p:nvPr/>
        </p:nvCxnSpPr>
        <p:spPr bwMode="auto">
          <a:xfrm>
            <a:off x="3302095" y="327447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49" name="Straight Connector 148"/>
          <p:cNvCxnSpPr>
            <a:cxnSpLocks/>
          </p:cNvCxnSpPr>
          <p:nvPr/>
        </p:nvCxnSpPr>
        <p:spPr bwMode="auto">
          <a:xfrm>
            <a:off x="3267935" y="3258685"/>
            <a:ext cx="0" cy="129584"/>
          </a:xfrm>
          <a:prstGeom prst="line">
            <a:avLst/>
          </a:prstGeom>
          <a:noFill/>
          <a:ln w="57150" cap="flat" cmpd="sng" algn="ctr">
            <a:solidFill>
              <a:schemeClr val="bg1"/>
            </a:solidFill>
            <a:prstDash val="solid"/>
            <a:round/>
            <a:headEnd type="none" w="med" len="med"/>
            <a:tailEnd type="none" w="med" len="med"/>
          </a:ln>
          <a:effectLst/>
        </p:spPr>
      </p:cxnSp>
      <p:cxnSp>
        <p:nvCxnSpPr>
          <p:cNvPr id="150" name="Straight Connector 149"/>
          <p:cNvCxnSpPr>
            <a:cxnSpLocks/>
          </p:cNvCxnSpPr>
          <p:nvPr/>
        </p:nvCxnSpPr>
        <p:spPr bwMode="auto">
          <a:xfrm>
            <a:off x="2221463" y="2979968"/>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51" name="Straight Connector 150"/>
          <p:cNvCxnSpPr>
            <a:cxnSpLocks/>
          </p:cNvCxnSpPr>
          <p:nvPr/>
        </p:nvCxnSpPr>
        <p:spPr bwMode="auto">
          <a:xfrm>
            <a:off x="2400835" y="3214560"/>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52" name="Straight Connector 151"/>
          <p:cNvCxnSpPr>
            <a:cxnSpLocks/>
          </p:cNvCxnSpPr>
          <p:nvPr/>
        </p:nvCxnSpPr>
        <p:spPr bwMode="auto">
          <a:xfrm>
            <a:off x="2503135" y="333399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53" name="Straight Connector 152"/>
          <p:cNvCxnSpPr>
            <a:cxnSpLocks/>
          </p:cNvCxnSpPr>
          <p:nvPr/>
        </p:nvCxnSpPr>
        <p:spPr bwMode="auto">
          <a:xfrm>
            <a:off x="2529585" y="333399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54" name="Straight Connector 153"/>
          <p:cNvCxnSpPr>
            <a:cxnSpLocks/>
          </p:cNvCxnSpPr>
          <p:nvPr/>
        </p:nvCxnSpPr>
        <p:spPr bwMode="auto">
          <a:xfrm>
            <a:off x="2579513" y="345895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55" name="Straight Connector 154"/>
          <p:cNvCxnSpPr>
            <a:cxnSpLocks/>
          </p:cNvCxnSpPr>
          <p:nvPr/>
        </p:nvCxnSpPr>
        <p:spPr bwMode="auto">
          <a:xfrm>
            <a:off x="2821249" y="362633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56" name="Straight Connector 155"/>
          <p:cNvCxnSpPr>
            <a:cxnSpLocks/>
          </p:cNvCxnSpPr>
          <p:nvPr/>
        </p:nvCxnSpPr>
        <p:spPr bwMode="auto">
          <a:xfrm>
            <a:off x="2912453" y="3664619"/>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57" name="Straight Connector 156"/>
          <p:cNvCxnSpPr>
            <a:cxnSpLocks/>
          </p:cNvCxnSpPr>
          <p:nvPr/>
        </p:nvCxnSpPr>
        <p:spPr bwMode="auto">
          <a:xfrm>
            <a:off x="2931201" y="3664619"/>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58" name="Straight Connector 157"/>
          <p:cNvCxnSpPr>
            <a:cxnSpLocks/>
          </p:cNvCxnSpPr>
          <p:nvPr/>
        </p:nvCxnSpPr>
        <p:spPr bwMode="auto">
          <a:xfrm>
            <a:off x="3007221" y="370359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59" name="Straight Connector 158"/>
          <p:cNvCxnSpPr>
            <a:cxnSpLocks/>
          </p:cNvCxnSpPr>
          <p:nvPr/>
        </p:nvCxnSpPr>
        <p:spPr bwMode="auto">
          <a:xfrm>
            <a:off x="3454887" y="3927145"/>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60" name="Straight Connector 159"/>
          <p:cNvCxnSpPr>
            <a:cxnSpLocks/>
          </p:cNvCxnSpPr>
          <p:nvPr/>
        </p:nvCxnSpPr>
        <p:spPr bwMode="auto">
          <a:xfrm>
            <a:off x="3501917" y="3927144"/>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61" name="Straight Connector 160"/>
          <p:cNvCxnSpPr>
            <a:cxnSpLocks/>
          </p:cNvCxnSpPr>
          <p:nvPr/>
        </p:nvCxnSpPr>
        <p:spPr bwMode="auto">
          <a:xfrm>
            <a:off x="3532917" y="3927145"/>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62" name="Straight Connector 161"/>
          <p:cNvCxnSpPr>
            <a:cxnSpLocks/>
          </p:cNvCxnSpPr>
          <p:nvPr/>
        </p:nvCxnSpPr>
        <p:spPr bwMode="auto">
          <a:xfrm>
            <a:off x="3559194" y="3927145"/>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63" name="Straight Connector 162"/>
          <p:cNvCxnSpPr>
            <a:cxnSpLocks/>
          </p:cNvCxnSpPr>
          <p:nvPr/>
        </p:nvCxnSpPr>
        <p:spPr bwMode="auto">
          <a:xfrm>
            <a:off x="3672884" y="397782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64" name="Straight Connector 163"/>
          <p:cNvCxnSpPr>
            <a:cxnSpLocks/>
          </p:cNvCxnSpPr>
          <p:nvPr/>
        </p:nvCxnSpPr>
        <p:spPr bwMode="auto">
          <a:xfrm>
            <a:off x="3756263" y="3980845"/>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65" name="Straight Connector 164"/>
          <p:cNvCxnSpPr>
            <a:cxnSpLocks/>
          </p:cNvCxnSpPr>
          <p:nvPr/>
        </p:nvCxnSpPr>
        <p:spPr bwMode="auto">
          <a:xfrm>
            <a:off x="3871877" y="401324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66" name="Straight Connector 165"/>
          <p:cNvCxnSpPr>
            <a:cxnSpLocks/>
          </p:cNvCxnSpPr>
          <p:nvPr/>
        </p:nvCxnSpPr>
        <p:spPr bwMode="auto">
          <a:xfrm>
            <a:off x="3913731" y="401324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67" name="Straight Connector 166"/>
          <p:cNvCxnSpPr>
            <a:cxnSpLocks/>
          </p:cNvCxnSpPr>
          <p:nvPr/>
        </p:nvCxnSpPr>
        <p:spPr bwMode="auto">
          <a:xfrm>
            <a:off x="4055621" y="401324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68" name="Straight Connector 167"/>
          <p:cNvCxnSpPr>
            <a:cxnSpLocks/>
          </p:cNvCxnSpPr>
          <p:nvPr/>
        </p:nvCxnSpPr>
        <p:spPr bwMode="auto">
          <a:xfrm>
            <a:off x="4286847" y="401324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69" name="Straight Connector 168"/>
          <p:cNvCxnSpPr>
            <a:cxnSpLocks/>
          </p:cNvCxnSpPr>
          <p:nvPr/>
        </p:nvCxnSpPr>
        <p:spPr bwMode="auto">
          <a:xfrm>
            <a:off x="4336772" y="401324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70" name="Straight Connector 169"/>
          <p:cNvCxnSpPr>
            <a:cxnSpLocks/>
          </p:cNvCxnSpPr>
          <p:nvPr/>
        </p:nvCxnSpPr>
        <p:spPr bwMode="auto">
          <a:xfrm>
            <a:off x="4413953" y="4067997"/>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71" name="Straight Connector 170"/>
          <p:cNvCxnSpPr>
            <a:cxnSpLocks/>
          </p:cNvCxnSpPr>
          <p:nvPr/>
        </p:nvCxnSpPr>
        <p:spPr bwMode="auto">
          <a:xfrm>
            <a:off x="3388213" y="334629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72" name="Straight Connector 171"/>
          <p:cNvCxnSpPr>
            <a:cxnSpLocks/>
          </p:cNvCxnSpPr>
          <p:nvPr/>
        </p:nvCxnSpPr>
        <p:spPr bwMode="auto">
          <a:xfrm>
            <a:off x="3418974" y="3345155"/>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73" name="Straight Connector 172"/>
          <p:cNvCxnSpPr>
            <a:cxnSpLocks/>
          </p:cNvCxnSpPr>
          <p:nvPr/>
        </p:nvCxnSpPr>
        <p:spPr bwMode="auto">
          <a:xfrm>
            <a:off x="3440977" y="334491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74" name="Straight Connector 173"/>
          <p:cNvCxnSpPr>
            <a:cxnSpLocks/>
          </p:cNvCxnSpPr>
          <p:nvPr/>
        </p:nvCxnSpPr>
        <p:spPr bwMode="auto">
          <a:xfrm>
            <a:off x="3468608" y="33706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75" name="Straight Connector 174"/>
          <p:cNvCxnSpPr>
            <a:cxnSpLocks/>
          </p:cNvCxnSpPr>
          <p:nvPr/>
        </p:nvCxnSpPr>
        <p:spPr bwMode="auto">
          <a:xfrm>
            <a:off x="3501728" y="338065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76" name="Straight Connector 175"/>
          <p:cNvCxnSpPr>
            <a:cxnSpLocks/>
          </p:cNvCxnSpPr>
          <p:nvPr/>
        </p:nvCxnSpPr>
        <p:spPr bwMode="auto">
          <a:xfrm>
            <a:off x="3558952" y="3418545"/>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77" name="Straight Connector 176"/>
          <p:cNvCxnSpPr>
            <a:cxnSpLocks/>
          </p:cNvCxnSpPr>
          <p:nvPr/>
        </p:nvCxnSpPr>
        <p:spPr bwMode="auto">
          <a:xfrm>
            <a:off x="3585811" y="3418545"/>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78" name="Straight Connector 177"/>
          <p:cNvCxnSpPr>
            <a:cxnSpLocks/>
          </p:cNvCxnSpPr>
          <p:nvPr/>
        </p:nvCxnSpPr>
        <p:spPr bwMode="auto">
          <a:xfrm>
            <a:off x="3612086" y="3445443"/>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79" name="Straight Connector 178"/>
          <p:cNvCxnSpPr>
            <a:cxnSpLocks/>
          </p:cNvCxnSpPr>
          <p:nvPr/>
        </p:nvCxnSpPr>
        <p:spPr bwMode="auto">
          <a:xfrm>
            <a:off x="3632430" y="3445443"/>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80" name="Straight Connector 179"/>
          <p:cNvCxnSpPr>
            <a:cxnSpLocks/>
          </p:cNvCxnSpPr>
          <p:nvPr/>
        </p:nvCxnSpPr>
        <p:spPr bwMode="auto">
          <a:xfrm>
            <a:off x="3648441" y="344719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81" name="Straight Connector 180"/>
          <p:cNvCxnSpPr>
            <a:cxnSpLocks/>
          </p:cNvCxnSpPr>
          <p:nvPr/>
        </p:nvCxnSpPr>
        <p:spPr bwMode="auto">
          <a:xfrm>
            <a:off x="3704051" y="344425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82" name="Straight Connector 181"/>
          <p:cNvCxnSpPr>
            <a:cxnSpLocks/>
          </p:cNvCxnSpPr>
          <p:nvPr/>
        </p:nvCxnSpPr>
        <p:spPr bwMode="auto">
          <a:xfrm>
            <a:off x="3740253" y="3474500"/>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83" name="Straight Connector 182"/>
          <p:cNvCxnSpPr>
            <a:cxnSpLocks/>
          </p:cNvCxnSpPr>
          <p:nvPr/>
        </p:nvCxnSpPr>
        <p:spPr bwMode="auto">
          <a:xfrm>
            <a:off x="3770490" y="3473544"/>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84" name="Straight Connector 183"/>
          <p:cNvCxnSpPr>
            <a:cxnSpLocks/>
          </p:cNvCxnSpPr>
          <p:nvPr/>
        </p:nvCxnSpPr>
        <p:spPr bwMode="auto">
          <a:xfrm>
            <a:off x="3786256" y="3473543"/>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85" name="Straight Connector 184"/>
          <p:cNvCxnSpPr>
            <a:cxnSpLocks/>
          </p:cNvCxnSpPr>
          <p:nvPr/>
        </p:nvCxnSpPr>
        <p:spPr bwMode="auto">
          <a:xfrm>
            <a:off x="3857302" y="3500207"/>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86" name="Straight Connector 185"/>
          <p:cNvCxnSpPr>
            <a:cxnSpLocks/>
          </p:cNvCxnSpPr>
          <p:nvPr/>
        </p:nvCxnSpPr>
        <p:spPr bwMode="auto">
          <a:xfrm>
            <a:off x="3887401" y="3537374"/>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87" name="Straight Connector 186"/>
          <p:cNvCxnSpPr>
            <a:cxnSpLocks/>
          </p:cNvCxnSpPr>
          <p:nvPr/>
        </p:nvCxnSpPr>
        <p:spPr bwMode="auto">
          <a:xfrm>
            <a:off x="3921615" y="3590579"/>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88" name="Straight Connector 187"/>
          <p:cNvCxnSpPr>
            <a:cxnSpLocks/>
          </p:cNvCxnSpPr>
          <p:nvPr/>
        </p:nvCxnSpPr>
        <p:spPr bwMode="auto">
          <a:xfrm>
            <a:off x="3981994" y="359982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89" name="Straight Connector 188"/>
          <p:cNvCxnSpPr>
            <a:cxnSpLocks/>
          </p:cNvCxnSpPr>
          <p:nvPr/>
        </p:nvCxnSpPr>
        <p:spPr bwMode="auto">
          <a:xfrm>
            <a:off x="3997759" y="3638804"/>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90" name="Straight Connector 189"/>
          <p:cNvCxnSpPr>
            <a:cxnSpLocks/>
          </p:cNvCxnSpPr>
          <p:nvPr/>
        </p:nvCxnSpPr>
        <p:spPr bwMode="auto">
          <a:xfrm>
            <a:off x="4073958" y="3647034"/>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91" name="Straight Connector 190"/>
          <p:cNvCxnSpPr>
            <a:cxnSpLocks/>
          </p:cNvCxnSpPr>
          <p:nvPr/>
        </p:nvCxnSpPr>
        <p:spPr bwMode="auto">
          <a:xfrm>
            <a:off x="4089725" y="3682703"/>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92" name="Straight Connector 191"/>
          <p:cNvCxnSpPr>
            <a:cxnSpLocks/>
          </p:cNvCxnSpPr>
          <p:nvPr/>
        </p:nvCxnSpPr>
        <p:spPr bwMode="auto">
          <a:xfrm>
            <a:off x="4118629" y="368270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93" name="Straight Connector 192"/>
          <p:cNvCxnSpPr>
            <a:cxnSpLocks/>
          </p:cNvCxnSpPr>
          <p:nvPr/>
        </p:nvCxnSpPr>
        <p:spPr bwMode="auto">
          <a:xfrm>
            <a:off x="4146438" y="3682700"/>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94" name="Straight Connector 193"/>
          <p:cNvCxnSpPr>
            <a:cxnSpLocks/>
          </p:cNvCxnSpPr>
          <p:nvPr/>
        </p:nvCxnSpPr>
        <p:spPr bwMode="auto">
          <a:xfrm>
            <a:off x="4158752" y="370359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95" name="Straight Connector 194"/>
          <p:cNvCxnSpPr>
            <a:cxnSpLocks/>
          </p:cNvCxnSpPr>
          <p:nvPr/>
        </p:nvCxnSpPr>
        <p:spPr bwMode="auto">
          <a:xfrm>
            <a:off x="4286847" y="3797561"/>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96" name="Straight Connector 195"/>
          <p:cNvCxnSpPr>
            <a:cxnSpLocks/>
          </p:cNvCxnSpPr>
          <p:nvPr/>
        </p:nvCxnSpPr>
        <p:spPr bwMode="auto">
          <a:xfrm>
            <a:off x="4318262" y="3797557"/>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97" name="Straight Connector 196"/>
          <p:cNvCxnSpPr>
            <a:cxnSpLocks/>
          </p:cNvCxnSpPr>
          <p:nvPr/>
        </p:nvCxnSpPr>
        <p:spPr bwMode="auto">
          <a:xfrm>
            <a:off x="4422758" y="379755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98" name="Straight Connector 197"/>
          <p:cNvCxnSpPr>
            <a:cxnSpLocks/>
          </p:cNvCxnSpPr>
          <p:nvPr/>
        </p:nvCxnSpPr>
        <p:spPr bwMode="auto">
          <a:xfrm>
            <a:off x="4497710" y="3848237"/>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199" name="Straight Connector 198"/>
          <p:cNvCxnSpPr>
            <a:cxnSpLocks/>
          </p:cNvCxnSpPr>
          <p:nvPr/>
        </p:nvCxnSpPr>
        <p:spPr bwMode="auto">
          <a:xfrm>
            <a:off x="4631717" y="3883655"/>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00" name="Straight Connector 199"/>
          <p:cNvCxnSpPr>
            <a:cxnSpLocks/>
          </p:cNvCxnSpPr>
          <p:nvPr/>
        </p:nvCxnSpPr>
        <p:spPr bwMode="auto">
          <a:xfrm>
            <a:off x="4655252" y="3883655"/>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01" name="Straight Connector 200"/>
          <p:cNvCxnSpPr>
            <a:cxnSpLocks/>
          </p:cNvCxnSpPr>
          <p:nvPr/>
        </p:nvCxnSpPr>
        <p:spPr bwMode="auto">
          <a:xfrm>
            <a:off x="4690680" y="3883654"/>
            <a:ext cx="0" cy="129584"/>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p:cNvCxnSpPr>
            <a:cxnSpLocks/>
          </p:cNvCxnSpPr>
          <p:nvPr/>
        </p:nvCxnSpPr>
        <p:spPr bwMode="auto">
          <a:xfrm>
            <a:off x="4805137" y="391536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03" name="Straight Connector 202"/>
          <p:cNvCxnSpPr>
            <a:cxnSpLocks/>
          </p:cNvCxnSpPr>
          <p:nvPr/>
        </p:nvCxnSpPr>
        <p:spPr bwMode="auto">
          <a:xfrm>
            <a:off x="4986440" y="3942555"/>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04" name="Straight Connector 203"/>
          <p:cNvCxnSpPr>
            <a:cxnSpLocks/>
          </p:cNvCxnSpPr>
          <p:nvPr/>
        </p:nvCxnSpPr>
        <p:spPr bwMode="auto">
          <a:xfrm>
            <a:off x="5087908" y="4013239"/>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05" name="Straight Connector 204"/>
          <p:cNvCxnSpPr>
            <a:cxnSpLocks/>
          </p:cNvCxnSpPr>
          <p:nvPr/>
        </p:nvCxnSpPr>
        <p:spPr bwMode="auto">
          <a:xfrm>
            <a:off x="4492454" y="412819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06" name="Straight Connector 205"/>
          <p:cNvCxnSpPr>
            <a:cxnSpLocks/>
          </p:cNvCxnSpPr>
          <p:nvPr/>
        </p:nvCxnSpPr>
        <p:spPr bwMode="auto">
          <a:xfrm>
            <a:off x="4567769" y="412819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07" name="Straight Connector 206"/>
          <p:cNvCxnSpPr>
            <a:cxnSpLocks/>
          </p:cNvCxnSpPr>
          <p:nvPr/>
        </p:nvCxnSpPr>
        <p:spPr bwMode="auto">
          <a:xfrm>
            <a:off x="4613321" y="412819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08" name="Straight Connector 207"/>
          <p:cNvCxnSpPr>
            <a:cxnSpLocks/>
          </p:cNvCxnSpPr>
          <p:nvPr/>
        </p:nvCxnSpPr>
        <p:spPr bwMode="auto">
          <a:xfrm>
            <a:off x="4647368" y="412819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09" name="Straight Connector 208"/>
          <p:cNvCxnSpPr>
            <a:cxnSpLocks/>
          </p:cNvCxnSpPr>
          <p:nvPr/>
        </p:nvCxnSpPr>
        <p:spPr bwMode="auto">
          <a:xfrm>
            <a:off x="4799881" y="412819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10" name="Straight Connector 209"/>
          <p:cNvCxnSpPr>
            <a:cxnSpLocks/>
          </p:cNvCxnSpPr>
          <p:nvPr/>
        </p:nvCxnSpPr>
        <p:spPr bwMode="auto">
          <a:xfrm>
            <a:off x="4907066" y="412819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11" name="Straight Connector 210"/>
          <p:cNvCxnSpPr>
            <a:cxnSpLocks/>
          </p:cNvCxnSpPr>
          <p:nvPr/>
        </p:nvCxnSpPr>
        <p:spPr bwMode="auto">
          <a:xfrm>
            <a:off x="4941647" y="412819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12" name="Straight Connector 211"/>
          <p:cNvCxnSpPr>
            <a:cxnSpLocks/>
          </p:cNvCxnSpPr>
          <p:nvPr/>
        </p:nvCxnSpPr>
        <p:spPr bwMode="auto">
          <a:xfrm>
            <a:off x="5113956" y="412819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13" name="Straight Connector 212"/>
          <p:cNvCxnSpPr>
            <a:cxnSpLocks/>
          </p:cNvCxnSpPr>
          <p:nvPr/>
        </p:nvCxnSpPr>
        <p:spPr bwMode="auto">
          <a:xfrm>
            <a:off x="5193906" y="412819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14" name="Straight Connector 213"/>
          <p:cNvCxnSpPr>
            <a:cxnSpLocks/>
          </p:cNvCxnSpPr>
          <p:nvPr/>
        </p:nvCxnSpPr>
        <p:spPr bwMode="auto">
          <a:xfrm>
            <a:off x="5369725"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15" name="Straight Connector 214"/>
          <p:cNvCxnSpPr>
            <a:cxnSpLocks/>
          </p:cNvCxnSpPr>
          <p:nvPr/>
        </p:nvCxnSpPr>
        <p:spPr bwMode="auto">
          <a:xfrm>
            <a:off x="5212298" y="4048499"/>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16" name="Straight Connector 215"/>
          <p:cNvCxnSpPr>
            <a:cxnSpLocks/>
          </p:cNvCxnSpPr>
          <p:nvPr/>
        </p:nvCxnSpPr>
        <p:spPr bwMode="auto">
          <a:xfrm>
            <a:off x="5240429" y="4083917"/>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17" name="Straight Connector 216"/>
          <p:cNvCxnSpPr>
            <a:cxnSpLocks/>
          </p:cNvCxnSpPr>
          <p:nvPr/>
        </p:nvCxnSpPr>
        <p:spPr bwMode="auto">
          <a:xfrm>
            <a:off x="5295987" y="4083917"/>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18" name="Straight Connector 217"/>
          <p:cNvCxnSpPr>
            <a:cxnSpLocks/>
          </p:cNvCxnSpPr>
          <p:nvPr/>
        </p:nvCxnSpPr>
        <p:spPr bwMode="auto">
          <a:xfrm>
            <a:off x="5295757" y="41267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19" name="Straight Connector 218"/>
          <p:cNvCxnSpPr>
            <a:cxnSpLocks/>
          </p:cNvCxnSpPr>
          <p:nvPr/>
        </p:nvCxnSpPr>
        <p:spPr bwMode="auto">
          <a:xfrm>
            <a:off x="5337390"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20" name="Straight Connector 219"/>
          <p:cNvCxnSpPr>
            <a:cxnSpLocks/>
          </p:cNvCxnSpPr>
          <p:nvPr/>
        </p:nvCxnSpPr>
        <p:spPr bwMode="auto">
          <a:xfrm>
            <a:off x="5359444"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21" name="Straight Connector 220"/>
          <p:cNvCxnSpPr>
            <a:cxnSpLocks/>
          </p:cNvCxnSpPr>
          <p:nvPr/>
        </p:nvCxnSpPr>
        <p:spPr bwMode="auto">
          <a:xfrm>
            <a:off x="5419648"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22" name="Straight Connector 221"/>
          <p:cNvCxnSpPr>
            <a:cxnSpLocks/>
          </p:cNvCxnSpPr>
          <p:nvPr/>
        </p:nvCxnSpPr>
        <p:spPr bwMode="auto">
          <a:xfrm>
            <a:off x="5443299"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23" name="Straight Connector 222"/>
          <p:cNvCxnSpPr>
            <a:cxnSpLocks/>
          </p:cNvCxnSpPr>
          <p:nvPr/>
        </p:nvCxnSpPr>
        <p:spPr bwMode="auto">
          <a:xfrm>
            <a:off x="5482711"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24" name="Straight Connector 223"/>
          <p:cNvCxnSpPr>
            <a:cxnSpLocks/>
          </p:cNvCxnSpPr>
          <p:nvPr/>
        </p:nvCxnSpPr>
        <p:spPr bwMode="auto">
          <a:xfrm>
            <a:off x="5614089"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25" name="Straight Connector 224"/>
          <p:cNvCxnSpPr>
            <a:cxnSpLocks/>
          </p:cNvCxnSpPr>
          <p:nvPr/>
        </p:nvCxnSpPr>
        <p:spPr bwMode="auto">
          <a:xfrm>
            <a:off x="5624601"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26" name="Straight Connector 225"/>
          <p:cNvCxnSpPr>
            <a:cxnSpLocks/>
          </p:cNvCxnSpPr>
          <p:nvPr/>
        </p:nvCxnSpPr>
        <p:spPr bwMode="auto">
          <a:xfrm>
            <a:off x="5664385"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28" name="Straight Connector 227"/>
          <p:cNvCxnSpPr>
            <a:cxnSpLocks/>
          </p:cNvCxnSpPr>
          <p:nvPr/>
        </p:nvCxnSpPr>
        <p:spPr bwMode="auto">
          <a:xfrm>
            <a:off x="5753723"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29" name="Straight Connector 228"/>
          <p:cNvCxnSpPr>
            <a:cxnSpLocks/>
          </p:cNvCxnSpPr>
          <p:nvPr/>
        </p:nvCxnSpPr>
        <p:spPr bwMode="auto">
          <a:xfrm>
            <a:off x="5799413"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30" name="Straight Connector 229"/>
          <p:cNvCxnSpPr>
            <a:cxnSpLocks/>
          </p:cNvCxnSpPr>
          <p:nvPr/>
        </p:nvCxnSpPr>
        <p:spPr bwMode="auto">
          <a:xfrm>
            <a:off x="5951435"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31" name="Straight Connector 230"/>
          <p:cNvCxnSpPr>
            <a:cxnSpLocks/>
          </p:cNvCxnSpPr>
          <p:nvPr/>
        </p:nvCxnSpPr>
        <p:spPr bwMode="auto">
          <a:xfrm>
            <a:off x="6147861" y="4124422"/>
            <a:ext cx="0" cy="129584"/>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p:cNvCxnSpPr>
            <a:cxnSpLocks/>
          </p:cNvCxnSpPr>
          <p:nvPr/>
        </p:nvCxnSpPr>
        <p:spPr bwMode="auto">
          <a:xfrm>
            <a:off x="6376461"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33" name="Straight Connector 232"/>
          <p:cNvCxnSpPr>
            <a:cxnSpLocks/>
          </p:cNvCxnSpPr>
          <p:nvPr/>
        </p:nvCxnSpPr>
        <p:spPr bwMode="auto">
          <a:xfrm>
            <a:off x="6620824" y="4409456"/>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34" name="Straight Connector 233"/>
          <p:cNvCxnSpPr>
            <a:cxnSpLocks/>
          </p:cNvCxnSpPr>
          <p:nvPr/>
        </p:nvCxnSpPr>
        <p:spPr bwMode="auto">
          <a:xfrm>
            <a:off x="6478936"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35" name="Straight Connector 234"/>
          <p:cNvCxnSpPr>
            <a:cxnSpLocks/>
          </p:cNvCxnSpPr>
          <p:nvPr/>
        </p:nvCxnSpPr>
        <p:spPr bwMode="auto">
          <a:xfrm>
            <a:off x="6578785"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36" name="Straight Connector 235"/>
          <p:cNvCxnSpPr>
            <a:cxnSpLocks/>
          </p:cNvCxnSpPr>
          <p:nvPr/>
        </p:nvCxnSpPr>
        <p:spPr bwMode="auto">
          <a:xfrm>
            <a:off x="6904606"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37" name="Straight Connector 236"/>
          <p:cNvCxnSpPr>
            <a:cxnSpLocks/>
          </p:cNvCxnSpPr>
          <p:nvPr/>
        </p:nvCxnSpPr>
        <p:spPr bwMode="auto">
          <a:xfrm>
            <a:off x="7003530"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38" name="Straight Connector 237"/>
          <p:cNvCxnSpPr>
            <a:cxnSpLocks/>
          </p:cNvCxnSpPr>
          <p:nvPr/>
        </p:nvCxnSpPr>
        <p:spPr bwMode="auto">
          <a:xfrm>
            <a:off x="7045272" y="4124422"/>
            <a:ext cx="0" cy="129584"/>
          </a:xfrm>
          <a:prstGeom prst="line">
            <a:avLst/>
          </a:prstGeom>
          <a:noFill/>
          <a:ln w="19050" cap="flat" cmpd="sng" algn="ctr">
            <a:solidFill>
              <a:schemeClr val="bg1"/>
            </a:solidFill>
            <a:prstDash val="solid"/>
            <a:round/>
            <a:headEnd type="none" w="med" len="med"/>
            <a:tailEnd type="none" w="med" len="med"/>
          </a:ln>
          <a:effectLst/>
        </p:spPr>
      </p:cxnSp>
      <p:cxnSp>
        <p:nvCxnSpPr>
          <p:cNvPr id="239" name="Straight Connector 238"/>
          <p:cNvCxnSpPr>
            <a:cxnSpLocks/>
          </p:cNvCxnSpPr>
          <p:nvPr/>
        </p:nvCxnSpPr>
        <p:spPr bwMode="auto">
          <a:xfrm>
            <a:off x="6454949" y="4409456"/>
            <a:ext cx="0" cy="129584"/>
          </a:xfrm>
          <a:prstGeom prst="line">
            <a:avLst/>
          </a:prstGeom>
          <a:noFill/>
          <a:ln w="19050" cap="flat" cmpd="sng" algn="ctr">
            <a:solidFill>
              <a:schemeClr val="bg1"/>
            </a:solidFill>
            <a:prstDash val="solid"/>
            <a:round/>
            <a:headEnd type="none" w="med" len="med"/>
            <a:tailEnd type="none" w="med" len="med"/>
          </a:ln>
          <a:effectLst/>
        </p:spPr>
      </p:cxnSp>
      <p:sp>
        <p:nvSpPr>
          <p:cNvPr id="109" name="Freeform: Shape 108"/>
          <p:cNvSpPr/>
          <p:nvPr/>
        </p:nvSpPr>
        <p:spPr bwMode="auto">
          <a:xfrm>
            <a:off x="1481964" y="1722942"/>
            <a:ext cx="5575131" cy="2547470"/>
          </a:xfrm>
          <a:custGeom>
            <a:avLst/>
            <a:gdLst>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52754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22030 w 5556738"/>
              <a:gd name="connsiteY32" fmla="*/ 633046 h 2272812"/>
              <a:gd name="connsiteX33" fmla="*/ 448407 w 5556738"/>
              <a:gd name="connsiteY33" fmla="*/ 659423 h 2272812"/>
              <a:gd name="connsiteX34" fmla="*/ 448407 w 5556738"/>
              <a:gd name="connsiteY34" fmla="*/ 685800 h 2272812"/>
              <a:gd name="connsiteX35" fmla="*/ 470388 w 5556738"/>
              <a:gd name="connsiteY35" fmla="*/ 685800 h 2272812"/>
              <a:gd name="connsiteX36" fmla="*/ 470388 w 5556738"/>
              <a:gd name="connsiteY36" fmla="*/ 716573 h 2272812"/>
              <a:gd name="connsiteX37" fmla="*/ 492369 w 5556738"/>
              <a:gd name="connsiteY37" fmla="*/ 716573 h 2272812"/>
              <a:gd name="connsiteX38" fmla="*/ 492369 w 5556738"/>
              <a:gd name="connsiteY38" fmla="*/ 738554 h 2272812"/>
              <a:gd name="connsiteX39" fmla="*/ 518746 w 5556738"/>
              <a:gd name="connsiteY39" fmla="*/ 738554 h 2272812"/>
              <a:gd name="connsiteX40" fmla="*/ 518746 w 5556738"/>
              <a:gd name="connsiteY40" fmla="*/ 773723 h 2272812"/>
              <a:gd name="connsiteX41" fmla="*/ 562707 w 5556738"/>
              <a:gd name="connsiteY41" fmla="*/ 773723 h 2272812"/>
              <a:gd name="connsiteX42" fmla="*/ 562707 w 5556738"/>
              <a:gd name="connsiteY42" fmla="*/ 808893 h 2272812"/>
              <a:gd name="connsiteX43" fmla="*/ 575895 w 5556738"/>
              <a:gd name="connsiteY43" fmla="*/ 822081 h 2272812"/>
              <a:gd name="connsiteX44" fmla="*/ 575895 w 5556738"/>
              <a:gd name="connsiteY44" fmla="*/ 852854 h 2272812"/>
              <a:gd name="connsiteX45" fmla="*/ 602273 w 5556738"/>
              <a:gd name="connsiteY45" fmla="*/ 852854 h 2272812"/>
              <a:gd name="connsiteX46" fmla="*/ 602273 w 5556738"/>
              <a:gd name="connsiteY46" fmla="*/ 910004 h 2272812"/>
              <a:gd name="connsiteX47" fmla="*/ 624253 w 5556738"/>
              <a:gd name="connsiteY47" fmla="*/ 910004 h 2272812"/>
              <a:gd name="connsiteX48" fmla="*/ 624253 w 5556738"/>
              <a:gd name="connsiteY48" fmla="*/ 936381 h 2272812"/>
              <a:gd name="connsiteX49" fmla="*/ 677007 w 5556738"/>
              <a:gd name="connsiteY49" fmla="*/ 936381 h 2272812"/>
              <a:gd name="connsiteX50" fmla="*/ 677007 w 5556738"/>
              <a:gd name="connsiteY50" fmla="*/ 953966 h 2272812"/>
              <a:gd name="connsiteX51" fmla="*/ 720969 w 5556738"/>
              <a:gd name="connsiteY51" fmla="*/ 953966 h 2272812"/>
              <a:gd name="connsiteX52" fmla="*/ 720969 w 5556738"/>
              <a:gd name="connsiteY52" fmla="*/ 975947 h 2272812"/>
              <a:gd name="connsiteX53" fmla="*/ 742950 w 5556738"/>
              <a:gd name="connsiteY53" fmla="*/ 975947 h 2272812"/>
              <a:gd name="connsiteX54" fmla="*/ 734157 w 5556738"/>
              <a:gd name="connsiteY54" fmla="*/ 984740 h 2272812"/>
              <a:gd name="connsiteX55" fmla="*/ 751740 w 5556738"/>
              <a:gd name="connsiteY55" fmla="*/ 1002323 h 2272812"/>
              <a:gd name="connsiteX56" fmla="*/ 751740 w 5556738"/>
              <a:gd name="connsiteY56" fmla="*/ 1002323 h 2272812"/>
              <a:gd name="connsiteX57" fmla="*/ 773721 w 5556738"/>
              <a:gd name="connsiteY57" fmla="*/ 1024304 h 2272812"/>
              <a:gd name="connsiteX58" fmla="*/ 795703 w 5556738"/>
              <a:gd name="connsiteY58" fmla="*/ 1024304 h 2272812"/>
              <a:gd name="connsiteX59" fmla="*/ 857250 w 5556738"/>
              <a:gd name="connsiteY59" fmla="*/ 1024304 h 2272812"/>
              <a:gd name="connsiteX60" fmla="*/ 857250 w 5556738"/>
              <a:gd name="connsiteY60" fmla="*/ 1068266 h 2272812"/>
              <a:gd name="connsiteX61" fmla="*/ 892419 w 5556738"/>
              <a:gd name="connsiteY61" fmla="*/ 1068266 h 2272812"/>
              <a:gd name="connsiteX62" fmla="*/ 892419 w 5556738"/>
              <a:gd name="connsiteY62" fmla="*/ 1090247 h 2272812"/>
              <a:gd name="connsiteX63" fmla="*/ 945173 w 5556738"/>
              <a:gd name="connsiteY63" fmla="*/ 1090247 h 2272812"/>
              <a:gd name="connsiteX64" fmla="*/ 945173 w 5556738"/>
              <a:gd name="connsiteY64" fmla="*/ 1121020 h 2272812"/>
              <a:gd name="connsiteX65" fmla="*/ 967153 w 5556738"/>
              <a:gd name="connsiteY65" fmla="*/ 1121020 h 2272812"/>
              <a:gd name="connsiteX66" fmla="*/ 967153 w 5556738"/>
              <a:gd name="connsiteY66" fmla="*/ 1143000 h 2272812"/>
              <a:gd name="connsiteX67" fmla="*/ 1037492 w 5556738"/>
              <a:gd name="connsiteY67" fmla="*/ 1143000 h 2272812"/>
              <a:gd name="connsiteX68" fmla="*/ 1037492 w 5556738"/>
              <a:gd name="connsiteY68" fmla="*/ 1173773 h 2272812"/>
              <a:gd name="connsiteX69" fmla="*/ 1103434 w 5556738"/>
              <a:gd name="connsiteY69" fmla="*/ 1173773 h 2272812"/>
              <a:gd name="connsiteX70" fmla="*/ 1103434 w 5556738"/>
              <a:gd name="connsiteY70" fmla="*/ 1200150 h 2272812"/>
              <a:gd name="connsiteX71" fmla="*/ 1156188 w 5556738"/>
              <a:gd name="connsiteY71" fmla="*/ 1200150 h 2272812"/>
              <a:gd name="connsiteX72" fmla="*/ 1156188 w 5556738"/>
              <a:gd name="connsiteY72" fmla="*/ 1230923 h 2272812"/>
              <a:gd name="connsiteX73" fmla="*/ 1200150 w 5556738"/>
              <a:gd name="connsiteY73" fmla="*/ 1230923 h 2272812"/>
              <a:gd name="connsiteX74" fmla="*/ 1200150 w 5556738"/>
              <a:gd name="connsiteY74" fmla="*/ 1248508 h 2272812"/>
              <a:gd name="connsiteX75" fmla="*/ 1230923 w 5556738"/>
              <a:gd name="connsiteY75" fmla="*/ 1248508 h 2272812"/>
              <a:gd name="connsiteX76" fmla="*/ 1230923 w 5556738"/>
              <a:gd name="connsiteY76" fmla="*/ 1270489 h 2272812"/>
              <a:gd name="connsiteX77" fmla="*/ 1283676 w 5556738"/>
              <a:gd name="connsiteY77" fmla="*/ 1270489 h 2272812"/>
              <a:gd name="connsiteX78" fmla="*/ 1283676 w 5556738"/>
              <a:gd name="connsiteY78" fmla="*/ 1288073 h 2272812"/>
              <a:gd name="connsiteX79" fmla="*/ 1318846 w 5556738"/>
              <a:gd name="connsiteY79" fmla="*/ 1288073 h 2272812"/>
              <a:gd name="connsiteX80" fmla="*/ 1318846 w 5556738"/>
              <a:gd name="connsiteY80" fmla="*/ 1332035 h 2272812"/>
              <a:gd name="connsiteX81" fmla="*/ 1389184 w 5556738"/>
              <a:gd name="connsiteY81" fmla="*/ 1332035 h 2272812"/>
              <a:gd name="connsiteX82" fmla="*/ 1389184 w 5556738"/>
              <a:gd name="connsiteY82" fmla="*/ 1375997 h 2272812"/>
              <a:gd name="connsiteX83" fmla="*/ 1433146 w 5556738"/>
              <a:gd name="connsiteY83" fmla="*/ 1375997 h 2272812"/>
              <a:gd name="connsiteX84" fmla="*/ 1433146 w 5556738"/>
              <a:gd name="connsiteY84" fmla="*/ 1397977 h 2272812"/>
              <a:gd name="connsiteX85" fmla="*/ 1494692 w 5556738"/>
              <a:gd name="connsiteY85" fmla="*/ 1397977 h 2272812"/>
              <a:gd name="connsiteX86" fmla="*/ 1494692 w 5556738"/>
              <a:gd name="connsiteY86" fmla="*/ 1433147 h 2272812"/>
              <a:gd name="connsiteX87" fmla="*/ 1582615 w 5556738"/>
              <a:gd name="connsiteY87" fmla="*/ 1433147 h 2272812"/>
              <a:gd name="connsiteX88" fmla="*/ 1582615 w 5556738"/>
              <a:gd name="connsiteY88" fmla="*/ 1450731 h 2272812"/>
              <a:gd name="connsiteX89" fmla="*/ 1648557 w 5556738"/>
              <a:gd name="connsiteY89" fmla="*/ 1450731 h 2272812"/>
              <a:gd name="connsiteX90" fmla="*/ 1648557 w 5556738"/>
              <a:gd name="connsiteY90" fmla="*/ 1463920 h 2272812"/>
              <a:gd name="connsiteX91" fmla="*/ 1714500 w 5556738"/>
              <a:gd name="connsiteY91" fmla="*/ 1463920 h 2272812"/>
              <a:gd name="connsiteX92" fmla="*/ 1714500 w 5556738"/>
              <a:gd name="connsiteY92" fmla="*/ 1490297 h 2272812"/>
              <a:gd name="connsiteX93" fmla="*/ 1802423 w 5556738"/>
              <a:gd name="connsiteY93" fmla="*/ 1490297 h 2272812"/>
              <a:gd name="connsiteX94" fmla="*/ 1802423 w 5556738"/>
              <a:gd name="connsiteY94" fmla="*/ 1503485 h 2272812"/>
              <a:gd name="connsiteX95" fmla="*/ 1859573 w 5556738"/>
              <a:gd name="connsiteY95" fmla="*/ 1503485 h 2272812"/>
              <a:gd name="connsiteX96" fmla="*/ 1859573 w 5556738"/>
              <a:gd name="connsiteY96" fmla="*/ 1534258 h 2272812"/>
              <a:gd name="connsiteX97" fmla="*/ 1881553 w 5556738"/>
              <a:gd name="connsiteY97" fmla="*/ 1534258 h 2272812"/>
              <a:gd name="connsiteX98" fmla="*/ 1881553 w 5556738"/>
              <a:gd name="connsiteY98" fmla="*/ 1573823 h 2272812"/>
              <a:gd name="connsiteX99" fmla="*/ 1982665 w 5556738"/>
              <a:gd name="connsiteY99" fmla="*/ 1573823 h 2272812"/>
              <a:gd name="connsiteX100" fmla="*/ 1982665 w 5556738"/>
              <a:gd name="connsiteY100" fmla="*/ 1600200 h 2272812"/>
              <a:gd name="connsiteX101" fmla="*/ 2026626 w 5556738"/>
              <a:gd name="connsiteY101" fmla="*/ 1600200 h 2272812"/>
              <a:gd name="connsiteX102" fmla="*/ 2026626 w 5556738"/>
              <a:gd name="connsiteY102" fmla="*/ 1639766 h 2272812"/>
              <a:gd name="connsiteX103" fmla="*/ 2123342 w 5556738"/>
              <a:gd name="connsiteY103" fmla="*/ 1639766 h 2272812"/>
              <a:gd name="connsiteX104" fmla="*/ 2123342 w 5556738"/>
              <a:gd name="connsiteY104" fmla="*/ 1661747 h 2272812"/>
              <a:gd name="connsiteX105" fmla="*/ 2246434 w 5556738"/>
              <a:gd name="connsiteY105" fmla="*/ 1661747 h 2272812"/>
              <a:gd name="connsiteX106" fmla="*/ 2246434 w 5556738"/>
              <a:gd name="connsiteY106" fmla="*/ 1688123 h 2272812"/>
              <a:gd name="connsiteX107" fmla="*/ 2290396 w 5556738"/>
              <a:gd name="connsiteY107" fmla="*/ 1688123 h 2272812"/>
              <a:gd name="connsiteX108" fmla="*/ 2307980 w 5556738"/>
              <a:gd name="connsiteY108" fmla="*/ 1705707 h 2272812"/>
              <a:gd name="connsiteX109" fmla="*/ 2382715 w 5556738"/>
              <a:gd name="connsiteY109" fmla="*/ 1705707 h 2272812"/>
              <a:gd name="connsiteX110" fmla="*/ 2382715 w 5556738"/>
              <a:gd name="connsiteY110" fmla="*/ 1740877 h 2272812"/>
              <a:gd name="connsiteX111" fmla="*/ 2426676 w 5556738"/>
              <a:gd name="connsiteY111" fmla="*/ 1740877 h 2272812"/>
              <a:gd name="connsiteX112" fmla="*/ 2426676 w 5556738"/>
              <a:gd name="connsiteY112" fmla="*/ 1789235 h 2272812"/>
              <a:gd name="connsiteX113" fmla="*/ 2497015 w 5556738"/>
              <a:gd name="connsiteY113" fmla="*/ 1789235 h 2272812"/>
              <a:gd name="connsiteX114" fmla="*/ 2497015 w 5556738"/>
              <a:gd name="connsiteY114" fmla="*/ 1828800 h 2272812"/>
              <a:gd name="connsiteX115" fmla="*/ 2589334 w 5556738"/>
              <a:gd name="connsiteY115" fmla="*/ 1828800 h 2272812"/>
              <a:gd name="connsiteX116" fmla="*/ 2589334 w 5556738"/>
              <a:gd name="connsiteY116" fmla="*/ 1868366 h 2272812"/>
              <a:gd name="connsiteX117" fmla="*/ 2677257 w 5556738"/>
              <a:gd name="connsiteY117" fmla="*/ 1868366 h 2272812"/>
              <a:gd name="connsiteX118" fmla="*/ 2677257 w 5556738"/>
              <a:gd name="connsiteY118" fmla="*/ 1951893 h 2272812"/>
              <a:gd name="connsiteX119" fmla="*/ 2782765 w 5556738"/>
              <a:gd name="connsiteY119" fmla="*/ 1951893 h 2272812"/>
              <a:gd name="connsiteX120" fmla="*/ 2782765 w 5556738"/>
              <a:gd name="connsiteY120" fmla="*/ 1973873 h 2272812"/>
              <a:gd name="connsiteX121" fmla="*/ 2945423 w 5556738"/>
              <a:gd name="connsiteY121" fmla="*/ 1973873 h 2272812"/>
              <a:gd name="connsiteX122" fmla="*/ 2945423 w 5556738"/>
              <a:gd name="connsiteY122" fmla="*/ 2013439 h 2272812"/>
              <a:gd name="connsiteX123" fmla="*/ 3059723 w 5556738"/>
              <a:gd name="connsiteY123" fmla="*/ 2013439 h 2272812"/>
              <a:gd name="connsiteX124" fmla="*/ 3143250 w 5556738"/>
              <a:gd name="connsiteY124" fmla="*/ 2013439 h 2272812"/>
              <a:gd name="connsiteX125" fmla="*/ 3143250 w 5556738"/>
              <a:gd name="connsiteY125" fmla="*/ 2044212 h 2272812"/>
              <a:gd name="connsiteX126" fmla="*/ 3239965 w 5556738"/>
              <a:gd name="connsiteY126" fmla="*/ 2044212 h 2272812"/>
              <a:gd name="connsiteX127" fmla="*/ 3239965 w 5556738"/>
              <a:gd name="connsiteY127" fmla="*/ 2079381 h 2272812"/>
              <a:gd name="connsiteX128" fmla="*/ 3450980 w 5556738"/>
              <a:gd name="connsiteY128" fmla="*/ 2079381 h 2272812"/>
              <a:gd name="connsiteX129" fmla="*/ 3450980 w 5556738"/>
              <a:gd name="connsiteY129" fmla="*/ 2101362 h 2272812"/>
              <a:gd name="connsiteX130" fmla="*/ 3530111 w 5556738"/>
              <a:gd name="connsiteY130" fmla="*/ 2101362 h 2272812"/>
              <a:gd name="connsiteX131" fmla="*/ 3530111 w 5556738"/>
              <a:gd name="connsiteY131" fmla="*/ 2145323 h 2272812"/>
              <a:gd name="connsiteX132" fmla="*/ 3556488 w 5556738"/>
              <a:gd name="connsiteY132" fmla="*/ 2145323 h 2272812"/>
              <a:gd name="connsiteX133" fmla="*/ 3556488 w 5556738"/>
              <a:gd name="connsiteY133" fmla="*/ 2167304 h 2272812"/>
              <a:gd name="connsiteX134" fmla="*/ 3714750 w 5556738"/>
              <a:gd name="connsiteY134" fmla="*/ 2167304 h 2272812"/>
              <a:gd name="connsiteX135" fmla="*/ 3714750 w 5556738"/>
              <a:gd name="connsiteY135" fmla="*/ 2193681 h 2272812"/>
              <a:gd name="connsiteX136" fmla="*/ 3714750 w 5556738"/>
              <a:gd name="connsiteY136" fmla="*/ 2193681 h 2272812"/>
              <a:gd name="connsiteX137" fmla="*/ 3749919 w 5556738"/>
              <a:gd name="connsiteY137" fmla="*/ 2228850 h 2272812"/>
              <a:gd name="connsiteX138" fmla="*/ 3846634 w 5556738"/>
              <a:gd name="connsiteY138" fmla="*/ 2228850 h 2272812"/>
              <a:gd name="connsiteX139" fmla="*/ 3846634 w 5556738"/>
              <a:gd name="connsiteY139" fmla="*/ 2272812 h 2272812"/>
              <a:gd name="connsiteX140" fmla="*/ 5556738 w 5556738"/>
              <a:gd name="connsiteY140"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52754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32864 w 5556738"/>
              <a:gd name="connsiteY32" fmla="*/ 600544 h 2272812"/>
              <a:gd name="connsiteX33" fmla="*/ 448407 w 5556738"/>
              <a:gd name="connsiteY33" fmla="*/ 659423 h 2272812"/>
              <a:gd name="connsiteX34" fmla="*/ 448407 w 5556738"/>
              <a:gd name="connsiteY34" fmla="*/ 685800 h 2272812"/>
              <a:gd name="connsiteX35" fmla="*/ 470388 w 5556738"/>
              <a:gd name="connsiteY35" fmla="*/ 685800 h 2272812"/>
              <a:gd name="connsiteX36" fmla="*/ 470388 w 5556738"/>
              <a:gd name="connsiteY36" fmla="*/ 716573 h 2272812"/>
              <a:gd name="connsiteX37" fmla="*/ 492369 w 5556738"/>
              <a:gd name="connsiteY37" fmla="*/ 716573 h 2272812"/>
              <a:gd name="connsiteX38" fmla="*/ 492369 w 5556738"/>
              <a:gd name="connsiteY38" fmla="*/ 738554 h 2272812"/>
              <a:gd name="connsiteX39" fmla="*/ 518746 w 5556738"/>
              <a:gd name="connsiteY39" fmla="*/ 738554 h 2272812"/>
              <a:gd name="connsiteX40" fmla="*/ 518746 w 5556738"/>
              <a:gd name="connsiteY40" fmla="*/ 773723 h 2272812"/>
              <a:gd name="connsiteX41" fmla="*/ 562707 w 5556738"/>
              <a:gd name="connsiteY41" fmla="*/ 773723 h 2272812"/>
              <a:gd name="connsiteX42" fmla="*/ 562707 w 5556738"/>
              <a:gd name="connsiteY42" fmla="*/ 808893 h 2272812"/>
              <a:gd name="connsiteX43" fmla="*/ 575895 w 5556738"/>
              <a:gd name="connsiteY43" fmla="*/ 822081 h 2272812"/>
              <a:gd name="connsiteX44" fmla="*/ 575895 w 5556738"/>
              <a:gd name="connsiteY44" fmla="*/ 852854 h 2272812"/>
              <a:gd name="connsiteX45" fmla="*/ 602273 w 5556738"/>
              <a:gd name="connsiteY45" fmla="*/ 852854 h 2272812"/>
              <a:gd name="connsiteX46" fmla="*/ 602273 w 5556738"/>
              <a:gd name="connsiteY46" fmla="*/ 910004 h 2272812"/>
              <a:gd name="connsiteX47" fmla="*/ 624253 w 5556738"/>
              <a:gd name="connsiteY47" fmla="*/ 910004 h 2272812"/>
              <a:gd name="connsiteX48" fmla="*/ 624253 w 5556738"/>
              <a:gd name="connsiteY48" fmla="*/ 936381 h 2272812"/>
              <a:gd name="connsiteX49" fmla="*/ 677007 w 5556738"/>
              <a:gd name="connsiteY49" fmla="*/ 936381 h 2272812"/>
              <a:gd name="connsiteX50" fmla="*/ 677007 w 5556738"/>
              <a:gd name="connsiteY50" fmla="*/ 953966 h 2272812"/>
              <a:gd name="connsiteX51" fmla="*/ 720969 w 5556738"/>
              <a:gd name="connsiteY51" fmla="*/ 953966 h 2272812"/>
              <a:gd name="connsiteX52" fmla="*/ 720969 w 5556738"/>
              <a:gd name="connsiteY52" fmla="*/ 975947 h 2272812"/>
              <a:gd name="connsiteX53" fmla="*/ 742950 w 5556738"/>
              <a:gd name="connsiteY53" fmla="*/ 975947 h 2272812"/>
              <a:gd name="connsiteX54" fmla="*/ 734157 w 5556738"/>
              <a:gd name="connsiteY54" fmla="*/ 984740 h 2272812"/>
              <a:gd name="connsiteX55" fmla="*/ 751740 w 5556738"/>
              <a:gd name="connsiteY55" fmla="*/ 1002323 h 2272812"/>
              <a:gd name="connsiteX56" fmla="*/ 751740 w 5556738"/>
              <a:gd name="connsiteY56" fmla="*/ 1002323 h 2272812"/>
              <a:gd name="connsiteX57" fmla="*/ 773721 w 5556738"/>
              <a:gd name="connsiteY57" fmla="*/ 1024304 h 2272812"/>
              <a:gd name="connsiteX58" fmla="*/ 795703 w 5556738"/>
              <a:gd name="connsiteY58" fmla="*/ 1024304 h 2272812"/>
              <a:gd name="connsiteX59" fmla="*/ 857250 w 5556738"/>
              <a:gd name="connsiteY59" fmla="*/ 1024304 h 2272812"/>
              <a:gd name="connsiteX60" fmla="*/ 857250 w 5556738"/>
              <a:gd name="connsiteY60" fmla="*/ 1068266 h 2272812"/>
              <a:gd name="connsiteX61" fmla="*/ 892419 w 5556738"/>
              <a:gd name="connsiteY61" fmla="*/ 1068266 h 2272812"/>
              <a:gd name="connsiteX62" fmla="*/ 892419 w 5556738"/>
              <a:gd name="connsiteY62" fmla="*/ 1090247 h 2272812"/>
              <a:gd name="connsiteX63" fmla="*/ 945173 w 5556738"/>
              <a:gd name="connsiteY63" fmla="*/ 1090247 h 2272812"/>
              <a:gd name="connsiteX64" fmla="*/ 945173 w 5556738"/>
              <a:gd name="connsiteY64" fmla="*/ 1121020 h 2272812"/>
              <a:gd name="connsiteX65" fmla="*/ 967153 w 5556738"/>
              <a:gd name="connsiteY65" fmla="*/ 1121020 h 2272812"/>
              <a:gd name="connsiteX66" fmla="*/ 967153 w 5556738"/>
              <a:gd name="connsiteY66" fmla="*/ 1143000 h 2272812"/>
              <a:gd name="connsiteX67" fmla="*/ 1037492 w 5556738"/>
              <a:gd name="connsiteY67" fmla="*/ 1143000 h 2272812"/>
              <a:gd name="connsiteX68" fmla="*/ 1037492 w 5556738"/>
              <a:gd name="connsiteY68" fmla="*/ 1173773 h 2272812"/>
              <a:gd name="connsiteX69" fmla="*/ 1103434 w 5556738"/>
              <a:gd name="connsiteY69" fmla="*/ 1173773 h 2272812"/>
              <a:gd name="connsiteX70" fmla="*/ 1103434 w 5556738"/>
              <a:gd name="connsiteY70" fmla="*/ 1200150 h 2272812"/>
              <a:gd name="connsiteX71" fmla="*/ 1156188 w 5556738"/>
              <a:gd name="connsiteY71" fmla="*/ 1200150 h 2272812"/>
              <a:gd name="connsiteX72" fmla="*/ 1156188 w 5556738"/>
              <a:gd name="connsiteY72" fmla="*/ 1230923 h 2272812"/>
              <a:gd name="connsiteX73" fmla="*/ 1200150 w 5556738"/>
              <a:gd name="connsiteY73" fmla="*/ 1230923 h 2272812"/>
              <a:gd name="connsiteX74" fmla="*/ 1200150 w 5556738"/>
              <a:gd name="connsiteY74" fmla="*/ 1248508 h 2272812"/>
              <a:gd name="connsiteX75" fmla="*/ 1230923 w 5556738"/>
              <a:gd name="connsiteY75" fmla="*/ 1248508 h 2272812"/>
              <a:gd name="connsiteX76" fmla="*/ 1230923 w 5556738"/>
              <a:gd name="connsiteY76" fmla="*/ 1270489 h 2272812"/>
              <a:gd name="connsiteX77" fmla="*/ 1283676 w 5556738"/>
              <a:gd name="connsiteY77" fmla="*/ 1270489 h 2272812"/>
              <a:gd name="connsiteX78" fmla="*/ 1283676 w 5556738"/>
              <a:gd name="connsiteY78" fmla="*/ 1288073 h 2272812"/>
              <a:gd name="connsiteX79" fmla="*/ 1318846 w 5556738"/>
              <a:gd name="connsiteY79" fmla="*/ 1288073 h 2272812"/>
              <a:gd name="connsiteX80" fmla="*/ 1318846 w 5556738"/>
              <a:gd name="connsiteY80" fmla="*/ 1332035 h 2272812"/>
              <a:gd name="connsiteX81" fmla="*/ 1389184 w 5556738"/>
              <a:gd name="connsiteY81" fmla="*/ 1332035 h 2272812"/>
              <a:gd name="connsiteX82" fmla="*/ 1389184 w 5556738"/>
              <a:gd name="connsiteY82" fmla="*/ 1375997 h 2272812"/>
              <a:gd name="connsiteX83" fmla="*/ 1433146 w 5556738"/>
              <a:gd name="connsiteY83" fmla="*/ 1375997 h 2272812"/>
              <a:gd name="connsiteX84" fmla="*/ 1433146 w 5556738"/>
              <a:gd name="connsiteY84" fmla="*/ 1397977 h 2272812"/>
              <a:gd name="connsiteX85" fmla="*/ 1494692 w 5556738"/>
              <a:gd name="connsiteY85" fmla="*/ 1397977 h 2272812"/>
              <a:gd name="connsiteX86" fmla="*/ 1494692 w 5556738"/>
              <a:gd name="connsiteY86" fmla="*/ 1433147 h 2272812"/>
              <a:gd name="connsiteX87" fmla="*/ 1582615 w 5556738"/>
              <a:gd name="connsiteY87" fmla="*/ 1433147 h 2272812"/>
              <a:gd name="connsiteX88" fmla="*/ 1582615 w 5556738"/>
              <a:gd name="connsiteY88" fmla="*/ 1450731 h 2272812"/>
              <a:gd name="connsiteX89" fmla="*/ 1648557 w 5556738"/>
              <a:gd name="connsiteY89" fmla="*/ 1450731 h 2272812"/>
              <a:gd name="connsiteX90" fmla="*/ 1648557 w 5556738"/>
              <a:gd name="connsiteY90" fmla="*/ 1463920 h 2272812"/>
              <a:gd name="connsiteX91" fmla="*/ 1714500 w 5556738"/>
              <a:gd name="connsiteY91" fmla="*/ 1463920 h 2272812"/>
              <a:gd name="connsiteX92" fmla="*/ 1714500 w 5556738"/>
              <a:gd name="connsiteY92" fmla="*/ 1490297 h 2272812"/>
              <a:gd name="connsiteX93" fmla="*/ 1802423 w 5556738"/>
              <a:gd name="connsiteY93" fmla="*/ 1490297 h 2272812"/>
              <a:gd name="connsiteX94" fmla="*/ 1802423 w 5556738"/>
              <a:gd name="connsiteY94" fmla="*/ 1503485 h 2272812"/>
              <a:gd name="connsiteX95" fmla="*/ 1859573 w 5556738"/>
              <a:gd name="connsiteY95" fmla="*/ 1503485 h 2272812"/>
              <a:gd name="connsiteX96" fmla="*/ 1859573 w 5556738"/>
              <a:gd name="connsiteY96" fmla="*/ 1534258 h 2272812"/>
              <a:gd name="connsiteX97" fmla="*/ 1881553 w 5556738"/>
              <a:gd name="connsiteY97" fmla="*/ 1534258 h 2272812"/>
              <a:gd name="connsiteX98" fmla="*/ 1881553 w 5556738"/>
              <a:gd name="connsiteY98" fmla="*/ 1573823 h 2272812"/>
              <a:gd name="connsiteX99" fmla="*/ 1982665 w 5556738"/>
              <a:gd name="connsiteY99" fmla="*/ 1573823 h 2272812"/>
              <a:gd name="connsiteX100" fmla="*/ 1982665 w 5556738"/>
              <a:gd name="connsiteY100" fmla="*/ 1600200 h 2272812"/>
              <a:gd name="connsiteX101" fmla="*/ 2026626 w 5556738"/>
              <a:gd name="connsiteY101" fmla="*/ 1600200 h 2272812"/>
              <a:gd name="connsiteX102" fmla="*/ 2026626 w 5556738"/>
              <a:gd name="connsiteY102" fmla="*/ 1639766 h 2272812"/>
              <a:gd name="connsiteX103" fmla="*/ 2123342 w 5556738"/>
              <a:gd name="connsiteY103" fmla="*/ 1639766 h 2272812"/>
              <a:gd name="connsiteX104" fmla="*/ 2123342 w 5556738"/>
              <a:gd name="connsiteY104" fmla="*/ 1661747 h 2272812"/>
              <a:gd name="connsiteX105" fmla="*/ 2246434 w 5556738"/>
              <a:gd name="connsiteY105" fmla="*/ 1661747 h 2272812"/>
              <a:gd name="connsiteX106" fmla="*/ 2246434 w 5556738"/>
              <a:gd name="connsiteY106" fmla="*/ 1688123 h 2272812"/>
              <a:gd name="connsiteX107" fmla="*/ 2290396 w 5556738"/>
              <a:gd name="connsiteY107" fmla="*/ 1688123 h 2272812"/>
              <a:gd name="connsiteX108" fmla="*/ 2307980 w 5556738"/>
              <a:gd name="connsiteY108" fmla="*/ 1705707 h 2272812"/>
              <a:gd name="connsiteX109" fmla="*/ 2382715 w 5556738"/>
              <a:gd name="connsiteY109" fmla="*/ 1705707 h 2272812"/>
              <a:gd name="connsiteX110" fmla="*/ 2382715 w 5556738"/>
              <a:gd name="connsiteY110" fmla="*/ 1740877 h 2272812"/>
              <a:gd name="connsiteX111" fmla="*/ 2426676 w 5556738"/>
              <a:gd name="connsiteY111" fmla="*/ 1740877 h 2272812"/>
              <a:gd name="connsiteX112" fmla="*/ 2426676 w 5556738"/>
              <a:gd name="connsiteY112" fmla="*/ 1789235 h 2272812"/>
              <a:gd name="connsiteX113" fmla="*/ 2497015 w 5556738"/>
              <a:gd name="connsiteY113" fmla="*/ 1789235 h 2272812"/>
              <a:gd name="connsiteX114" fmla="*/ 2497015 w 5556738"/>
              <a:gd name="connsiteY114" fmla="*/ 1828800 h 2272812"/>
              <a:gd name="connsiteX115" fmla="*/ 2589334 w 5556738"/>
              <a:gd name="connsiteY115" fmla="*/ 1828800 h 2272812"/>
              <a:gd name="connsiteX116" fmla="*/ 2589334 w 5556738"/>
              <a:gd name="connsiteY116" fmla="*/ 1868366 h 2272812"/>
              <a:gd name="connsiteX117" fmla="*/ 2677257 w 5556738"/>
              <a:gd name="connsiteY117" fmla="*/ 1868366 h 2272812"/>
              <a:gd name="connsiteX118" fmla="*/ 2677257 w 5556738"/>
              <a:gd name="connsiteY118" fmla="*/ 1951893 h 2272812"/>
              <a:gd name="connsiteX119" fmla="*/ 2782765 w 5556738"/>
              <a:gd name="connsiteY119" fmla="*/ 1951893 h 2272812"/>
              <a:gd name="connsiteX120" fmla="*/ 2782765 w 5556738"/>
              <a:gd name="connsiteY120" fmla="*/ 1973873 h 2272812"/>
              <a:gd name="connsiteX121" fmla="*/ 2945423 w 5556738"/>
              <a:gd name="connsiteY121" fmla="*/ 1973873 h 2272812"/>
              <a:gd name="connsiteX122" fmla="*/ 2945423 w 5556738"/>
              <a:gd name="connsiteY122" fmla="*/ 2013439 h 2272812"/>
              <a:gd name="connsiteX123" fmla="*/ 3059723 w 5556738"/>
              <a:gd name="connsiteY123" fmla="*/ 2013439 h 2272812"/>
              <a:gd name="connsiteX124" fmla="*/ 3143250 w 5556738"/>
              <a:gd name="connsiteY124" fmla="*/ 2013439 h 2272812"/>
              <a:gd name="connsiteX125" fmla="*/ 3143250 w 5556738"/>
              <a:gd name="connsiteY125" fmla="*/ 2044212 h 2272812"/>
              <a:gd name="connsiteX126" fmla="*/ 3239965 w 5556738"/>
              <a:gd name="connsiteY126" fmla="*/ 2044212 h 2272812"/>
              <a:gd name="connsiteX127" fmla="*/ 3239965 w 5556738"/>
              <a:gd name="connsiteY127" fmla="*/ 2079381 h 2272812"/>
              <a:gd name="connsiteX128" fmla="*/ 3450980 w 5556738"/>
              <a:gd name="connsiteY128" fmla="*/ 2079381 h 2272812"/>
              <a:gd name="connsiteX129" fmla="*/ 3450980 w 5556738"/>
              <a:gd name="connsiteY129" fmla="*/ 2101362 h 2272812"/>
              <a:gd name="connsiteX130" fmla="*/ 3530111 w 5556738"/>
              <a:gd name="connsiteY130" fmla="*/ 2101362 h 2272812"/>
              <a:gd name="connsiteX131" fmla="*/ 3530111 w 5556738"/>
              <a:gd name="connsiteY131" fmla="*/ 2145323 h 2272812"/>
              <a:gd name="connsiteX132" fmla="*/ 3556488 w 5556738"/>
              <a:gd name="connsiteY132" fmla="*/ 2145323 h 2272812"/>
              <a:gd name="connsiteX133" fmla="*/ 3556488 w 5556738"/>
              <a:gd name="connsiteY133" fmla="*/ 2167304 h 2272812"/>
              <a:gd name="connsiteX134" fmla="*/ 3714750 w 5556738"/>
              <a:gd name="connsiteY134" fmla="*/ 2167304 h 2272812"/>
              <a:gd name="connsiteX135" fmla="*/ 3714750 w 5556738"/>
              <a:gd name="connsiteY135" fmla="*/ 2193681 h 2272812"/>
              <a:gd name="connsiteX136" fmla="*/ 3714750 w 5556738"/>
              <a:gd name="connsiteY136" fmla="*/ 2193681 h 2272812"/>
              <a:gd name="connsiteX137" fmla="*/ 3749919 w 5556738"/>
              <a:gd name="connsiteY137" fmla="*/ 2228850 h 2272812"/>
              <a:gd name="connsiteX138" fmla="*/ 3846634 w 5556738"/>
              <a:gd name="connsiteY138" fmla="*/ 2228850 h 2272812"/>
              <a:gd name="connsiteX139" fmla="*/ 3846634 w 5556738"/>
              <a:gd name="connsiteY139" fmla="*/ 2272812 h 2272812"/>
              <a:gd name="connsiteX140" fmla="*/ 5556738 w 5556738"/>
              <a:gd name="connsiteY140"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52754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54532 w 5556738"/>
              <a:gd name="connsiteY32" fmla="*/ 602711 h 2272812"/>
              <a:gd name="connsiteX33" fmla="*/ 448407 w 5556738"/>
              <a:gd name="connsiteY33" fmla="*/ 659423 h 2272812"/>
              <a:gd name="connsiteX34" fmla="*/ 448407 w 5556738"/>
              <a:gd name="connsiteY34" fmla="*/ 685800 h 2272812"/>
              <a:gd name="connsiteX35" fmla="*/ 470388 w 5556738"/>
              <a:gd name="connsiteY35" fmla="*/ 685800 h 2272812"/>
              <a:gd name="connsiteX36" fmla="*/ 470388 w 5556738"/>
              <a:gd name="connsiteY36" fmla="*/ 716573 h 2272812"/>
              <a:gd name="connsiteX37" fmla="*/ 492369 w 5556738"/>
              <a:gd name="connsiteY37" fmla="*/ 716573 h 2272812"/>
              <a:gd name="connsiteX38" fmla="*/ 492369 w 5556738"/>
              <a:gd name="connsiteY38" fmla="*/ 738554 h 2272812"/>
              <a:gd name="connsiteX39" fmla="*/ 518746 w 5556738"/>
              <a:gd name="connsiteY39" fmla="*/ 738554 h 2272812"/>
              <a:gd name="connsiteX40" fmla="*/ 518746 w 5556738"/>
              <a:gd name="connsiteY40" fmla="*/ 773723 h 2272812"/>
              <a:gd name="connsiteX41" fmla="*/ 562707 w 5556738"/>
              <a:gd name="connsiteY41" fmla="*/ 773723 h 2272812"/>
              <a:gd name="connsiteX42" fmla="*/ 562707 w 5556738"/>
              <a:gd name="connsiteY42" fmla="*/ 808893 h 2272812"/>
              <a:gd name="connsiteX43" fmla="*/ 575895 w 5556738"/>
              <a:gd name="connsiteY43" fmla="*/ 822081 h 2272812"/>
              <a:gd name="connsiteX44" fmla="*/ 575895 w 5556738"/>
              <a:gd name="connsiteY44" fmla="*/ 852854 h 2272812"/>
              <a:gd name="connsiteX45" fmla="*/ 602273 w 5556738"/>
              <a:gd name="connsiteY45" fmla="*/ 852854 h 2272812"/>
              <a:gd name="connsiteX46" fmla="*/ 602273 w 5556738"/>
              <a:gd name="connsiteY46" fmla="*/ 910004 h 2272812"/>
              <a:gd name="connsiteX47" fmla="*/ 624253 w 5556738"/>
              <a:gd name="connsiteY47" fmla="*/ 910004 h 2272812"/>
              <a:gd name="connsiteX48" fmla="*/ 624253 w 5556738"/>
              <a:gd name="connsiteY48" fmla="*/ 936381 h 2272812"/>
              <a:gd name="connsiteX49" fmla="*/ 677007 w 5556738"/>
              <a:gd name="connsiteY49" fmla="*/ 936381 h 2272812"/>
              <a:gd name="connsiteX50" fmla="*/ 677007 w 5556738"/>
              <a:gd name="connsiteY50" fmla="*/ 953966 h 2272812"/>
              <a:gd name="connsiteX51" fmla="*/ 720969 w 5556738"/>
              <a:gd name="connsiteY51" fmla="*/ 953966 h 2272812"/>
              <a:gd name="connsiteX52" fmla="*/ 720969 w 5556738"/>
              <a:gd name="connsiteY52" fmla="*/ 975947 h 2272812"/>
              <a:gd name="connsiteX53" fmla="*/ 742950 w 5556738"/>
              <a:gd name="connsiteY53" fmla="*/ 975947 h 2272812"/>
              <a:gd name="connsiteX54" fmla="*/ 734157 w 5556738"/>
              <a:gd name="connsiteY54" fmla="*/ 984740 h 2272812"/>
              <a:gd name="connsiteX55" fmla="*/ 751740 w 5556738"/>
              <a:gd name="connsiteY55" fmla="*/ 1002323 h 2272812"/>
              <a:gd name="connsiteX56" fmla="*/ 751740 w 5556738"/>
              <a:gd name="connsiteY56" fmla="*/ 1002323 h 2272812"/>
              <a:gd name="connsiteX57" fmla="*/ 773721 w 5556738"/>
              <a:gd name="connsiteY57" fmla="*/ 1024304 h 2272812"/>
              <a:gd name="connsiteX58" fmla="*/ 795703 w 5556738"/>
              <a:gd name="connsiteY58" fmla="*/ 1024304 h 2272812"/>
              <a:gd name="connsiteX59" fmla="*/ 857250 w 5556738"/>
              <a:gd name="connsiteY59" fmla="*/ 1024304 h 2272812"/>
              <a:gd name="connsiteX60" fmla="*/ 857250 w 5556738"/>
              <a:gd name="connsiteY60" fmla="*/ 1068266 h 2272812"/>
              <a:gd name="connsiteX61" fmla="*/ 892419 w 5556738"/>
              <a:gd name="connsiteY61" fmla="*/ 1068266 h 2272812"/>
              <a:gd name="connsiteX62" fmla="*/ 892419 w 5556738"/>
              <a:gd name="connsiteY62" fmla="*/ 1090247 h 2272812"/>
              <a:gd name="connsiteX63" fmla="*/ 945173 w 5556738"/>
              <a:gd name="connsiteY63" fmla="*/ 1090247 h 2272812"/>
              <a:gd name="connsiteX64" fmla="*/ 945173 w 5556738"/>
              <a:gd name="connsiteY64" fmla="*/ 1121020 h 2272812"/>
              <a:gd name="connsiteX65" fmla="*/ 967153 w 5556738"/>
              <a:gd name="connsiteY65" fmla="*/ 1121020 h 2272812"/>
              <a:gd name="connsiteX66" fmla="*/ 967153 w 5556738"/>
              <a:gd name="connsiteY66" fmla="*/ 1143000 h 2272812"/>
              <a:gd name="connsiteX67" fmla="*/ 1037492 w 5556738"/>
              <a:gd name="connsiteY67" fmla="*/ 1143000 h 2272812"/>
              <a:gd name="connsiteX68" fmla="*/ 1037492 w 5556738"/>
              <a:gd name="connsiteY68" fmla="*/ 1173773 h 2272812"/>
              <a:gd name="connsiteX69" fmla="*/ 1103434 w 5556738"/>
              <a:gd name="connsiteY69" fmla="*/ 1173773 h 2272812"/>
              <a:gd name="connsiteX70" fmla="*/ 1103434 w 5556738"/>
              <a:gd name="connsiteY70" fmla="*/ 1200150 h 2272812"/>
              <a:gd name="connsiteX71" fmla="*/ 1156188 w 5556738"/>
              <a:gd name="connsiteY71" fmla="*/ 1200150 h 2272812"/>
              <a:gd name="connsiteX72" fmla="*/ 1156188 w 5556738"/>
              <a:gd name="connsiteY72" fmla="*/ 1230923 h 2272812"/>
              <a:gd name="connsiteX73" fmla="*/ 1200150 w 5556738"/>
              <a:gd name="connsiteY73" fmla="*/ 1230923 h 2272812"/>
              <a:gd name="connsiteX74" fmla="*/ 1200150 w 5556738"/>
              <a:gd name="connsiteY74" fmla="*/ 1248508 h 2272812"/>
              <a:gd name="connsiteX75" fmla="*/ 1230923 w 5556738"/>
              <a:gd name="connsiteY75" fmla="*/ 1248508 h 2272812"/>
              <a:gd name="connsiteX76" fmla="*/ 1230923 w 5556738"/>
              <a:gd name="connsiteY76" fmla="*/ 1270489 h 2272812"/>
              <a:gd name="connsiteX77" fmla="*/ 1283676 w 5556738"/>
              <a:gd name="connsiteY77" fmla="*/ 1270489 h 2272812"/>
              <a:gd name="connsiteX78" fmla="*/ 1283676 w 5556738"/>
              <a:gd name="connsiteY78" fmla="*/ 1288073 h 2272812"/>
              <a:gd name="connsiteX79" fmla="*/ 1318846 w 5556738"/>
              <a:gd name="connsiteY79" fmla="*/ 1288073 h 2272812"/>
              <a:gd name="connsiteX80" fmla="*/ 1318846 w 5556738"/>
              <a:gd name="connsiteY80" fmla="*/ 1332035 h 2272812"/>
              <a:gd name="connsiteX81" fmla="*/ 1389184 w 5556738"/>
              <a:gd name="connsiteY81" fmla="*/ 1332035 h 2272812"/>
              <a:gd name="connsiteX82" fmla="*/ 1389184 w 5556738"/>
              <a:gd name="connsiteY82" fmla="*/ 1375997 h 2272812"/>
              <a:gd name="connsiteX83" fmla="*/ 1433146 w 5556738"/>
              <a:gd name="connsiteY83" fmla="*/ 1375997 h 2272812"/>
              <a:gd name="connsiteX84" fmla="*/ 1433146 w 5556738"/>
              <a:gd name="connsiteY84" fmla="*/ 1397977 h 2272812"/>
              <a:gd name="connsiteX85" fmla="*/ 1494692 w 5556738"/>
              <a:gd name="connsiteY85" fmla="*/ 1397977 h 2272812"/>
              <a:gd name="connsiteX86" fmla="*/ 1494692 w 5556738"/>
              <a:gd name="connsiteY86" fmla="*/ 1433147 h 2272812"/>
              <a:gd name="connsiteX87" fmla="*/ 1582615 w 5556738"/>
              <a:gd name="connsiteY87" fmla="*/ 1433147 h 2272812"/>
              <a:gd name="connsiteX88" fmla="*/ 1582615 w 5556738"/>
              <a:gd name="connsiteY88" fmla="*/ 1450731 h 2272812"/>
              <a:gd name="connsiteX89" fmla="*/ 1648557 w 5556738"/>
              <a:gd name="connsiteY89" fmla="*/ 1450731 h 2272812"/>
              <a:gd name="connsiteX90" fmla="*/ 1648557 w 5556738"/>
              <a:gd name="connsiteY90" fmla="*/ 1463920 h 2272812"/>
              <a:gd name="connsiteX91" fmla="*/ 1714500 w 5556738"/>
              <a:gd name="connsiteY91" fmla="*/ 1463920 h 2272812"/>
              <a:gd name="connsiteX92" fmla="*/ 1714500 w 5556738"/>
              <a:gd name="connsiteY92" fmla="*/ 1490297 h 2272812"/>
              <a:gd name="connsiteX93" fmla="*/ 1802423 w 5556738"/>
              <a:gd name="connsiteY93" fmla="*/ 1490297 h 2272812"/>
              <a:gd name="connsiteX94" fmla="*/ 1802423 w 5556738"/>
              <a:gd name="connsiteY94" fmla="*/ 1503485 h 2272812"/>
              <a:gd name="connsiteX95" fmla="*/ 1859573 w 5556738"/>
              <a:gd name="connsiteY95" fmla="*/ 1503485 h 2272812"/>
              <a:gd name="connsiteX96" fmla="*/ 1859573 w 5556738"/>
              <a:gd name="connsiteY96" fmla="*/ 1534258 h 2272812"/>
              <a:gd name="connsiteX97" fmla="*/ 1881553 w 5556738"/>
              <a:gd name="connsiteY97" fmla="*/ 1534258 h 2272812"/>
              <a:gd name="connsiteX98" fmla="*/ 1881553 w 5556738"/>
              <a:gd name="connsiteY98" fmla="*/ 1573823 h 2272812"/>
              <a:gd name="connsiteX99" fmla="*/ 1982665 w 5556738"/>
              <a:gd name="connsiteY99" fmla="*/ 1573823 h 2272812"/>
              <a:gd name="connsiteX100" fmla="*/ 1982665 w 5556738"/>
              <a:gd name="connsiteY100" fmla="*/ 1600200 h 2272812"/>
              <a:gd name="connsiteX101" fmla="*/ 2026626 w 5556738"/>
              <a:gd name="connsiteY101" fmla="*/ 1600200 h 2272812"/>
              <a:gd name="connsiteX102" fmla="*/ 2026626 w 5556738"/>
              <a:gd name="connsiteY102" fmla="*/ 1639766 h 2272812"/>
              <a:gd name="connsiteX103" fmla="*/ 2123342 w 5556738"/>
              <a:gd name="connsiteY103" fmla="*/ 1639766 h 2272812"/>
              <a:gd name="connsiteX104" fmla="*/ 2123342 w 5556738"/>
              <a:gd name="connsiteY104" fmla="*/ 1661747 h 2272812"/>
              <a:gd name="connsiteX105" fmla="*/ 2246434 w 5556738"/>
              <a:gd name="connsiteY105" fmla="*/ 1661747 h 2272812"/>
              <a:gd name="connsiteX106" fmla="*/ 2246434 w 5556738"/>
              <a:gd name="connsiteY106" fmla="*/ 1688123 h 2272812"/>
              <a:gd name="connsiteX107" fmla="*/ 2290396 w 5556738"/>
              <a:gd name="connsiteY107" fmla="*/ 1688123 h 2272812"/>
              <a:gd name="connsiteX108" fmla="*/ 2307980 w 5556738"/>
              <a:gd name="connsiteY108" fmla="*/ 1705707 h 2272812"/>
              <a:gd name="connsiteX109" fmla="*/ 2382715 w 5556738"/>
              <a:gd name="connsiteY109" fmla="*/ 1705707 h 2272812"/>
              <a:gd name="connsiteX110" fmla="*/ 2382715 w 5556738"/>
              <a:gd name="connsiteY110" fmla="*/ 1740877 h 2272812"/>
              <a:gd name="connsiteX111" fmla="*/ 2426676 w 5556738"/>
              <a:gd name="connsiteY111" fmla="*/ 1740877 h 2272812"/>
              <a:gd name="connsiteX112" fmla="*/ 2426676 w 5556738"/>
              <a:gd name="connsiteY112" fmla="*/ 1789235 h 2272812"/>
              <a:gd name="connsiteX113" fmla="*/ 2497015 w 5556738"/>
              <a:gd name="connsiteY113" fmla="*/ 1789235 h 2272812"/>
              <a:gd name="connsiteX114" fmla="*/ 2497015 w 5556738"/>
              <a:gd name="connsiteY114" fmla="*/ 1828800 h 2272812"/>
              <a:gd name="connsiteX115" fmla="*/ 2589334 w 5556738"/>
              <a:gd name="connsiteY115" fmla="*/ 1828800 h 2272812"/>
              <a:gd name="connsiteX116" fmla="*/ 2589334 w 5556738"/>
              <a:gd name="connsiteY116" fmla="*/ 1868366 h 2272812"/>
              <a:gd name="connsiteX117" fmla="*/ 2677257 w 5556738"/>
              <a:gd name="connsiteY117" fmla="*/ 1868366 h 2272812"/>
              <a:gd name="connsiteX118" fmla="*/ 2677257 w 5556738"/>
              <a:gd name="connsiteY118" fmla="*/ 1951893 h 2272812"/>
              <a:gd name="connsiteX119" fmla="*/ 2782765 w 5556738"/>
              <a:gd name="connsiteY119" fmla="*/ 1951893 h 2272812"/>
              <a:gd name="connsiteX120" fmla="*/ 2782765 w 5556738"/>
              <a:gd name="connsiteY120" fmla="*/ 1973873 h 2272812"/>
              <a:gd name="connsiteX121" fmla="*/ 2945423 w 5556738"/>
              <a:gd name="connsiteY121" fmla="*/ 1973873 h 2272812"/>
              <a:gd name="connsiteX122" fmla="*/ 2945423 w 5556738"/>
              <a:gd name="connsiteY122" fmla="*/ 2013439 h 2272812"/>
              <a:gd name="connsiteX123" fmla="*/ 3059723 w 5556738"/>
              <a:gd name="connsiteY123" fmla="*/ 2013439 h 2272812"/>
              <a:gd name="connsiteX124" fmla="*/ 3143250 w 5556738"/>
              <a:gd name="connsiteY124" fmla="*/ 2013439 h 2272812"/>
              <a:gd name="connsiteX125" fmla="*/ 3143250 w 5556738"/>
              <a:gd name="connsiteY125" fmla="*/ 2044212 h 2272812"/>
              <a:gd name="connsiteX126" fmla="*/ 3239965 w 5556738"/>
              <a:gd name="connsiteY126" fmla="*/ 2044212 h 2272812"/>
              <a:gd name="connsiteX127" fmla="*/ 3239965 w 5556738"/>
              <a:gd name="connsiteY127" fmla="*/ 2079381 h 2272812"/>
              <a:gd name="connsiteX128" fmla="*/ 3450980 w 5556738"/>
              <a:gd name="connsiteY128" fmla="*/ 2079381 h 2272812"/>
              <a:gd name="connsiteX129" fmla="*/ 3450980 w 5556738"/>
              <a:gd name="connsiteY129" fmla="*/ 2101362 h 2272812"/>
              <a:gd name="connsiteX130" fmla="*/ 3530111 w 5556738"/>
              <a:gd name="connsiteY130" fmla="*/ 2101362 h 2272812"/>
              <a:gd name="connsiteX131" fmla="*/ 3530111 w 5556738"/>
              <a:gd name="connsiteY131" fmla="*/ 2145323 h 2272812"/>
              <a:gd name="connsiteX132" fmla="*/ 3556488 w 5556738"/>
              <a:gd name="connsiteY132" fmla="*/ 2145323 h 2272812"/>
              <a:gd name="connsiteX133" fmla="*/ 3556488 w 5556738"/>
              <a:gd name="connsiteY133" fmla="*/ 2167304 h 2272812"/>
              <a:gd name="connsiteX134" fmla="*/ 3714750 w 5556738"/>
              <a:gd name="connsiteY134" fmla="*/ 2167304 h 2272812"/>
              <a:gd name="connsiteX135" fmla="*/ 3714750 w 5556738"/>
              <a:gd name="connsiteY135" fmla="*/ 2193681 h 2272812"/>
              <a:gd name="connsiteX136" fmla="*/ 3714750 w 5556738"/>
              <a:gd name="connsiteY136" fmla="*/ 2193681 h 2272812"/>
              <a:gd name="connsiteX137" fmla="*/ 3749919 w 5556738"/>
              <a:gd name="connsiteY137" fmla="*/ 2228850 h 2272812"/>
              <a:gd name="connsiteX138" fmla="*/ 3846634 w 5556738"/>
              <a:gd name="connsiteY138" fmla="*/ 2228850 h 2272812"/>
              <a:gd name="connsiteX139" fmla="*/ 3846634 w 5556738"/>
              <a:gd name="connsiteY139" fmla="*/ 2272812 h 2272812"/>
              <a:gd name="connsiteX140" fmla="*/ 5556738 w 5556738"/>
              <a:gd name="connsiteY140"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52754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52366 w 5556738"/>
              <a:gd name="connsiteY32" fmla="*/ 600544 h 2272812"/>
              <a:gd name="connsiteX33" fmla="*/ 448407 w 5556738"/>
              <a:gd name="connsiteY33" fmla="*/ 659423 h 2272812"/>
              <a:gd name="connsiteX34" fmla="*/ 448407 w 5556738"/>
              <a:gd name="connsiteY34" fmla="*/ 685800 h 2272812"/>
              <a:gd name="connsiteX35" fmla="*/ 470388 w 5556738"/>
              <a:gd name="connsiteY35" fmla="*/ 685800 h 2272812"/>
              <a:gd name="connsiteX36" fmla="*/ 470388 w 5556738"/>
              <a:gd name="connsiteY36" fmla="*/ 716573 h 2272812"/>
              <a:gd name="connsiteX37" fmla="*/ 492369 w 5556738"/>
              <a:gd name="connsiteY37" fmla="*/ 716573 h 2272812"/>
              <a:gd name="connsiteX38" fmla="*/ 492369 w 5556738"/>
              <a:gd name="connsiteY38" fmla="*/ 738554 h 2272812"/>
              <a:gd name="connsiteX39" fmla="*/ 518746 w 5556738"/>
              <a:gd name="connsiteY39" fmla="*/ 738554 h 2272812"/>
              <a:gd name="connsiteX40" fmla="*/ 518746 w 5556738"/>
              <a:gd name="connsiteY40" fmla="*/ 773723 h 2272812"/>
              <a:gd name="connsiteX41" fmla="*/ 562707 w 5556738"/>
              <a:gd name="connsiteY41" fmla="*/ 773723 h 2272812"/>
              <a:gd name="connsiteX42" fmla="*/ 562707 w 5556738"/>
              <a:gd name="connsiteY42" fmla="*/ 808893 h 2272812"/>
              <a:gd name="connsiteX43" fmla="*/ 575895 w 5556738"/>
              <a:gd name="connsiteY43" fmla="*/ 822081 h 2272812"/>
              <a:gd name="connsiteX44" fmla="*/ 575895 w 5556738"/>
              <a:gd name="connsiteY44" fmla="*/ 852854 h 2272812"/>
              <a:gd name="connsiteX45" fmla="*/ 602273 w 5556738"/>
              <a:gd name="connsiteY45" fmla="*/ 852854 h 2272812"/>
              <a:gd name="connsiteX46" fmla="*/ 602273 w 5556738"/>
              <a:gd name="connsiteY46" fmla="*/ 910004 h 2272812"/>
              <a:gd name="connsiteX47" fmla="*/ 624253 w 5556738"/>
              <a:gd name="connsiteY47" fmla="*/ 910004 h 2272812"/>
              <a:gd name="connsiteX48" fmla="*/ 624253 w 5556738"/>
              <a:gd name="connsiteY48" fmla="*/ 936381 h 2272812"/>
              <a:gd name="connsiteX49" fmla="*/ 677007 w 5556738"/>
              <a:gd name="connsiteY49" fmla="*/ 936381 h 2272812"/>
              <a:gd name="connsiteX50" fmla="*/ 677007 w 5556738"/>
              <a:gd name="connsiteY50" fmla="*/ 953966 h 2272812"/>
              <a:gd name="connsiteX51" fmla="*/ 720969 w 5556738"/>
              <a:gd name="connsiteY51" fmla="*/ 953966 h 2272812"/>
              <a:gd name="connsiteX52" fmla="*/ 720969 w 5556738"/>
              <a:gd name="connsiteY52" fmla="*/ 975947 h 2272812"/>
              <a:gd name="connsiteX53" fmla="*/ 742950 w 5556738"/>
              <a:gd name="connsiteY53" fmla="*/ 975947 h 2272812"/>
              <a:gd name="connsiteX54" fmla="*/ 734157 w 5556738"/>
              <a:gd name="connsiteY54" fmla="*/ 984740 h 2272812"/>
              <a:gd name="connsiteX55" fmla="*/ 751740 w 5556738"/>
              <a:gd name="connsiteY55" fmla="*/ 1002323 h 2272812"/>
              <a:gd name="connsiteX56" fmla="*/ 751740 w 5556738"/>
              <a:gd name="connsiteY56" fmla="*/ 1002323 h 2272812"/>
              <a:gd name="connsiteX57" fmla="*/ 773721 w 5556738"/>
              <a:gd name="connsiteY57" fmla="*/ 1024304 h 2272812"/>
              <a:gd name="connsiteX58" fmla="*/ 795703 w 5556738"/>
              <a:gd name="connsiteY58" fmla="*/ 1024304 h 2272812"/>
              <a:gd name="connsiteX59" fmla="*/ 857250 w 5556738"/>
              <a:gd name="connsiteY59" fmla="*/ 1024304 h 2272812"/>
              <a:gd name="connsiteX60" fmla="*/ 857250 w 5556738"/>
              <a:gd name="connsiteY60" fmla="*/ 1068266 h 2272812"/>
              <a:gd name="connsiteX61" fmla="*/ 892419 w 5556738"/>
              <a:gd name="connsiteY61" fmla="*/ 1068266 h 2272812"/>
              <a:gd name="connsiteX62" fmla="*/ 892419 w 5556738"/>
              <a:gd name="connsiteY62" fmla="*/ 1090247 h 2272812"/>
              <a:gd name="connsiteX63" fmla="*/ 945173 w 5556738"/>
              <a:gd name="connsiteY63" fmla="*/ 1090247 h 2272812"/>
              <a:gd name="connsiteX64" fmla="*/ 945173 w 5556738"/>
              <a:gd name="connsiteY64" fmla="*/ 1121020 h 2272812"/>
              <a:gd name="connsiteX65" fmla="*/ 967153 w 5556738"/>
              <a:gd name="connsiteY65" fmla="*/ 1121020 h 2272812"/>
              <a:gd name="connsiteX66" fmla="*/ 967153 w 5556738"/>
              <a:gd name="connsiteY66" fmla="*/ 1143000 h 2272812"/>
              <a:gd name="connsiteX67" fmla="*/ 1037492 w 5556738"/>
              <a:gd name="connsiteY67" fmla="*/ 1143000 h 2272812"/>
              <a:gd name="connsiteX68" fmla="*/ 1037492 w 5556738"/>
              <a:gd name="connsiteY68" fmla="*/ 1173773 h 2272812"/>
              <a:gd name="connsiteX69" fmla="*/ 1103434 w 5556738"/>
              <a:gd name="connsiteY69" fmla="*/ 1173773 h 2272812"/>
              <a:gd name="connsiteX70" fmla="*/ 1103434 w 5556738"/>
              <a:gd name="connsiteY70" fmla="*/ 1200150 h 2272812"/>
              <a:gd name="connsiteX71" fmla="*/ 1156188 w 5556738"/>
              <a:gd name="connsiteY71" fmla="*/ 1200150 h 2272812"/>
              <a:gd name="connsiteX72" fmla="*/ 1156188 w 5556738"/>
              <a:gd name="connsiteY72" fmla="*/ 1230923 h 2272812"/>
              <a:gd name="connsiteX73" fmla="*/ 1200150 w 5556738"/>
              <a:gd name="connsiteY73" fmla="*/ 1230923 h 2272812"/>
              <a:gd name="connsiteX74" fmla="*/ 1200150 w 5556738"/>
              <a:gd name="connsiteY74" fmla="*/ 1248508 h 2272812"/>
              <a:gd name="connsiteX75" fmla="*/ 1230923 w 5556738"/>
              <a:gd name="connsiteY75" fmla="*/ 1248508 h 2272812"/>
              <a:gd name="connsiteX76" fmla="*/ 1230923 w 5556738"/>
              <a:gd name="connsiteY76" fmla="*/ 1270489 h 2272812"/>
              <a:gd name="connsiteX77" fmla="*/ 1283676 w 5556738"/>
              <a:gd name="connsiteY77" fmla="*/ 1270489 h 2272812"/>
              <a:gd name="connsiteX78" fmla="*/ 1283676 w 5556738"/>
              <a:gd name="connsiteY78" fmla="*/ 1288073 h 2272812"/>
              <a:gd name="connsiteX79" fmla="*/ 1318846 w 5556738"/>
              <a:gd name="connsiteY79" fmla="*/ 1288073 h 2272812"/>
              <a:gd name="connsiteX80" fmla="*/ 1318846 w 5556738"/>
              <a:gd name="connsiteY80" fmla="*/ 1332035 h 2272812"/>
              <a:gd name="connsiteX81" fmla="*/ 1389184 w 5556738"/>
              <a:gd name="connsiteY81" fmla="*/ 1332035 h 2272812"/>
              <a:gd name="connsiteX82" fmla="*/ 1389184 w 5556738"/>
              <a:gd name="connsiteY82" fmla="*/ 1375997 h 2272812"/>
              <a:gd name="connsiteX83" fmla="*/ 1433146 w 5556738"/>
              <a:gd name="connsiteY83" fmla="*/ 1375997 h 2272812"/>
              <a:gd name="connsiteX84" fmla="*/ 1433146 w 5556738"/>
              <a:gd name="connsiteY84" fmla="*/ 1397977 h 2272812"/>
              <a:gd name="connsiteX85" fmla="*/ 1494692 w 5556738"/>
              <a:gd name="connsiteY85" fmla="*/ 1397977 h 2272812"/>
              <a:gd name="connsiteX86" fmla="*/ 1494692 w 5556738"/>
              <a:gd name="connsiteY86" fmla="*/ 1433147 h 2272812"/>
              <a:gd name="connsiteX87" fmla="*/ 1582615 w 5556738"/>
              <a:gd name="connsiteY87" fmla="*/ 1433147 h 2272812"/>
              <a:gd name="connsiteX88" fmla="*/ 1582615 w 5556738"/>
              <a:gd name="connsiteY88" fmla="*/ 1450731 h 2272812"/>
              <a:gd name="connsiteX89" fmla="*/ 1648557 w 5556738"/>
              <a:gd name="connsiteY89" fmla="*/ 1450731 h 2272812"/>
              <a:gd name="connsiteX90" fmla="*/ 1648557 w 5556738"/>
              <a:gd name="connsiteY90" fmla="*/ 1463920 h 2272812"/>
              <a:gd name="connsiteX91" fmla="*/ 1714500 w 5556738"/>
              <a:gd name="connsiteY91" fmla="*/ 1463920 h 2272812"/>
              <a:gd name="connsiteX92" fmla="*/ 1714500 w 5556738"/>
              <a:gd name="connsiteY92" fmla="*/ 1490297 h 2272812"/>
              <a:gd name="connsiteX93" fmla="*/ 1802423 w 5556738"/>
              <a:gd name="connsiteY93" fmla="*/ 1490297 h 2272812"/>
              <a:gd name="connsiteX94" fmla="*/ 1802423 w 5556738"/>
              <a:gd name="connsiteY94" fmla="*/ 1503485 h 2272812"/>
              <a:gd name="connsiteX95" fmla="*/ 1859573 w 5556738"/>
              <a:gd name="connsiteY95" fmla="*/ 1503485 h 2272812"/>
              <a:gd name="connsiteX96" fmla="*/ 1859573 w 5556738"/>
              <a:gd name="connsiteY96" fmla="*/ 1534258 h 2272812"/>
              <a:gd name="connsiteX97" fmla="*/ 1881553 w 5556738"/>
              <a:gd name="connsiteY97" fmla="*/ 1534258 h 2272812"/>
              <a:gd name="connsiteX98" fmla="*/ 1881553 w 5556738"/>
              <a:gd name="connsiteY98" fmla="*/ 1573823 h 2272812"/>
              <a:gd name="connsiteX99" fmla="*/ 1982665 w 5556738"/>
              <a:gd name="connsiteY99" fmla="*/ 1573823 h 2272812"/>
              <a:gd name="connsiteX100" fmla="*/ 1982665 w 5556738"/>
              <a:gd name="connsiteY100" fmla="*/ 1600200 h 2272812"/>
              <a:gd name="connsiteX101" fmla="*/ 2026626 w 5556738"/>
              <a:gd name="connsiteY101" fmla="*/ 1600200 h 2272812"/>
              <a:gd name="connsiteX102" fmla="*/ 2026626 w 5556738"/>
              <a:gd name="connsiteY102" fmla="*/ 1639766 h 2272812"/>
              <a:gd name="connsiteX103" fmla="*/ 2123342 w 5556738"/>
              <a:gd name="connsiteY103" fmla="*/ 1639766 h 2272812"/>
              <a:gd name="connsiteX104" fmla="*/ 2123342 w 5556738"/>
              <a:gd name="connsiteY104" fmla="*/ 1661747 h 2272812"/>
              <a:gd name="connsiteX105" fmla="*/ 2246434 w 5556738"/>
              <a:gd name="connsiteY105" fmla="*/ 1661747 h 2272812"/>
              <a:gd name="connsiteX106" fmla="*/ 2246434 w 5556738"/>
              <a:gd name="connsiteY106" fmla="*/ 1688123 h 2272812"/>
              <a:gd name="connsiteX107" fmla="*/ 2290396 w 5556738"/>
              <a:gd name="connsiteY107" fmla="*/ 1688123 h 2272812"/>
              <a:gd name="connsiteX108" fmla="*/ 2307980 w 5556738"/>
              <a:gd name="connsiteY108" fmla="*/ 1705707 h 2272812"/>
              <a:gd name="connsiteX109" fmla="*/ 2382715 w 5556738"/>
              <a:gd name="connsiteY109" fmla="*/ 1705707 h 2272812"/>
              <a:gd name="connsiteX110" fmla="*/ 2382715 w 5556738"/>
              <a:gd name="connsiteY110" fmla="*/ 1740877 h 2272812"/>
              <a:gd name="connsiteX111" fmla="*/ 2426676 w 5556738"/>
              <a:gd name="connsiteY111" fmla="*/ 1740877 h 2272812"/>
              <a:gd name="connsiteX112" fmla="*/ 2426676 w 5556738"/>
              <a:gd name="connsiteY112" fmla="*/ 1789235 h 2272812"/>
              <a:gd name="connsiteX113" fmla="*/ 2497015 w 5556738"/>
              <a:gd name="connsiteY113" fmla="*/ 1789235 h 2272812"/>
              <a:gd name="connsiteX114" fmla="*/ 2497015 w 5556738"/>
              <a:gd name="connsiteY114" fmla="*/ 1828800 h 2272812"/>
              <a:gd name="connsiteX115" fmla="*/ 2589334 w 5556738"/>
              <a:gd name="connsiteY115" fmla="*/ 1828800 h 2272812"/>
              <a:gd name="connsiteX116" fmla="*/ 2589334 w 5556738"/>
              <a:gd name="connsiteY116" fmla="*/ 1868366 h 2272812"/>
              <a:gd name="connsiteX117" fmla="*/ 2677257 w 5556738"/>
              <a:gd name="connsiteY117" fmla="*/ 1868366 h 2272812"/>
              <a:gd name="connsiteX118" fmla="*/ 2677257 w 5556738"/>
              <a:gd name="connsiteY118" fmla="*/ 1951893 h 2272812"/>
              <a:gd name="connsiteX119" fmla="*/ 2782765 w 5556738"/>
              <a:gd name="connsiteY119" fmla="*/ 1951893 h 2272812"/>
              <a:gd name="connsiteX120" fmla="*/ 2782765 w 5556738"/>
              <a:gd name="connsiteY120" fmla="*/ 1973873 h 2272812"/>
              <a:gd name="connsiteX121" fmla="*/ 2945423 w 5556738"/>
              <a:gd name="connsiteY121" fmla="*/ 1973873 h 2272812"/>
              <a:gd name="connsiteX122" fmla="*/ 2945423 w 5556738"/>
              <a:gd name="connsiteY122" fmla="*/ 2013439 h 2272812"/>
              <a:gd name="connsiteX123" fmla="*/ 3059723 w 5556738"/>
              <a:gd name="connsiteY123" fmla="*/ 2013439 h 2272812"/>
              <a:gd name="connsiteX124" fmla="*/ 3143250 w 5556738"/>
              <a:gd name="connsiteY124" fmla="*/ 2013439 h 2272812"/>
              <a:gd name="connsiteX125" fmla="*/ 3143250 w 5556738"/>
              <a:gd name="connsiteY125" fmla="*/ 2044212 h 2272812"/>
              <a:gd name="connsiteX126" fmla="*/ 3239965 w 5556738"/>
              <a:gd name="connsiteY126" fmla="*/ 2044212 h 2272812"/>
              <a:gd name="connsiteX127" fmla="*/ 3239965 w 5556738"/>
              <a:gd name="connsiteY127" fmla="*/ 2079381 h 2272812"/>
              <a:gd name="connsiteX128" fmla="*/ 3450980 w 5556738"/>
              <a:gd name="connsiteY128" fmla="*/ 2079381 h 2272812"/>
              <a:gd name="connsiteX129" fmla="*/ 3450980 w 5556738"/>
              <a:gd name="connsiteY129" fmla="*/ 2101362 h 2272812"/>
              <a:gd name="connsiteX130" fmla="*/ 3530111 w 5556738"/>
              <a:gd name="connsiteY130" fmla="*/ 2101362 h 2272812"/>
              <a:gd name="connsiteX131" fmla="*/ 3530111 w 5556738"/>
              <a:gd name="connsiteY131" fmla="*/ 2145323 h 2272812"/>
              <a:gd name="connsiteX132" fmla="*/ 3556488 w 5556738"/>
              <a:gd name="connsiteY132" fmla="*/ 2145323 h 2272812"/>
              <a:gd name="connsiteX133" fmla="*/ 3556488 w 5556738"/>
              <a:gd name="connsiteY133" fmla="*/ 2167304 h 2272812"/>
              <a:gd name="connsiteX134" fmla="*/ 3714750 w 5556738"/>
              <a:gd name="connsiteY134" fmla="*/ 2167304 h 2272812"/>
              <a:gd name="connsiteX135" fmla="*/ 3714750 w 5556738"/>
              <a:gd name="connsiteY135" fmla="*/ 2193681 h 2272812"/>
              <a:gd name="connsiteX136" fmla="*/ 3714750 w 5556738"/>
              <a:gd name="connsiteY136" fmla="*/ 2193681 h 2272812"/>
              <a:gd name="connsiteX137" fmla="*/ 3749919 w 5556738"/>
              <a:gd name="connsiteY137" fmla="*/ 2228850 h 2272812"/>
              <a:gd name="connsiteX138" fmla="*/ 3846634 w 5556738"/>
              <a:gd name="connsiteY138" fmla="*/ 2228850 h 2272812"/>
              <a:gd name="connsiteX139" fmla="*/ 3846634 w 5556738"/>
              <a:gd name="connsiteY139" fmla="*/ 2272812 h 2272812"/>
              <a:gd name="connsiteX140" fmla="*/ 5556738 w 5556738"/>
              <a:gd name="connsiteY140"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52754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52366 w 5556738"/>
              <a:gd name="connsiteY32" fmla="*/ 600544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22081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42950 w 5556738"/>
              <a:gd name="connsiteY52" fmla="*/ 975947 h 2272812"/>
              <a:gd name="connsiteX53" fmla="*/ 734157 w 5556738"/>
              <a:gd name="connsiteY53" fmla="*/ 984740 h 2272812"/>
              <a:gd name="connsiteX54" fmla="*/ 751740 w 5556738"/>
              <a:gd name="connsiteY54" fmla="*/ 1002323 h 2272812"/>
              <a:gd name="connsiteX55" fmla="*/ 751740 w 5556738"/>
              <a:gd name="connsiteY55" fmla="*/ 1002323 h 2272812"/>
              <a:gd name="connsiteX56" fmla="*/ 773721 w 5556738"/>
              <a:gd name="connsiteY56" fmla="*/ 1024304 h 2272812"/>
              <a:gd name="connsiteX57" fmla="*/ 795703 w 5556738"/>
              <a:gd name="connsiteY57" fmla="*/ 1024304 h 2272812"/>
              <a:gd name="connsiteX58" fmla="*/ 857250 w 5556738"/>
              <a:gd name="connsiteY58" fmla="*/ 1024304 h 2272812"/>
              <a:gd name="connsiteX59" fmla="*/ 857250 w 5556738"/>
              <a:gd name="connsiteY59" fmla="*/ 1068266 h 2272812"/>
              <a:gd name="connsiteX60" fmla="*/ 892419 w 5556738"/>
              <a:gd name="connsiteY60" fmla="*/ 1068266 h 2272812"/>
              <a:gd name="connsiteX61" fmla="*/ 892419 w 5556738"/>
              <a:gd name="connsiteY61" fmla="*/ 1090247 h 2272812"/>
              <a:gd name="connsiteX62" fmla="*/ 945173 w 5556738"/>
              <a:gd name="connsiteY62" fmla="*/ 1090247 h 2272812"/>
              <a:gd name="connsiteX63" fmla="*/ 945173 w 5556738"/>
              <a:gd name="connsiteY63" fmla="*/ 1121020 h 2272812"/>
              <a:gd name="connsiteX64" fmla="*/ 967153 w 5556738"/>
              <a:gd name="connsiteY64" fmla="*/ 1121020 h 2272812"/>
              <a:gd name="connsiteX65" fmla="*/ 967153 w 5556738"/>
              <a:gd name="connsiteY65" fmla="*/ 1143000 h 2272812"/>
              <a:gd name="connsiteX66" fmla="*/ 1037492 w 5556738"/>
              <a:gd name="connsiteY66" fmla="*/ 1143000 h 2272812"/>
              <a:gd name="connsiteX67" fmla="*/ 1037492 w 5556738"/>
              <a:gd name="connsiteY67" fmla="*/ 1173773 h 2272812"/>
              <a:gd name="connsiteX68" fmla="*/ 1103434 w 5556738"/>
              <a:gd name="connsiteY68" fmla="*/ 1173773 h 2272812"/>
              <a:gd name="connsiteX69" fmla="*/ 1103434 w 5556738"/>
              <a:gd name="connsiteY69" fmla="*/ 1200150 h 2272812"/>
              <a:gd name="connsiteX70" fmla="*/ 1156188 w 5556738"/>
              <a:gd name="connsiteY70" fmla="*/ 1200150 h 2272812"/>
              <a:gd name="connsiteX71" fmla="*/ 1156188 w 5556738"/>
              <a:gd name="connsiteY71" fmla="*/ 1230923 h 2272812"/>
              <a:gd name="connsiteX72" fmla="*/ 1200150 w 5556738"/>
              <a:gd name="connsiteY72" fmla="*/ 1230923 h 2272812"/>
              <a:gd name="connsiteX73" fmla="*/ 1200150 w 5556738"/>
              <a:gd name="connsiteY73" fmla="*/ 1248508 h 2272812"/>
              <a:gd name="connsiteX74" fmla="*/ 1230923 w 5556738"/>
              <a:gd name="connsiteY74" fmla="*/ 1248508 h 2272812"/>
              <a:gd name="connsiteX75" fmla="*/ 1230923 w 5556738"/>
              <a:gd name="connsiteY75" fmla="*/ 1270489 h 2272812"/>
              <a:gd name="connsiteX76" fmla="*/ 1283676 w 5556738"/>
              <a:gd name="connsiteY76" fmla="*/ 1270489 h 2272812"/>
              <a:gd name="connsiteX77" fmla="*/ 1283676 w 5556738"/>
              <a:gd name="connsiteY77" fmla="*/ 1288073 h 2272812"/>
              <a:gd name="connsiteX78" fmla="*/ 1318846 w 5556738"/>
              <a:gd name="connsiteY78" fmla="*/ 1288073 h 2272812"/>
              <a:gd name="connsiteX79" fmla="*/ 1318846 w 5556738"/>
              <a:gd name="connsiteY79" fmla="*/ 1332035 h 2272812"/>
              <a:gd name="connsiteX80" fmla="*/ 1389184 w 5556738"/>
              <a:gd name="connsiteY80" fmla="*/ 1332035 h 2272812"/>
              <a:gd name="connsiteX81" fmla="*/ 1389184 w 5556738"/>
              <a:gd name="connsiteY81" fmla="*/ 1375997 h 2272812"/>
              <a:gd name="connsiteX82" fmla="*/ 1433146 w 5556738"/>
              <a:gd name="connsiteY82" fmla="*/ 1375997 h 2272812"/>
              <a:gd name="connsiteX83" fmla="*/ 1433146 w 5556738"/>
              <a:gd name="connsiteY83" fmla="*/ 1397977 h 2272812"/>
              <a:gd name="connsiteX84" fmla="*/ 1494692 w 5556738"/>
              <a:gd name="connsiteY84" fmla="*/ 1397977 h 2272812"/>
              <a:gd name="connsiteX85" fmla="*/ 1494692 w 5556738"/>
              <a:gd name="connsiteY85" fmla="*/ 1433147 h 2272812"/>
              <a:gd name="connsiteX86" fmla="*/ 1582615 w 5556738"/>
              <a:gd name="connsiteY86" fmla="*/ 1433147 h 2272812"/>
              <a:gd name="connsiteX87" fmla="*/ 1582615 w 5556738"/>
              <a:gd name="connsiteY87" fmla="*/ 1450731 h 2272812"/>
              <a:gd name="connsiteX88" fmla="*/ 1648557 w 5556738"/>
              <a:gd name="connsiteY88" fmla="*/ 1450731 h 2272812"/>
              <a:gd name="connsiteX89" fmla="*/ 1648557 w 5556738"/>
              <a:gd name="connsiteY89" fmla="*/ 1463920 h 2272812"/>
              <a:gd name="connsiteX90" fmla="*/ 1714500 w 5556738"/>
              <a:gd name="connsiteY90" fmla="*/ 1463920 h 2272812"/>
              <a:gd name="connsiteX91" fmla="*/ 1714500 w 5556738"/>
              <a:gd name="connsiteY91" fmla="*/ 1490297 h 2272812"/>
              <a:gd name="connsiteX92" fmla="*/ 1802423 w 5556738"/>
              <a:gd name="connsiteY92" fmla="*/ 1490297 h 2272812"/>
              <a:gd name="connsiteX93" fmla="*/ 1802423 w 5556738"/>
              <a:gd name="connsiteY93" fmla="*/ 1503485 h 2272812"/>
              <a:gd name="connsiteX94" fmla="*/ 1859573 w 5556738"/>
              <a:gd name="connsiteY94" fmla="*/ 1503485 h 2272812"/>
              <a:gd name="connsiteX95" fmla="*/ 1859573 w 5556738"/>
              <a:gd name="connsiteY95" fmla="*/ 1534258 h 2272812"/>
              <a:gd name="connsiteX96" fmla="*/ 1881553 w 5556738"/>
              <a:gd name="connsiteY96" fmla="*/ 1534258 h 2272812"/>
              <a:gd name="connsiteX97" fmla="*/ 1881553 w 5556738"/>
              <a:gd name="connsiteY97" fmla="*/ 1573823 h 2272812"/>
              <a:gd name="connsiteX98" fmla="*/ 1982665 w 5556738"/>
              <a:gd name="connsiteY98" fmla="*/ 1573823 h 2272812"/>
              <a:gd name="connsiteX99" fmla="*/ 1982665 w 5556738"/>
              <a:gd name="connsiteY99" fmla="*/ 1600200 h 2272812"/>
              <a:gd name="connsiteX100" fmla="*/ 2026626 w 5556738"/>
              <a:gd name="connsiteY100" fmla="*/ 1600200 h 2272812"/>
              <a:gd name="connsiteX101" fmla="*/ 2026626 w 5556738"/>
              <a:gd name="connsiteY101" fmla="*/ 1639766 h 2272812"/>
              <a:gd name="connsiteX102" fmla="*/ 2123342 w 5556738"/>
              <a:gd name="connsiteY102" fmla="*/ 1639766 h 2272812"/>
              <a:gd name="connsiteX103" fmla="*/ 2123342 w 5556738"/>
              <a:gd name="connsiteY103" fmla="*/ 1661747 h 2272812"/>
              <a:gd name="connsiteX104" fmla="*/ 2246434 w 5556738"/>
              <a:gd name="connsiteY104" fmla="*/ 1661747 h 2272812"/>
              <a:gd name="connsiteX105" fmla="*/ 2246434 w 5556738"/>
              <a:gd name="connsiteY105" fmla="*/ 1688123 h 2272812"/>
              <a:gd name="connsiteX106" fmla="*/ 2290396 w 5556738"/>
              <a:gd name="connsiteY106" fmla="*/ 1688123 h 2272812"/>
              <a:gd name="connsiteX107" fmla="*/ 2307980 w 5556738"/>
              <a:gd name="connsiteY107" fmla="*/ 1705707 h 2272812"/>
              <a:gd name="connsiteX108" fmla="*/ 2382715 w 5556738"/>
              <a:gd name="connsiteY108" fmla="*/ 1705707 h 2272812"/>
              <a:gd name="connsiteX109" fmla="*/ 2382715 w 5556738"/>
              <a:gd name="connsiteY109" fmla="*/ 1740877 h 2272812"/>
              <a:gd name="connsiteX110" fmla="*/ 2426676 w 5556738"/>
              <a:gd name="connsiteY110" fmla="*/ 1740877 h 2272812"/>
              <a:gd name="connsiteX111" fmla="*/ 2426676 w 5556738"/>
              <a:gd name="connsiteY111" fmla="*/ 1789235 h 2272812"/>
              <a:gd name="connsiteX112" fmla="*/ 2497015 w 5556738"/>
              <a:gd name="connsiteY112" fmla="*/ 1789235 h 2272812"/>
              <a:gd name="connsiteX113" fmla="*/ 2497015 w 5556738"/>
              <a:gd name="connsiteY113" fmla="*/ 1828800 h 2272812"/>
              <a:gd name="connsiteX114" fmla="*/ 2589334 w 5556738"/>
              <a:gd name="connsiteY114" fmla="*/ 1828800 h 2272812"/>
              <a:gd name="connsiteX115" fmla="*/ 2589334 w 5556738"/>
              <a:gd name="connsiteY115" fmla="*/ 1868366 h 2272812"/>
              <a:gd name="connsiteX116" fmla="*/ 2677257 w 5556738"/>
              <a:gd name="connsiteY116" fmla="*/ 1868366 h 2272812"/>
              <a:gd name="connsiteX117" fmla="*/ 2677257 w 5556738"/>
              <a:gd name="connsiteY117" fmla="*/ 1951893 h 2272812"/>
              <a:gd name="connsiteX118" fmla="*/ 2782765 w 5556738"/>
              <a:gd name="connsiteY118" fmla="*/ 1951893 h 2272812"/>
              <a:gd name="connsiteX119" fmla="*/ 2782765 w 5556738"/>
              <a:gd name="connsiteY119" fmla="*/ 1973873 h 2272812"/>
              <a:gd name="connsiteX120" fmla="*/ 2945423 w 5556738"/>
              <a:gd name="connsiteY120" fmla="*/ 1973873 h 2272812"/>
              <a:gd name="connsiteX121" fmla="*/ 2945423 w 5556738"/>
              <a:gd name="connsiteY121" fmla="*/ 2013439 h 2272812"/>
              <a:gd name="connsiteX122" fmla="*/ 3059723 w 5556738"/>
              <a:gd name="connsiteY122" fmla="*/ 2013439 h 2272812"/>
              <a:gd name="connsiteX123" fmla="*/ 3143250 w 5556738"/>
              <a:gd name="connsiteY123" fmla="*/ 2013439 h 2272812"/>
              <a:gd name="connsiteX124" fmla="*/ 3143250 w 5556738"/>
              <a:gd name="connsiteY124" fmla="*/ 2044212 h 2272812"/>
              <a:gd name="connsiteX125" fmla="*/ 3239965 w 5556738"/>
              <a:gd name="connsiteY125" fmla="*/ 2044212 h 2272812"/>
              <a:gd name="connsiteX126" fmla="*/ 3239965 w 5556738"/>
              <a:gd name="connsiteY126" fmla="*/ 2079381 h 2272812"/>
              <a:gd name="connsiteX127" fmla="*/ 3450980 w 5556738"/>
              <a:gd name="connsiteY127" fmla="*/ 2079381 h 2272812"/>
              <a:gd name="connsiteX128" fmla="*/ 3450980 w 5556738"/>
              <a:gd name="connsiteY128" fmla="*/ 2101362 h 2272812"/>
              <a:gd name="connsiteX129" fmla="*/ 3530111 w 5556738"/>
              <a:gd name="connsiteY129" fmla="*/ 2101362 h 2272812"/>
              <a:gd name="connsiteX130" fmla="*/ 3530111 w 5556738"/>
              <a:gd name="connsiteY130" fmla="*/ 2145323 h 2272812"/>
              <a:gd name="connsiteX131" fmla="*/ 3556488 w 5556738"/>
              <a:gd name="connsiteY131" fmla="*/ 2145323 h 2272812"/>
              <a:gd name="connsiteX132" fmla="*/ 3556488 w 5556738"/>
              <a:gd name="connsiteY132" fmla="*/ 2167304 h 2272812"/>
              <a:gd name="connsiteX133" fmla="*/ 3714750 w 5556738"/>
              <a:gd name="connsiteY133" fmla="*/ 2167304 h 2272812"/>
              <a:gd name="connsiteX134" fmla="*/ 3714750 w 5556738"/>
              <a:gd name="connsiteY134" fmla="*/ 2193681 h 2272812"/>
              <a:gd name="connsiteX135" fmla="*/ 3714750 w 5556738"/>
              <a:gd name="connsiteY135" fmla="*/ 2193681 h 2272812"/>
              <a:gd name="connsiteX136" fmla="*/ 3749919 w 5556738"/>
              <a:gd name="connsiteY136" fmla="*/ 2228850 h 2272812"/>
              <a:gd name="connsiteX137" fmla="*/ 3846634 w 5556738"/>
              <a:gd name="connsiteY137" fmla="*/ 2228850 h 2272812"/>
              <a:gd name="connsiteX138" fmla="*/ 3846634 w 5556738"/>
              <a:gd name="connsiteY138" fmla="*/ 2272812 h 2272812"/>
              <a:gd name="connsiteX139" fmla="*/ 5556738 w 5556738"/>
              <a:gd name="connsiteY139"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52754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22081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42950 w 5556738"/>
              <a:gd name="connsiteY52" fmla="*/ 975947 h 2272812"/>
              <a:gd name="connsiteX53" fmla="*/ 734157 w 5556738"/>
              <a:gd name="connsiteY53" fmla="*/ 984740 h 2272812"/>
              <a:gd name="connsiteX54" fmla="*/ 751740 w 5556738"/>
              <a:gd name="connsiteY54" fmla="*/ 1002323 h 2272812"/>
              <a:gd name="connsiteX55" fmla="*/ 751740 w 5556738"/>
              <a:gd name="connsiteY55" fmla="*/ 1002323 h 2272812"/>
              <a:gd name="connsiteX56" fmla="*/ 773721 w 5556738"/>
              <a:gd name="connsiteY56" fmla="*/ 1024304 h 2272812"/>
              <a:gd name="connsiteX57" fmla="*/ 795703 w 5556738"/>
              <a:gd name="connsiteY57" fmla="*/ 1024304 h 2272812"/>
              <a:gd name="connsiteX58" fmla="*/ 857250 w 5556738"/>
              <a:gd name="connsiteY58" fmla="*/ 1024304 h 2272812"/>
              <a:gd name="connsiteX59" fmla="*/ 857250 w 5556738"/>
              <a:gd name="connsiteY59" fmla="*/ 1068266 h 2272812"/>
              <a:gd name="connsiteX60" fmla="*/ 892419 w 5556738"/>
              <a:gd name="connsiteY60" fmla="*/ 1068266 h 2272812"/>
              <a:gd name="connsiteX61" fmla="*/ 892419 w 5556738"/>
              <a:gd name="connsiteY61" fmla="*/ 1090247 h 2272812"/>
              <a:gd name="connsiteX62" fmla="*/ 945173 w 5556738"/>
              <a:gd name="connsiteY62" fmla="*/ 1090247 h 2272812"/>
              <a:gd name="connsiteX63" fmla="*/ 945173 w 5556738"/>
              <a:gd name="connsiteY63" fmla="*/ 1121020 h 2272812"/>
              <a:gd name="connsiteX64" fmla="*/ 967153 w 5556738"/>
              <a:gd name="connsiteY64" fmla="*/ 1121020 h 2272812"/>
              <a:gd name="connsiteX65" fmla="*/ 967153 w 5556738"/>
              <a:gd name="connsiteY65" fmla="*/ 1143000 h 2272812"/>
              <a:gd name="connsiteX66" fmla="*/ 1037492 w 5556738"/>
              <a:gd name="connsiteY66" fmla="*/ 1143000 h 2272812"/>
              <a:gd name="connsiteX67" fmla="*/ 1037492 w 5556738"/>
              <a:gd name="connsiteY67" fmla="*/ 1173773 h 2272812"/>
              <a:gd name="connsiteX68" fmla="*/ 1103434 w 5556738"/>
              <a:gd name="connsiteY68" fmla="*/ 1173773 h 2272812"/>
              <a:gd name="connsiteX69" fmla="*/ 1103434 w 5556738"/>
              <a:gd name="connsiteY69" fmla="*/ 1200150 h 2272812"/>
              <a:gd name="connsiteX70" fmla="*/ 1156188 w 5556738"/>
              <a:gd name="connsiteY70" fmla="*/ 1200150 h 2272812"/>
              <a:gd name="connsiteX71" fmla="*/ 1156188 w 5556738"/>
              <a:gd name="connsiteY71" fmla="*/ 1230923 h 2272812"/>
              <a:gd name="connsiteX72" fmla="*/ 1200150 w 5556738"/>
              <a:gd name="connsiteY72" fmla="*/ 1230923 h 2272812"/>
              <a:gd name="connsiteX73" fmla="*/ 1200150 w 5556738"/>
              <a:gd name="connsiteY73" fmla="*/ 1248508 h 2272812"/>
              <a:gd name="connsiteX74" fmla="*/ 1230923 w 5556738"/>
              <a:gd name="connsiteY74" fmla="*/ 1248508 h 2272812"/>
              <a:gd name="connsiteX75" fmla="*/ 1230923 w 5556738"/>
              <a:gd name="connsiteY75" fmla="*/ 1270489 h 2272812"/>
              <a:gd name="connsiteX76" fmla="*/ 1283676 w 5556738"/>
              <a:gd name="connsiteY76" fmla="*/ 1270489 h 2272812"/>
              <a:gd name="connsiteX77" fmla="*/ 1283676 w 5556738"/>
              <a:gd name="connsiteY77" fmla="*/ 1288073 h 2272812"/>
              <a:gd name="connsiteX78" fmla="*/ 1318846 w 5556738"/>
              <a:gd name="connsiteY78" fmla="*/ 1288073 h 2272812"/>
              <a:gd name="connsiteX79" fmla="*/ 1318846 w 5556738"/>
              <a:gd name="connsiteY79" fmla="*/ 1332035 h 2272812"/>
              <a:gd name="connsiteX80" fmla="*/ 1389184 w 5556738"/>
              <a:gd name="connsiteY80" fmla="*/ 1332035 h 2272812"/>
              <a:gd name="connsiteX81" fmla="*/ 1389184 w 5556738"/>
              <a:gd name="connsiteY81" fmla="*/ 1375997 h 2272812"/>
              <a:gd name="connsiteX82" fmla="*/ 1433146 w 5556738"/>
              <a:gd name="connsiteY82" fmla="*/ 1375997 h 2272812"/>
              <a:gd name="connsiteX83" fmla="*/ 1433146 w 5556738"/>
              <a:gd name="connsiteY83" fmla="*/ 1397977 h 2272812"/>
              <a:gd name="connsiteX84" fmla="*/ 1494692 w 5556738"/>
              <a:gd name="connsiteY84" fmla="*/ 1397977 h 2272812"/>
              <a:gd name="connsiteX85" fmla="*/ 1494692 w 5556738"/>
              <a:gd name="connsiteY85" fmla="*/ 1433147 h 2272812"/>
              <a:gd name="connsiteX86" fmla="*/ 1582615 w 5556738"/>
              <a:gd name="connsiteY86" fmla="*/ 1433147 h 2272812"/>
              <a:gd name="connsiteX87" fmla="*/ 1582615 w 5556738"/>
              <a:gd name="connsiteY87" fmla="*/ 1450731 h 2272812"/>
              <a:gd name="connsiteX88" fmla="*/ 1648557 w 5556738"/>
              <a:gd name="connsiteY88" fmla="*/ 1450731 h 2272812"/>
              <a:gd name="connsiteX89" fmla="*/ 1648557 w 5556738"/>
              <a:gd name="connsiteY89" fmla="*/ 1463920 h 2272812"/>
              <a:gd name="connsiteX90" fmla="*/ 1714500 w 5556738"/>
              <a:gd name="connsiteY90" fmla="*/ 1463920 h 2272812"/>
              <a:gd name="connsiteX91" fmla="*/ 1714500 w 5556738"/>
              <a:gd name="connsiteY91" fmla="*/ 1490297 h 2272812"/>
              <a:gd name="connsiteX92" fmla="*/ 1802423 w 5556738"/>
              <a:gd name="connsiteY92" fmla="*/ 1490297 h 2272812"/>
              <a:gd name="connsiteX93" fmla="*/ 1802423 w 5556738"/>
              <a:gd name="connsiteY93" fmla="*/ 1503485 h 2272812"/>
              <a:gd name="connsiteX94" fmla="*/ 1859573 w 5556738"/>
              <a:gd name="connsiteY94" fmla="*/ 1503485 h 2272812"/>
              <a:gd name="connsiteX95" fmla="*/ 1859573 w 5556738"/>
              <a:gd name="connsiteY95" fmla="*/ 1534258 h 2272812"/>
              <a:gd name="connsiteX96" fmla="*/ 1881553 w 5556738"/>
              <a:gd name="connsiteY96" fmla="*/ 1534258 h 2272812"/>
              <a:gd name="connsiteX97" fmla="*/ 1881553 w 5556738"/>
              <a:gd name="connsiteY97" fmla="*/ 1573823 h 2272812"/>
              <a:gd name="connsiteX98" fmla="*/ 1982665 w 5556738"/>
              <a:gd name="connsiteY98" fmla="*/ 1573823 h 2272812"/>
              <a:gd name="connsiteX99" fmla="*/ 1982665 w 5556738"/>
              <a:gd name="connsiteY99" fmla="*/ 1600200 h 2272812"/>
              <a:gd name="connsiteX100" fmla="*/ 2026626 w 5556738"/>
              <a:gd name="connsiteY100" fmla="*/ 1600200 h 2272812"/>
              <a:gd name="connsiteX101" fmla="*/ 2026626 w 5556738"/>
              <a:gd name="connsiteY101" fmla="*/ 1639766 h 2272812"/>
              <a:gd name="connsiteX102" fmla="*/ 2123342 w 5556738"/>
              <a:gd name="connsiteY102" fmla="*/ 1639766 h 2272812"/>
              <a:gd name="connsiteX103" fmla="*/ 2123342 w 5556738"/>
              <a:gd name="connsiteY103" fmla="*/ 1661747 h 2272812"/>
              <a:gd name="connsiteX104" fmla="*/ 2246434 w 5556738"/>
              <a:gd name="connsiteY104" fmla="*/ 1661747 h 2272812"/>
              <a:gd name="connsiteX105" fmla="*/ 2246434 w 5556738"/>
              <a:gd name="connsiteY105" fmla="*/ 1688123 h 2272812"/>
              <a:gd name="connsiteX106" fmla="*/ 2290396 w 5556738"/>
              <a:gd name="connsiteY106" fmla="*/ 1688123 h 2272812"/>
              <a:gd name="connsiteX107" fmla="*/ 2307980 w 5556738"/>
              <a:gd name="connsiteY107" fmla="*/ 1705707 h 2272812"/>
              <a:gd name="connsiteX108" fmla="*/ 2382715 w 5556738"/>
              <a:gd name="connsiteY108" fmla="*/ 1705707 h 2272812"/>
              <a:gd name="connsiteX109" fmla="*/ 2382715 w 5556738"/>
              <a:gd name="connsiteY109" fmla="*/ 1740877 h 2272812"/>
              <a:gd name="connsiteX110" fmla="*/ 2426676 w 5556738"/>
              <a:gd name="connsiteY110" fmla="*/ 1740877 h 2272812"/>
              <a:gd name="connsiteX111" fmla="*/ 2426676 w 5556738"/>
              <a:gd name="connsiteY111" fmla="*/ 1789235 h 2272812"/>
              <a:gd name="connsiteX112" fmla="*/ 2497015 w 5556738"/>
              <a:gd name="connsiteY112" fmla="*/ 1789235 h 2272812"/>
              <a:gd name="connsiteX113" fmla="*/ 2497015 w 5556738"/>
              <a:gd name="connsiteY113" fmla="*/ 1828800 h 2272812"/>
              <a:gd name="connsiteX114" fmla="*/ 2589334 w 5556738"/>
              <a:gd name="connsiteY114" fmla="*/ 1828800 h 2272812"/>
              <a:gd name="connsiteX115" fmla="*/ 2589334 w 5556738"/>
              <a:gd name="connsiteY115" fmla="*/ 1868366 h 2272812"/>
              <a:gd name="connsiteX116" fmla="*/ 2677257 w 5556738"/>
              <a:gd name="connsiteY116" fmla="*/ 1868366 h 2272812"/>
              <a:gd name="connsiteX117" fmla="*/ 2677257 w 5556738"/>
              <a:gd name="connsiteY117" fmla="*/ 1951893 h 2272812"/>
              <a:gd name="connsiteX118" fmla="*/ 2782765 w 5556738"/>
              <a:gd name="connsiteY118" fmla="*/ 1951893 h 2272812"/>
              <a:gd name="connsiteX119" fmla="*/ 2782765 w 5556738"/>
              <a:gd name="connsiteY119" fmla="*/ 1973873 h 2272812"/>
              <a:gd name="connsiteX120" fmla="*/ 2945423 w 5556738"/>
              <a:gd name="connsiteY120" fmla="*/ 1973873 h 2272812"/>
              <a:gd name="connsiteX121" fmla="*/ 2945423 w 5556738"/>
              <a:gd name="connsiteY121" fmla="*/ 2013439 h 2272812"/>
              <a:gd name="connsiteX122" fmla="*/ 3059723 w 5556738"/>
              <a:gd name="connsiteY122" fmla="*/ 2013439 h 2272812"/>
              <a:gd name="connsiteX123" fmla="*/ 3143250 w 5556738"/>
              <a:gd name="connsiteY123" fmla="*/ 2013439 h 2272812"/>
              <a:gd name="connsiteX124" fmla="*/ 3143250 w 5556738"/>
              <a:gd name="connsiteY124" fmla="*/ 2044212 h 2272812"/>
              <a:gd name="connsiteX125" fmla="*/ 3239965 w 5556738"/>
              <a:gd name="connsiteY125" fmla="*/ 2044212 h 2272812"/>
              <a:gd name="connsiteX126" fmla="*/ 3239965 w 5556738"/>
              <a:gd name="connsiteY126" fmla="*/ 2079381 h 2272812"/>
              <a:gd name="connsiteX127" fmla="*/ 3450980 w 5556738"/>
              <a:gd name="connsiteY127" fmla="*/ 2079381 h 2272812"/>
              <a:gd name="connsiteX128" fmla="*/ 3450980 w 5556738"/>
              <a:gd name="connsiteY128" fmla="*/ 2101362 h 2272812"/>
              <a:gd name="connsiteX129" fmla="*/ 3530111 w 5556738"/>
              <a:gd name="connsiteY129" fmla="*/ 2101362 h 2272812"/>
              <a:gd name="connsiteX130" fmla="*/ 3530111 w 5556738"/>
              <a:gd name="connsiteY130" fmla="*/ 2145323 h 2272812"/>
              <a:gd name="connsiteX131" fmla="*/ 3556488 w 5556738"/>
              <a:gd name="connsiteY131" fmla="*/ 2145323 h 2272812"/>
              <a:gd name="connsiteX132" fmla="*/ 3556488 w 5556738"/>
              <a:gd name="connsiteY132" fmla="*/ 2167304 h 2272812"/>
              <a:gd name="connsiteX133" fmla="*/ 3714750 w 5556738"/>
              <a:gd name="connsiteY133" fmla="*/ 2167304 h 2272812"/>
              <a:gd name="connsiteX134" fmla="*/ 3714750 w 5556738"/>
              <a:gd name="connsiteY134" fmla="*/ 2193681 h 2272812"/>
              <a:gd name="connsiteX135" fmla="*/ 3714750 w 5556738"/>
              <a:gd name="connsiteY135" fmla="*/ 2193681 h 2272812"/>
              <a:gd name="connsiteX136" fmla="*/ 3749919 w 5556738"/>
              <a:gd name="connsiteY136" fmla="*/ 2228850 h 2272812"/>
              <a:gd name="connsiteX137" fmla="*/ 3846634 w 5556738"/>
              <a:gd name="connsiteY137" fmla="*/ 2228850 h 2272812"/>
              <a:gd name="connsiteX138" fmla="*/ 3846634 w 5556738"/>
              <a:gd name="connsiteY138" fmla="*/ 2272812 h 2272812"/>
              <a:gd name="connsiteX139" fmla="*/ 5556738 w 5556738"/>
              <a:gd name="connsiteY139" fmla="*/ 2272812 h 2272812"/>
              <a:gd name="connsiteX0" fmla="*/ 0 w 5556738"/>
              <a:gd name="connsiteY0" fmla="*/ 0 h 2272812"/>
              <a:gd name="connsiteX1" fmla="*/ 52753 w 5556738"/>
              <a:gd name="connsiteY1" fmla="*/ 0 h 2272812"/>
              <a:gd name="connsiteX2" fmla="*/ 52753 w 5556738"/>
              <a:gd name="connsiteY2" fmla="*/ 35170 h 2272812"/>
              <a:gd name="connsiteX3" fmla="*/ 72504 w 5556738"/>
              <a:gd name="connsiteY3" fmla="*/ 37586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22081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42950 w 5556738"/>
              <a:gd name="connsiteY52" fmla="*/ 975947 h 2272812"/>
              <a:gd name="connsiteX53" fmla="*/ 734157 w 5556738"/>
              <a:gd name="connsiteY53" fmla="*/ 984740 h 2272812"/>
              <a:gd name="connsiteX54" fmla="*/ 751740 w 5556738"/>
              <a:gd name="connsiteY54" fmla="*/ 1002323 h 2272812"/>
              <a:gd name="connsiteX55" fmla="*/ 751740 w 5556738"/>
              <a:gd name="connsiteY55" fmla="*/ 1002323 h 2272812"/>
              <a:gd name="connsiteX56" fmla="*/ 773721 w 5556738"/>
              <a:gd name="connsiteY56" fmla="*/ 1024304 h 2272812"/>
              <a:gd name="connsiteX57" fmla="*/ 795703 w 5556738"/>
              <a:gd name="connsiteY57" fmla="*/ 1024304 h 2272812"/>
              <a:gd name="connsiteX58" fmla="*/ 857250 w 5556738"/>
              <a:gd name="connsiteY58" fmla="*/ 1024304 h 2272812"/>
              <a:gd name="connsiteX59" fmla="*/ 857250 w 5556738"/>
              <a:gd name="connsiteY59" fmla="*/ 1068266 h 2272812"/>
              <a:gd name="connsiteX60" fmla="*/ 892419 w 5556738"/>
              <a:gd name="connsiteY60" fmla="*/ 1068266 h 2272812"/>
              <a:gd name="connsiteX61" fmla="*/ 892419 w 5556738"/>
              <a:gd name="connsiteY61" fmla="*/ 1090247 h 2272812"/>
              <a:gd name="connsiteX62" fmla="*/ 945173 w 5556738"/>
              <a:gd name="connsiteY62" fmla="*/ 1090247 h 2272812"/>
              <a:gd name="connsiteX63" fmla="*/ 945173 w 5556738"/>
              <a:gd name="connsiteY63" fmla="*/ 1121020 h 2272812"/>
              <a:gd name="connsiteX64" fmla="*/ 967153 w 5556738"/>
              <a:gd name="connsiteY64" fmla="*/ 1121020 h 2272812"/>
              <a:gd name="connsiteX65" fmla="*/ 967153 w 5556738"/>
              <a:gd name="connsiteY65" fmla="*/ 1143000 h 2272812"/>
              <a:gd name="connsiteX66" fmla="*/ 1037492 w 5556738"/>
              <a:gd name="connsiteY66" fmla="*/ 1143000 h 2272812"/>
              <a:gd name="connsiteX67" fmla="*/ 1037492 w 5556738"/>
              <a:gd name="connsiteY67" fmla="*/ 1173773 h 2272812"/>
              <a:gd name="connsiteX68" fmla="*/ 1103434 w 5556738"/>
              <a:gd name="connsiteY68" fmla="*/ 1173773 h 2272812"/>
              <a:gd name="connsiteX69" fmla="*/ 1103434 w 5556738"/>
              <a:gd name="connsiteY69" fmla="*/ 1200150 h 2272812"/>
              <a:gd name="connsiteX70" fmla="*/ 1156188 w 5556738"/>
              <a:gd name="connsiteY70" fmla="*/ 1200150 h 2272812"/>
              <a:gd name="connsiteX71" fmla="*/ 1156188 w 5556738"/>
              <a:gd name="connsiteY71" fmla="*/ 1230923 h 2272812"/>
              <a:gd name="connsiteX72" fmla="*/ 1200150 w 5556738"/>
              <a:gd name="connsiteY72" fmla="*/ 1230923 h 2272812"/>
              <a:gd name="connsiteX73" fmla="*/ 1200150 w 5556738"/>
              <a:gd name="connsiteY73" fmla="*/ 1248508 h 2272812"/>
              <a:gd name="connsiteX74" fmla="*/ 1230923 w 5556738"/>
              <a:gd name="connsiteY74" fmla="*/ 1248508 h 2272812"/>
              <a:gd name="connsiteX75" fmla="*/ 1230923 w 5556738"/>
              <a:gd name="connsiteY75" fmla="*/ 1270489 h 2272812"/>
              <a:gd name="connsiteX76" fmla="*/ 1283676 w 5556738"/>
              <a:gd name="connsiteY76" fmla="*/ 1270489 h 2272812"/>
              <a:gd name="connsiteX77" fmla="*/ 1283676 w 5556738"/>
              <a:gd name="connsiteY77" fmla="*/ 1288073 h 2272812"/>
              <a:gd name="connsiteX78" fmla="*/ 1318846 w 5556738"/>
              <a:gd name="connsiteY78" fmla="*/ 1288073 h 2272812"/>
              <a:gd name="connsiteX79" fmla="*/ 1318846 w 5556738"/>
              <a:gd name="connsiteY79" fmla="*/ 1332035 h 2272812"/>
              <a:gd name="connsiteX80" fmla="*/ 1389184 w 5556738"/>
              <a:gd name="connsiteY80" fmla="*/ 1332035 h 2272812"/>
              <a:gd name="connsiteX81" fmla="*/ 1389184 w 5556738"/>
              <a:gd name="connsiteY81" fmla="*/ 1375997 h 2272812"/>
              <a:gd name="connsiteX82" fmla="*/ 1433146 w 5556738"/>
              <a:gd name="connsiteY82" fmla="*/ 1375997 h 2272812"/>
              <a:gd name="connsiteX83" fmla="*/ 1433146 w 5556738"/>
              <a:gd name="connsiteY83" fmla="*/ 1397977 h 2272812"/>
              <a:gd name="connsiteX84" fmla="*/ 1494692 w 5556738"/>
              <a:gd name="connsiteY84" fmla="*/ 1397977 h 2272812"/>
              <a:gd name="connsiteX85" fmla="*/ 1494692 w 5556738"/>
              <a:gd name="connsiteY85" fmla="*/ 1433147 h 2272812"/>
              <a:gd name="connsiteX86" fmla="*/ 1582615 w 5556738"/>
              <a:gd name="connsiteY86" fmla="*/ 1433147 h 2272812"/>
              <a:gd name="connsiteX87" fmla="*/ 1582615 w 5556738"/>
              <a:gd name="connsiteY87" fmla="*/ 1450731 h 2272812"/>
              <a:gd name="connsiteX88" fmla="*/ 1648557 w 5556738"/>
              <a:gd name="connsiteY88" fmla="*/ 1450731 h 2272812"/>
              <a:gd name="connsiteX89" fmla="*/ 1648557 w 5556738"/>
              <a:gd name="connsiteY89" fmla="*/ 1463920 h 2272812"/>
              <a:gd name="connsiteX90" fmla="*/ 1714500 w 5556738"/>
              <a:gd name="connsiteY90" fmla="*/ 1463920 h 2272812"/>
              <a:gd name="connsiteX91" fmla="*/ 1714500 w 5556738"/>
              <a:gd name="connsiteY91" fmla="*/ 1490297 h 2272812"/>
              <a:gd name="connsiteX92" fmla="*/ 1802423 w 5556738"/>
              <a:gd name="connsiteY92" fmla="*/ 1490297 h 2272812"/>
              <a:gd name="connsiteX93" fmla="*/ 1802423 w 5556738"/>
              <a:gd name="connsiteY93" fmla="*/ 1503485 h 2272812"/>
              <a:gd name="connsiteX94" fmla="*/ 1859573 w 5556738"/>
              <a:gd name="connsiteY94" fmla="*/ 1503485 h 2272812"/>
              <a:gd name="connsiteX95" fmla="*/ 1859573 w 5556738"/>
              <a:gd name="connsiteY95" fmla="*/ 1534258 h 2272812"/>
              <a:gd name="connsiteX96" fmla="*/ 1881553 w 5556738"/>
              <a:gd name="connsiteY96" fmla="*/ 1534258 h 2272812"/>
              <a:gd name="connsiteX97" fmla="*/ 1881553 w 5556738"/>
              <a:gd name="connsiteY97" fmla="*/ 1573823 h 2272812"/>
              <a:gd name="connsiteX98" fmla="*/ 1982665 w 5556738"/>
              <a:gd name="connsiteY98" fmla="*/ 1573823 h 2272812"/>
              <a:gd name="connsiteX99" fmla="*/ 1982665 w 5556738"/>
              <a:gd name="connsiteY99" fmla="*/ 1600200 h 2272812"/>
              <a:gd name="connsiteX100" fmla="*/ 2026626 w 5556738"/>
              <a:gd name="connsiteY100" fmla="*/ 1600200 h 2272812"/>
              <a:gd name="connsiteX101" fmla="*/ 2026626 w 5556738"/>
              <a:gd name="connsiteY101" fmla="*/ 1639766 h 2272812"/>
              <a:gd name="connsiteX102" fmla="*/ 2123342 w 5556738"/>
              <a:gd name="connsiteY102" fmla="*/ 1639766 h 2272812"/>
              <a:gd name="connsiteX103" fmla="*/ 2123342 w 5556738"/>
              <a:gd name="connsiteY103" fmla="*/ 1661747 h 2272812"/>
              <a:gd name="connsiteX104" fmla="*/ 2246434 w 5556738"/>
              <a:gd name="connsiteY104" fmla="*/ 1661747 h 2272812"/>
              <a:gd name="connsiteX105" fmla="*/ 2246434 w 5556738"/>
              <a:gd name="connsiteY105" fmla="*/ 1688123 h 2272812"/>
              <a:gd name="connsiteX106" fmla="*/ 2290396 w 5556738"/>
              <a:gd name="connsiteY106" fmla="*/ 1688123 h 2272812"/>
              <a:gd name="connsiteX107" fmla="*/ 2307980 w 5556738"/>
              <a:gd name="connsiteY107" fmla="*/ 1705707 h 2272812"/>
              <a:gd name="connsiteX108" fmla="*/ 2382715 w 5556738"/>
              <a:gd name="connsiteY108" fmla="*/ 1705707 h 2272812"/>
              <a:gd name="connsiteX109" fmla="*/ 2382715 w 5556738"/>
              <a:gd name="connsiteY109" fmla="*/ 1740877 h 2272812"/>
              <a:gd name="connsiteX110" fmla="*/ 2426676 w 5556738"/>
              <a:gd name="connsiteY110" fmla="*/ 1740877 h 2272812"/>
              <a:gd name="connsiteX111" fmla="*/ 2426676 w 5556738"/>
              <a:gd name="connsiteY111" fmla="*/ 1789235 h 2272812"/>
              <a:gd name="connsiteX112" fmla="*/ 2497015 w 5556738"/>
              <a:gd name="connsiteY112" fmla="*/ 1789235 h 2272812"/>
              <a:gd name="connsiteX113" fmla="*/ 2497015 w 5556738"/>
              <a:gd name="connsiteY113" fmla="*/ 1828800 h 2272812"/>
              <a:gd name="connsiteX114" fmla="*/ 2589334 w 5556738"/>
              <a:gd name="connsiteY114" fmla="*/ 1828800 h 2272812"/>
              <a:gd name="connsiteX115" fmla="*/ 2589334 w 5556738"/>
              <a:gd name="connsiteY115" fmla="*/ 1868366 h 2272812"/>
              <a:gd name="connsiteX116" fmla="*/ 2677257 w 5556738"/>
              <a:gd name="connsiteY116" fmla="*/ 1868366 h 2272812"/>
              <a:gd name="connsiteX117" fmla="*/ 2677257 w 5556738"/>
              <a:gd name="connsiteY117" fmla="*/ 1951893 h 2272812"/>
              <a:gd name="connsiteX118" fmla="*/ 2782765 w 5556738"/>
              <a:gd name="connsiteY118" fmla="*/ 1951893 h 2272812"/>
              <a:gd name="connsiteX119" fmla="*/ 2782765 w 5556738"/>
              <a:gd name="connsiteY119" fmla="*/ 1973873 h 2272812"/>
              <a:gd name="connsiteX120" fmla="*/ 2945423 w 5556738"/>
              <a:gd name="connsiteY120" fmla="*/ 1973873 h 2272812"/>
              <a:gd name="connsiteX121" fmla="*/ 2945423 w 5556738"/>
              <a:gd name="connsiteY121" fmla="*/ 2013439 h 2272812"/>
              <a:gd name="connsiteX122" fmla="*/ 3059723 w 5556738"/>
              <a:gd name="connsiteY122" fmla="*/ 2013439 h 2272812"/>
              <a:gd name="connsiteX123" fmla="*/ 3143250 w 5556738"/>
              <a:gd name="connsiteY123" fmla="*/ 2013439 h 2272812"/>
              <a:gd name="connsiteX124" fmla="*/ 3143250 w 5556738"/>
              <a:gd name="connsiteY124" fmla="*/ 2044212 h 2272812"/>
              <a:gd name="connsiteX125" fmla="*/ 3239965 w 5556738"/>
              <a:gd name="connsiteY125" fmla="*/ 2044212 h 2272812"/>
              <a:gd name="connsiteX126" fmla="*/ 3239965 w 5556738"/>
              <a:gd name="connsiteY126" fmla="*/ 2079381 h 2272812"/>
              <a:gd name="connsiteX127" fmla="*/ 3450980 w 5556738"/>
              <a:gd name="connsiteY127" fmla="*/ 2079381 h 2272812"/>
              <a:gd name="connsiteX128" fmla="*/ 3450980 w 5556738"/>
              <a:gd name="connsiteY128" fmla="*/ 2101362 h 2272812"/>
              <a:gd name="connsiteX129" fmla="*/ 3530111 w 5556738"/>
              <a:gd name="connsiteY129" fmla="*/ 2101362 h 2272812"/>
              <a:gd name="connsiteX130" fmla="*/ 3530111 w 5556738"/>
              <a:gd name="connsiteY130" fmla="*/ 2145323 h 2272812"/>
              <a:gd name="connsiteX131" fmla="*/ 3556488 w 5556738"/>
              <a:gd name="connsiteY131" fmla="*/ 2145323 h 2272812"/>
              <a:gd name="connsiteX132" fmla="*/ 3556488 w 5556738"/>
              <a:gd name="connsiteY132" fmla="*/ 2167304 h 2272812"/>
              <a:gd name="connsiteX133" fmla="*/ 3714750 w 5556738"/>
              <a:gd name="connsiteY133" fmla="*/ 2167304 h 2272812"/>
              <a:gd name="connsiteX134" fmla="*/ 3714750 w 5556738"/>
              <a:gd name="connsiteY134" fmla="*/ 2193681 h 2272812"/>
              <a:gd name="connsiteX135" fmla="*/ 3714750 w 5556738"/>
              <a:gd name="connsiteY135" fmla="*/ 2193681 h 2272812"/>
              <a:gd name="connsiteX136" fmla="*/ 3749919 w 5556738"/>
              <a:gd name="connsiteY136" fmla="*/ 2228850 h 2272812"/>
              <a:gd name="connsiteX137" fmla="*/ 3846634 w 5556738"/>
              <a:gd name="connsiteY137" fmla="*/ 2228850 h 2272812"/>
              <a:gd name="connsiteX138" fmla="*/ 3846634 w 5556738"/>
              <a:gd name="connsiteY138" fmla="*/ 2272812 h 2272812"/>
              <a:gd name="connsiteX139" fmla="*/ 5556738 w 5556738"/>
              <a:gd name="connsiteY139"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3252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22081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42950 w 5556738"/>
              <a:gd name="connsiteY52" fmla="*/ 975947 h 2272812"/>
              <a:gd name="connsiteX53" fmla="*/ 734157 w 5556738"/>
              <a:gd name="connsiteY53" fmla="*/ 984740 h 2272812"/>
              <a:gd name="connsiteX54" fmla="*/ 751740 w 5556738"/>
              <a:gd name="connsiteY54" fmla="*/ 1002323 h 2272812"/>
              <a:gd name="connsiteX55" fmla="*/ 751740 w 5556738"/>
              <a:gd name="connsiteY55" fmla="*/ 1002323 h 2272812"/>
              <a:gd name="connsiteX56" fmla="*/ 773721 w 5556738"/>
              <a:gd name="connsiteY56" fmla="*/ 1024304 h 2272812"/>
              <a:gd name="connsiteX57" fmla="*/ 795703 w 5556738"/>
              <a:gd name="connsiteY57" fmla="*/ 1024304 h 2272812"/>
              <a:gd name="connsiteX58" fmla="*/ 857250 w 5556738"/>
              <a:gd name="connsiteY58" fmla="*/ 1024304 h 2272812"/>
              <a:gd name="connsiteX59" fmla="*/ 857250 w 5556738"/>
              <a:gd name="connsiteY59" fmla="*/ 1068266 h 2272812"/>
              <a:gd name="connsiteX60" fmla="*/ 892419 w 5556738"/>
              <a:gd name="connsiteY60" fmla="*/ 1068266 h 2272812"/>
              <a:gd name="connsiteX61" fmla="*/ 892419 w 5556738"/>
              <a:gd name="connsiteY61" fmla="*/ 1090247 h 2272812"/>
              <a:gd name="connsiteX62" fmla="*/ 945173 w 5556738"/>
              <a:gd name="connsiteY62" fmla="*/ 1090247 h 2272812"/>
              <a:gd name="connsiteX63" fmla="*/ 945173 w 5556738"/>
              <a:gd name="connsiteY63" fmla="*/ 1121020 h 2272812"/>
              <a:gd name="connsiteX64" fmla="*/ 967153 w 5556738"/>
              <a:gd name="connsiteY64" fmla="*/ 1121020 h 2272812"/>
              <a:gd name="connsiteX65" fmla="*/ 967153 w 5556738"/>
              <a:gd name="connsiteY65" fmla="*/ 1143000 h 2272812"/>
              <a:gd name="connsiteX66" fmla="*/ 1037492 w 5556738"/>
              <a:gd name="connsiteY66" fmla="*/ 1143000 h 2272812"/>
              <a:gd name="connsiteX67" fmla="*/ 1037492 w 5556738"/>
              <a:gd name="connsiteY67" fmla="*/ 1173773 h 2272812"/>
              <a:gd name="connsiteX68" fmla="*/ 1103434 w 5556738"/>
              <a:gd name="connsiteY68" fmla="*/ 1173773 h 2272812"/>
              <a:gd name="connsiteX69" fmla="*/ 1103434 w 5556738"/>
              <a:gd name="connsiteY69" fmla="*/ 1200150 h 2272812"/>
              <a:gd name="connsiteX70" fmla="*/ 1156188 w 5556738"/>
              <a:gd name="connsiteY70" fmla="*/ 1200150 h 2272812"/>
              <a:gd name="connsiteX71" fmla="*/ 1156188 w 5556738"/>
              <a:gd name="connsiteY71" fmla="*/ 1230923 h 2272812"/>
              <a:gd name="connsiteX72" fmla="*/ 1200150 w 5556738"/>
              <a:gd name="connsiteY72" fmla="*/ 1230923 h 2272812"/>
              <a:gd name="connsiteX73" fmla="*/ 1200150 w 5556738"/>
              <a:gd name="connsiteY73" fmla="*/ 1248508 h 2272812"/>
              <a:gd name="connsiteX74" fmla="*/ 1230923 w 5556738"/>
              <a:gd name="connsiteY74" fmla="*/ 1248508 h 2272812"/>
              <a:gd name="connsiteX75" fmla="*/ 1230923 w 5556738"/>
              <a:gd name="connsiteY75" fmla="*/ 1270489 h 2272812"/>
              <a:gd name="connsiteX76" fmla="*/ 1283676 w 5556738"/>
              <a:gd name="connsiteY76" fmla="*/ 1270489 h 2272812"/>
              <a:gd name="connsiteX77" fmla="*/ 1283676 w 5556738"/>
              <a:gd name="connsiteY77" fmla="*/ 1288073 h 2272812"/>
              <a:gd name="connsiteX78" fmla="*/ 1318846 w 5556738"/>
              <a:gd name="connsiteY78" fmla="*/ 1288073 h 2272812"/>
              <a:gd name="connsiteX79" fmla="*/ 1318846 w 5556738"/>
              <a:gd name="connsiteY79" fmla="*/ 1332035 h 2272812"/>
              <a:gd name="connsiteX80" fmla="*/ 1389184 w 5556738"/>
              <a:gd name="connsiteY80" fmla="*/ 1332035 h 2272812"/>
              <a:gd name="connsiteX81" fmla="*/ 1389184 w 5556738"/>
              <a:gd name="connsiteY81" fmla="*/ 1375997 h 2272812"/>
              <a:gd name="connsiteX82" fmla="*/ 1433146 w 5556738"/>
              <a:gd name="connsiteY82" fmla="*/ 1375997 h 2272812"/>
              <a:gd name="connsiteX83" fmla="*/ 1433146 w 5556738"/>
              <a:gd name="connsiteY83" fmla="*/ 1397977 h 2272812"/>
              <a:gd name="connsiteX84" fmla="*/ 1494692 w 5556738"/>
              <a:gd name="connsiteY84" fmla="*/ 1397977 h 2272812"/>
              <a:gd name="connsiteX85" fmla="*/ 1494692 w 5556738"/>
              <a:gd name="connsiteY85" fmla="*/ 1433147 h 2272812"/>
              <a:gd name="connsiteX86" fmla="*/ 1582615 w 5556738"/>
              <a:gd name="connsiteY86" fmla="*/ 1433147 h 2272812"/>
              <a:gd name="connsiteX87" fmla="*/ 1582615 w 5556738"/>
              <a:gd name="connsiteY87" fmla="*/ 1450731 h 2272812"/>
              <a:gd name="connsiteX88" fmla="*/ 1648557 w 5556738"/>
              <a:gd name="connsiteY88" fmla="*/ 1450731 h 2272812"/>
              <a:gd name="connsiteX89" fmla="*/ 1648557 w 5556738"/>
              <a:gd name="connsiteY89" fmla="*/ 1463920 h 2272812"/>
              <a:gd name="connsiteX90" fmla="*/ 1714500 w 5556738"/>
              <a:gd name="connsiteY90" fmla="*/ 1463920 h 2272812"/>
              <a:gd name="connsiteX91" fmla="*/ 1714500 w 5556738"/>
              <a:gd name="connsiteY91" fmla="*/ 1490297 h 2272812"/>
              <a:gd name="connsiteX92" fmla="*/ 1802423 w 5556738"/>
              <a:gd name="connsiteY92" fmla="*/ 1490297 h 2272812"/>
              <a:gd name="connsiteX93" fmla="*/ 1802423 w 5556738"/>
              <a:gd name="connsiteY93" fmla="*/ 1503485 h 2272812"/>
              <a:gd name="connsiteX94" fmla="*/ 1859573 w 5556738"/>
              <a:gd name="connsiteY94" fmla="*/ 1503485 h 2272812"/>
              <a:gd name="connsiteX95" fmla="*/ 1859573 w 5556738"/>
              <a:gd name="connsiteY95" fmla="*/ 1534258 h 2272812"/>
              <a:gd name="connsiteX96" fmla="*/ 1881553 w 5556738"/>
              <a:gd name="connsiteY96" fmla="*/ 1534258 h 2272812"/>
              <a:gd name="connsiteX97" fmla="*/ 1881553 w 5556738"/>
              <a:gd name="connsiteY97" fmla="*/ 1573823 h 2272812"/>
              <a:gd name="connsiteX98" fmla="*/ 1982665 w 5556738"/>
              <a:gd name="connsiteY98" fmla="*/ 1573823 h 2272812"/>
              <a:gd name="connsiteX99" fmla="*/ 1982665 w 5556738"/>
              <a:gd name="connsiteY99" fmla="*/ 1600200 h 2272812"/>
              <a:gd name="connsiteX100" fmla="*/ 2026626 w 5556738"/>
              <a:gd name="connsiteY100" fmla="*/ 1600200 h 2272812"/>
              <a:gd name="connsiteX101" fmla="*/ 2026626 w 5556738"/>
              <a:gd name="connsiteY101" fmla="*/ 1639766 h 2272812"/>
              <a:gd name="connsiteX102" fmla="*/ 2123342 w 5556738"/>
              <a:gd name="connsiteY102" fmla="*/ 1639766 h 2272812"/>
              <a:gd name="connsiteX103" fmla="*/ 2123342 w 5556738"/>
              <a:gd name="connsiteY103" fmla="*/ 1661747 h 2272812"/>
              <a:gd name="connsiteX104" fmla="*/ 2246434 w 5556738"/>
              <a:gd name="connsiteY104" fmla="*/ 1661747 h 2272812"/>
              <a:gd name="connsiteX105" fmla="*/ 2246434 w 5556738"/>
              <a:gd name="connsiteY105" fmla="*/ 1688123 h 2272812"/>
              <a:gd name="connsiteX106" fmla="*/ 2290396 w 5556738"/>
              <a:gd name="connsiteY106" fmla="*/ 1688123 h 2272812"/>
              <a:gd name="connsiteX107" fmla="*/ 2307980 w 5556738"/>
              <a:gd name="connsiteY107" fmla="*/ 1705707 h 2272812"/>
              <a:gd name="connsiteX108" fmla="*/ 2382715 w 5556738"/>
              <a:gd name="connsiteY108" fmla="*/ 1705707 h 2272812"/>
              <a:gd name="connsiteX109" fmla="*/ 2382715 w 5556738"/>
              <a:gd name="connsiteY109" fmla="*/ 1740877 h 2272812"/>
              <a:gd name="connsiteX110" fmla="*/ 2426676 w 5556738"/>
              <a:gd name="connsiteY110" fmla="*/ 1740877 h 2272812"/>
              <a:gd name="connsiteX111" fmla="*/ 2426676 w 5556738"/>
              <a:gd name="connsiteY111" fmla="*/ 1789235 h 2272812"/>
              <a:gd name="connsiteX112" fmla="*/ 2497015 w 5556738"/>
              <a:gd name="connsiteY112" fmla="*/ 1789235 h 2272812"/>
              <a:gd name="connsiteX113" fmla="*/ 2497015 w 5556738"/>
              <a:gd name="connsiteY113" fmla="*/ 1828800 h 2272812"/>
              <a:gd name="connsiteX114" fmla="*/ 2589334 w 5556738"/>
              <a:gd name="connsiteY114" fmla="*/ 1828800 h 2272812"/>
              <a:gd name="connsiteX115" fmla="*/ 2589334 w 5556738"/>
              <a:gd name="connsiteY115" fmla="*/ 1868366 h 2272812"/>
              <a:gd name="connsiteX116" fmla="*/ 2677257 w 5556738"/>
              <a:gd name="connsiteY116" fmla="*/ 1868366 h 2272812"/>
              <a:gd name="connsiteX117" fmla="*/ 2677257 w 5556738"/>
              <a:gd name="connsiteY117" fmla="*/ 1951893 h 2272812"/>
              <a:gd name="connsiteX118" fmla="*/ 2782765 w 5556738"/>
              <a:gd name="connsiteY118" fmla="*/ 1951893 h 2272812"/>
              <a:gd name="connsiteX119" fmla="*/ 2782765 w 5556738"/>
              <a:gd name="connsiteY119" fmla="*/ 1973873 h 2272812"/>
              <a:gd name="connsiteX120" fmla="*/ 2945423 w 5556738"/>
              <a:gd name="connsiteY120" fmla="*/ 1973873 h 2272812"/>
              <a:gd name="connsiteX121" fmla="*/ 2945423 w 5556738"/>
              <a:gd name="connsiteY121" fmla="*/ 2013439 h 2272812"/>
              <a:gd name="connsiteX122" fmla="*/ 3059723 w 5556738"/>
              <a:gd name="connsiteY122" fmla="*/ 2013439 h 2272812"/>
              <a:gd name="connsiteX123" fmla="*/ 3143250 w 5556738"/>
              <a:gd name="connsiteY123" fmla="*/ 2013439 h 2272812"/>
              <a:gd name="connsiteX124" fmla="*/ 3143250 w 5556738"/>
              <a:gd name="connsiteY124" fmla="*/ 2044212 h 2272812"/>
              <a:gd name="connsiteX125" fmla="*/ 3239965 w 5556738"/>
              <a:gd name="connsiteY125" fmla="*/ 2044212 h 2272812"/>
              <a:gd name="connsiteX126" fmla="*/ 3239965 w 5556738"/>
              <a:gd name="connsiteY126" fmla="*/ 2079381 h 2272812"/>
              <a:gd name="connsiteX127" fmla="*/ 3450980 w 5556738"/>
              <a:gd name="connsiteY127" fmla="*/ 2079381 h 2272812"/>
              <a:gd name="connsiteX128" fmla="*/ 3450980 w 5556738"/>
              <a:gd name="connsiteY128" fmla="*/ 2101362 h 2272812"/>
              <a:gd name="connsiteX129" fmla="*/ 3530111 w 5556738"/>
              <a:gd name="connsiteY129" fmla="*/ 2101362 h 2272812"/>
              <a:gd name="connsiteX130" fmla="*/ 3530111 w 5556738"/>
              <a:gd name="connsiteY130" fmla="*/ 2145323 h 2272812"/>
              <a:gd name="connsiteX131" fmla="*/ 3556488 w 5556738"/>
              <a:gd name="connsiteY131" fmla="*/ 2145323 h 2272812"/>
              <a:gd name="connsiteX132" fmla="*/ 3556488 w 5556738"/>
              <a:gd name="connsiteY132" fmla="*/ 2167304 h 2272812"/>
              <a:gd name="connsiteX133" fmla="*/ 3714750 w 5556738"/>
              <a:gd name="connsiteY133" fmla="*/ 2167304 h 2272812"/>
              <a:gd name="connsiteX134" fmla="*/ 3714750 w 5556738"/>
              <a:gd name="connsiteY134" fmla="*/ 2193681 h 2272812"/>
              <a:gd name="connsiteX135" fmla="*/ 3714750 w 5556738"/>
              <a:gd name="connsiteY135" fmla="*/ 2193681 h 2272812"/>
              <a:gd name="connsiteX136" fmla="*/ 3749919 w 5556738"/>
              <a:gd name="connsiteY136" fmla="*/ 2228850 h 2272812"/>
              <a:gd name="connsiteX137" fmla="*/ 3846634 w 5556738"/>
              <a:gd name="connsiteY137" fmla="*/ 2228850 h 2272812"/>
              <a:gd name="connsiteX138" fmla="*/ 3846634 w 5556738"/>
              <a:gd name="connsiteY138" fmla="*/ 2272812 h 2272812"/>
              <a:gd name="connsiteX139" fmla="*/ 5556738 w 5556738"/>
              <a:gd name="connsiteY139"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22081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42950 w 5556738"/>
              <a:gd name="connsiteY52" fmla="*/ 975947 h 2272812"/>
              <a:gd name="connsiteX53" fmla="*/ 734157 w 5556738"/>
              <a:gd name="connsiteY53" fmla="*/ 984740 h 2272812"/>
              <a:gd name="connsiteX54" fmla="*/ 751740 w 5556738"/>
              <a:gd name="connsiteY54" fmla="*/ 1002323 h 2272812"/>
              <a:gd name="connsiteX55" fmla="*/ 751740 w 5556738"/>
              <a:gd name="connsiteY55" fmla="*/ 1002323 h 2272812"/>
              <a:gd name="connsiteX56" fmla="*/ 773721 w 5556738"/>
              <a:gd name="connsiteY56" fmla="*/ 1024304 h 2272812"/>
              <a:gd name="connsiteX57" fmla="*/ 795703 w 5556738"/>
              <a:gd name="connsiteY57" fmla="*/ 1024304 h 2272812"/>
              <a:gd name="connsiteX58" fmla="*/ 857250 w 5556738"/>
              <a:gd name="connsiteY58" fmla="*/ 1024304 h 2272812"/>
              <a:gd name="connsiteX59" fmla="*/ 857250 w 5556738"/>
              <a:gd name="connsiteY59" fmla="*/ 1068266 h 2272812"/>
              <a:gd name="connsiteX60" fmla="*/ 892419 w 5556738"/>
              <a:gd name="connsiteY60" fmla="*/ 1068266 h 2272812"/>
              <a:gd name="connsiteX61" fmla="*/ 892419 w 5556738"/>
              <a:gd name="connsiteY61" fmla="*/ 1090247 h 2272812"/>
              <a:gd name="connsiteX62" fmla="*/ 945173 w 5556738"/>
              <a:gd name="connsiteY62" fmla="*/ 1090247 h 2272812"/>
              <a:gd name="connsiteX63" fmla="*/ 945173 w 5556738"/>
              <a:gd name="connsiteY63" fmla="*/ 1121020 h 2272812"/>
              <a:gd name="connsiteX64" fmla="*/ 967153 w 5556738"/>
              <a:gd name="connsiteY64" fmla="*/ 1121020 h 2272812"/>
              <a:gd name="connsiteX65" fmla="*/ 967153 w 5556738"/>
              <a:gd name="connsiteY65" fmla="*/ 1143000 h 2272812"/>
              <a:gd name="connsiteX66" fmla="*/ 1037492 w 5556738"/>
              <a:gd name="connsiteY66" fmla="*/ 1143000 h 2272812"/>
              <a:gd name="connsiteX67" fmla="*/ 1037492 w 5556738"/>
              <a:gd name="connsiteY67" fmla="*/ 1173773 h 2272812"/>
              <a:gd name="connsiteX68" fmla="*/ 1103434 w 5556738"/>
              <a:gd name="connsiteY68" fmla="*/ 1173773 h 2272812"/>
              <a:gd name="connsiteX69" fmla="*/ 1103434 w 5556738"/>
              <a:gd name="connsiteY69" fmla="*/ 1200150 h 2272812"/>
              <a:gd name="connsiteX70" fmla="*/ 1156188 w 5556738"/>
              <a:gd name="connsiteY70" fmla="*/ 1200150 h 2272812"/>
              <a:gd name="connsiteX71" fmla="*/ 1156188 w 5556738"/>
              <a:gd name="connsiteY71" fmla="*/ 1230923 h 2272812"/>
              <a:gd name="connsiteX72" fmla="*/ 1200150 w 5556738"/>
              <a:gd name="connsiteY72" fmla="*/ 1230923 h 2272812"/>
              <a:gd name="connsiteX73" fmla="*/ 1200150 w 5556738"/>
              <a:gd name="connsiteY73" fmla="*/ 1248508 h 2272812"/>
              <a:gd name="connsiteX74" fmla="*/ 1230923 w 5556738"/>
              <a:gd name="connsiteY74" fmla="*/ 1248508 h 2272812"/>
              <a:gd name="connsiteX75" fmla="*/ 1230923 w 5556738"/>
              <a:gd name="connsiteY75" fmla="*/ 1270489 h 2272812"/>
              <a:gd name="connsiteX76" fmla="*/ 1283676 w 5556738"/>
              <a:gd name="connsiteY76" fmla="*/ 1270489 h 2272812"/>
              <a:gd name="connsiteX77" fmla="*/ 1283676 w 5556738"/>
              <a:gd name="connsiteY77" fmla="*/ 1288073 h 2272812"/>
              <a:gd name="connsiteX78" fmla="*/ 1318846 w 5556738"/>
              <a:gd name="connsiteY78" fmla="*/ 1288073 h 2272812"/>
              <a:gd name="connsiteX79" fmla="*/ 1318846 w 5556738"/>
              <a:gd name="connsiteY79" fmla="*/ 1332035 h 2272812"/>
              <a:gd name="connsiteX80" fmla="*/ 1389184 w 5556738"/>
              <a:gd name="connsiteY80" fmla="*/ 1332035 h 2272812"/>
              <a:gd name="connsiteX81" fmla="*/ 1389184 w 5556738"/>
              <a:gd name="connsiteY81" fmla="*/ 1375997 h 2272812"/>
              <a:gd name="connsiteX82" fmla="*/ 1433146 w 5556738"/>
              <a:gd name="connsiteY82" fmla="*/ 1375997 h 2272812"/>
              <a:gd name="connsiteX83" fmla="*/ 1433146 w 5556738"/>
              <a:gd name="connsiteY83" fmla="*/ 1397977 h 2272812"/>
              <a:gd name="connsiteX84" fmla="*/ 1494692 w 5556738"/>
              <a:gd name="connsiteY84" fmla="*/ 1397977 h 2272812"/>
              <a:gd name="connsiteX85" fmla="*/ 1494692 w 5556738"/>
              <a:gd name="connsiteY85" fmla="*/ 1433147 h 2272812"/>
              <a:gd name="connsiteX86" fmla="*/ 1582615 w 5556738"/>
              <a:gd name="connsiteY86" fmla="*/ 1433147 h 2272812"/>
              <a:gd name="connsiteX87" fmla="*/ 1582615 w 5556738"/>
              <a:gd name="connsiteY87" fmla="*/ 1450731 h 2272812"/>
              <a:gd name="connsiteX88" fmla="*/ 1648557 w 5556738"/>
              <a:gd name="connsiteY88" fmla="*/ 1450731 h 2272812"/>
              <a:gd name="connsiteX89" fmla="*/ 1648557 w 5556738"/>
              <a:gd name="connsiteY89" fmla="*/ 1463920 h 2272812"/>
              <a:gd name="connsiteX90" fmla="*/ 1714500 w 5556738"/>
              <a:gd name="connsiteY90" fmla="*/ 1463920 h 2272812"/>
              <a:gd name="connsiteX91" fmla="*/ 1714500 w 5556738"/>
              <a:gd name="connsiteY91" fmla="*/ 1490297 h 2272812"/>
              <a:gd name="connsiteX92" fmla="*/ 1802423 w 5556738"/>
              <a:gd name="connsiteY92" fmla="*/ 1490297 h 2272812"/>
              <a:gd name="connsiteX93" fmla="*/ 1802423 w 5556738"/>
              <a:gd name="connsiteY93" fmla="*/ 1503485 h 2272812"/>
              <a:gd name="connsiteX94" fmla="*/ 1859573 w 5556738"/>
              <a:gd name="connsiteY94" fmla="*/ 1503485 h 2272812"/>
              <a:gd name="connsiteX95" fmla="*/ 1859573 w 5556738"/>
              <a:gd name="connsiteY95" fmla="*/ 1534258 h 2272812"/>
              <a:gd name="connsiteX96" fmla="*/ 1881553 w 5556738"/>
              <a:gd name="connsiteY96" fmla="*/ 1534258 h 2272812"/>
              <a:gd name="connsiteX97" fmla="*/ 1881553 w 5556738"/>
              <a:gd name="connsiteY97" fmla="*/ 1573823 h 2272812"/>
              <a:gd name="connsiteX98" fmla="*/ 1982665 w 5556738"/>
              <a:gd name="connsiteY98" fmla="*/ 1573823 h 2272812"/>
              <a:gd name="connsiteX99" fmla="*/ 1982665 w 5556738"/>
              <a:gd name="connsiteY99" fmla="*/ 1600200 h 2272812"/>
              <a:gd name="connsiteX100" fmla="*/ 2026626 w 5556738"/>
              <a:gd name="connsiteY100" fmla="*/ 1600200 h 2272812"/>
              <a:gd name="connsiteX101" fmla="*/ 2026626 w 5556738"/>
              <a:gd name="connsiteY101" fmla="*/ 1639766 h 2272812"/>
              <a:gd name="connsiteX102" fmla="*/ 2123342 w 5556738"/>
              <a:gd name="connsiteY102" fmla="*/ 1639766 h 2272812"/>
              <a:gd name="connsiteX103" fmla="*/ 2123342 w 5556738"/>
              <a:gd name="connsiteY103" fmla="*/ 1661747 h 2272812"/>
              <a:gd name="connsiteX104" fmla="*/ 2246434 w 5556738"/>
              <a:gd name="connsiteY104" fmla="*/ 1661747 h 2272812"/>
              <a:gd name="connsiteX105" fmla="*/ 2246434 w 5556738"/>
              <a:gd name="connsiteY105" fmla="*/ 1688123 h 2272812"/>
              <a:gd name="connsiteX106" fmla="*/ 2290396 w 5556738"/>
              <a:gd name="connsiteY106" fmla="*/ 1688123 h 2272812"/>
              <a:gd name="connsiteX107" fmla="*/ 2307980 w 5556738"/>
              <a:gd name="connsiteY107" fmla="*/ 1705707 h 2272812"/>
              <a:gd name="connsiteX108" fmla="*/ 2382715 w 5556738"/>
              <a:gd name="connsiteY108" fmla="*/ 1705707 h 2272812"/>
              <a:gd name="connsiteX109" fmla="*/ 2382715 w 5556738"/>
              <a:gd name="connsiteY109" fmla="*/ 1740877 h 2272812"/>
              <a:gd name="connsiteX110" fmla="*/ 2426676 w 5556738"/>
              <a:gd name="connsiteY110" fmla="*/ 1740877 h 2272812"/>
              <a:gd name="connsiteX111" fmla="*/ 2426676 w 5556738"/>
              <a:gd name="connsiteY111" fmla="*/ 1789235 h 2272812"/>
              <a:gd name="connsiteX112" fmla="*/ 2497015 w 5556738"/>
              <a:gd name="connsiteY112" fmla="*/ 1789235 h 2272812"/>
              <a:gd name="connsiteX113" fmla="*/ 2497015 w 5556738"/>
              <a:gd name="connsiteY113" fmla="*/ 1828800 h 2272812"/>
              <a:gd name="connsiteX114" fmla="*/ 2589334 w 5556738"/>
              <a:gd name="connsiteY114" fmla="*/ 1828800 h 2272812"/>
              <a:gd name="connsiteX115" fmla="*/ 2589334 w 5556738"/>
              <a:gd name="connsiteY115" fmla="*/ 1868366 h 2272812"/>
              <a:gd name="connsiteX116" fmla="*/ 2677257 w 5556738"/>
              <a:gd name="connsiteY116" fmla="*/ 1868366 h 2272812"/>
              <a:gd name="connsiteX117" fmla="*/ 2677257 w 5556738"/>
              <a:gd name="connsiteY117" fmla="*/ 1951893 h 2272812"/>
              <a:gd name="connsiteX118" fmla="*/ 2782765 w 5556738"/>
              <a:gd name="connsiteY118" fmla="*/ 1951893 h 2272812"/>
              <a:gd name="connsiteX119" fmla="*/ 2782765 w 5556738"/>
              <a:gd name="connsiteY119" fmla="*/ 1973873 h 2272812"/>
              <a:gd name="connsiteX120" fmla="*/ 2945423 w 5556738"/>
              <a:gd name="connsiteY120" fmla="*/ 1973873 h 2272812"/>
              <a:gd name="connsiteX121" fmla="*/ 2945423 w 5556738"/>
              <a:gd name="connsiteY121" fmla="*/ 2013439 h 2272812"/>
              <a:gd name="connsiteX122" fmla="*/ 3059723 w 5556738"/>
              <a:gd name="connsiteY122" fmla="*/ 2013439 h 2272812"/>
              <a:gd name="connsiteX123" fmla="*/ 3143250 w 5556738"/>
              <a:gd name="connsiteY123" fmla="*/ 2013439 h 2272812"/>
              <a:gd name="connsiteX124" fmla="*/ 3143250 w 5556738"/>
              <a:gd name="connsiteY124" fmla="*/ 2044212 h 2272812"/>
              <a:gd name="connsiteX125" fmla="*/ 3239965 w 5556738"/>
              <a:gd name="connsiteY125" fmla="*/ 2044212 h 2272812"/>
              <a:gd name="connsiteX126" fmla="*/ 3239965 w 5556738"/>
              <a:gd name="connsiteY126" fmla="*/ 2079381 h 2272812"/>
              <a:gd name="connsiteX127" fmla="*/ 3450980 w 5556738"/>
              <a:gd name="connsiteY127" fmla="*/ 2079381 h 2272812"/>
              <a:gd name="connsiteX128" fmla="*/ 3450980 w 5556738"/>
              <a:gd name="connsiteY128" fmla="*/ 2101362 h 2272812"/>
              <a:gd name="connsiteX129" fmla="*/ 3530111 w 5556738"/>
              <a:gd name="connsiteY129" fmla="*/ 2101362 h 2272812"/>
              <a:gd name="connsiteX130" fmla="*/ 3530111 w 5556738"/>
              <a:gd name="connsiteY130" fmla="*/ 2145323 h 2272812"/>
              <a:gd name="connsiteX131" fmla="*/ 3556488 w 5556738"/>
              <a:gd name="connsiteY131" fmla="*/ 2145323 h 2272812"/>
              <a:gd name="connsiteX132" fmla="*/ 3556488 w 5556738"/>
              <a:gd name="connsiteY132" fmla="*/ 2167304 h 2272812"/>
              <a:gd name="connsiteX133" fmla="*/ 3714750 w 5556738"/>
              <a:gd name="connsiteY133" fmla="*/ 2167304 h 2272812"/>
              <a:gd name="connsiteX134" fmla="*/ 3714750 w 5556738"/>
              <a:gd name="connsiteY134" fmla="*/ 2193681 h 2272812"/>
              <a:gd name="connsiteX135" fmla="*/ 3714750 w 5556738"/>
              <a:gd name="connsiteY135" fmla="*/ 2193681 h 2272812"/>
              <a:gd name="connsiteX136" fmla="*/ 3749919 w 5556738"/>
              <a:gd name="connsiteY136" fmla="*/ 2228850 h 2272812"/>
              <a:gd name="connsiteX137" fmla="*/ 3846634 w 5556738"/>
              <a:gd name="connsiteY137" fmla="*/ 2228850 h 2272812"/>
              <a:gd name="connsiteX138" fmla="*/ 3846634 w 5556738"/>
              <a:gd name="connsiteY138" fmla="*/ 2272812 h 2272812"/>
              <a:gd name="connsiteX139" fmla="*/ 5556738 w 5556738"/>
              <a:gd name="connsiteY139"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13413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42950 w 5556738"/>
              <a:gd name="connsiteY52" fmla="*/ 975947 h 2272812"/>
              <a:gd name="connsiteX53" fmla="*/ 734157 w 5556738"/>
              <a:gd name="connsiteY53" fmla="*/ 984740 h 2272812"/>
              <a:gd name="connsiteX54" fmla="*/ 751740 w 5556738"/>
              <a:gd name="connsiteY54" fmla="*/ 1002323 h 2272812"/>
              <a:gd name="connsiteX55" fmla="*/ 751740 w 5556738"/>
              <a:gd name="connsiteY55" fmla="*/ 1002323 h 2272812"/>
              <a:gd name="connsiteX56" fmla="*/ 773721 w 5556738"/>
              <a:gd name="connsiteY56" fmla="*/ 1024304 h 2272812"/>
              <a:gd name="connsiteX57" fmla="*/ 795703 w 5556738"/>
              <a:gd name="connsiteY57" fmla="*/ 1024304 h 2272812"/>
              <a:gd name="connsiteX58" fmla="*/ 857250 w 5556738"/>
              <a:gd name="connsiteY58" fmla="*/ 1024304 h 2272812"/>
              <a:gd name="connsiteX59" fmla="*/ 857250 w 5556738"/>
              <a:gd name="connsiteY59" fmla="*/ 1068266 h 2272812"/>
              <a:gd name="connsiteX60" fmla="*/ 892419 w 5556738"/>
              <a:gd name="connsiteY60" fmla="*/ 1068266 h 2272812"/>
              <a:gd name="connsiteX61" fmla="*/ 892419 w 5556738"/>
              <a:gd name="connsiteY61" fmla="*/ 1090247 h 2272812"/>
              <a:gd name="connsiteX62" fmla="*/ 945173 w 5556738"/>
              <a:gd name="connsiteY62" fmla="*/ 1090247 h 2272812"/>
              <a:gd name="connsiteX63" fmla="*/ 945173 w 5556738"/>
              <a:gd name="connsiteY63" fmla="*/ 1121020 h 2272812"/>
              <a:gd name="connsiteX64" fmla="*/ 967153 w 5556738"/>
              <a:gd name="connsiteY64" fmla="*/ 1121020 h 2272812"/>
              <a:gd name="connsiteX65" fmla="*/ 967153 w 5556738"/>
              <a:gd name="connsiteY65" fmla="*/ 1143000 h 2272812"/>
              <a:gd name="connsiteX66" fmla="*/ 1037492 w 5556738"/>
              <a:gd name="connsiteY66" fmla="*/ 1143000 h 2272812"/>
              <a:gd name="connsiteX67" fmla="*/ 1037492 w 5556738"/>
              <a:gd name="connsiteY67" fmla="*/ 1173773 h 2272812"/>
              <a:gd name="connsiteX68" fmla="*/ 1103434 w 5556738"/>
              <a:gd name="connsiteY68" fmla="*/ 1173773 h 2272812"/>
              <a:gd name="connsiteX69" fmla="*/ 1103434 w 5556738"/>
              <a:gd name="connsiteY69" fmla="*/ 1200150 h 2272812"/>
              <a:gd name="connsiteX70" fmla="*/ 1156188 w 5556738"/>
              <a:gd name="connsiteY70" fmla="*/ 1200150 h 2272812"/>
              <a:gd name="connsiteX71" fmla="*/ 1156188 w 5556738"/>
              <a:gd name="connsiteY71" fmla="*/ 1230923 h 2272812"/>
              <a:gd name="connsiteX72" fmla="*/ 1200150 w 5556738"/>
              <a:gd name="connsiteY72" fmla="*/ 1230923 h 2272812"/>
              <a:gd name="connsiteX73" fmla="*/ 1200150 w 5556738"/>
              <a:gd name="connsiteY73" fmla="*/ 1248508 h 2272812"/>
              <a:gd name="connsiteX74" fmla="*/ 1230923 w 5556738"/>
              <a:gd name="connsiteY74" fmla="*/ 1248508 h 2272812"/>
              <a:gd name="connsiteX75" fmla="*/ 1230923 w 5556738"/>
              <a:gd name="connsiteY75" fmla="*/ 1270489 h 2272812"/>
              <a:gd name="connsiteX76" fmla="*/ 1283676 w 5556738"/>
              <a:gd name="connsiteY76" fmla="*/ 1270489 h 2272812"/>
              <a:gd name="connsiteX77" fmla="*/ 1283676 w 5556738"/>
              <a:gd name="connsiteY77" fmla="*/ 1288073 h 2272812"/>
              <a:gd name="connsiteX78" fmla="*/ 1318846 w 5556738"/>
              <a:gd name="connsiteY78" fmla="*/ 1288073 h 2272812"/>
              <a:gd name="connsiteX79" fmla="*/ 1318846 w 5556738"/>
              <a:gd name="connsiteY79" fmla="*/ 1332035 h 2272812"/>
              <a:gd name="connsiteX80" fmla="*/ 1389184 w 5556738"/>
              <a:gd name="connsiteY80" fmla="*/ 1332035 h 2272812"/>
              <a:gd name="connsiteX81" fmla="*/ 1389184 w 5556738"/>
              <a:gd name="connsiteY81" fmla="*/ 1375997 h 2272812"/>
              <a:gd name="connsiteX82" fmla="*/ 1433146 w 5556738"/>
              <a:gd name="connsiteY82" fmla="*/ 1375997 h 2272812"/>
              <a:gd name="connsiteX83" fmla="*/ 1433146 w 5556738"/>
              <a:gd name="connsiteY83" fmla="*/ 1397977 h 2272812"/>
              <a:gd name="connsiteX84" fmla="*/ 1494692 w 5556738"/>
              <a:gd name="connsiteY84" fmla="*/ 1397977 h 2272812"/>
              <a:gd name="connsiteX85" fmla="*/ 1494692 w 5556738"/>
              <a:gd name="connsiteY85" fmla="*/ 1433147 h 2272812"/>
              <a:gd name="connsiteX86" fmla="*/ 1582615 w 5556738"/>
              <a:gd name="connsiteY86" fmla="*/ 1433147 h 2272812"/>
              <a:gd name="connsiteX87" fmla="*/ 1582615 w 5556738"/>
              <a:gd name="connsiteY87" fmla="*/ 1450731 h 2272812"/>
              <a:gd name="connsiteX88" fmla="*/ 1648557 w 5556738"/>
              <a:gd name="connsiteY88" fmla="*/ 1450731 h 2272812"/>
              <a:gd name="connsiteX89" fmla="*/ 1648557 w 5556738"/>
              <a:gd name="connsiteY89" fmla="*/ 1463920 h 2272812"/>
              <a:gd name="connsiteX90" fmla="*/ 1714500 w 5556738"/>
              <a:gd name="connsiteY90" fmla="*/ 1463920 h 2272812"/>
              <a:gd name="connsiteX91" fmla="*/ 1714500 w 5556738"/>
              <a:gd name="connsiteY91" fmla="*/ 1490297 h 2272812"/>
              <a:gd name="connsiteX92" fmla="*/ 1802423 w 5556738"/>
              <a:gd name="connsiteY92" fmla="*/ 1490297 h 2272812"/>
              <a:gd name="connsiteX93" fmla="*/ 1802423 w 5556738"/>
              <a:gd name="connsiteY93" fmla="*/ 1503485 h 2272812"/>
              <a:gd name="connsiteX94" fmla="*/ 1859573 w 5556738"/>
              <a:gd name="connsiteY94" fmla="*/ 1503485 h 2272812"/>
              <a:gd name="connsiteX95" fmla="*/ 1859573 w 5556738"/>
              <a:gd name="connsiteY95" fmla="*/ 1534258 h 2272812"/>
              <a:gd name="connsiteX96" fmla="*/ 1881553 w 5556738"/>
              <a:gd name="connsiteY96" fmla="*/ 1534258 h 2272812"/>
              <a:gd name="connsiteX97" fmla="*/ 1881553 w 5556738"/>
              <a:gd name="connsiteY97" fmla="*/ 1573823 h 2272812"/>
              <a:gd name="connsiteX98" fmla="*/ 1982665 w 5556738"/>
              <a:gd name="connsiteY98" fmla="*/ 1573823 h 2272812"/>
              <a:gd name="connsiteX99" fmla="*/ 1982665 w 5556738"/>
              <a:gd name="connsiteY99" fmla="*/ 1600200 h 2272812"/>
              <a:gd name="connsiteX100" fmla="*/ 2026626 w 5556738"/>
              <a:gd name="connsiteY100" fmla="*/ 1600200 h 2272812"/>
              <a:gd name="connsiteX101" fmla="*/ 2026626 w 5556738"/>
              <a:gd name="connsiteY101" fmla="*/ 1639766 h 2272812"/>
              <a:gd name="connsiteX102" fmla="*/ 2123342 w 5556738"/>
              <a:gd name="connsiteY102" fmla="*/ 1639766 h 2272812"/>
              <a:gd name="connsiteX103" fmla="*/ 2123342 w 5556738"/>
              <a:gd name="connsiteY103" fmla="*/ 1661747 h 2272812"/>
              <a:gd name="connsiteX104" fmla="*/ 2246434 w 5556738"/>
              <a:gd name="connsiteY104" fmla="*/ 1661747 h 2272812"/>
              <a:gd name="connsiteX105" fmla="*/ 2246434 w 5556738"/>
              <a:gd name="connsiteY105" fmla="*/ 1688123 h 2272812"/>
              <a:gd name="connsiteX106" fmla="*/ 2290396 w 5556738"/>
              <a:gd name="connsiteY106" fmla="*/ 1688123 h 2272812"/>
              <a:gd name="connsiteX107" fmla="*/ 2307980 w 5556738"/>
              <a:gd name="connsiteY107" fmla="*/ 1705707 h 2272812"/>
              <a:gd name="connsiteX108" fmla="*/ 2382715 w 5556738"/>
              <a:gd name="connsiteY108" fmla="*/ 1705707 h 2272812"/>
              <a:gd name="connsiteX109" fmla="*/ 2382715 w 5556738"/>
              <a:gd name="connsiteY109" fmla="*/ 1740877 h 2272812"/>
              <a:gd name="connsiteX110" fmla="*/ 2426676 w 5556738"/>
              <a:gd name="connsiteY110" fmla="*/ 1740877 h 2272812"/>
              <a:gd name="connsiteX111" fmla="*/ 2426676 w 5556738"/>
              <a:gd name="connsiteY111" fmla="*/ 1789235 h 2272812"/>
              <a:gd name="connsiteX112" fmla="*/ 2497015 w 5556738"/>
              <a:gd name="connsiteY112" fmla="*/ 1789235 h 2272812"/>
              <a:gd name="connsiteX113" fmla="*/ 2497015 w 5556738"/>
              <a:gd name="connsiteY113" fmla="*/ 1828800 h 2272812"/>
              <a:gd name="connsiteX114" fmla="*/ 2589334 w 5556738"/>
              <a:gd name="connsiteY114" fmla="*/ 1828800 h 2272812"/>
              <a:gd name="connsiteX115" fmla="*/ 2589334 w 5556738"/>
              <a:gd name="connsiteY115" fmla="*/ 1868366 h 2272812"/>
              <a:gd name="connsiteX116" fmla="*/ 2677257 w 5556738"/>
              <a:gd name="connsiteY116" fmla="*/ 1868366 h 2272812"/>
              <a:gd name="connsiteX117" fmla="*/ 2677257 w 5556738"/>
              <a:gd name="connsiteY117" fmla="*/ 1951893 h 2272812"/>
              <a:gd name="connsiteX118" fmla="*/ 2782765 w 5556738"/>
              <a:gd name="connsiteY118" fmla="*/ 1951893 h 2272812"/>
              <a:gd name="connsiteX119" fmla="*/ 2782765 w 5556738"/>
              <a:gd name="connsiteY119" fmla="*/ 1973873 h 2272812"/>
              <a:gd name="connsiteX120" fmla="*/ 2945423 w 5556738"/>
              <a:gd name="connsiteY120" fmla="*/ 1973873 h 2272812"/>
              <a:gd name="connsiteX121" fmla="*/ 2945423 w 5556738"/>
              <a:gd name="connsiteY121" fmla="*/ 2013439 h 2272812"/>
              <a:gd name="connsiteX122" fmla="*/ 3059723 w 5556738"/>
              <a:gd name="connsiteY122" fmla="*/ 2013439 h 2272812"/>
              <a:gd name="connsiteX123" fmla="*/ 3143250 w 5556738"/>
              <a:gd name="connsiteY123" fmla="*/ 2013439 h 2272812"/>
              <a:gd name="connsiteX124" fmla="*/ 3143250 w 5556738"/>
              <a:gd name="connsiteY124" fmla="*/ 2044212 h 2272812"/>
              <a:gd name="connsiteX125" fmla="*/ 3239965 w 5556738"/>
              <a:gd name="connsiteY125" fmla="*/ 2044212 h 2272812"/>
              <a:gd name="connsiteX126" fmla="*/ 3239965 w 5556738"/>
              <a:gd name="connsiteY126" fmla="*/ 2079381 h 2272812"/>
              <a:gd name="connsiteX127" fmla="*/ 3450980 w 5556738"/>
              <a:gd name="connsiteY127" fmla="*/ 2079381 h 2272812"/>
              <a:gd name="connsiteX128" fmla="*/ 3450980 w 5556738"/>
              <a:gd name="connsiteY128" fmla="*/ 2101362 h 2272812"/>
              <a:gd name="connsiteX129" fmla="*/ 3530111 w 5556738"/>
              <a:gd name="connsiteY129" fmla="*/ 2101362 h 2272812"/>
              <a:gd name="connsiteX130" fmla="*/ 3530111 w 5556738"/>
              <a:gd name="connsiteY130" fmla="*/ 2145323 h 2272812"/>
              <a:gd name="connsiteX131" fmla="*/ 3556488 w 5556738"/>
              <a:gd name="connsiteY131" fmla="*/ 2145323 h 2272812"/>
              <a:gd name="connsiteX132" fmla="*/ 3556488 w 5556738"/>
              <a:gd name="connsiteY132" fmla="*/ 2167304 h 2272812"/>
              <a:gd name="connsiteX133" fmla="*/ 3714750 w 5556738"/>
              <a:gd name="connsiteY133" fmla="*/ 2167304 h 2272812"/>
              <a:gd name="connsiteX134" fmla="*/ 3714750 w 5556738"/>
              <a:gd name="connsiteY134" fmla="*/ 2193681 h 2272812"/>
              <a:gd name="connsiteX135" fmla="*/ 3714750 w 5556738"/>
              <a:gd name="connsiteY135" fmla="*/ 2193681 h 2272812"/>
              <a:gd name="connsiteX136" fmla="*/ 3749919 w 5556738"/>
              <a:gd name="connsiteY136" fmla="*/ 2228850 h 2272812"/>
              <a:gd name="connsiteX137" fmla="*/ 3846634 w 5556738"/>
              <a:gd name="connsiteY137" fmla="*/ 2228850 h 2272812"/>
              <a:gd name="connsiteX138" fmla="*/ 3846634 w 5556738"/>
              <a:gd name="connsiteY138" fmla="*/ 2272812 h 2272812"/>
              <a:gd name="connsiteX139" fmla="*/ 5556738 w 5556738"/>
              <a:gd name="connsiteY139"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11246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42950 w 5556738"/>
              <a:gd name="connsiteY52" fmla="*/ 975947 h 2272812"/>
              <a:gd name="connsiteX53" fmla="*/ 734157 w 5556738"/>
              <a:gd name="connsiteY53" fmla="*/ 984740 h 2272812"/>
              <a:gd name="connsiteX54" fmla="*/ 751740 w 5556738"/>
              <a:gd name="connsiteY54" fmla="*/ 1002323 h 2272812"/>
              <a:gd name="connsiteX55" fmla="*/ 751740 w 5556738"/>
              <a:gd name="connsiteY55" fmla="*/ 1002323 h 2272812"/>
              <a:gd name="connsiteX56" fmla="*/ 773721 w 5556738"/>
              <a:gd name="connsiteY56" fmla="*/ 1024304 h 2272812"/>
              <a:gd name="connsiteX57" fmla="*/ 795703 w 5556738"/>
              <a:gd name="connsiteY57" fmla="*/ 1024304 h 2272812"/>
              <a:gd name="connsiteX58" fmla="*/ 857250 w 5556738"/>
              <a:gd name="connsiteY58" fmla="*/ 1024304 h 2272812"/>
              <a:gd name="connsiteX59" fmla="*/ 857250 w 5556738"/>
              <a:gd name="connsiteY59" fmla="*/ 1068266 h 2272812"/>
              <a:gd name="connsiteX60" fmla="*/ 892419 w 5556738"/>
              <a:gd name="connsiteY60" fmla="*/ 1068266 h 2272812"/>
              <a:gd name="connsiteX61" fmla="*/ 892419 w 5556738"/>
              <a:gd name="connsiteY61" fmla="*/ 1090247 h 2272812"/>
              <a:gd name="connsiteX62" fmla="*/ 945173 w 5556738"/>
              <a:gd name="connsiteY62" fmla="*/ 1090247 h 2272812"/>
              <a:gd name="connsiteX63" fmla="*/ 945173 w 5556738"/>
              <a:gd name="connsiteY63" fmla="*/ 1121020 h 2272812"/>
              <a:gd name="connsiteX64" fmla="*/ 967153 w 5556738"/>
              <a:gd name="connsiteY64" fmla="*/ 1121020 h 2272812"/>
              <a:gd name="connsiteX65" fmla="*/ 967153 w 5556738"/>
              <a:gd name="connsiteY65" fmla="*/ 1143000 h 2272812"/>
              <a:gd name="connsiteX66" fmla="*/ 1037492 w 5556738"/>
              <a:gd name="connsiteY66" fmla="*/ 1143000 h 2272812"/>
              <a:gd name="connsiteX67" fmla="*/ 1037492 w 5556738"/>
              <a:gd name="connsiteY67" fmla="*/ 1173773 h 2272812"/>
              <a:gd name="connsiteX68" fmla="*/ 1103434 w 5556738"/>
              <a:gd name="connsiteY68" fmla="*/ 1173773 h 2272812"/>
              <a:gd name="connsiteX69" fmla="*/ 1103434 w 5556738"/>
              <a:gd name="connsiteY69" fmla="*/ 1200150 h 2272812"/>
              <a:gd name="connsiteX70" fmla="*/ 1156188 w 5556738"/>
              <a:gd name="connsiteY70" fmla="*/ 1200150 h 2272812"/>
              <a:gd name="connsiteX71" fmla="*/ 1156188 w 5556738"/>
              <a:gd name="connsiteY71" fmla="*/ 1230923 h 2272812"/>
              <a:gd name="connsiteX72" fmla="*/ 1200150 w 5556738"/>
              <a:gd name="connsiteY72" fmla="*/ 1230923 h 2272812"/>
              <a:gd name="connsiteX73" fmla="*/ 1200150 w 5556738"/>
              <a:gd name="connsiteY73" fmla="*/ 1248508 h 2272812"/>
              <a:gd name="connsiteX74" fmla="*/ 1230923 w 5556738"/>
              <a:gd name="connsiteY74" fmla="*/ 1248508 h 2272812"/>
              <a:gd name="connsiteX75" fmla="*/ 1230923 w 5556738"/>
              <a:gd name="connsiteY75" fmla="*/ 1270489 h 2272812"/>
              <a:gd name="connsiteX76" fmla="*/ 1283676 w 5556738"/>
              <a:gd name="connsiteY76" fmla="*/ 1270489 h 2272812"/>
              <a:gd name="connsiteX77" fmla="*/ 1283676 w 5556738"/>
              <a:gd name="connsiteY77" fmla="*/ 1288073 h 2272812"/>
              <a:gd name="connsiteX78" fmla="*/ 1318846 w 5556738"/>
              <a:gd name="connsiteY78" fmla="*/ 1288073 h 2272812"/>
              <a:gd name="connsiteX79" fmla="*/ 1318846 w 5556738"/>
              <a:gd name="connsiteY79" fmla="*/ 1332035 h 2272812"/>
              <a:gd name="connsiteX80" fmla="*/ 1389184 w 5556738"/>
              <a:gd name="connsiteY80" fmla="*/ 1332035 h 2272812"/>
              <a:gd name="connsiteX81" fmla="*/ 1389184 w 5556738"/>
              <a:gd name="connsiteY81" fmla="*/ 1375997 h 2272812"/>
              <a:gd name="connsiteX82" fmla="*/ 1433146 w 5556738"/>
              <a:gd name="connsiteY82" fmla="*/ 1375997 h 2272812"/>
              <a:gd name="connsiteX83" fmla="*/ 1433146 w 5556738"/>
              <a:gd name="connsiteY83" fmla="*/ 1397977 h 2272812"/>
              <a:gd name="connsiteX84" fmla="*/ 1494692 w 5556738"/>
              <a:gd name="connsiteY84" fmla="*/ 1397977 h 2272812"/>
              <a:gd name="connsiteX85" fmla="*/ 1494692 w 5556738"/>
              <a:gd name="connsiteY85" fmla="*/ 1433147 h 2272812"/>
              <a:gd name="connsiteX86" fmla="*/ 1582615 w 5556738"/>
              <a:gd name="connsiteY86" fmla="*/ 1433147 h 2272812"/>
              <a:gd name="connsiteX87" fmla="*/ 1582615 w 5556738"/>
              <a:gd name="connsiteY87" fmla="*/ 1450731 h 2272812"/>
              <a:gd name="connsiteX88" fmla="*/ 1648557 w 5556738"/>
              <a:gd name="connsiteY88" fmla="*/ 1450731 h 2272812"/>
              <a:gd name="connsiteX89" fmla="*/ 1648557 w 5556738"/>
              <a:gd name="connsiteY89" fmla="*/ 1463920 h 2272812"/>
              <a:gd name="connsiteX90" fmla="*/ 1714500 w 5556738"/>
              <a:gd name="connsiteY90" fmla="*/ 1463920 h 2272812"/>
              <a:gd name="connsiteX91" fmla="*/ 1714500 w 5556738"/>
              <a:gd name="connsiteY91" fmla="*/ 1490297 h 2272812"/>
              <a:gd name="connsiteX92" fmla="*/ 1802423 w 5556738"/>
              <a:gd name="connsiteY92" fmla="*/ 1490297 h 2272812"/>
              <a:gd name="connsiteX93" fmla="*/ 1802423 w 5556738"/>
              <a:gd name="connsiteY93" fmla="*/ 1503485 h 2272812"/>
              <a:gd name="connsiteX94" fmla="*/ 1859573 w 5556738"/>
              <a:gd name="connsiteY94" fmla="*/ 1503485 h 2272812"/>
              <a:gd name="connsiteX95" fmla="*/ 1859573 w 5556738"/>
              <a:gd name="connsiteY95" fmla="*/ 1534258 h 2272812"/>
              <a:gd name="connsiteX96" fmla="*/ 1881553 w 5556738"/>
              <a:gd name="connsiteY96" fmla="*/ 1534258 h 2272812"/>
              <a:gd name="connsiteX97" fmla="*/ 1881553 w 5556738"/>
              <a:gd name="connsiteY97" fmla="*/ 1573823 h 2272812"/>
              <a:gd name="connsiteX98" fmla="*/ 1982665 w 5556738"/>
              <a:gd name="connsiteY98" fmla="*/ 1573823 h 2272812"/>
              <a:gd name="connsiteX99" fmla="*/ 1982665 w 5556738"/>
              <a:gd name="connsiteY99" fmla="*/ 1600200 h 2272812"/>
              <a:gd name="connsiteX100" fmla="*/ 2026626 w 5556738"/>
              <a:gd name="connsiteY100" fmla="*/ 1600200 h 2272812"/>
              <a:gd name="connsiteX101" fmla="*/ 2026626 w 5556738"/>
              <a:gd name="connsiteY101" fmla="*/ 1639766 h 2272812"/>
              <a:gd name="connsiteX102" fmla="*/ 2123342 w 5556738"/>
              <a:gd name="connsiteY102" fmla="*/ 1639766 h 2272812"/>
              <a:gd name="connsiteX103" fmla="*/ 2123342 w 5556738"/>
              <a:gd name="connsiteY103" fmla="*/ 1661747 h 2272812"/>
              <a:gd name="connsiteX104" fmla="*/ 2246434 w 5556738"/>
              <a:gd name="connsiteY104" fmla="*/ 1661747 h 2272812"/>
              <a:gd name="connsiteX105" fmla="*/ 2246434 w 5556738"/>
              <a:gd name="connsiteY105" fmla="*/ 1688123 h 2272812"/>
              <a:gd name="connsiteX106" fmla="*/ 2290396 w 5556738"/>
              <a:gd name="connsiteY106" fmla="*/ 1688123 h 2272812"/>
              <a:gd name="connsiteX107" fmla="*/ 2307980 w 5556738"/>
              <a:gd name="connsiteY107" fmla="*/ 1705707 h 2272812"/>
              <a:gd name="connsiteX108" fmla="*/ 2382715 w 5556738"/>
              <a:gd name="connsiteY108" fmla="*/ 1705707 h 2272812"/>
              <a:gd name="connsiteX109" fmla="*/ 2382715 w 5556738"/>
              <a:gd name="connsiteY109" fmla="*/ 1740877 h 2272812"/>
              <a:gd name="connsiteX110" fmla="*/ 2426676 w 5556738"/>
              <a:gd name="connsiteY110" fmla="*/ 1740877 h 2272812"/>
              <a:gd name="connsiteX111" fmla="*/ 2426676 w 5556738"/>
              <a:gd name="connsiteY111" fmla="*/ 1789235 h 2272812"/>
              <a:gd name="connsiteX112" fmla="*/ 2497015 w 5556738"/>
              <a:gd name="connsiteY112" fmla="*/ 1789235 h 2272812"/>
              <a:gd name="connsiteX113" fmla="*/ 2497015 w 5556738"/>
              <a:gd name="connsiteY113" fmla="*/ 1828800 h 2272812"/>
              <a:gd name="connsiteX114" fmla="*/ 2589334 w 5556738"/>
              <a:gd name="connsiteY114" fmla="*/ 1828800 h 2272812"/>
              <a:gd name="connsiteX115" fmla="*/ 2589334 w 5556738"/>
              <a:gd name="connsiteY115" fmla="*/ 1868366 h 2272812"/>
              <a:gd name="connsiteX116" fmla="*/ 2677257 w 5556738"/>
              <a:gd name="connsiteY116" fmla="*/ 1868366 h 2272812"/>
              <a:gd name="connsiteX117" fmla="*/ 2677257 w 5556738"/>
              <a:gd name="connsiteY117" fmla="*/ 1951893 h 2272812"/>
              <a:gd name="connsiteX118" fmla="*/ 2782765 w 5556738"/>
              <a:gd name="connsiteY118" fmla="*/ 1951893 h 2272812"/>
              <a:gd name="connsiteX119" fmla="*/ 2782765 w 5556738"/>
              <a:gd name="connsiteY119" fmla="*/ 1973873 h 2272812"/>
              <a:gd name="connsiteX120" fmla="*/ 2945423 w 5556738"/>
              <a:gd name="connsiteY120" fmla="*/ 1973873 h 2272812"/>
              <a:gd name="connsiteX121" fmla="*/ 2945423 w 5556738"/>
              <a:gd name="connsiteY121" fmla="*/ 2013439 h 2272812"/>
              <a:gd name="connsiteX122" fmla="*/ 3059723 w 5556738"/>
              <a:gd name="connsiteY122" fmla="*/ 2013439 h 2272812"/>
              <a:gd name="connsiteX123" fmla="*/ 3143250 w 5556738"/>
              <a:gd name="connsiteY123" fmla="*/ 2013439 h 2272812"/>
              <a:gd name="connsiteX124" fmla="*/ 3143250 w 5556738"/>
              <a:gd name="connsiteY124" fmla="*/ 2044212 h 2272812"/>
              <a:gd name="connsiteX125" fmla="*/ 3239965 w 5556738"/>
              <a:gd name="connsiteY125" fmla="*/ 2044212 h 2272812"/>
              <a:gd name="connsiteX126" fmla="*/ 3239965 w 5556738"/>
              <a:gd name="connsiteY126" fmla="*/ 2079381 h 2272812"/>
              <a:gd name="connsiteX127" fmla="*/ 3450980 w 5556738"/>
              <a:gd name="connsiteY127" fmla="*/ 2079381 h 2272812"/>
              <a:gd name="connsiteX128" fmla="*/ 3450980 w 5556738"/>
              <a:gd name="connsiteY128" fmla="*/ 2101362 h 2272812"/>
              <a:gd name="connsiteX129" fmla="*/ 3530111 w 5556738"/>
              <a:gd name="connsiteY129" fmla="*/ 2101362 h 2272812"/>
              <a:gd name="connsiteX130" fmla="*/ 3530111 w 5556738"/>
              <a:gd name="connsiteY130" fmla="*/ 2145323 h 2272812"/>
              <a:gd name="connsiteX131" fmla="*/ 3556488 w 5556738"/>
              <a:gd name="connsiteY131" fmla="*/ 2145323 h 2272812"/>
              <a:gd name="connsiteX132" fmla="*/ 3556488 w 5556738"/>
              <a:gd name="connsiteY132" fmla="*/ 2167304 h 2272812"/>
              <a:gd name="connsiteX133" fmla="*/ 3714750 w 5556738"/>
              <a:gd name="connsiteY133" fmla="*/ 2167304 h 2272812"/>
              <a:gd name="connsiteX134" fmla="*/ 3714750 w 5556738"/>
              <a:gd name="connsiteY134" fmla="*/ 2193681 h 2272812"/>
              <a:gd name="connsiteX135" fmla="*/ 3714750 w 5556738"/>
              <a:gd name="connsiteY135" fmla="*/ 2193681 h 2272812"/>
              <a:gd name="connsiteX136" fmla="*/ 3749919 w 5556738"/>
              <a:gd name="connsiteY136" fmla="*/ 2228850 h 2272812"/>
              <a:gd name="connsiteX137" fmla="*/ 3846634 w 5556738"/>
              <a:gd name="connsiteY137" fmla="*/ 2228850 h 2272812"/>
              <a:gd name="connsiteX138" fmla="*/ 3846634 w 5556738"/>
              <a:gd name="connsiteY138" fmla="*/ 2272812 h 2272812"/>
              <a:gd name="connsiteX139" fmla="*/ 5556738 w 5556738"/>
              <a:gd name="connsiteY139"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42950 w 5556738"/>
              <a:gd name="connsiteY52" fmla="*/ 975947 h 2272812"/>
              <a:gd name="connsiteX53" fmla="*/ 734157 w 5556738"/>
              <a:gd name="connsiteY53" fmla="*/ 984740 h 2272812"/>
              <a:gd name="connsiteX54" fmla="*/ 751740 w 5556738"/>
              <a:gd name="connsiteY54" fmla="*/ 1002323 h 2272812"/>
              <a:gd name="connsiteX55" fmla="*/ 751740 w 5556738"/>
              <a:gd name="connsiteY55" fmla="*/ 1002323 h 2272812"/>
              <a:gd name="connsiteX56" fmla="*/ 773721 w 5556738"/>
              <a:gd name="connsiteY56" fmla="*/ 1024304 h 2272812"/>
              <a:gd name="connsiteX57" fmla="*/ 795703 w 5556738"/>
              <a:gd name="connsiteY57" fmla="*/ 1024304 h 2272812"/>
              <a:gd name="connsiteX58" fmla="*/ 857250 w 5556738"/>
              <a:gd name="connsiteY58" fmla="*/ 1024304 h 2272812"/>
              <a:gd name="connsiteX59" fmla="*/ 857250 w 5556738"/>
              <a:gd name="connsiteY59" fmla="*/ 1068266 h 2272812"/>
              <a:gd name="connsiteX60" fmla="*/ 892419 w 5556738"/>
              <a:gd name="connsiteY60" fmla="*/ 1068266 h 2272812"/>
              <a:gd name="connsiteX61" fmla="*/ 892419 w 5556738"/>
              <a:gd name="connsiteY61" fmla="*/ 1090247 h 2272812"/>
              <a:gd name="connsiteX62" fmla="*/ 945173 w 5556738"/>
              <a:gd name="connsiteY62" fmla="*/ 1090247 h 2272812"/>
              <a:gd name="connsiteX63" fmla="*/ 945173 w 5556738"/>
              <a:gd name="connsiteY63" fmla="*/ 1121020 h 2272812"/>
              <a:gd name="connsiteX64" fmla="*/ 967153 w 5556738"/>
              <a:gd name="connsiteY64" fmla="*/ 1121020 h 2272812"/>
              <a:gd name="connsiteX65" fmla="*/ 967153 w 5556738"/>
              <a:gd name="connsiteY65" fmla="*/ 1143000 h 2272812"/>
              <a:gd name="connsiteX66" fmla="*/ 1037492 w 5556738"/>
              <a:gd name="connsiteY66" fmla="*/ 1143000 h 2272812"/>
              <a:gd name="connsiteX67" fmla="*/ 1037492 w 5556738"/>
              <a:gd name="connsiteY67" fmla="*/ 1173773 h 2272812"/>
              <a:gd name="connsiteX68" fmla="*/ 1103434 w 5556738"/>
              <a:gd name="connsiteY68" fmla="*/ 1173773 h 2272812"/>
              <a:gd name="connsiteX69" fmla="*/ 1103434 w 5556738"/>
              <a:gd name="connsiteY69" fmla="*/ 1200150 h 2272812"/>
              <a:gd name="connsiteX70" fmla="*/ 1156188 w 5556738"/>
              <a:gd name="connsiteY70" fmla="*/ 1200150 h 2272812"/>
              <a:gd name="connsiteX71" fmla="*/ 1156188 w 5556738"/>
              <a:gd name="connsiteY71" fmla="*/ 1230923 h 2272812"/>
              <a:gd name="connsiteX72" fmla="*/ 1200150 w 5556738"/>
              <a:gd name="connsiteY72" fmla="*/ 1230923 h 2272812"/>
              <a:gd name="connsiteX73" fmla="*/ 1200150 w 5556738"/>
              <a:gd name="connsiteY73" fmla="*/ 1248508 h 2272812"/>
              <a:gd name="connsiteX74" fmla="*/ 1230923 w 5556738"/>
              <a:gd name="connsiteY74" fmla="*/ 1248508 h 2272812"/>
              <a:gd name="connsiteX75" fmla="*/ 1230923 w 5556738"/>
              <a:gd name="connsiteY75" fmla="*/ 1270489 h 2272812"/>
              <a:gd name="connsiteX76" fmla="*/ 1283676 w 5556738"/>
              <a:gd name="connsiteY76" fmla="*/ 1270489 h 2272812"/>
              <a:gd name="connsiteX77" fmla="*/ 1283676 w 5556738"/>
              <a:gd name="connsiteY77" fmla="*/ 1288073 h 2272812"/>
              <a:gd name="connsiteX78" fmla="*/ 1318846 w 5556738"/>
              <a:gd name="connsiteY78" fmla="*/ 1288073 h 2272812"/>
              <a:gd name="connsiteX79" fmla="*/ 1318846 w 5556738"/>
              <a:gd name="connsiteY79" fmla="*/ 1332035 h 2272812"/>
              <a:gd name="connsiteX80" fmla="*/ 1389184 w 5556738"/>
              <a:gd name="connsiteY80" fmla="*/ 1332035 h 2272812"/>
              <a:gd name="connsiteX81" fmla="*/ 1389184 w 5556738"/>
              <a:gd name="connsiteY81" fmla="*/ 1375997 h 2272812"/>
              <a:gd name="connsiteX82" fmla="*/ 1433146 w 5556738"/>
              <a:gd name="connsiteY82" fmla="*/ 1375997 h 2272812"/>
              <a:gd name="connsiteX83" fmla="*/ 1433146 w 5556738"/>
              <a:gd name="connsiteY83" fmla="*/ 1397977 h 2272812"/>
              <a:gd name="connsiteX84" fmla="*/ 1494692 w 5556738"/>
              <a:gd name="connsiteY84" fmla="*/ 1397977 h 2272812"/>
              <a:gd name="connsiteX85" fmla="*/ 1494692 w 5556738"/>
              <a:gd name="connsiteY85" fmla="*/ 1433147 h 2272812"/>
              <a:gd name="connsiteX86" fmla="*/ 1582615 w 5556738"/>
              <a:gd name="connsiteY86" fmla="*/ 1433147 h 2272812"/>
              <a:gd name="connsiteX87" fmla="*/ 1582615 w 5556738"/>
              <a:gd name="connsiteY87" fmla="*/ 1450731 h 2272812"/>
              <a:gd name="connsiteX88" fmla="*/ 1648557 w 5556738"/>
              <a:gd name="connsiteY88" fmla="*/ 1450731 h 2272812"/>
              <a:gd name="connsiteX89" fmla="*/ 1648557 w 5556738"/>
              <a:gd name="connsiteY89" fmla="*/ 1463920 h 2272812"/>
              <a:gd name="connsiteX90" fmla="*/ 1714500 w 5556738"/>
              <a:gd name="connsiteY90" fmla="*/ 1463920 h 2272812"/>
              <a:gd name="connsiteX91" fmla="*/ 1714500 w 5556738"/>
              <a:gd name="connsiteY91" fmla="*/ 1490297 h 2272812"/>
              <a:gd name="connsiteX92" fmla="*/ 1802423 w 5556738"/>
              <a:gd name="connsiteY92" fmla="*/ 1490297 h 2272812"/>
              <a:gd name="connsiteX93" fmla="*/ 1802423 w 5556738"/>
              <a:gd name="connsiteY93" fmla="*/ 1503485 h 2272812"/>
              <a:gd name="connsiteX94" fmla="*/ 1859573 w 5556738"/>
              <a:gd name="connsiteY94" fmla="*/ 1503485 h 2272812"/>
              <a:gd name="connsiteX95" fmla="*/ 1859573 w 5556738"/>
              <a:gd name="connsiteY95" fmla="*/ 1534258 h 2272812"/>
              <a:gd name="connsiteX96" fmla="*/ 1881553 w 5556738"/>
              <a:gd name="connsiteY96" fmla="*/ 1534258 h 2272812"/>
              <a:gd name="connsiteX97" fmla="*/ 1881553 w 5556738"/>
              <a:gd name="connsiteY97" fmla="*/ 1573823 h 2272812"/>
              <a:gd name="connsiteX98" fmla="*/ 1982665 w 5556738"/>
              <a:gd name="connsiteY98" fmla="*/ 1573823 h 2272812"/>
              <a:gd name="connsiteX99" fmla="*/ 1982665 w 5556738"/>
              <a:gd name="connsiteY99" fmla="*/ 1600200 h 2272812"/>
              <a:gd name="connsiteX100" fmla="*/ 2026626 w 5556738"/>
              <a:gd name="connsiteY100" fmla="*/ 1600200 h 2272812"/>
              <a:gd name="connsiteX101" fmla="*/ 2026626 w 5556738"/>
              <a:gd name="connsiteY101" fmla="*/ 1639766 h 2272812"/>
              <a:gd name="connsiteX102" fmla="*/ 2123342 w 5556738"/>
              <a:gd name="connsiteY102" fmla="*/ 1639766 h 2272812"/>
              <a:gd name="connsiteX103" fmla="*/ 2123342 w 5556738"/>
              <a:gd name="connsiteY103" fmla="*/ 1661747 h 2272812"/>
              <a:gd name="connsiteX104" fmla="*/ 2246434 w 5556738"/>
              <a:gd name="connsiteY104" fmla="*/ 1661747 h 2272812"/>
              <a:gd name="connsiteX105" fmla="*/ 2246434 w 5556738"/>
              <a:gd name="connsiteY105" fmla="*/ 1688123 h 2272812"/>
              <a:gd name="connsiteX106" fmla="*/ 2290396 w 5556738"/>
              <a:gd name="connsiteY106" fmla="*/ 1688123 h 2272812"/>
              <a:gd name="connsiteX107" fmla="*/ 2307980 w 5556738"/>
              <a:gd name="connsiteY107" fmla="*/ 1705707 h 2272812"/>
              <a:gd name="connsiteX108" fmla="*/ 2382715 w 5556738"/>
              <a:gd name="connsiteY108" fmla="*/ 1705707 h 2272812"/>
              <a:gd name="connsiteX109" fmla="*/ 2382715 w 5556738"/>
              <a:gd name="connsiteY109" fmla="*/ 1740877 h 2272812"/>
              <a:gd name="connsiteX110" fmla="*/ 2426676 w 5556738"/>
              <a:gd name="connsiteY110" fmla="*/ 1740877 h 2272812"/>
              <a:gd name="connsiteX111" fmla="*/ 2426676 w 5556738"/>
              <a:gd name="connsiteY111" fmla="*/ 1789235 h 2272812"/>
              <a:gd name="connsiteX112" fmla="*/ 2497015 w 5556738"/>
              <a:gd name="connsiteY112" fmla="*/ 1789235 h 2272812"/>
              <a:gd name="connsiteX113" fmla="*/ 2497015 w 5556738"/>
              <a:gd name="connsiteY113" fmla="*/ 1828800 h 2272812"/>
              <a:gd name="connsiteX114" fmla="*/ 2589334 w 5556738"/>
              <a:gd name="connsiteY114" fmla="*/ 1828800 h 2272812"/>
              <a:gd name="connsiteX115" fmla="*/ 2589334 w 5556738"/>
              <a:gd name="connsiteY115" fmla="*/ 1868366 h 2272812"/>
              <a:gd name="connsiteX116" fmla="*/ 2677257 w 5556738"/>
              <a:gd name="connsiteY116" fmla="*/ 1868366 h 2272812"/>
              <a:gd name="connsiteX117" fmla="*/ 2677257 w 5556738"/>
              <a:gd name="connsiteY117" fmla="*/ 1951893 h 2272812"/>
              <a:gd name="connsiteX118" fmla="*/ 2782765 w 5556738"/>
              <a:gd name="connsiteY118" fmla="*/ 1951893 h 2272812"/>
              <a:gd name="connsiteX119" fmla="*/ 2782765 w 5556738"/>
              <a:gd name="connsiteY119" fmla="*/ 1973873 h 2272812"/>
              <a:gd name="connsiteX120" fmla="*/ 2945423 w 5556738"/>
              <a:gd name="connsiteY120" fmla="*/ 1973873 h 2272812"/>
              <a:gd name="connsiteX121" fmla="*/ 2945423 w 5556738"/>
              <a:gd name="connsiteY121" fmla="*/ 2013439 h 2272812"/>
              <a:gd name="connsiteX122" fmla="*/ 3059723 w 5556738"/>
              <a:gd name="connsiteY122" fmla="*/ 2013439 h 2272812"/>
              <a:gd name="connsiteX123" fmla="*/ 3143250 w 5556738"/>
              <a:gd name="connsiteY123" fmla="*/ 2013439 h 2272812"/>
              <a:gd name="connsiteX124" fmla="*/ 3143250 w 5556738"/>
              <a:gd name="connsiteY124" fmla="*/ 2044212 h 2272812"/>
              <a:gd name="connsiteX125" fmla="*/ 3239965 w 5556738"/>
              <a:gd name="connsiteY125" fmla="*/ 2044212 h 2272812"/>
              <a:gd name="connsiteX126" fmla="*/ 3239965 w 5556738"/>
              <a:gd name="connsiteY126" fmla="*/ 2079381 h 2272812"/>
              <a:gd name="connsiteX127" fmla="*/ 3450980 w 5556738"/>
              <a:gd name="connsiteY127" fmla="*/ 2079381 h 2272812"/>
              <a:gd name="connsiteX128" fmla="*/ 3450980 w 5556738"/>
              <a:gd name="connsiteY128" fmla="*/ 2101362 h 2272812"/>
              <a:gd name="connsiteX129" fmla="*/ 3530111 w 5556738"/>
              <a:gd name="connsiteY129" fmla="*/ 2101362 h 2272812"/>
              <a:gd name="connsiteX130" fmla="*/ 3530111 w 5556738"/>
              <a:gd name="connsiteY130" fmla="*/ 2145323 h 2272812"/>
              <a:gd name="connsiteX131" fmla="*/ 3556488 w 5556738"/>
              <a:gd name="connsiteY131" fmla="*/ 2145323 h 2272812"/>
              <a:gd name="connsiteX132" fmla="*/ 3556488 w 5556738"/>
              <a:gd name="connsiteY132" fmla="*/ 2167304 h 2272812"/>
              <a:gd name="connsiteX133" fmla="*/ 3714750 w 5556738"/>
              <a:gd name="connsiteY133" fmla="*/ 2167304 h 2272812"/>
              <a:gd name="connsiteX134" fmla="*/ 3714750 w 5556738"/>
              <a:gd name="connsiteY134" fmla="*/ 2193681 h 2272812"/>
              <a:gd name="connsiteX135" fmla="*/ 3714750 w 5556738"/>
              <a:gd name="connsiteY135" fmla="*/ 2193681 h 2272812"/>
              <a:gd name="connsiteX136" fmla="*/ 3749919 w 5556738"/>
              <a:gd name="connsiteY136" fmla="*/ 2228850 h 2272812"/>
              <a:gd name="connsiteX137" fmla="*/ 3846634 w 5556738"/>
              <a:gd name="connsiteY137" fmla="*/ 2228850 h 2272812"/>
              <a:gd name="connsiteX138" fmla="*/ 3846634 w 5556738"/>
              <a:gd name="connsiteY138" fmla="*/ 2272812 h 2272812"/>
              <a:gd name="connsiteX139" fmla="*/ 5556738 w 5556738"/>
              <a:gd name="connsiteY139"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42950 w 5556738"/>
              <a:gd name="connsiteY52" fmla="*/ 975947 h 2272812"/>
              <a:gd name="connsiteX53" fmla="*/ 734157 w 5556738"/>
              <a:gd name="connsiteY53" fmla="*/ 984740 h 2272812"/>
              <a:gd name="connsiteX54" fmla="*/ 751740 w 5556738"/>
              <a:gd name="connsiteY54" fmla="*/ 1002323 h 2272812"/>
              <a:gd name="connsiteX55" fmla="*/ 773721 w 5556738"/>
              <a:gd name="connsiteY55" fmla="*/ 1024304 h 2272812"/>
              <a:gd name="connsiteX56" fmla="*/ 795703 w 5556738"/>
              <a:gd name="connsiteY56" fmla="*/ 1024304 h 2272812"/>
              <a:gd name="connsiteX57" fmla="*/ 857250 w 5556738"/>
              <a:gd name="connsiteY57" fmla="*/ 1024304 h 2272812"/>
              <a:gd name="connsiteX58" fmla="*/ 857250 w 5556738"/>
              <a:gd name="connsiteY58" fmla="*/ 1068266 h 2272812"/>
              <a:gd name="connsiteX59" fmla="*/ 892419 w 5556738"/>
              <a:gd name="connsiteY59" fmla="*/ 1068266 h 2272812"/>
              <a:gd name="connsiteX60" fmla="*/ 892419 w 5556738"/>
              <a:gd name="connsiteY60" fmla="*/ 1090247 h 2272812"/>
              <a:gd name="connsiteX61" fmla="*/ 945173 w 5556738"/>
              <a:gd name="connsiteY61" fmla="*/ 1090247 h 2272812"/>
              <a:gd name="connsiteX62" fmla="*/ 945173 w 5556738"/>
              <a:gd name="connsiteY62" fmla="*/ 1121020 h 2272812"/>
              <a:gd name="connsiteX63" fmla="*/ 967153 w 5556738"/>
              <a:gd name="connsiteY63" fmla="*/ 1121020 h 2272812"/>
              <a:gd name="connsiteX64" fmla="*/ 967153 w 5556738"/>
              <a:gd name="connsiteY64" fmla="*/ 1143000 h 2272812"/>
              <a:gd name="connsiteX65" fmla="*/ 1037492 w 5556738"/>
              <a:gd name="connsiteY65" fmla="*/ 1143000 h 2272812"/>
              <a:gd name="connsiteX66" fmla="*/ 1037492 w 5556738"/>
              <a:gd name="connsiteY66" fmla="*/ 1173773 h 2272812"/>
              <a:gd name="connsiteX67" fmla="*/ 1103434 w 5556738"/>
              <a:gd name="connsiteY67" fmla="*/ 1173773 h 2272812"/>
              <a:gd name="connsiteX68" fmla="*/ 1103434 w 5556738"/>
              <a:gd name="connsiteY68" fmla="*/ 1200150 h 2272812"/>
              <a:gd name="connsiteX69" fmla="*/ 1156188 w 5556738"/>
              <a:gd name="connsiteY69" fmla="*/ 1200150 h 2272812"/>
              <a:gd name="connsiteX70" fmla="*/ 1156188 w 5556738"/>
              <a:gd name="connsiteY70" fmla="*/ 1230923 h 2272812"/>
              <a:gd name="connsiteX71" fmla="*/ 1200150 w 5556738"/>
              <a:gd name="connsiteY71" fmla="*/ 1230923 h 2272812"/>
              <a:gd name="connsiteX72" fmla="*/ 1200150 w 5556738"/>
              <a:gd name="connsiteY72" fmla="*/ 1248508 h 2272812"/>
              <a:gd name="connsiteX73" fmla="*/ 1230923 w 5556738"/>
              <a:gd name="connsiteY73" fmla="*/ 1248508 h 2272812"/>
              <a:gd name="connsiteX74" fmla="*/ 1230923 w 5556738"/>
              <a:gd name="connsiteY74" fmla="*/ 1270489 h 2272812"/>
              <a:gd name="connsiteX75" fmla="*/ 1283676 w 5556738"/>
              <a:gd name="connsiteY75" fmla="*/ 1270489 h 2272812"/>
              <a:gd name="connsiteX76" fmla="*/ 1283676 w 5556738"/>
              <a:gd name="connsiteY76" fmla="*/ 1288073 h 2272812"/>
              <a:gd name="connsiteX77" fmla="*/ 1318846 w 5556738"/>
              <a:gd name="connsiteY77" fmla="*/ 1288073 h 2272812"/>
              <a:gd name="connsiteX78" fmla="*/ 1318846 w 5556738"/>
              <a:gd name="connsiteY78" fmla="*/ 1332035 h 2272812"/>
              <a:gd name="connsiteX79" fmla="*/ 1389184 w 5556738"/>
              <a:gd name="connsiteY79" fmla="*/ 1332035 h 2272812"/>
              <a:gd name="connsiteX80" fmla="*/ 1389184 w 5556738"/>
              <a:gd name="connsiteY80" fmla="*/ 1375997 h 2272812"/>
              <a:gd name="connsiteX81" fmla="*/ 1433146 w 5556738"/>
              <a:gd name="connsiteY81" fmla="*/ 1375997 h 2272812"/>
              <a:gd name="connsiteX82" fmla="*/ 1433146 w 5556738"/>
              <a:gd name="connsiteY82" fmla="*/ 1397977 h 2272812"/>
              <a:gd name="connsiteX83" fmla="*/ 1494692 w 5556738"/>
              <a:gd name="connsiteY83" fmla="*/ 1397977 h 2272812"/>
              <a:gd name="connsiteX84" fmla="*/ 1494692 w 5556738"/>
              <a:gd name="connsiteY84" fmla="*/ 1433147 h 2272812"/>
              <a:gd name="connsiteX85" fmla="*/ 1582615 w 5556738"/>
              <a:gd name="connsiteY85" fmla="*/ 1433147 h 2272812"/>
              <a:gd name="connsiteX86" fmla="*/ 1582615 w 5556738"/>
              <a:gd name="connsiteY86" fmla="*/ 1450731 h 2272812"/>
              <a:gd name="connsiteX87" fmla="*/ 1648557 w 5556738"/>
              <a:gd name="connsiteY87" fmla="*/ 1450731 h 2272812"/>
              <a:gd name="connsiteX88" fmla="*/ 1648557 w 5556738"/>
              <a:gd name="connsiteY88" fmla="*/ 1463920 h 2272812"/>
              <a:gd name="connsiteX89" fmla="*/ 1714500 w 5556738"/>
              <a:gd name="connsiteY89" fmla="*/ 1463920 h 2272812"/>
              <a:gd name="connsiteX90" fmla="*/ 1714500 w 5556738"/>
              <a:gd name="connsiteY90" fmla="*/ 1490297 h 2272812"/>
              <a:gd name="connsiteX91" fmla="*/ 1802423 w 5556738"/>
              <a:gd name="connsiteY91" fmla="*/ 1490297 h 2272812"/>
              <a:gd name="connsiteX92" fmla="*/ 1802423 w 5556738"/>
              <a:gd name="connsiteY92" fmla="*/ 1503485 h 2272812"/>
              <a:gd name="connsiteX93" fmla="*/ 1859573 w 5556738"/>
              <a:gd name="connsiteY93" fmla="*/ 1503485 h 2272812"/>
              <a:gd name="connsiteX94" fmla="*/ 1859573 w 5556738"/>
              <a:gd name="connsiteY94" fmla="*/ 1534258 h 2272812"/>
              <a:gd name="connsiteX95" fmla="*/ 1881553 w 5556738"/>
              <a:gd name="connsiteY95" fmla="*/ 1534258 h 2272812"/>
              <a:gd name="connsiteX96" fmla="*/ 1881553 w 5556738"/>
              <a:gd name="connsiteY96" fmla="*/ 1573823 h 2272812"/>
              <a:gd name="connsiteX97" fmla="*/ 1982665 w 5556738"/>
              <a:gd name="connsiteY97" fmla="*/ 1573823 h 2272812"/>
              <a:gd name="connsiteX98" fmla="*/ 1982665 w 5556738"/>
              <a:gd name="connsiteY98" fmla="*/ 1600200 h 2272812"/>
              <a:gd name="connsiteX99" fmla="*/ 2026626 w 5556738"/>
              <a:gd name="connsiteY99" fmla="*/ 1600200 h 2272812"/>
              <a:gd name="connsiteX100" fmla="*/ 2026626 w 5556738"/>
              <a:gd name="connsiteY100" fmla="*/ 1639766 h 2272812"/>
              <a:gd name="connsiteX101" fmla="*/ 2123342 w 5556738"/>
              <a:gd name="connsiteY101" fmla="*/ 1639766 h 2272812"/>
              <a:gd name="connsiteX102" fmla="*/ 2123342 w 5556738"/>
              <a:gd name="connsiteY102" fmla="*/ 1661747 h 2272812"/>
              <a:gd name="connsiteX103" fmla="*/ 2246434 w 5556738"/>
              <a:gd name="connsiteY103" fmla="*/ 1661747 h 2272812"/>
              <a:gd name="connsiteX104" fmla="*/ 2246434 w 5556738"/>
              <a:gd name="connsiteY104" fmla="*/ 1688123 h 2272812"/>
              <a:gd name="connsiteX105" fmla="*/ 2290396 w 5556738"/>
              <a:gd name="connsiteY105" fmla="*/ 1688123 h 2272812"/>
              <a:gd name="connsiteX106" fmla="*/ 2307980 w 5556738"/>
              <a:gd name="connsiteY106" fmla="*/ 1705707 h 2272812"/>
              <a:gd name="connsiteX107" fmla="*/ 2382715 w 5556738"/>
              <a:gd name="connsiteY107" fmla="*/ 1705707 h 2272812"/>
              <a:gd name="connsiteX108" fmla="*/ 2382715 w 5556738"/>
              <a:gd name="connsiteY108" fmla="*/ 1740877 h 2272812"/>
              <a:gd name="connsiteX109" fmla="*/ 2426676 w 5556738"/>
              <a:gd name="connsiteY109" fmla="*/ 1740877 h 2272812"/>
              <a:gd name="connsiteX110" fmla="*/ 2426676 w 5556738"/>
              <a:gd name="connsiteY110" fmla="*/ 1789235 h 2272812"/>
              <a:gd name="connsiteX111" fmla="*/ 2497015 w 5556738"/>
              <a:gd name="connsiteY111" fmla="*/ 1789235 h 2272812"/>
              <a:gd name="connsiteX112" fmla="*/ 2497015 w 5556738"/>
              <a:gd name="connsiteY112" fmla="*/ 1828800 h 2272812"/>
              <a:gd name="connsiteX113" fmla="*/ 2589334 w 5556738"/>
              <a:gd name="connsiteY113" fmla="*/ 1828800 h 2272812"/>
              <a:gd name="connsiteX114" fmla="*/ 2589334 w 5556738"/>
              <a:gd name="connsiteY114" fmla="*/ 1868366 h 2272812"/>
              <a:gd name="connsiteX115" fmla="*/ 2677257 w 5556738"/>
              <a:gd name="connsiteY115" fmla="*/ 1868366 h 2272812"/>
              <a:gd name="connsiteX116" fmla="*/ 2677257 w 5556738"/>
              <a:gd name="connsiteY116" fmla="*/ 1951893 h 2272812"/>
              <a:gd name="connsiteX117" fmla="*/ 2782765 w 5556738"/>
              <a:gd name="connsiteY117" fmla="*/ 1951893 h 2272812"/>
              <a:gd name="connsiteX118" fmla="*/ 2782765 w 5556738"/>
              <a:gd name="connsiteY118" fmla="*/ 1973873 h 2272812"/>
              <a:gd name="connsiteX119" fmla="*/ 2945423 w 5556738"/>
              <a:gd name="connsiteY119" fmla="*/ 1973873 h 2272812"/>
              <a:gd name="connsiteX120" fmla="*/ 2945423 w 5556738"/>
              <a:gd name="connsiteY120" fmla="*/ 2013439 h 2272812"/>
              <a:gd name="connsiteX121" fmla="*/ 3059723 w 5556738"/>
              <a:gd name="connsiteY121" fmla="*/ 2013439 h 2272812"/>
              <a:gd name="connsiteX122" fmla="*/ 3143250 w 5556738"/>
              <a:gd name="connsiteY122" fmla="*/ 2013439 h 2272812"/>
              <a:gd name="connsiteX123" fmla="*/ 3143250 w 5556738"/>
              <a:gd name="connsiteY123" fmla="*/ 2044212 h 2272812"/>
              <a:gd name="connsiteX124" fmla="*/ 3239965 w 5556738"/>
              <a:gd name="connsiteY124" fmla="*/ 2044212 h 2272812"/>
              <a:gd name="connsiteX125" fmla="*/ 3239965 w 5556738"/>
              <a:gd name="connsiteY125" fmla="*/ 2079381 h 2272812"/>
              <a:gd name="connsiteX126" fmla="*/ 3450980 w 5556738"/>
              <a:gd name="connsiteY126" fmla="*/ 2079381 h 2272812"/>
              <a:gd name="connsiteX127" fmla="*/ 3450980 w 5556738"/>
              <a:gd name="connsiteY127" fmla="*/ 2101362 h 2272812"/>
              <a:gd name="connsiteX128" fmla="*/ 3530111 w 5556738"/>
              <a:gd name="connsiteY128" fmla="*/ 2101362 h 2272812"/>
              <a:gd name="connsiteX129" fmla="*/ 3530111 w 5556738"/>
              <a:gd name="connsiteY129" fmla="*/ 2145323 h 2272812"/>
              <a:gd name="connsiteX130" fmla="*/ 3556488 w 5556738"/>
              <a:gd name="connsiteY130" fmla="*/ 2145323 h 2272812"/>
              <a:gd name="connsiteX131" fmla="*/ 3556488 w 5556738"/>
              <a:gd name="connsiteY131" fmla="*/ 2167304 h 2272812"/>
              <a:gd name="connsiteX132" fmla="*/ 3714750 w 5556738"/>
              <a:gd name="connsiteY132" fmla="*/ 2167304 h 2272812"/>
              <a:gd name="connsiteX133" fmla="*/ 3714750 w 5556738"/>
              <a:gd name="connsiteY133" fmla="*/ 2193681 h 2272812"/>
              <a:gd name="connsiteX134" fmla="*/ 3714750 w 5556738"/>
              <a:gd name="connsiteY134" fmla="*/ 2193681 h 2272812"/>
              <a:gd name="connsiteX135" fmla="*/ 3749919 w 5556738"/>
              <a:gd name="connsiteY135" fmla="*/ 2228850 h 2272812"/>
              <a:gd name="connsiteX136" fmla="*/ 3846634 w 5556738"/>
              <a:gd name="connsiteY136" fmla="*/ 2228850 h 2272812"/>
              <a:gd name="connsiteX137" fmla="*/ 3846634 w 5556738"/>
              <a:gd name="connsiteY137" fmla="*/ 2272812 h 2272812"/>
              <a:gd name="connsiteX138" fmla="*/ 5556738 w 5556738"/>
              <a:gd name="connsiteY138"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42950 w 5556738"/>
              <a:gd name="connsiteY52" fmla="*/ 975947 h 2272812"/>
              <a:gd name="connsiteX53" fmla="*/ 734157 w 5556738"/>
              <a:gd name="connsiteY53" fmla="*/ 984740 h 2272812"/>
              <a:gd name="connsiteX54" fmla="*/ 771242 w 5556738"/>
              <a:gd name="connsiteY54" fmla="*/ 989322 h 2272812"/>
              <a:gd name="connsiteX55" fmla="*/ 773721 w 5556738"/>
              <a:gd name="connsiteY55" fmla="*/ 1024304 h 2272812"/>
              <a:gd name="connsiteX56" fmla="*/ 795703 w 5556738"/>
              <a:gd name="connsiteY56" fmla="*/ 1024304 h 2272812"/>
              <a:gd name="connsiteX57" fmla="*/ 857250 w 5556738"/>
              <a:gd name="connsiteY57" fmla="*/ 1024304 h 2272812"/>
              <a:gd name="connsiteX58" fmla="*/ 857250 w 5556738"/>
              <a:gd name="connsiteY58" fmla="*/ 1068266 h 2272812"/>
              <a:gd name="connsiteX59" fmla="*/ 892419 w 5556738"/>
              <a:gd name="connsiteY59" fmla="*/ 1068266 h 2272812"/>
              <a:gd name="connsiteX60" fmla="*/ 892419 w 5556738"/>
              <a:gd name="connsiteY60" fmla="*/ 1090247 h 2272812"/>
              <a:gd name="connsiteX61" fmla="*/ 945173 w 5556738"/>
              <a:gd name="connsiteY61" fmla="*/ 1090247 h 2272812"/>
              <a:gd name="connsiteX62" fmla="*/ 945173 w 5556738"/>
              <a:gd name="connsiteY62" fmla="*/ 1121020 h 2272812"/>
              <a:gd name="connsiteX63" fmla="*/ 967153 w 5556738"/>
              <a:gd name="connsiteY63" fmla="*/ 1121020 h 2272812"/>
              <a:gd name="connsiteX64" fmla="*/ 967153 w 5556738"/>
              <a:gd name="connsiteY64" fmla="*/ 1143000 h 2272812"/>
              <a:gd name="connsiteX65" fmla="*/ 1037492 w 5556738"/>
              <a:gd name="connsiteY65" fmla="*/ 1143000 h 2272812"/>
              <a:gd name="connsiteX66" fmla="*/ 1037492 w 5556738"/>
              <a:gd name="connsiteY66" fmla="*/ 1173773 h 2272812"/>
              <a:gd name="connsiteX67" fmla="*/ 1103434 w 5556738"/>
              <a:gd name="connsiteY67" fmla="*/ 1173773 h 2272812"/>
              <a:gd name="connsiteX68" fmla="*/ 1103434 w 5556738"/>
              <a:gd name="connsiteY68" fmla="*/ 1200150 h 2272812"/>
              <a:gd name="connsiteX69" fmla="*/ 1156188 w 5556738"/>
              <a:gd name="connsiteY69" fmla="*/ 1200150 h 2272812"/>
              <a:gd name="connsiteX70" fmla="*/ 1156188 w 5556738"/>
              <a:gd name="connsiteY70" fmla="*/ 1230923 h 2272812"/>
              <a:gd name="connsiteX71" fmla="*/ 1200150 w 5556738"/>
              <a:gd name="connsiteY71" fmla="*/ 1230923 h 2272812"/>
              <a:gd name="connsiteX72" fmla="*/ 1200150 w 5556738"/>
              <a:gd name="connsiteY72" fmla="*/ 1248508 h 2272812"/>
              <a:gd name="connsiteX73" fmla="*/ 1230923 w 5556738"/>
              <a:gd name="connsiteY73" fmla="*/ 1248508 h 2272812"/>
              <a:gd name="connsiteX74" fmla="*/ 1230923 w 5556738"/>
              <a:gd name="connsiteY74" fmla="*/ 1270489 h 2272812"/>
              <a:gd name="connsiteX75" fmla="*/ 1283676 w 5556738"/>
              <a:gd name="connsiteY75" fmla="*/ 1270489 h 2272812"/>
              <a:gd name="connsiteX76" fmla="*/ 1283676 w 5556738"/>
              <a:gd name="connsiteY76" fmla="*/ 1288073 h 2272812"/>
              <a:gd name="connsiteX77" fmla="*/ 1318846 w 5556738"/>
              <a:gd name="connsiteY77" fmla="*/ 1288073 h 2272812"/>
              <a:gd name="connsiteX78" fmla="*/ 1318846 w 5556738"/>
              <a:gd name="connsiteY78" fmla="*/ 1332035 h 2272812"/>
              <a:gd name="connsiteX79" fmla="*/ 1389184 w 5556738"/>
              <a:gd name="connsiteY79" fmla="*/ 1332035 h 2272812"/>
              <a:gd name="connsiteX80" fmla="*/ 1389184 w 5556738"/>
              <a:gd name="connsiteY80" fmla="*/ 1375997 h 2272812"/>
              <a:gd name="connsiteX81" fmla="*/ 1433146 w 5556738"/>
              <a:gd name="connsiteY81" fmla="*/ 1375997 h 2272812"/>
              <a:gd name="connsiteX82" fmla="*/ 1433146 w 5556738"/>
              <a:gd name="connsiteY82" fmla="*/ 1397977 h 2272812"/>
              <a:gd name="connsiteX83" fmla="*/ 1494692 w 5556738"/>
              <a:gd name="connsiteY83" fmla="*/ 1397977 h 2272812"/>
              <a:gd name="connsiteX84" fmla="*/ 1494692 w 5556738"/>
              <a:gd name="connsiteY84" fmla="*/ 1433147 h 2272812"/>
              <a:gd name="connsiteX85" fmla="*/ 1582615 w 5556738"/>
              <a:gd name="connsiteY85" fmla="*/ 1433147 h 2272812"/>
              <a:gd name="connsiteX86" fmla="*/ 1582615 w 5556738"/>
              <a:gd name="connsiteY86" fmla="*/ 1450731 h 2272812"/>
              <a:gd name="connsiteX87" fmla="*/ 1648557 w 5556738"/>
              <a:gd name="connsiteY87" fmla="*/ 1450731 h 2272812"/>
              <a:gd name="connsiteX88" fmla="*/ 1648557 w 5556738"/>
              <a:gd name="connsiteY88" fmla="*/ 1463920 h 2272812"/>
              <a:gd name="connsiteX89" fmla="*/ 1714500 w 5556738"/>
              <a:gd name="connsiteY89" fmla="*/ 1463920 h 2272812"/>
              <a:gd name="connsiteX90" fmla="*/ 1714500 w 5556738"/>
              <a:gd name="connsiteY90" fmla="*/ 1490297 h 2272812"/>
              <a:gd name="connsiteX91" fmla="*/ 1802423 w 5556738"/>
              <a:gd name="connsiteY91" fmla="*/ 1490297 h 2272812"/>
              <a:gd name="connsiteX92" fmla="*/ 1802423 w 5556738"/>
              <a:gd name="connsiteY92" fmla="*/ 1503485 h 2272812"/>
              <a:gd name="connsiteX93" fmla="*/ 1859573 w 5556738"/>
              <a:gd name="connsiteY93" fmla="*/ 1503485 h 2272812"/>
              <a:gd name="connsiteX94" fmla="*/ 1859573 w 5556738"/>
              <a:gd name="connsiteY94" fmla="*/ 1534258 h 2272812"/>
              <a:gd name="connsiteX95" fmla="*/ 1881553 w 5556738"/>
              <a:gd name="connsiteY95" fmla="*/ 1534258 h 2272812"/>
              <a:gd name="connsiteX96" fmla="*/ 1881553 w 5556738"/>
              <a:gd name="connsiteY96" fmla="*/ 1573823 h 2272812"/>
              <a:gd name="connsiteX97" fmla="*/ 1982665 w 5556738"/>
              <a:gd name="connsiteY97" fmla="*/ 1573823 h 2272812"/>
              <a:gd name="connsiteX98" fmla="*/ 1982665 w 5556738"/>
              <a:gd name="connsiteY98" fmla="*/ 1600200 h 2272812"/>
              <a:gd name="connsiteX99" fmla="*/ 2026626 w 5556738"/>
              <a:gd name="connsiteY99" fmla="*/ 1600200 h 2272812"/>
              <a:gd name="connsiteX100" fmla="*/ 2026626 w 5556738"/>
              <a:gd name="connsiteY100" fmla="*/ 1639766 h 2272812"/>
              <a:gd name="connsiteX101" fmla="*/ 2123342 w 5556738"/>
              <a:gd name="connsiteY101" fmla="*/ 1639766 h 2272812"/>
              <a:gd name="connsiteX102" fmla="*/ 2123342 w 5556738"/>
              <a:gd name="connsiteY102" fmla="*/ 1661747 h 2272812"/>
              <a:gd name="connsiteX103" fmla="*/ 2246434 w 5556738"/>
              <a:gd name="connsiteY103" fmla="*/ 1661747 h 2272812"/>
              <a:gd name="connsiteX104" fmla="*/ 2246434 w 5556738"/>
              <a:gd name="connsiteY104" fmla="*/ 1688123 h 2272812"/>
              <a:gd name="connsiteX105" fmla="*/ 2290396 w 5556738"/>
              <a:gd name="connsiteY105" fmla="*/ 1688123 h 2272812"/>
              <a:gd name="connsiteX106" fmla="*/ 2307980 w 5556738"/>
              <a:gd name="connsiteY106" fmla="*/ 1705707 h 2272812"/>
              <a:gd name="connsiteX107" fmla="*/ 2382715 w 5556738"/>
              <a:gd name="connsiteY107" fmla="*/ 1705707 h 2272812"/>
              <a:gd name="connsiteX108" fmla="*/ 2382715 w 5556738"/>
              <a:gd name="connsiteY108" fmla="*/ 1740877 h 2272812"/>
              <a:gd name="connsiteX109" fmla="*/ 2426676 w 5556738"/>
              <a:gd name="connsiteY109" fmla="*/ 1740877 h 2272812"/>
              <a:gd name="connsiteX110" fmla="*/ 2426676 w 5556738"/>
              <a:gd name="connsiteY110" fmla="*/ 1789235 h 2272812"/>
              <a:gd name="connsiteX111" fmla="*/ 2497015 w 5556738"/>
              <a:gd name="connsiteY111" fmla="*/ 1789235 h 2272812"/>
              <a:gd name="connsiteX112" fmla="*/ 2497015 w 5556738"/>
              <a:gd name="connsiteY112" fmla="*/ 1828800 h 2272812"/>
              <a:gd name="connsiteX113" fmla="*/ 2589334 w 5556738"/>
              <a:gd name="connsiteY113" fmla="*/ 1828800 h 2272812"/>
              <a:gd name="connsiteX114" fmla="*/ 2589334 w 5556738"/>
              <a:gd name="connsiteY114" fmla="*/ 1868366 h 2272812"/>
              <a:gd name="connsiteX115" fmla="*/ 2677257 w 5556738"/>
              <a:gd name="connsiteY115" fmla="*/ 1868366 h 2272812"/>
              <a:gd name="connsiteX116" fmla="*/ 2677257 w 5556738"/>
              <a:gd name="connsiteY116" fmla="*/ 1951893 h 2272812"/>
              <a:gd name="connsiteX117" fmla="*/ 2782765 w 5556738"/>
              <a:gd name="connsiteY117" fmla="*/ 1951893 h 2272812"/>
              <a:gd name="connsiteX118" fmla="*/ 2782765 w 5556738"/>
              <a:gd name="connsiteY118" fmla="*/ 1973873 h 2272812"/>
              <a:gd name="connsiteX119" fmla="*/ 2945423 w 5556738"/>
              <a:gd name="connsiteY119" fmla="*/ 1973873 h 2272812"/>
              <a:gd name="connsiteX120" fmla="*/ 2945423 w 5556738"/>
              <a:gd name="connsiteY120" fmla="*/ 2013439 h 2272812"/>
              <a:gd name="connsiteX121" fmla="*/ 3059723 w 5556738"/>
              <a:gd name="connsiteY121" fmla="*/ 2013439 h 2272812"/>
              <a:gd name="connsiteX122" fmla="*/ 3143250 w 5556738"/>
              <a:gd name="connsiteY122" fmla="*/ 2013439 h 2272812"/>
              <a:gd name="connsiteX123" fmla="*/ 3143250 w 5556738"/>
              <a:gd name="connsiteY123" fmla="*/ 2044212 h 2272812"/>
              <a:gd name="connsiteX124" fmla="*/ 3239965 w 5556738"/>
              <a:gd name="connsiteY124" fmla="*/ 2044212 h 2272812"/>
              <a:gd name="connsiteX125" fmla="*/ 3239965 w 5556738"/>
              <a:gd name="connsiteY125" fmla="*/ 2079381 h 2272812"/>
              <a:gd name="connsiteX126" fmla="*/ 3450980 w 5556738"/>
              <a:gd name="connsiteY126" fmla="*/ 2079381 h 2272812"/>
              <a:gd name="connsiteX127" fmla="*/ 3450980 w 5556738"/>
              <a:gd name="connsiteY127" fmla="*/ 2101362 h 2272812"/>
              <a:gd name="connsiteX128" fmla="*/ 3530111 w 5556738"/>
              <a:gd name="connsiteY128" fmla="*/ 2101362 h 2272812"/>
              <a:gd name="connsiteX129" fmla="*/ 3530111 w 5556738"/>
              <a:gd name="connsiteY129" fmla="*/ 2145323 h 2272812"/>
              <a:gd name="connsiteX130" fmla="*/ 3556488 w 5556738"/>
              <a:gd name="connsiteY130" fmla="*/ 2145323 h 2272812"/>
              <a:gd name="connsiteX131" fmla="*/ 3556488 w 5556738"/>
              <a:gd name="connsiteY131" fmla="*/ 2167304 h 2272812"/>
              <a:gd name="connsiteX132" fmla="*/ 3714750 w 5556738"/>
              <a:gd name="connsiteY132" fmla="*/ 2167304 h 2272812"/>
              <a:gd name="connsiteX133" fmla="*/ 3714750 w 5556738"/>
              <a:gd name="connsiteY133" fmla="*/ 2193681 h 2272812"/>
              <a:gd name="connsiteX134" fmla="*/ 3714750 w 5556738"/>
              <a:gd name="connsiteY134" fmla="*/ 2193681 h 2272812"/>
              <a:gd name="connsiteX135" fmla="*/ 3749919 w 5556738"/>
              <a:gd name="connsiteY135" fmla="*/ 2228850 h 2272812"/>
              <a:gd name="connsiteX136" fmla="*/ 3846634 w 5556738"/>
              <a:gd name="connsiteY136" fmla="*/ 2228850 h 2272812"/>
              <a:gd name="connsiteX137" fmla="*/ 3846634 w 5556738"/>
              <a:gd name="connsiteY137" fmla="*/ 2272812 h 2272812"/>
              <a:gd name="connsiteX138" fmla="*/ 5556738 w 5556738"/>
              <a:gd name="connsiteY138"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42950 w 5556738"/>
              <a:gd name="connsiteY52" fmla="*/ 975947 h 2272812"/>
              <a:gd name="connsiteX53" fmla="*/ 771242 w 5556738"/>
              <a:gd name="connsiteY53" fmla="*/ 989322 h 2272812"/>
              <a:gd name="connsiteX54" fmla="*/ 773721 w 5556738"/>
              <a:gd name="connsiteY54" fmla="*/ 1024304 h 2272812"/>
              <a:gd name="connsiteX55" fmla="*/ 795703 w 5556738"/>
              <a:gd name="connsiteY55" fmla="*/ 1024304 h 2272812"/>
              <a:gd name="connsiteX56" fmla="*/ 857250 w 5556738"/>
              <a:gd name="connsiteY56" fmla="*/ 1024304 h 2272812"/>
              <a:gd name="connsiteX57" fmla="*/ 857250 w 5556738"/>
              <a:gd name="connsiteY57" fmla="*/ 1068266 h 2272812"/>
              <a:gd name="connsiteX58" fmla="*/ 892419 w 5556738"/>
              <a:gd name="connsiteY58" fmla="*/ 1068266 h 2272812"/>
              <a:gd name="connsiteX59" fmla="*/ 892419 w 5556738"/>
              <a:gd name="connsiteY59" fmla="*/ 1090247 h 2272812"/>
              <a:gd name="connsiteX60" fmla="*/ 945173 w 5556738"/>
              <a:gd name="connsiteY60" fmla="*/ 1090247 h 2272812"/>
              <a:gd name="connsiteX61" fmla="*/ 945173 w 5556738"/>
              <a:gd name="connsiteY61" fmla="*/ 1121020 h 2272812"/>
              <a:gd name="connsiteX62" fmla="*/ 967153 w 5556738"/>
              <a:gd name="connsiteY62" fmla="*/ 1121020 h 2272812"/>
              <a:gd name="connsiteX63" fmla="*/ 967153 w 5556738"/>
              <a:gd name="connsiteY63" fmla="*/ 1143000 h 2272812"/>
              <a:gd name="connsiteX64" fmla="*/ 1037492 w 5556738"/>
              <a:gd name="connsiteY64" fmla="*/ 1143000 h 2272812"/>
              <a:gd name="connsiteX65" fmla="*/ 1037492 w 5556738"/>
              <a:gd name="connsiteY65" fmla="*/ 1173773 h 2272812"/>
              <a:gd name="connsiteX66" fmla="*/ 1103434 w 5556738"/>
              <a:gd name="connsiteY66" fmla="*/ 1173773 h 2272812"/>
              <a:gd name="connsiteX67" fmla="*/ 1103434 w 5556738"/>
              <a:gd name="connsiteY67" fmla="*/ 1200150 h 2272812"/>
              <a:gd name="connsiteX68" fmla="*/ 1156188 w 5556738"/>
              <a:gd name="connsiteY68" fmla="*/ 1200150 h 2272812"/>
              <a:gd name="connsiteX69" fmla="*/ 1156188 w 5556738"/>
              <a:gd name="connsiteY69" fmla="*/ 1230923 h 2272812"/>
              <a:gd name="connsiteX70" fmla="*/ 1200150 w 5556738"/>
              <a:gd name="connsiteY70" fmla="*/ 1230923 h 2272812"/>
              <a:gd name="connsiteX71" fmla="*/ 1200150 w 5556738"/>
              <a:gd name="connsiteY71" fmla="*/ 1248508 h 2272812"/>
              <a:gd name="connsiteX72" fmla="*/ 1230923 w 5556738"/>
              <a:gd name="connsiteY72" fmla="*/ 1248508 h 2272812"/>
              <a:gd name="connsiteX73" fmla="*/ 1230923 w 5556738"/>
              <a:gd name="connsiteY73" fmla="*/ 1270489 h 2272812"/>
              <a:gd name="connsiteX74" fmla="*/ 1283676 w 5556738"/>
              <a:gd name="connsiteY74" fmla="*/ 1270489 h 2272812"/>
              <a:gd name="connsiteX75" fmla="*/ 1283676 w 5556738"/>
              <a:gd name="connsiteY75" fmla="*/ 1288073 h 2272812"/>
              <a:gd name="connsiteX76" fmla="*/ 1318846 w 5556738"/>
              <a:gd name="connsiteY76" fmla="*/ 1288073 h 2272812"/>
              <a:gd name="connsiteX77" fmla="*/ 1318846 w 5556738"/>
              <a:gd name="connsiteY77" fmla="*/ 1332035 h 2272812"/>
              <a:gd name="connsiteX78" fmla="*/ 1389184 w 5556738"/>
              <a:gd name="connsiteY78" fmla="*/ 1332035 h 2272812"/>
              <a:gd name="connsiteX79" fmla="*/ 1389184 w 5556738"/>
              <a:gd name="connsiteY79" fmla="*/ 1375997 h 2272812"/>
              <a:gd name="connsiteX80" fmla="*/ 1433146 w 5556738"/>
              <a:gd name="connsiteY80" fmla="*/ 1375997 h 2272812"/>
              <a:gd name="connsiteX81" fmla="*/ 1433146 w 5556738"/>
              <a:gd name="connsiteY81" fmla="*/ 1397977 h 2272812"/>
              <a:gd name="connsiteX82" fmla="*/ 1494692 w 5556738"/>
              <a:gd name="connsiteY82" fmla="*/ 1397977 h 2272812"/>
              <a:gd name="connsiteX83" fmla="*/ 1494692 w 5556738"/>
              <a:gd name="connsiteY83" fmla="*/ 1433147 h 2272812"/>
              <a:gd name="connsiteX84" fmla="*/ 1582615 w 5556738"/>
              <a:gd name="connsiteY84" fmla="*/ 1433147 h 2272812"/>
              <a:gd name="connsiteX85" fmla="*/ 1582615 w 5556738"/>
              <a:gd name="connsiteY85" fmla="*/ 1450731 h 2272812"/>
              <a:gd name="connsiteX86" fmla="*/ 1648557 w 5556738"/>
              <a:gd name="connsiteY86" fmla="*/ 1450731 h 2272812"/>
              <a:gd name="connsiteX87" fmla="*/ 1648557 w 5556738"/>
              <a:gd name="connsiteY87" fmla="*/ 1463920 h 2272812"/>
              <a:gd name="connsiteX88" fmla="*/ 1714500 w 5556738"/>
              <a:gd name="connsiteY88" fmla="*/ 1463920 h 2272812"/>
              <a:gd name="connsiteX89" fmla="*/ 1714500 w 5556738"/>
              <a:gd name="connsiteY89" fmla="*/ 1490297 h 2272812"/>
              <a:gd name="connsiteX90" fmla="*/ 1802423 w 5556738"/>
              <a:gd name="connsiteY90" fmla="*/ 1490297 h 2272812"/>
              <a:gd name="connsiteX91" fmla="*/ 1802423 w 5556738"/>
              <a:gd name="connsiteY91" fmla="*/ 1503485 h 2272812"/>
              <a:gd name="connsiteX92" fmla="*/ 1859573 w 5556738"/>
              <a:gd name="connsiteY92" fmla="*/ 1503485 h 2272812"/>
              <a:gd name="connsiteX93" fmla="*/ 1859573 w 5556738"/>
              <a:gd name="connsiteY93" fmla="*/ 1534258 h 2272812"/>
              <a:gd name="connsiteX94" fmla="*/ 1881553 w 5556738"/>
              <a:gd name="connsiteY94" fmla="*/ 1534258 h 2272812"/>
              <a:gd name="connsiteX95" fmla="*/ 1881553 w 5556738"/>
              <a:gd name="connsiteY95" fmla="*/ 1573823 h 2272812"/>
              <a:gd name="connsiteX96" fmla="*/ 1982665 w 5556738"/>
              <a:gd name="connsiteY96" fmla="*/ 1573823 h 2272812"/>
              <a:gd name="connsiteX97" fmla="*/ 1982665 w 5556738"/>
              <a:gd name="connsiteY97" fmla="*/ 1600200 h 2272812"/>
              <a:gd name="connsiteX98" fmla="*/ 2026626 w 5556738"/>
              <a:gd name="connsiteY98" fmla="*/ 1600200 h 2272812"/>
              <a:gd name="connsiteX99" fmla="*/ 2026626 w 5556738"/>
              <a:gd name="connsiteY99" fmla="*/ 1639766 h 2272812"/>
              <a:gd name="connsiteX100" fmla="*/ 2123342 w 5556738"/>
              <a:gd name="connsiteY100" fmla="*/ 1639766 h 2272812"/>
              <a:gd name="connsiteX101" fmla="*/ 2123342 w 5556738"/>
              <a:gd name="connsiteY101" fmla="*/ 1661747 h 2272812"/>
              <a:gd name="connsiteX102" fmla="*/ 2246434 w 5556738"/>
              <a:gd name="connsiteY102" fmla="*/ 1661747 h 2272812"/>
              <a:gd name="connsiteX103" fmla="*/ 2246434 w 5556738"/>
              <a:gd name="connsiteY103" fmla="*/ 1688123 h 2272812"/>
              <a:gd name="connsiteX104" fmla="*/ 2290396 w 5556738"/>
              <a:gd name="connsiteY104" fmla="*/ 1688123 h 2272812"/>
              <a:gd name="connsiteX105" fmla="*/ 2307980 w 5556738"/>
              <a:gd name="connsiteY105" fmla="*/ 1705707 h 2272812"/>
              <a:gd name="connsiteX106" fmla="*/ 2382715 w 5556738"/>
              <a:gd name="connsiteY106" fmla="*/ 1705707 h 2272812"/>
              <a:gd name="connsiteX107" fmla="*/ 2382715 w 5556738"/>
              <a:gd name="connsiteY107" fmla="*/ 1740877 h 2272812"/>
              <a:gd name="connsiteX108" fmla="*/ 2426676 w 5556738"/>
              <a:gd name="connsiteY108" fmla="*/ 1740877 h 2272812"/>
              <a:gd name="connsiteX109" fmla="*/ 2426676 w 5556738"/>
              <a:gd name="connsiteY109" fmla="*/ 1789235 h 2272812"/>
              <a:gd name="connsiteX110" fmla="*/ 2497015 w 5556738"/>
              <a:gd name="connsiteY110" fmla="*/ 1789235 h 2272812"/>
              <a:gd name="connsiteX111" fmla="*/ 2497015 w 5556738"/>
              <a:gd name="connsiteY111" fmla="*/ 1828800 h 2272812"/>
              <a:gd name="connsiteX112" fmla="*/ 2589334 w 5556738"/>
              <a:gd name="connsiteY112" fmla="*/ 1828800 h 2272812"/>
              <a:gd name="connsiteX113" fmla="*/ 2589334 w 5556738"/>
              <a:gd name="connsiteY113" fmla="*/ 1868366 h 2272812"/>
              <a:gd name="connsiteX114" fmla="*/ 2677257 w 5556738"/>
              <a:gd name="connsiteY114" fmla="*/ 1868366 h 2272812"/>
              <a:gd name="connsiteX115" fmla="*/ 2677257 w 5556738"/>
              <a:gd name="connsiteY115" fmla="*/ 1951893 h 2272812"/>
              <a:gd name="connsiteX116" fmla="*/ 2782765 w 5556738"/>
              <a:gd name="connsiteY116" fmla="*/ 1951893 h 2272812"/>
              <a:gd name="connsiteX117" fmla="*/ 2782765 w 5556738"/>
              <a:gd name="connsiteY117" fmla="*/ 1973873 h 2272812"/>
              <a:gd name="connsiteX118" fmla="*/ 2945423 w 5556738"/>
              <a:gd name="connsiteY118" fmla="*/ 1973873 h 2272812"/>
              <a:gd name="connsiteX119" fmla="*/ 2945423 w 5556738"/>
              <a:gd name="connsiteY119" fmla="*/ 2013439 h 2272812"/>
              <a:gd name="connsiteX120" fmla="*/ 3059723 w 5556738"/>
              <a:gd name="connsiteY120" fmla="*/ 2013439 h 2272812"/>
              <a:gd name="connsiteX121" fmla="*/ 3143250 w 5556738"/>
              <a:gd name="connsiteY121" fmla="*/ 2013439 h 2272812"/>
              <a:gd name="connsiteX122" fmla="*/ 3143250 w 5556738"/>
              <a:gd name="connsiteY122" fmla="*/ 2044212 h 2272812"/>
              <a:gd name="connsiteX123" fmla="*/ 3239965 w 5556738"/>
              <a:gd name="connsiteY123" fmla="*/ 2044212 h 2272812"/>
              <a:gd name="connsiteX124" fmla="*/ 3239965 w 5556738"/>
              <a:gd name="connsiteY124" fmla="*/ 2079381 h 2272812"/>
              <a:gd name="connsiteX125" fmla="*/ 3450980 w 5556738"/>
              <a:gd name="connsiteY125" fmla="*/ 2079381 h 2272812"/>
              <a:gd name="connsiteX126" fmla="*/ 3450980 w 5556738"/>
              <a:gd name="connsiteY126" fmla="*/ 2101362 h 2272812"/>
              <a:gd name="connsiteX127" fmla="*/ 3530111 w 5556738"/>
              <a:gd name="connsiteY127" fmla="*/ 2101362 h 2272812"/>
              <a:gd name="connsiteX128" fmla="*/ 3530111 w 5556738"/>
              <a:gd name="connsiteY128" fmla="*/ 2145323 h 2272812"/>
              <a:gd name="connsiteX129" fmla="*/ 3556488 w 5556738"/>
              <a:gd name="connsiteY129" fmla="*/ 2145323 h 2272812"/>
              <a:gd name="connsiteX130" fmla="*/ 3556488 w 5556738"/>
              <a:gd name="connsiteY130" fmla="*/ 2167304 h 2272812"/>
              <a:gd name="connsiteX131" fmla="*/ 3714750 w 5556738"/>
              <a:gd name="connsiteY131" fmla="*/ 2167304 h 2272812"/>
              <a:gd name="connsiteX132" fmla="*/ 3714750 w 5556738"/>
              <a:gd name="connsiteY132" fmla="*/ 2193681 h 2272812"/>
              <a:gd name="connsiteX133" fmla="*/ 3714750 w 5556738"/>
              <a:gd name="connsiteY133" fmla="*/ 2193681 h 2272812"/>
              <a:gd name="connsiteX134" fmla="*/ 3749919 w 5556738"/>
              <a:gd name="connsiteY134" fmla="*/ 2228850 h 2272812"/>
              <a:gd name="connsiteX135" fmla="*/ 3846634 w 5556738"/>
              <a:gd name="connsiteY135" fmla="*/ 2228850 h 2272812"/>
              <a:gd name="connsiteX136" fmla="*/ 3846634 w 5556738"/>
              <a:gd name="connsiteY136" fmla="*/ 2272812 h 2272812"/>
              <a:gd name="connsiteX137" fmla="*/ 5556738 w 5556738"/>
              <a:gd name="connsiteY137"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71242 w 5556738"/>
              <a:gd name="connsiteY52" fmla="*/ 989322 h 2272812"/>
              <a:gd name="connsiteX53" fmla="*/ 773721 w 5556738"/>
              <a:gd name="connsiteY53" fmla="*/ 1024304 h 2272812"/>
              <a:gd name="connsiteX54" fmla="*/ 795703 w 5556738"/>
              <a:gd name="connsiteY54" fmla="*/ 1024304 h 2272812"/>
              <a:gd name="connsiteX55" fmla="*/ 857250 w 5556738"/>
              <a:gd name="connsiteY55" fmla="*/ 1024304 h 2272812"/>
              <a:gd name="connsiteX56" fmla="*/ 857250 w 5556738"/>
              <a:gd name="connsiteY56" fmla="*/ 1068266 h 2272812"/>
              <a:gd name="connsiteX57" fmla="*/ 892419 w 5556738"/>
              <a:gd name="connsiteY57" fmla="*/ 1068266 h 2272812"/>
              <a:gd name="connsiteX58" fmla="*/ 892419 w 5556738"/>
              <a:gd name="connsiteY58" fmla="*/ 1090247 h 2272812"/>
              <a:gd name="connsiteX59" fmla="*/ 945173 w 5556738"/>
              <a:gd name="connsiteY59" fmla="*/ 1090247 h 2272812"/>
              <a:gd name="connsiteX60" fmla="*/ 945173 w 5556738"/>
              <a:gd name="connsiteY60" fmla="*/ 1121020 h 2272812"/>
              <a:gd name="connsiteX61" fmla="*/ 967153 w 5556738"/>
              <a:gd name="connsiteY61" fmla="*/ 1121020 h 2272812"/>
              <a:gd name="connsiteX62" fmla="*/ 967153 w 5556738"/>
              <a:gd name="connsiteY62" fmla="*/ 1143000 h 2272812"/>
              <a:gd name="connsiteX63" fmla="*/ 1037492 w 5556738"/>
              <a:gd name="connsiteY63" fmla="*/ 1143000 h 2272812"/>
              <a:gd name="connsiteX64" fmla="*/ 1037492 w 5556738"/>
              <a:gd name="connsiteY64" fmla="*/ 1173773 h 2272812"/>
              <a:gd name="connsiteX65" fmla="*/ 1103434 w 5556738"/>
              <a:gd name="connsiteY65" fmla="*/ 1173773 h 2272812"/>
              <a:gd name="connsiteX66" fmla="*/ 1103434 w 5556738"/>
              <a:gd name="connsiteY66" fmla="*/ 1200150 h 2272812"/>
              <a:gd name="connsiteX67" fmla="*/ 1156188 w 5556738"/>
              <a:gd name="connsiteY67" fmla="*/ 1200150 h 2272812"/>
              <a:gd name="connsiteX68" fmla="*/ 1156188 w 5556738"/>
              <a:gd name="connsiteY68" fmla="*/ 1230923 h 2272812"/>
              <a:gd name="connsiteX69" fmla="*/ 1200150 w 5556738"/>
              <a:gd name="connsiteY69" fmla="*/ 1230923 h 2272812"/>
              <a:gd name="connsiteX70" fmla="*/ 1200150 w 5556738"/>
              <a:gd name="connsiteY70" fmla="*/ 1248508 h 2272812"/>
              <a:gd name="connsiteX71" fmla="*/ 1230923 w 5556738"/>
              <a:gd name="connsiteY71" fmla="*/ 1248508 h 2272812"/>
              <a:gd name="connsiteX72" fmla="*/ 1230923 w 5556738"/>
              <a:gd name="connsiteY72" fmla="*/ 1270489 h 2272812"/>
              <a:gd name="connsiteX73" fmla="*/ 1283676 w 5556738"/>
              <a:gd name="connsiteY73" fmla="*/ 1270489 h 2272812"/>
              <a:gd name="connsiteX74" fmla="*/ 1283676 w 5556738"/>
              <a:gd name="connsiteY74" fmla="*/ 1288073 h 2272812"/>
              <a:gd name="connsiteX75" fmla="*/ 1318846 w 5556738"/>
              <a:gd name="connsiteY75" fmla="*/ 1288073 h 2272812"/>
              <a:gd name="connsiteX76" fmla="*/ 1318846 w 5556738"/>
              <a:gd name="connsiteY76" fmla="*/ 1332035 h 2272812"/>
              <a:gd name="connsiteX77" fmla="*/ 1389184 w 5556738"/>
              <a:gd name="connsiteY77" fmla="*/ 1332035 h 2272812"/>
              <a:gd name="connsiteX78" fmla="*/ 1389184 w 5556738"/>
              <a:gd name="connsiteY78" fmla="*/ 1375997 h 2272812"/>
              <a:gd name="connsiteX79" fmla="*/ 1433146 w 5556738"/>
              <a:gd name="connsiteY79" fmla="*/ 1375997 h 2272812"/>
              <a:gd name="connsiteX80" fmla="*/ 1433146 w 5556738"/>
              <a:gd name="connsiteY80" fmla="*/ 1397977 h 2272812"/>
              <a:gd name="connsiteX81" fmla="*/ 1494692 w 5556738"/>
              <a:gd name="connsiteY81" fmla="*/ 1397977 h 2272812"/>
              <a:gd name="connsiteX82" fmla="*/ 1494692 w 5556738"/>
              <a:gd name="connsiteY82" fmla="*/ 1433147 h 2272812"/>
              <a:gd name="connsiteX83" fmla="*/ 1582615 w 5556738"/>
              <a:gd name="connsiteY83" fmla="*/ 1433147 h 2272812"/>
              <a:gd name="connsiteX84" fmla="*/ 1582615 w 5556738"/>
              <a:gd name="connsiteY84" fmla="*/ 1450731 h 2272812"/>
              <a:gd name="connsiteX85" fmla="*/ 1648557 w 5556738"/>
              <a:gd name="connsiteY85" fmla="*/ 1450731 h 2272812"/>
              <a:gd name="connsiteX86" fmla="*/ 1648557 w 5556738"/>
              <a:gd name="connsiteY86" fmla="*/ 1463920 h 2272812"/>
              <a:gd name="connsiteX87" fmla="*/ 1714500 w 5556738"/>
              <a:gd name="connsiteY87" fmla="*/ 1463920 h 2272812"/>
              <a:gd name="connsiteX88" fmla="*/ 1714500 w 5556738"/>
              <a:gd name="connsiteY88" fmla="*/ 1490297 h 2272812"/>
              <a:gd name="connsiteX89" fmla="*/ 1802423 w 5556738"/>
              <a:gd name="connsiteY89" fmla="*/ 1490297 h 2272812"/>
              <a:gd name="connsiteX90" fmla="*/ 1802423 w 5556738"/>
              <a:gd name="connsiteY90" fmla="*/ 1503485 h 2272812"/>
              <a:gd name="connsiteX91" fmla="*/ 1859573 w 5556738"/>
              <a:gd name="connsiteY91" fmla="*/ 1503485 h 2272812"/>
              <a:gd name="connsiteX92" fmla="*/ 1859573 w 5556738"/>
              <a:gd name="connsiteY92" fmla="*/ 1534258 h 2272812"/>
              <a:gd name="connsiteX93" fmla="*/ 1881553 w 5556738"/>
              <a:gd name="connsiteY93" fmla="*/ 1534258 h 2272812"/>
              <a:gd name="connsiteX94" fmla="*/ 1881553 w 5556738"/>
              <a:gd name="connsiteY94" fmla="*/ 1573823 h 2272812"/>
              <a:gd name="connsiteX95" fmla="*/ 1982665 w 5556738"/>
              <a:gd name="connsiteY95" fmla="*/ 1573823 h 2272812"/>
              <a:gd name="connsiteX96" fmla="*/ 1982665 w 5556738"/>
              <a:gd name="connsiteY96" fmla="*/ 1600200 h 2272812"/>
              <a:gd name="connsiteX97" fmla="*/ 2026626 w 5556738"/>
              <a:gd name="connsiteY97" fmla="*/ 1600200 h 2272812"/>
              <a:gd name="connsiteX98" fmla="*/ 2026626 w 5556738"/>
              <a:gd name="connsiteY98" fmla="*/ 1639766 h 2272812"/>
              <a:gd name="connsiteX99" fmla="*/ 2123342 w 5556738"/>
              <a:gd name="connsiteY99" fmla="*/ 1639766 h 2272812"/>
              <a:gd name="connsiteX100" fmla="*/ 2123342 w 5556738"/>
              <a:gd name="connsiteY100" fmla="*/ 1661747 h 2272812"/>
              <a:gd name="connsiteX101" fmla="*/ 2246434 w 5556738"/>
              <a:gd name="connsiteY101" fmla="*/ 1661747 h 2272812"/>
              <a:gd name="connsiteX102" fmla="*/ 2246434 w 5556738"/>
              <a:gd name="connsiteY102" fmla="*/ 1688123 h 2272812"/>
              <a:gd name="connsiteX103" fmla="*/ 2290396 w 5556738"/>
              <a:gd name="connsiteY103" fmla="*/ 1688123 h 2272812"/>
              <a:gd name="connsiteX104" fmla="*/ 2307980 w 5556738"/>
              <a:gd name="connsiteY104" fmla="*/ 1705707 h 2272812"/>
              <a:gd name="connsiteX105" fmla="*/ 2382715 w 5556738"/>
              <a:gd name="connsiteY105" fmla="*/ 1705707 h 2272812"/>
              <a:gd name="connsiteX106" fmla="*/ 2382715 w 5556738"/>
              <a:gd name="connsiteY106" fmla="*/ 1740877 h 2272812"/>
              <a:gd name="connsiteX107" fmla="*/ 2426676 w 5556738"/>
              <a:gd name="connsiteY107" fmla="*/ 1740877 h 2272812"/>
              <a:gd name="connsiteX108" fmla="*/ 2426676 w 5556738"/>
              <a:gd name="connsiteY108" fmla="*/ 1789235 h 2272812"/>
              <a:gd name="connsiteX109" fmla="*/ 2497015 w 5556738"/>
              <a:gd name="connsiteY109" fmla="*/ 1789235 h 2272812"/>
              <a:gd name="connsiteX110" fmla="*/ 2497015 w 5556738"/>
              <a:gd name="connsiteY110" fmla="*/ 1828800 h 2272812"/>
              <a:gd name="connsiteX111" fmla="*/ 2589334 w 5556738"/>
              <a:gd name="connsiteY111" fmla="*/ 1828800 h 2272812"/>
              <a:gd name="connsiteX112" fmla="*/ 2589334 w 5556738"/>
              <a:gd name="connsiteY112" fmla="*/ 1868366 h 2272812"/>
              <a:gd name="connsiteX113" fmla="*/ 2677257 w 5556738"/>
              <a:gd name="connsiteY113" fmla="*/ 1868366 h 2272812"/>
              <a:gd name="connsiteX114" fmla="*/ 2677257 w 5556738"/>
              <a:gd name="connsiteY114" fmla="*/ 1951893 h 2272812"/>
              <a:gd name="connsiteX115" fmla="*/ 2782765 w 5556738"/>
              <a:gd name="connsiteY115" fmla="*/ 1951893 h 2272812"/>
              <a:gd name="connsiteX116" fmla="*/ 2782765 w 5556738"/>
              <a:gd name="connsiteY116" fmla="*/ 1973873 h 2272812"/>
              <a:gd name="connsiteX117" fmla="*/ 2945423 w 5556738"/>
              <a:gd name="connsiteY117" fmla="*/ 1973873 h 2272812"/>
              <a:gd name="connsiteX118" fmla="*/ 2945423 w 5556738"/>
              <a:gd name="connsiteY118" fmla="*/ 2013439 h 2272812"/>
              <a:gd name="connsiteX119" fmla="*/ 3059723 w 5556738"/>
              <a:gd name="connsiteY119" fmla="*/ 2013439 h 2272812"/>
              <a:gd name="connsiteX120" fmla="*/ 3143250 w 5556738"/>
              <a:gd name="connsiteY120" fmla="*/ 2013439 h 2272812"/>
              <a:gd name="connsiteX121" fmla="*/ 3143250 w 5556738"/>
              <a:gd name="connsiteY121" fmla="*/ 2044212 h 2272812"/>
              <a:gd name="connsiteX122" fmla="*/ 3239965 w 5556738"/>
              <a:gd name="connsiteY122" fmla="*/ 2044212 h 2272812"/>
              <a:gd name="connsiteX123" fmla="*/ 3239965 w 5556738"/>
              <a:gd name="connsiteY123" fmla="*/ 2079381 h 2272812"/>
              <a:gd name="connsiteX124" fmla="*/ 3450980 w 5556738"/>
              <a:gd name="connsiteY124" fmla="*/ 2079381 h 2272812"/>
              <a:gd name="connsiteX125" fmla="*/ 3450980 w 5556738"/>
              <a:gd name="connsiteY125" fmla="*/ 2101362 h 2272812"/>
              <a:gd name="connsiteX126" fmla="*/ 3530111 w 5556738"/>
              <a:gd name="connsiteY126" fmla="*/ 2101362 h 2272812"/>
              <a:gd name="connsiteX127" fmla="*/ 3530111 w 5556738"/>
              <a:gd name="connsiteY127" fmla="*/ 2145323 h 2272812"/>
              <a:gd name="connsiteX128" fmla="*/ 3556488 w 5556738"/>
              <a:gd name="connsiteY128" fmla="*/ 2145323 h 2272812"/>
              <a:gd name="connsiteX129" fmla="*/ 3556488 w 5556738"/>
              <a:gd name="connsiteY129" fmla="*/ 2167304 h 2272812"/>
              <a:gd name="connsiteX130" fmla="*/ 3714750 w 5556738"/>
              <a:gd name="connsiteY130" fmla="*/ 2167304 h 2272812"/>
              <a:gd name="connsiteX131" fmla="*/ 3714750 w 5556738"/>
              <a:gd name="connsiteY131" fmla="*/ 2193681 h 2272812"/>
              <a:gd name="connsiteX132" fmla="*/ 3714750 w 5556738"/>
              <a:gd name="connsiteY132" fmla="*/ 2193681 h 2272812"/>
              <a:gd name="connsiteX133" fmla="*/ 3749919 w 5556738"/>
              <a:gd name="connsiteY133" fmla="*/ 2228850 h 2272812"/>
              <a:gd name="connsiteX134" fmla="*/ 3846634 w 5556738"/>
              <a:gd name="connsiteY134" fmla="*/ 2228850 h 2272812"/>
              <a:gd name="connsiteX135" fmla="*/ 3846634 w 5556738"/>
              <a:gd name="connsiteY135" fmla="*/ 2272812 h 2272812"/>
              <a:gd name="connsiteX136" fmla="*/ 5556738 w 5556738"/>
              <a:gd name="connsiteY136"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69075 w 5556738"/>
              <a:gd name="connsiteY52" fmla="*/ 980655 h 2272812"/>
              <a:gd name="connsiteX53" fmla="*/ 773721 w 5556738"/>
              <a:gd name="connsiteY53" fmla="*/ 1024304 h 2272812"/>
              <a:gd name="connsiteX54" fmla="*/ 795703 w 5556738"/>
              <a:gd name="connsiteY54" fmla="*/ 1024304 h 2272812"/>
              <a:gd name="connsiteX55" fmla="*/ 857250 w 5556738"/>
              <a:gd name="connsiteY55" fmla="*/ 1024304 h 2272812"/>
              <a:gd name="connsiteX56" fmla="*/ 857250 w 5556738"/>
              <a:gd name="connsiteY56" fmla="*/ 1068266 h 2272812"/>
              <a:gd name="connsiteX57" fmla="*/ 892419 w 5556738"/>
              <a:gd name="connsiteY57" fmla="*/ 1068266 h 2272812"/>
              <a:gd name="connsiteX58" fmla="*/ 892419 w 5556738"/>
              <a:gd name="connsiteY58" fmla="*/ 1090247 h 2272812"/>
              <a:gd name="connsiteX59" fmla="*/ 945173 w 5556738"/>
              <a:gd name="connsiteY59" fmla="*/ 1090247 h 2272812"/>
              <a:gd name="connsiteX60" fmla="*/ 945173 w 5556738"/>
              <a:gd name="connsiteY60" fmla="*/ 1121020 h 2272812"/>
              <a:gd name="connsiteX61" fmla="*/ 967153 w 5556738"/>
              <a:gd name="connsiteY61" fmla="*/ 1121020 h 2272812"/>
              <a:gd name="connsiteX62" fmla="*/ 967153 w 5556738"/>
              <a:gd name="connsiteY62" fmla="*/ 1143000 h 2272812"/>
              <a:gd name="connsiteX63" fmla="*/ 1037492 w 5556738"/>
              <a:gd name="connsiteY63" fmla="*/ 1143000 h 2272812"/>
              <a:gd name="connsiteX64" fmla="*/ 1037492 w 5556738"/>
              <a:gd name="connsiteY64" fmla="*/ 1173773 h 2272812"/>
              <a:gd name="connsiteX65" fmla="*/ 1103434 w 5556738"/>
              <a:gd name="connsiteY65" fmla="*/ 1173773 h 2272812"/>
              <a:gd name="connsiteX66" fmla="*/ 1103434 w 5556738"/>
              <a:gd name="connsiteY66" fmla="*/ 1200150 h 2272812"/>
              <a:gd name="connsiteX67" fmla="*/ 1156188 w 5556738"/>
              <a:gd name="connsiteY67" fmla="*/ 1200150 h 2272812"/>
              <a:gd name="connsiteX68" fmla="*/ 1156188 w 5556738"/>
              <a:gd name="connsiteY68" fmla="*/ 1230923 h 2272812"/>
              <a:gd name="connsiteX69" fmla="*/ 1200150 w 5556738"/>
              <a:gd name="connsiteY69" fmla="*/ 1230923 h 2272812"/>
              <a:gd name="connsiteX70" fmla="*/ 1200150 w 5556738"/>
              <a:gd name="connsiteY70" fmla="*/ 1248508 h 2272812"/>
              <a:gd name="connsiteX71" fmla="*/ 1230923 w 5556738"/>
              <a:gd name="connsiteY71" fmla="*/ 1248508 h 2272812"/>
              <a:gd name="connsiteX72" fmla="*/ 1230923 w 5556738"/>
              <a:gd name="connsiteY72" fmla="*/ 1270489 h 2272812"/>
              <a:gd name="connsiteX73" fmla="*/ 1283676 w 5556738"/>
              <a:gd name="connsiteY73" fmla="*/ 1270489 h 2272812"/>
              <a:gd name="connsiteX74" fmla="*/ 1283676 w 5556738"/>
              <a:gd name="connsiteY74" fmla="*/ 1288073 h 2272812"/>
              <a:gd name="connsiteX75" fmla="*/ 1318846 w 5556738"/>
              <a:gd name="connsiteY75" fmla="*/ 1288073 h 2272812"/>
              <a:gd name="connsiteX76" fmla="*/ 1318846 w 5556738"/>
              <a:gd name="connsiteY76" fmla="*/ 1332035 h 2272812"/>
              <a:gd name="connsiteX77" fmla="*/ 1389184 w 5556738"/>
              <a:gd name="connsiteY77" fmla="*/ 1332035 h 2272812"/>
              <a:gd name="connsiteX78" fmla="*/ 1389184 w 5556738"/>
              <a:gd name="connsiteY78" fmla="*/ 1375997 h 2272812"/>
              <a:gd name="connsiteX79" fmla="*/ 1433146 w 5556738"/>
              <a:gd name="connsiteY79" fmla="*/ 1375997 h 2272812"/>
              <a:gd name="connsiteX80" fmla="*/ 1433146 w 5556738"/>
              <a:gd name="connsiteY80" fmla="*/ 1397977 h 2272812"/>
              <a:gd name="connsiteX81" fmla="*/ 1494692 w 5556738"/>
              <a:gd name="connsiteY81" fmla="*/ 1397977 h 2272812"/>
              <a:gd name="connsiteX82" fmla="*/ 1494692 w 5556738"/>
              <a:gd name="connsiteY82" fmla="*/ 1433147 h 2272812"/>
              <a:gd name="connsiteX83" fmla="*/ 1582615 w 5556738"/>
              <a:gd name="connsiteY83" fmla="*/ 1433147 h 2272812"/>
              <a:gd name="connsiteX84" fmla="*/ 1582615 w 5556738"/>
              <a:gd name="connsiteY84" fmla="*/ 1450731 h 2272812"/>
              <a:gd name="connsiteX85" fmla="*/ 1648557 w 5556738"/>
              <a:gd name="connsiteY85" fmla="*/ 1450731 h 2272812"/>
              <a:gd name="connsiteX86" fmla="*/ 1648557 w 5556738"/>
              <a:gd name="connsiteY86" fmla="*/ 1463920 h 2272812"/>
              <a:gd name="connsiteX87" fmla="*/ 1714500 w 5556738"/>
              <a:gd name="connsiteY87" fmla="*/ 1463920 h 2272812"/>
              <a:gd name="connsiteX88" fmla="*/ 1714500 w 5556738"/>
              <a:gd name="connsiteY88" fmla="*/ 1490297 h 2272812"/>
              <a:gd name="connsiteX89" fmla="*/ 1802423 w 5556738"/>
              <a:gd name="connsiteY89" fmla="*/ 1490297 h 2272812"/>
              <a:gd name="connsiteX90" fmla="*/ 1802423 w 5556738"/>
              <a:gd name="connsiteY90" fmla="*/ 1503485 h 2272812"/>
              <a:gd name="connsiteX91" fmla="*/ 1859573 w 5556738"/>
              <a:gd name="connsiteY91" fmla="*/ 1503485 h 2272812"/>
              <a:gd name="connsiteX92" fmla="*/ 1859573 w 5556738"/>
              <a:gd name="connsiteY92" fmla="*/ 1534258 h 2272812"/>
              <a:gd name="connsiteX93" fmla="*/ 1881553 w 5556738"/>
              <a:gd name="connsiteY93" fmla="*/ 1534258 h 2272812"/>
              <a:gd name="connsiteX94" fmla="*/ 1881553 w 5556738"/>
              <a:gd name="connsiteY94" fmla="*/ 1573823 h 2272812"/>
              <a:gd name="connsiteX95" fmla="*/ 1982665 w 5556738"/>
              <a:gd name="connsiteY95" fmla="*/ 1573823 h 2272812"/>
              <a:gd name="connsiteX96" fmla="*/ 1982665 w 5556738"/>
              <a:gd name="connsiteY96" fmla="*/ 1600200 h 2272812"/>
              <a:gd name="connsiteX97" fmla="*/ 2026626 w 5556738"/>
              <a:gd name="connsiteY97" fmla="*/ 1600200 h 2272812"/>
              <a:gd name="connsiteX98" fmla="*/ 2026626 w 5556738"/>
              <a:gd name="connsiteY98" fmla="*/ 1639766 h 2272812"/>
              <a:gd name="connsiteX99" fmla="*/ 2123342 w 5556738"/>
              <a:gd name="connsiteY99" fmla="*/ 1639766 h 2272812"/>
              <a:gd name="connsiteX100" fmla="*/ 2123342 w 5556738"/>
              <a:gd name="connsiteY100" fmla="*/ 1661747 h 2272812"/>
              <a:gd name="connsiteX101" fmla="*/ 2246434 w 5556738"/>
              <a:gd name="connsiteY101" fmla="*/ 1661747 h 2272812"/>
              <a:gd name="connsiteX102" fmla="*/ 2246434 w 5556738"/>
              <a:gd name="connsiteY102" fmla="*/ 1688123 h 2272812"/>
              <a:gd name="connsiteX103" fmla="*/ 2290396 w 5556738"/>
              <a:gd name="connsiteY103" fmla="*/ 1688123 h 2272812"/>
              <a:gd name="connsiteX104" fmla="*/ 2307980 w 5556738"/>
              <a:gd name="connsiteY104" fmla="*/ 1705707 h 2272812"/>
              <a:gd name="connsiteX105" fmla="*/ 2382715 w 5556738"/>
              <a:gd name="connsiteY105" fmla="*/ 1705707 h 2272812"/>
              <a:gd name="connsiteX106" fmla="*/ 2382715 w 5556738"/>
              <a:gd name="connsiteY106" fmla="*/ 1740877 h 2272812"/>
              <a:gd name="connsiteX107" fmla="*/ 2426676 w 5556738"/>
              <a:gd name="connsiteY107" fmla="*/ 1740877 h 2272812"/>
              <a:gd name="connsiteX108" fmla="*/ 2426676 w 5556738"/>
              <a:gd name="connsiteY108" fmla="*/ 1789235 h 2272812"/>
              <a:gd name="connsiteX109" fmla="*/ 2497015 w 5556738"/>
              <a:gd name="connsiteY109" fmla="*/ 1789235 h 2272812"/>
              <a:gd name="connsiteX110" fmla="*/ 2497015 w 5556738"/>
              <a:gd name="connsiteY110" fmla="*/ 1828800 h 2272812"/>
              <a:gd name="connsiteX111" fmla="*/ 2589334 w 5556738"/>
              <a:gd name="connsiteY111" fmla="*/ 1828800 h 2272812"/>
              <a:gd name="connsiteX112" fmla="*/ 2589334 w 5556738"/>
              <a:gd name="connsiteY112" fmla="*/ 1868366 h 2272812"/>
              <a:gd name="connsiteX113" fmla="*/ 2677257 w 5556738"/>
              <a:gd name="connsiteY113" fmla="*/ 1868366 h 2272812"/>
              <a:gd name="connsiteX114" fmla="*/ 2677257 w 5556738"/>
              <a:gd name="connsiteY114" fmla="*/ 1951893 h 2272812"/>
              <a:gd name="connsiteX115" fmla="*/ 2782765 w 5556738"/>
              <a:gd name="connsiteY115" fmla="*/ 1951893 h 2272812"/>
              <a:gd name="connsiteX116" fmla="*/ 2782765 w 5556738"/>
              <a:gd name="connsiteY116" fmla="*/ 1973873 h 2272812"/>
              <a:gd name="connsiteX117" fmla="*/ 2945423 w 5556738"/>
              <a:gd name="connsiteY117" fmla="*/ 1973873 h 2272812"/>
              <a:gd name="connsiteX118" fmla="*/ 2945423 w 5556738"/>
              <a:gd name="connsiteY118" fmla="*/ 2013439 h 2272812"/>
              <a:gd name="connsiteX119" fmla="*/ 3059723 w 5556738"/>
              <a:gd name="connsiteY119" fmla="*/ 2013439 h 2272812"/>
              <a:gd name="connsiteX120" fmla="*/ 3143250 w 5556738"/>
              <a:gd name="connsiteY120" fmla="*/ 2013439 h 2272812"/>
              <a:gd name="connsiteX121" fmla="*/ 3143250 w 5556738"/>
              <a:gd name="connsiteY121" fmla="*/ 2044212 h 2272812"/>
              <a:gd name="connsiteX122" fmla="*/ 3239965 w 5556738"/>
              <a:gd name="connsiteY122" fmla="*/ 2044212 h 2272812"/>
              <a:gd name="connsiteX123" fmla="*/ 3239965 w 5556738"/>
              <a:gd name="connsiteY123" fmla="*/ 2079381 h 2272812"/>
              <a:gd name="connsiteX124" fmla="*/ 3450980 w 5556738"/>
              <a:gd name="connsiteY124" fmla="*/ 2079381 h 2272812"/>
              <a:gd name="connsiteX125" fmla="*/ 3450980 w 5556738"/>
              <a:gd name="connsiteY125" fmla="*/ 2101362 h 2272812"/>
              <a:gd name="connsiteX126" fmla="*/ 3530111 w 5556738"/>
              <a:gd name="connsiteY126" fmla="*/ 2101362 h 2272812"/>
              <a:gd name="connsiteX127" fmla="*/ 3530111 w 5556738"/>
              <a:gd name="connsiteY127" fmla="*/ 2145323 h 2272812"/>
              <a:gd name="connsiteX128" fmla="*/ 3556488 w 5556738"/>
              <a:gd name="connsiteY128" fmla="*/ 2145323 h 2272812"/>
              <a:gd name="connsiteX129" fmla="*/ 3556488 w 5556738"/>
              <a:gd name="connsiteY129" fmla="*/ 2167304 h 2272812"/>
              <a:gd name="connsiteX130" fmla="*/ 3714750 w 5556738"/>
              <a:gd name="connsiteY130" fmla="*/ 2167304 h 2272812"/>
              <a:gd name="connsiteX131" fmla="*/ 3714750 w 5556738"/>
              <a:gd name="connsiteY131" fmla="*/ 2193681 h 2272812"/>
              <a:gd name="connsiteX132" fmla="*/ 3714750 w 5556738"/>
              <a:gd name="connsiteY132" fmla="*/ 2193681 h 2272812"/>
              <a:gd name="connsiteX133" fmla="*/ 3749919 w 5556738"/>
              <a:gd name="connsiteY133" fmla="*/ 2228850 h 2272812"/>
              <a:gd name="connsiteX134" fmla="*/ 3846634 w 5556738"/>
              <a:gd name="connsiteY134" fmla="*/ 2228850 h 2272812"/>
              <a:gd name="connsiteX135" fmla="*/ 3846634 w 5556738"/>
              <a:gd name="connsiteY135" fmla="*/ 2272812 h 2272812"/>
              <a:gd name="connsiteX136" fmla="*/ 5556738 w 5556738"/>
              <a:gd name="connsiteY136"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69075 w 5556738"/>
              <a:gd name="connsiteY52" fmla="*/ 980655 h 2272812"/>
              <a:gd name="connsiteX53" fmla="*/ 754219 w 5556738"/>
              <a:gd name="connsiteY53" fmla="*/ 1022137 h 2272812"/>
              <a:gd name="connsiteX54" fmla="*/ 795703 w 5556738"/>
              <a:gd name="connsiteY54" fmla="*/ 1024304 h 2272812"/>
              <a:gd name="connsiteX55" fmla="*/ 857250 w 5556738"/>
              <a:gd name="connsiteY55" fmla="*/ 1024304 h 2272812"/>
              <a:gd name="connsiteX56" fmla="*/ 857250 w 5556738"/>
              <a:gd name="connsiteY56" fmla="*/ 1068266 h 2272812"/>
              <a:gd name="connsiteX57" fmla="*/ 892419 w 5556738"/>
              <a:gd name="connsiteY57" fmla="*/ 1068266 h 2272812"/>
              <a:gd name="connsiteX58" fmla="*/ 892419 w 5556738"/>
              <a:gd name="connsiteY58" fmla="*/ 1090247 h 2272812"/>
              <a:gd name="connsiteX59" fmla="*/ 945173 w 5556738"/>
              <a:gd name="connsiteY59" fmla="*/ 1090247 h 2272812"/>
              <a:gd name="connsiteX60" fmla="*/ 945173 w 5556738"/>
              <a:gd name="connsiteY60" fmla="*/ 1121020 h 2272812"/>
              <a:gd name="connsiteX61" fmla="*/ 967153 w 5556738"/>
              <a:gd name="connsiteY61" fmla="*/ 1121020 h 2272812"/>
              <a:gd name="connsiteX62" fmla="*/ 967153 w 5556738"/>
              <a:gd name="connsiteY62" fmla="*/ 1143000 h 2272812"/>
              <a:gd name="connsiteX63" fmla="*/ 1037492 w 5556738"/>
              <a:gd name="connsiteY63" fmla="*/ 1143000 h 2272812"/>
              <a:gd name="connsiteX64" fmla="*/ 1037492 w 5556738"/>
              <a:gd name="connsiteY64" fmla="*/ 1173773 h 2272812"/>
              <a:gd name="connsiteX65" fmla="*/ 1103434 w 5556738"/>
              <a:gd name="connsiteY65" fmla="*/ 1173773 h 2272812"/>
              <a:gd name="connsiteX66" fmla="*/ 1103434 w 5556738"/>
              <a:gd name="connsiteY66" fmla="*/ 1200150 h 2272812"/>
              <a:gd name="connsiteX67" fmla="*/ 1156188 w 5556738"/>
              <a:gd name="connsiteY67" fmla="*/ 1200150 h 2272812"/>
              <a:gd name="connsiteX68" fmla="*/ 1156188 w 5556738"/>
              <a:gd name="connsiteY68" fmla="*/ 1230923 h 2272812"/>
              <a:gd name="connsiteX69" fmla="*/ 1200150 w 5556738"/>
              <a:gd name="connsiteY69" fmla="*/ 1230923 h 2272812"/>
              <a:gd name="connsiteX70" fmla="*/ 1200150 w 5556738"/>
              <a:gd name="connsiteY70" fmla="*/ 1248508 h 2272812"/>
              <a:gd name="connsiteX71" fmla="*/ 1230923 w 5556738"/>
              <a:gd name="connsiteY71" fmla="*/ 1248508 h 2272812"/>
              <a:gd name="connsiteX72" fmla="*/ 1230923 w 5556738"/>
              <a:gd name="connsiteY72" fmla="*/ 1270489 h 2272812"/>
              <a:gd name="connsiteX73" fmla="*/ 1283676 w 5556738"/>
              <a:gd name="connsiteY73" fmla="*/ 1270489 h 2272812"/>
              <a:gd name="connsiteX74" fmla="*/ 1283676 w 5556738"/>
              <a:gd name="connsiteY74" fmla="*/ 1288073 h 2272812"/>
              <a:gd name="connsiteX75" fmla="*/ 1318846 w 5556738"/>
              <a:gd name="connsiteY75" fmla="*/ 1288073 h 2272812"/>
              <a:gd name="connsiteX76" fmla="*/ 1318846 w 5556738"/>
              <a:gd name="connsiteY76" fmla="*/ 1332035 h 2272812"/>
              <a:gd name="connsiteX77" fmla="*/ 1389184 w 5556738"/>
              <a:gd name="connsiteY77" fmla="*/ 1332035 h 2272812"/>
              <a:gd name="connsiteX78" fmla="*/ 1389184 w 5556738"/>
              <a:gd name="connsiteY78" fmla="*/ 1375997 h 2272812"/>
              <a:gd name="connsiteX79" fmla="*/ 1433146 w 5556738"/>
              <a:gd name="connsiteY79" fmla="*/ 1375997 h 2272812"/>
              <a:gd name="connsiteX80" fmla="*/ 1433146 w 5556738"/>
              <a:gd name="connsiteY80" fmla="*/ 1397977 h 2272812"/>
              <a:gd name="connsiteX81" fmla="*/ 1494692 w 5556738"/>
              <a:gd name="connsiteY81" fmla="*/ 1397977 h 2272812"/>
              <a:gd name="connsiteX82" fmla="*/ 1494692 w 5556738"/>
              <a:gd name="connsiteY82" fmla="*/ 1433147 h 2272812"/>
              <a:gd name="connsiteX83" fmla="*/ 1582615 w 5556738"/>
              <a:gd name="connsiteY83" fmla="*/ 1433147 h 2272812"/>
              <a:gd name="connsiteX84" fmla="*/ 1582615 w 5556738"/>
              <a:gd name="connsiteY84" fmla="*/ 1450731 h 2272812"/>
              <a:gd name="connsiteX85" fmla="*/ 1648557 w 5556738"/>
              <a:gd name="connsiteY85" fmla="*/ 1450731 h 2272812"/>
              <a:gd name="connsiteX86" fmla="*/ 1648557 w 5556738"/>
              <a:gd name="connsiteY86" fmla="*/ 1463920 h 2272812"/>
              <a:gd name="connsiteX87" fmla="*/ 1714500 w 5556738"/>
              <a:gd name="connsiteY87" fmla="*/ 1463920 h 2272812"/>
              <a:gd name="connsiteX88" fmla="*/ 1714500 w 5556738"/>
              <a:gd name="connsiteY88" fmla="*/ 1490297 h 2272812"/>
              <a:gd name="connsiteX89" fmla="*/ 1802423 w 5556738"/>
              <a:gd name="connsiteY89" fmla="*/ 1490297 h 2272812"/>
              <a:gd name="connsiteX90" fmla="*/ 1802423 w 5556738"/>
              <a:gd name="connsiteY90" fmla="*/ 1503485 h 2272812"/>
              <a:gd name="connsiteX91" fmla="*/ 1859573 w 5556738"/>
              <a:gd name="connsiteY91" fmla="*/ 1503485 h 2272812"/>
              <a:gd name="connsiteX92" fmla="*/ 1859573 w 5556738"/>
              <a:gd name="connsiteY92" fmla="*/ 1534258 h 2272812"/>
              <a:gd name="connsiteX93" fmla="*/ 1881553 w 5556738"/>
              <a:gd name="connsiteY93" fmla="*/ 1534258 h 2272812"/>
              <a:gd name="connsiteX94" fmla="*/ 1881553 w 5556738"/>
              <a:gd name="connsiteY94" fmla="*/ 1573823 h 2272812"/>
              <a:gd name="connsiteX95" fmla="*/ 1982665 w 5556738"/>
              <a:gd name="connsiteY95" fmla="*/ 1573823 h 2272812"/>
              <a:gd name="connsiteX96" fmla="*/ 1982665 w 5556738"/>
              <a:gd name="connsiteY96" fmla="*/ 1600200 h 2272812"/>
              <a:gd name="connsiteX97" fmla="*/ 2026626 w 5556738"/>
              <a:gd name="connsiteY97" fmla="*/ 1600200 h 2272812"/>
              <a:gd name="connsiteX98" fmla="*/ 2026626 w 5556738"/>
              <a:gd name="connsiteY98" fmla="*/ 1639766 h 2272812"/>
              <a:gd name="connsiteX99" fmla="*/ 2123342 w 5556738"/>
              <a:gd name="connsiteY99" fmla="*/ 1639766 h 2272812"/>
              <a:gd name="connsiteX100" fmla="*/ 2123342 w 5556738"/>
              <a:gd name="connsiteY100" fmla="*/ 1661747 h 2272812"/>
              <a:gd name="connsiteX101" fmla="*/ 2246434 w 5556738"/>
              <a:gd name="connsiteY101" fmla="*/ 1661747 h 2272812"/>
              <a:gd name="connsiteX102" fmla="*/ 2246434 w 5556738"/>
              <a:gd name="connsiteY102" fmla="*/ 1688123 h 2272812"/>
              <a:gd name="connsiteX103" fmla="*/ 2290396 w 5556738"/>
              <a:gd name="connsiteY103" fmla="*/ 1688123 h 2272812"/>
              <a:gd name="connsiteX104" fmla="*/ 2307980 w 5556738"/>
              <a:gd name="connsiteY104" fmla="*/ 1705707 h 2272812"/>
              <a:gd name="connsiteX105" fmla="*/ 2382715 w 5556738"/>
              <a:gd name="connsiteY105" fmla="*/ 1705707 h 2272812"/>
              <a:gd name="connsiteX106" fmla="*/ 2382715 w 5556738"/>
              <a:gd name="connsiteY106" fmla="*/ 1740877 h 2272812"/>
              <a:gd name="connsiteX107" fmla="*/ 2426676 w 5556738"/>
              <a:gd name="connsiteY107" fmla="*/ 1740877 h 2272812"/>
              <a:gd name="connsiteX108" fmla="*/ 2426676 w 5556738"/>
              <a:gd name="connsiteY108" fmla="*/ 1789235 h 2272812"/>
              <a:gd name="connsiteX109" fmla="*/ 2497015 w 5556738"/>
              <a:gd name="connsiteY109" fmla="*/ 1789235 h 2272812"/>
              <a:gd name="connsiteX110" fmla="*/ 2497015 w 5556738"/>
              <a:gd name="connsiteY110" fmla="*/ 1828800 h 2272812"/>
              <a:gd name="connsiteX111" fmla="*/ 2589334 w 5556738"/>
              <a:gd name="connsiteY111" fmla="*/ 1828800 h 2272812"/>
              <a:gd name="connsiteX112" fmla="*/ 2589334 w 5556738"/>
              <a:gd name="connsiteY112" fmla="*/ 1868366 h 2272812"/>
              <a:gd name="connsiteX113" fmla="*/ 2677257 w 5556738"/>
              <a:gd name="connsiteY113" fmla="*/ 1868366 h 2272812"/>
              <a:gd name="connsiteX114" fmla="*/ 2677257 w 5556738"/>
              <a:gd name="connsiteY114" fmla="*/ 1951893 h 2272812"/>
              <a:gd name="connsiteX115" fmla="*/ 2782765 w 5556738"/>
              <a:gd name="connsiteY115" fmla="*/ 1951893 h 2272812"/>
              <a:gd name="connsiteX116" fmla="*/ 2782765 w 5556738"/>
              <a:gd name="connsiteY116" fmla="*/ 1973873 h 2272812"/>
              <a:gd name="connsiteX117" fmla="*/ 2945423 w 5556738"/>
              <a:gd name="connsiteY117" fmla="*/ 1973873 h 2272812"/>
              <a:gd name="connsiteX118" fmla="*/ 2945423 w 5556738"/>
              <a:gd name="connsiteY118" fmla="*/ 2013439 h 2272812"/>
              <a:gd name="connsiteX119" fmla="*/ 3059723 w 5556738"/>
              <a:gd name="connsiteY119" fmla="*/ 2013439 h 2272812"/>
              <a:gd name="connsiteX120" fmla="*/ 3143250 w 5556738"/>
              <a:gd name="connsiteY120" fmla="*/ 2013439 h 2272812"/>
              <a:gd name="connsiteX121" fmla="*/ 3143250 w 5556738"/>
              <a:gd name="connsiteY121" fmla="*/ 2044212 h 2272812"/>
              <a:gd name="connsiteX122" fmla="*/ 3239965 w 5556738"/>
              <a:gd name="connsiteY122" fmla="*/ 2044212 h 2272812"/>
              <a:gd name="connsiteX123" fmla="*/ 3239965 w 5556738"/>
              <a:gd name="connsiteY123" fmla="*/ 2079381 h 2272812"/>
              <a:gd name="connsiteX124" fmla="*/ 3450980 w 5556738"/>
              <a:gd name="connsiteY124" fmla="*/ 2079381 h 2272812"/>
              <a:gd name="connsiteX125" fmla="*/ 3450980 w 5556738"/>
              <a:gd name="connsiteY125" fmla="*/ 2101362 h 2272812"/>
              <a:gd name="connsiteX126" fmla="*/ 3530111 w 5556738"/>
              <a:gd name="connsiteY126" fmla="*/ 2101362 h 2272812"/>
              <a:gd name="connsiteX127" fmla="*/ 3530111 w 5556738"/>
              <a:gd name="connsiteY127" fmla="*/ 2145323 h 2272812"/>
              <a:gd name="connsiteX128" fmla="*/ 3556488 w 5556738"/>
              <a:gd name="connsiteY128" fmla="*/ 2145323 h 2272812"/>
              <a:gd name="connsiteX129" fmla="*/ 3556488 w 5556738"/>
              <a:gd name="connsiteY129" fmla="*/ 2167304 h 2272812"/>
              <a:gd name="connsiteX130" fmla="*/ 3714750 w 5556738"/>
              <a:gd name="connsiteY130" fmla="*/ 2167304 h 2272812"/>
              <a:gd name="connsiteX131" fmla="*/ 3714750 w 5556738"/>
              <a:gd name="connsiteY131" fmla="*/ 2193681 h 2272812"/>
              <a:gd name="connsiteX132" fmla="*/ 3714750 w 5556738"/>
              <a:gd name="connsiteY132" fmla="*/ 2193681 h 2272812"/>
              <a:gd name="connsiteX133" fmla="*/ 3749919 w 5556738"/>
              <a:gd name="connsiteY133" fmla="*/ 2228850 h 2272812"/>
              <a:gd name="connsiteX134" fmla="*/ 3846634 w 5556738"/>
              <a:gd name="connsiteY134" fmla="*/ 2228850 h 2272812"/>
              <a:gd name="connsiteX135" fmla="*/ 3846634 w 5556738"/>
              <a:gd name="connsiteY135" fmla="*/ 2272812 h 2272812"/>
              <a:gd name="connsiteX136" fmla="*/ 5556738 w 5556738"/>
              <a:gd name="connsiteY136"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53907 w 5556738"/>
              <a:gd name="connsiteY52" fmla="*/ 982822 h 2272812"/>
              <a:gd name="connsiteX53" fmla="*/ 754219 w 5556738"/>
              <a:gd name="connsiteY53" fmla="*/ 1022137 h 2272812"/>
              <a:gd name="connsiteX54" fmla="*/ 795703 w 5556738"/>
              <a:gd name="connsiteY54" fmla="*/ 1024304 h 2272812"/>
              <a:gd name="connsiteX55" fmla="*/ 857250 w 5556738"/>
              <a:gd name="connsiteY55" fmla="*/ 1024304 h 2272812"/>
              <a:gd name="connsiteX56" fmla="*/ 857250 w 5556738"/>
              <a:gd name="connsiteY56" fmla="*/ 1068266 h 2272812"/>
              <a:gd name="connsiteX57" fmla="*/ 892419 w 5556738"/>
              <a:gd name="connsiteY57" fmla="*/ 1068266 h 2272812"/>
              <a:gd name="connsiteX58" fmla="*/ 892419 w 5556738"/>
              <a:gd name="connsiteY58" fmla="*/ 1090247 h 2272812"/>
              <a:gd name="connsiteX59" fmla="*/ 945173 w 5556738"/>
              <a:gd name="connsiteY59" fmla="*/ 1090247 h 2272812"/>
              <a:gd name="connsiteX60" fmla="*/ 945173 w 5556738"/>
              <a:gd name="connsiteY60" fmla="*/ 1121020 h 2272812"/>
              <a:gd name="connsiteX61" fmla="*/ 967153 w 5556738"/>
              <a:gd name="connsiteY61" fmla="*/ 1121020 h 2272812"/>
              <a:gd name="connsiteX62" fmla="*/ 967153 w 5556738"/>
              <a:gd name="connsiteY62" fmla="*/ 1143000 h 2272812"/>
              <a:gd name="connsiteX63" fmla="*/ 1037492 w 5556738"/>
              <a:gd name="connsiteY63" fmla="*/ 1143000 h 2272812"/>
              <a:gd name="connsiteX64" fmla="*/ 1037492 w 5556738"/>
              <a:gd name="connsiteY64" fmla="*/ 1173773 h 2272812"/>
              <a:gd name="connsiteX65" fmla="*/ 1103434 w 5556738"/>
              <a:gd name="connsiteY65" fmla="*/ 1173773 h 2272812"/>
              <a:gd name="connsiteX66" fmla="*/ 1103434 w 5556738"/>
              <a:gd name="connsiteY66" fmla="*/ 1200150 h 2272812"/>
              <a:gd name="connsiteX67" fmla="*/ 1156188 w 5556738"/>
              <a:gd name="connsiteY67" fmla="*/ 1200150 h 2272812"/>
              <a:gd name="connsiteX68" fmla="*/ 1156188 w 5556738"/>
              <a:gd name="connsiteY68" fmla="*/ 1230923 h 2272812"/>
              <a:gd name="connsiteX69" fmla="*/ 1200150 w 5556738"/>
              <a:gd name="connsiteY69" fmla="*/ 1230923 h 2272812"/>
              <a:gd name="connsiteX70" fmla="*/ 1200150 w 5556738"/>
              <a:gd name="connsiteY70" fmla="*/ 1248508 h 2272812"/>
              <a:gd name="connsiteX71" fmla="*/ 1230923 w 5556738"/>
              <a:gd name="connsiteY71" fmla="*/ 1248508 h 2272812"/>
              <a:gd name="connsiteX72" fmla="*/ 1230923 w 5556738"/>
              <a:gd name="connsiteY72" fmla="*/ 1270489 h 2272812"/>
              <a:gd name="connsiteX73" fmla="*/ 1283676 w 5556738"/>
              <a:gd name="connsiteY73" fmla="*/ 1270489 h 2272812"/>
              <a:gd name="connsiteX74" fmla="*/ 1283676 w 5556738"/>
              <a:gd name="connsiteY74" fmla="*/ 1288073 h 2272812"/>
              <a:gd name="connsiteX75" fmla="*/ 1318846 w 5556738"/>
              <a:gd name="connsiteY75" fmla="*/ 1288073 h 2272812"/>
              <a:gd name="connsiteX76" fmla="*/ 1318846 w 5556738"/>
              <a:gd name="connsiteY76" fmla="*/ 1332035 h 2272812"/>
              <a:gd name="connsiteX77" fmla="*/ 1389184 w 5556738"/>
              <a:gd name="connsiteY77" fmla="*/ 1332035 h 2272812"/>
              <a:gd name="connsiteX78" fmla="*/ 1389184 w 5556738"/>
              <a:gd name="connsiteY78" fmla="*/ 1375997 h 2272812"/>
              <a:gd name="connsiteX79" fmla="*/ 1433146 w 5556738"/>
              <a:gd name="connsiteY79" fmla="*/ 1375997 h 2272812"/>
              <a:gd name="connsiteX80" fmla="*/ 1433146 w 5556738"/>
              <a:gd name="connsiteY80" fmla="*/ 1397977 h 2272812"/>
              <a:gd name="connsiteX81" fmla="*/ 1494692 w 5556738"/>
              <a:gd name="connsiteY81" fmla="*/ 1397977 h 2272812"/>
              <a:gd name="connsiteX82" fmla="*/ 1494692 w 5556738"/>
              <a:gd name="connsiteY82" fmla="*/ 1433147 h 2272812"/>
              <a:gd name="connsiteX83" fmla="*/ 1582615 w 5556738"/>
              <a:gd name="connsiteY83" fmla="*/ 1433147 h 2272812"/>
              <a:gd name="connsiteX84" fmla="*/ 1582615 w 5556738"/>
              <a:gd name="connsiteY84" fmla="*/ 1450731 h 2272812"/>
              <a:gd name="connsiteX85" fmla="*/ 1648557 w 5556738"/>
              <a:gd name="connsiteY85" fmla="*/ 1450731 h 2272812"/>
              <a:gd name="connsiteX86" fmla="*/ 1648557 w 5556738"/>
              <a:gd name="connsiteY86" fmla="*/ 1463920 h 2272812"/>
              <a:gd name="connsiteX87" fmla="*/ 1714500 w 5556738"/>
              <a:gd name="connsiteY87" fmla="*/ 1463920 h 2272812"/>
              <a:gd name="connsiteX88" fmla="*/ 1714500 w 5556738"/>
              <a:gd name="connsiteY88" fmla="*/ 1490297 h 2272812"/>
              <a:gd name="connsiteX89" fmla="*/ 1802423 w 5556738"/>
              <a:gd name="connsiteY89" fmla="*/ 1490297 h 2272812"/>
              <a:gd name="connsiteX90" fmla="*/ 1802423 w 5556738"/>
              <a:gd name="connsiteY90" fmla="*/ 1503485 h 2272812"/>
              <a:gd name="connsiteX91" fmla="*/ 1859573 w 5556738"/>
              <a:gd name="connsiteY91" fmla="*/ 1503485 h 2272812"/>
              <a:gd name="connsiteX92" fmla="*/ 1859573 w 5556738"/>
              <a:gd name="connsiteY92" fmla="*/ 1534258 h 2272812"/>
              <a:gd name="connsiteX93" fmla="*/ 1881553 w 5556738"/>
              <a:gd name="connsiteY93" fmla="*/ 1534258 h 2272812"/>
              <a:gd name="connsiteX94" fmla="*/ 1881553 w 5556738"/>
              <a:gd name="connsiteY94" fmla="*/ 1573823 h 2272812"/>
              <a:gd name="connsiteX95" fmla="*/ 1982665 w 5556738"/>
              <a:gd name="connsiteY95" fmla="*/ 1573823 h 2272812"/>
              <a:gd name="connsiteX96" fmla="*/ 1982665 w 5556738"/>
              <a:gd name="connsiteY96" fmla="*/ 1600200 h 2272812"/>
              <a:gd name="connsiteX97" fmla="*/ 2026626 w 5556738"/>
              <a:gd name="connsiteY97" fmla="*/ 1600200 h 2272812"/>
              <a:gd name="connsiteX98" fmla="*/ 2026626 w 5556738"/>
              <a:gd name="connsiteY98" fmla="*/ 1639766 h 2272812"/>
              <a:gd name="connsiteX99" fmla="*/ 2123342 w 5556738"/>
              <a:gd name="connsiteY99" fmla="*/ 1639766 h 2272812"/>
              <a:gd name="connsiteX100" fmla="*/ 2123342 w 5556738"/>
              <a:gd name="connsiteY100" fmla="*/ 1661747 h 2272812"/>
              <a:gd name="connsiteX101" fmla="*/ 2246434 w 5556738"/>
              <a:gd name="connsiteY101" fmla="*/ 1661747 h 2272812"/>
              <a:gd name="connsiteX102" fmla="*/ 2246434 w 5556738"/>
              <a:gd name="connsiteY102" fmla="*/ 1688123 h 2272812"/>
              <a:gd name="connsiteX103" fmla="*/ 2290396 w 5556738"/>
              <a:gd name="connsiteY103" fmla="*/ 1688123 h 2272812"/>
              <a:gd name="connsiteX104" fmla="*/ 2307980 w 5556738"/>
              <a:gd name="connsiteY104" fmla="*/ 1705707 h 2272812"/>
              <a:gd name="connsiteX105" fmla="*/ 2382715 w 5556738"/>
              <a:gd name="connsiteY105" fmla="*/ 1705707 h 2272812"/>
              <a:gd name="connsiteX106" fmla="*/ 2382715 w 5556738"/>
              <a:gd name="connsiteY106" fmla="*/ 1740877 h 2272812"/>
              <a:gd name="connsiteX107" fmla="*/ 2426676 w 5556738"/>
              <a:gd name="connsiteY107" fmla="*/ 1740877 h 2272812"/>
              <a:gd name="connsiteX108" fmla="*/ 2426676 w 5556738"/>
              <a:gd name="connsiteY108" fmla="*/ 1789235 h 2272812"/>
              <a:gd name="connsiteX109" fmla="*/ 2497015 w 5556738"/>
              <a:gd name="connsiteY109" fmla="*/ 1789235 h 2272812"/>
              <a:gd name="connsiteX110" fmla="*/ 2497015 w 5556738"/>
              <a:gd name="connsiteY110" fmla="*/ 1828800 h 2272812"/>
              <a:gd name="connsiteX111" fmla="*/ 2589334 w 5556738"/>
              <a:gd name="connsiteY111" fmla="*/ 1828800 h 2272812"/>
              <a:gd name="connsiteX112" fmla="*/ 2589334 w 5556738"/>
              <a:gd name="connsiteY112" fmla="*/ 1868366 h 2272812"/>
              <a:gd name="connsiteX113" fmla="*/ 2677257 w 5556738"/>
              <a:gd name="connsiteY113" fmla="*/ 1868366 h 2272812"/>
              <a:gd name="connsiteX114" fmla="*/ 2677257 w 5556738"/>
              <a:gd name="connsiteY114" fmla="*/ 1951893 h 2272812"/>
              <a:gd name="connsiteX115" fmla="*/ 2782765 w 5556738"/>
              <a:gd name="connsiteY115" fmla="*/ 1951893 h 2272812"/>
              <a:gd name="connsiteX116" fmla="*/ 2782765 w 5556738"/>
              <a:gd name="connsiteY116" fmla="*/ 1973873 h 2272812"/>
              <a:gd name="connsiteX117" fmla="*/ 2945423 w 5556738"/>
              <a:gd name="connsiteY117" fmla="*/ 1973873 h 2272812"/>
              <a:gd name="connsiteX118" fmla="*/ 2945423 w 5556738"/>
              <a:gd name="connsiteY118" fmla="*/ 2013439 h 2272812"/>
              <a:gd name="connsiteX119" fmla="*/ 3059723 w 5556738"/>
              <a:gd name="connsiteY119" fmla="*/ 2013439 h 2272812"/>
              <a:gd name="connsiteX120" fmla="*/ 3143250 w 5556738"/>
              <a:gd name="connsiteY120" fmla="*/ 2013439 h 2272812"/>
              <a:gd name="connsiteX121" fmla="*/ 3143250 w 5556738"/>
              <a:gd name="connsiteY121" fmla="*/ 2044212 h 2272812"/>
              <a:gd name="connsiteX122" fmla="*/ 3239965 w 5556738"/>
              <a:gd name="connsiteY122" fmla="*/ 2044212 h 2272812"/>
              <a:gd name="connsiteX123" fmla="*/ 3239965 w 5556738"/>
              <a:gd name="connsiteY123" fmla="*/ 2079381 h 2272812"/>
              <a:gd name="connsiteX124" fmla="*/ 3450980 w 5556738"/>
              <a:gd name="connsiteY124" fmla="*/ 2079381 h 2272812"/>
              <a:gd name="connsiteX125" fmla="*/ 3450980 w 5556738"/>
              <a:gd name="connsiteY125" fmla="*/ 2101362 h 2272812"/>
              <a:gd name="connsiteX126" fmla="*/ 3530111 w 5556738"/>
              <a:gd name="connsiteY126" fmla="*/ 2101362 h 2272812"/>
              <a:gd name="connsiteX127" fmla="*/ 3530111 w 5556738"/>
              <a:gd name="connsiteY127" fmla="*/ 2145323 h 2272812"/>
              <a:gd name="connsiteX128" fmla="*/ 3556488 w 5556738"/>
              <a:gd name="connsiteY128" fmla="*/ 2145323 h 2272812"/>
              <a:gd name="connsiteX129" fmla="*/ 3556488 w 5556738"/>
              <a:gd name="connsiteY129" fmla="*/ 2167304 h 2272812"/>
              <a:gd name="connsiteX130" fmla="*/ 3714750 w 5556738"/>
              <a:gd name="connsiteY130" fmla="*/ 2167304 h 2272812"/>
              <a:gd name="connsiteX131" fmla="*/ 3714750 w 5556738"/>
              <a:gd name="connsiteY131" fmla="*/ 2193681 h 2272812"/>
              <a:gd name="connsiteX132" fmla="*/ 3714750 w 5556738"/>
              <a:gd name="connsiteY132" fmla="*/ 2193681 h 2272812"/>
              <a:gd name="connsiteX133" fmla="*/ 3749919 w 5556738"/>
              <a:gd name="connsiteY133" fmla="*/ 2228850 h 2272812"/>
              <a:gd name="connsiteX134" fmla="*/ 3846634 w 5556738"/>
              <a:gd name="connsiteY134" fmla="*/ 2228850 h 2272812"/>
              <a:gd name="connsiteX135" fmla="*/ 3846634 w 5556738"/>
              <a:gd name="connsiteY135" fmla="*/ 2272812 h 2272812"/>
              <a:gd name="connsiteX136" fmla="*/ 5556738 w 5556738"/>
              <a:gd name="connsiteY136"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53907 w 5556738"/>
              <a:gd name="connsiteY52" fmla="*/ 982822 h 2272812"/>
              <a:gd name="connsiteX53" fmla="*/ 754219 w 5556738"/>
              <a:gd name="connsiteY53" fmla="*/ 1022137 h 2272812"/>
              <a:gd name="connsiteX54" fmla="*/ 795703 w 5556738"/>
              <a:gd name="connsiteY54" fmla="*/ 1024304 h 2272812"/>
              <a:gd name="connsiteX55" fmla="*/ 857250 w 5556738"/>
              <a:gd name="connsiteY55" fmla="*/ 1024304 h 2272812"/>
              <a:gd name="connsiteX56" fmla="*/ 857250 w 5556738"/>
              <a:gd name="connsiteY56" fmla="*/ 1068266 h 2272812"/>
              <a:gd name="connsiteX57" fmla="*/ 892419 w 5556738"/>
              <a:gd name="connsiteY57" fmla="*/ 1068266 h 2272812"/>
              <a:gd name="connsiteX58" fmla="*/ 892419 w 5556738"/>
              <a:gd name="connsiteY58" fmla="*/ 1090247 h 2272812"/>
              <a:gd name="connsiteX59" fmla="*/ 945173 w 5556738"/>
              <a:gd name="connsiteY59" fmla="*/ 1090247 h 2272812"/>
              <a:gd name="connsiteX60" fmla="*/ 945173 w 5556738"/>
              <a:gd name="connsiteY60" fmla="*/ 1121020 h 2272812"/>
              <a:gd name="connsiteX61" fmla="*/ 967153 w 5556738"/>
              <a:gd name="connsiteY61" fmla="*/ 1121020 h 2272812"/>
              <a:gd name="connsiteX62" fmla="*/ 967153 w 5556738"/>
              <a:gd name="connsiteY62" fmla="*/ 1143000 h 2272812"/>
              <a:gd name="connsiteX63" fmla="*/ 1037492 w 5556738"/>
              <a:gd name="connsiteY63" fmla="*/ 1143000 h 2272812"/>
              <a:gd name="connsiteX64" fmla="*/ 1037492 w 5556738"/>
              <a:gd name="connsiteY64" fmla="*/ 1173773 h 2272812"/>
              <a:gd name="connsiteX65" fmla="*/ 1103434 w 5556738"/>
              <a:gd name="connsiteY65" fmla="*/ 1173773 h 2272812"/>
              <a:gd name="connsiteX66" fmla="*/ 1103434 w 5556738"/>
              <a:gd name="connsiteY66" fmla="*/ 1200150 h 2272812"/>
              <a:gd name="connsiteX67" fmla="*/ 1156188 w 5556738"/>
              <a:gd name="connsiteY67" fmla="*/ 1200150 h 2272812"/>
              <a:gd name="connsiteX68" fmla="*/ 1156188 w 5556738"/>
              <a:gd name="connsiteY68" fmla="*/ 1230923 h 2272812"/>
              <a:gd name="connsiteX69" fmla="*/ 1200150 w 5556738"/>
              <a:gd name="connsiteY69" fmla="*/ 1230923 h 2272812"/>
              <a:gd name="connsiteX70" fmla="*/ 1200150 w 5556738"/>
              <a:gd name="connsiteY70" fmla="*/ 1248508 h 2272812"/>
              <a:gd name="connsiteX71" fmla="*/ 1230923 w 5556738"/>
              <a:gd name="connsiteY71" fmla="*/ 1248508 h 2272812"/>
              <a:gd name="connsiteX72" fmla="*/ 1230923 w 5556738"/>
              <a:gd name="connsiteY72" fmla="*/ 1270489 h 2272812"/>
              <a:gd name="connsiteX73" fmla="*/ 1283676 w 5556738"/>
              <a:gd name="connsiteY73" fmla="*/ 1270489 h 2272812"/>
              <a:gd name="connsiteX74" fmla="*/ 1283676 w 5556738"/>
              <a:gd name="connsiteY74" fmla="*/ 1288073 h 2272812"/>
              <a:gd name="connsiteX75" fmla="*/ 1318846 w 5556738"/>
              <a:gd name="connsiteY75" fmla="*/ 1288073 h 2272812"/>
              <a:gd name="connsiteX76" fmla="*/ 1318846 w 5556738"/>
              <a:gd name="connsiteY76" fmla="*/ 1332035 h 2272812"/>
              <a:gd name="connsiteX77" fmla="*/ 1389184 w 5556738"/>
              <a:gd name="connsiteY77" fmla="*/ 1332035 h 2272812"/>
              <a:gd name="connsiteX78" fmla="*/ 1389184 w 5556738"/>
              <a:gd name="connsiteY78" fmla="*/ 1375997 h 2272812"/>
              <a:gd name="connsiteX79" fmla="*/ 1433146 w 5556738"/>
              <a:gd name="connsiteY79" fmla="*/ 1375997 h 2272812"/>
              <a:gd name="connsiteX80" fmla="*/ 1433146 w 5556738"/>
              <a:gd name="connsiteY80" fmla="*/ 1397977 h 2272812"/>
              <a:gd name="connsiteX81" fmla="*/ 1494692 w 5556738"/>
              <a:gd name="connsiteY81" fmla="*/ 1397977 h 2272812"/>
              <a:gd name="connsiteX82" fmla="*/ 1494692 w 5556738"/>
              <a:gd name="connsiteY82" fmla="*/ 1433147 h 2272812"/>
              <a:gd name="connsiteX83" fmla="*/ 1582615 w 5556738"/>
              <a:gd name="connsiteY83" fmla="*/ 1433147 h 2272812"/>
              <a:gd name="connsiteX84" fmla="*/ 1582615 w 5556738"/>
              <a:gd name="connsiteY84" fmla="*/ 1450731 h 2272812"/>
              <a:gd name="connsiteX85" fmla="*/ 1648557 w 5556738"/>
              <a:gd name="connsiteY85" fmla="*/ 1450731 h 2272812"/>
              <a:gd name="connsiteX86" fmla="*/ 1648557 w 5556738"/>
              <a:gd name="connsiteY86" fmla="*/ 1463920 h 2272812"/>
              <a:gd name="connsiteX87" fmla="*/ 1714500 w 5556738"/>
              <a:gd name="connsiteY87" fmla="*/ 1463920 h 2272812"/>
              <a:gd name="connsiteX88" fmla="*/ 1714500 w 5556738"/>
              <a:gd name="connsiteY88" fmla="*/ 1490297 h 2272812"/>
              <a:gd name="connsiteX89" fmla="*/ 1802423 w 5556738"/>
              <a:gd name="connsiteY89" fmla="*/ 1490297 h 2272812"/>
              <a:gd name="connsiteX90" fmla="*/ 1802423 w 5556738"/>
              <a:gd name="connsiteY90" fmla="*/ 1503485 h 2272812"/>
              <a:gd name="connsiteX91" fmla="*/ 1859573 w 5556738"/>
              <a:gd name="connsiteY91" fmla="*/ 1503485 h 2272812"/>
              <a:gd name="connsiteX92" fmla="*/ 1859573 w 5556738"/>
              <a:gd name="connsiteY92" fmla="*/ 1534258 h 2272812"/>
              <a:gd name="connsiteX93" fmla="*/ 1881553 w 5556738"/>
              <a:gd name="connsiteY93" fmla="*/ 1534258 h 2272812"/>
              <a:gd name="connsiteX94" fmla="*/ 1881553 w 5556738"/>
              <a:gd name="connsiteY94" fmla="*/ 1573823 h 2272812"/>
              <a:gd name="connsiteX95" fmla="*/ 1982665 w 5556738"/>
              <a:gd name="connsiteY95" fmla="*/ 1573823 h 2272812"/>
              <a:gd name="connsiteX96" fmla="*/ 1982665 w 5556738"/>
              <a:gd name="connsiteY96" fmla="*/ 1600200 h 2272812"/>
              <a:gd name="connsiteX97" fmla="*/ 2026626 w 5556738"/>
              <a:gd name="connsiteY97" fmla="*/ 1600200 h 2272812"/>
              <a:gd name="connsiteX98" fmla="*/ 2026626 w 5556738"/>
              <a:gd name="connsiteY98" fmla="*/ 1639766 h 2272812"/>
              <a:gd name="connsiteX99" fmla="*/ 2123342 w 5556738"/>
              <a:gd name="connsiteY99" fmla="*/ 1639766 h 2272812"/>
              <a:gd name="connsiteX100" fmla="*/ 2123342 w 5556738"/>
              <a:gd name="connsiteY100" fmla="*/ 1661747 h 2272812"/>
              <a:gd name="connsiteX101" fmla="*/ 2246434 w 5556738"/>
              <a:gd name="connsiteY101" fmla="*/ 1661747 h 2272812"/>
              <a:gd name="connsiteX102" fmla="*/ 2246434 w 5556738"/>
              <a:gd name="connsiteY102" fmla="*/ 1688123 h 2272812"/>
              <a:gd name="connsiteX103" fmla="*/ 2290396 w 5556738"/>
              <a:gd name="connsiteY103" fmla="*/ 1688123 h 2272812"/>
              <a:gd name="connsiteX104" fmla="*/ 2307980 w 5556738"/>
              <a:gd name="connsiteY104" fmla="*/ 1705707 h 2272812"/>
              <a:gd name="connsiteX105" fmla="*/ 2382715 w 5556738"/>
              <a:gd name="connsiteY105" fmla="*/ 1705707 h 2272812"/>
              <a:gd name="connsiteX106" fmla="*/ 2382715 w 5556738"/>
              <a:gd name="connsiteY106" fmla="*/ 1740877 h 2272812"/>
              <a:gd name="connsiteX107" fmla="*/ 2426676 w 5556738"/>
              <a:gd name="connsiteY107" fmla="*/ 1740877 h 2272812"/>
              <a:gd name="connsiteX108" fmla="*/ 2426676 w 5556738"/>
              <a:gd name="connsiteY108" fmla="*/ 1789235 h 2272812"/>
              <a:gd name="connsiteX109" fmla="*/ 2497015 w 5556738"/>
              <a:gd name="connsiteY109" fmla="*/ 1789235 h 2272812"/>
              <a:gd name="connsiteX110" fmla="*/ 2497015 w 5556738"/>
              <a:gd name="connsiteY110" fmla="*/ 1828800 h 2272812"/>
              <a:gd name="connsiteX111" fmla="*/ 2589334 w 5556738"/>
              <a:gd name="connsiteY111" fmla="*/ 1828800 h 2272812"/>
              <a:gd name="connsiteX112" fmla="*/ 2589334 w 5556738"/>
              <a:gd name="connsiteY112" fmla="*/ 1868366 h 2272812"/>
              <a:gd name="connsiteX113" fmla="*/ 2677257 w 5556738"/>
              <a:gd name="connsiteY113" fmla="*/ 1868366 h 2272812"/>
              <a:gd name="connsiteX114" fmla="*/ 2677257 w 5556738"/>
              <a:gd name="connsiteY114" fmla="*/ 1951893 h 2272812"/>
              <a:gd name="connsiteX115" fmla="*/ 2782765 w 5556738"/>
              <a:gd name="connsiteY115" fmla="*/ 1951893 h 2272812"/>
              <a:gd name="connsiteX116" fmla="*/ 2782765 w 5556738"/>
              <a:gd name="connsiteY116" fmla="*/ 1973873 h 2272812"/>
              <a:gd name="connsiteX117" fmla="*/ 2945423 w 5556738"/>
              <a:gd name="connsiteY117" fmla="*/ 1973873 h 2272812"/>
              <a:gd name="connsiteX118" fmla="*/ 2945423 w 5556738"/>
              <a:gd name="connsiteY118" fmla="*/ 2013439 h 2272812"/>
              <a:gd name="connsiteX119" fmla="*/ 3059723 w 5556738"/>
              <a:gd name="connsiteY119" fmla="*/ 2013439 h 2272812"/>
              <a:gd name="connsiteX120" fmla="*/ 3143250 w 5556738"/>
              <a:gd name="connsiteY120" fmla="*/ 2013439 h 2272812"/>
              <a:gd name="connsiteX121" fmla="*/ 3143250 w 5556738"/>
              <a:gd name="connsiteY121" fmla="*/ 2044212 h 2272812"/>
              <a:gd name="connsiteX122" fmla="*/ 3239965 w 5556738"/>
              <a:gd name="connsiteY122" fmla="*/ 2044212 h 2272812"/>
              <a:gd name="connsiteX123" fmla="*/ 3239965 w 5556738"/>
              <a:gd name="connsiteY123" fmla="*/ 2079381 h 2272812"/>
              <a:gd name="connsiteX124" fmla="*/ 3450980 w 5556738"/>
              <a:gd name="connsiteY124" fmla="*/ 2079381 h 2272812"/>
              <a:gd name="connsiteX125" fmla="*/ 3450980 w 5556738"/>
              <a:gd name="connsiteY125" fmla="*/ 2101362 h 2272812"/>
              <a:gd name="connsiteX126" fmla="*/ 3530111 w 5556738"/>
              <a:gd name="connsiteY126" fmla="*/ 2101362 h 2272812"/>
              <a:gd name="connsiteX127" fmla="*/ 3530111 w 5556738"/>
              <a:gd name="connsiteY127" fmla="*/ 2145323 h 2272812"/>
              <a:gd name="connsiteX128" fmla="*/ 3556488 w 5556738"/>
              <a:gd name="connsiteY128" fmla="*/ 2145323 h 2272812"/>
              <a:gd name="connsiteX129" fmla="*/ 3556488 w 5556738"/>
              <a:gd name="connsiteY129" fmla="*/ 2167304 h 2272812"/>
              <a:gd name="connsiteX130" fmla="*/ 3714750 w 5556738"/>
              <a:gd name="connsiteY130" fmla="*/ 2167304 h 2272812"/>
              <a:gd name="connsiteX131" fmla="*/ 3714750 w 5556738"/>
              <a:gd name="connsiteY131" fmla="*/ 2193681 h 2272812"/>
              <a:gd name="connsiteX132" fmla="*/ 3714750 w 5556738"/>
              <a:gd name="connsiteY132" fmla="*/ 2193681 h 2272812"/>
              <a:gd name="connsiteX133" fmla="*/ 3749919 w 5556738"/>
              <a:gd name="connsiteY133" fmla="*/ 2228850 h 2272812"/>
              <a:gd name="connsiteX134" fmla="*/ 3846634 w 5556738"/>
              <a:gd name="connsiteY134" fmla="*/ 2228850 h 2272812"/>
              <a:gd name="connsiteX135" fmla="*/ 3846634 w 5556738"/>
              <a:gd name="connsiteY135" fmla="*/ 2272812 h 2272812"/>
              <a:gd name="connsiteX136" fmla="*/ 5556738 w 5556738"/>
              <a:gd name="connsiteY136"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53907 w 5556738"/>
              <a:gd name="connsiteY52" fmla="*/ 982822 h 2272812"/>
              <a:gd name="connsiteX53" fmla="*/ 754219 w 5556738"/>
              <a:gd name="connsiteY53" fmla="*/ 1022137 h 2272812"/>
              <a:gd name="connsiteX54" fmla="*/ 795703 w 5556738"/>
              <a:gd name="connsiteY54" fmla="*/ 1024304 h 2272812"/>
              <a:gd name="connsiteX55" fmla="*/ 857250 w 5556738"/>
              <a:gd name="connsiteY55" fmla="*/ 1024304 h 2272812"/>
              <a:gd name="connsiteX56" fmla="*/ 857250 w 5556738"/>
              <a:gd name="connsiteY56" fmla="*/ 1068266 h 2272812"/>
              <a:gd name="connsiteX57" fmla="*/ 892419 w 5556738"/>
              <a:gd name="connsiteY57" fmla="*/ 1068266 h 2272812"/>
              <a:gd name="connsiteX58" fmla="*/ 892419 w 5556738"/>
              <a:gd name="connsiteY58" fmla="*/ 1090247 h 2272812"/>
              <a:gd name="connsiteX59" fmla="*/ 945173 w 5556738"/>
              <a:gd name="connsiteY59" fmla="*/ 1090247 h 2272812"/>
              <a:gd name="connsiteX60" fmla="*/ 945173 w 5556738"/>
              <a:gd name="connsiteY60" fmla="*/ 1121020 h 2272812"/>
              <a:gd name="connsiteX61" fmla="*/ 967153 w 5556738"/>
              <a:gd name="connsiteY61" fmla="*/ 1121020 h 2272812"/>
              <a:gd name="connsiteX62" fmla="*/ 967153 w 5556738"/>
              <a:gd name="connsiteY62" fmla="*/ 1143000 h 2272812"/>
              <a:gd name="connsiteX63" fmla="*/ 1037492 w 5556738"/>
              <a:gd name="connsiteY63" fmla="*/ 1143000 h 2272812"/>
              <a:gd name="connsiteX64" fmla="*/ 1037492 w 5556738"/>
              <a:gd name="connsiteY64" fmla="*/ 1173773 h 2272812"/>
              <a:gd name="connsiteX65" fmla="*/ 1103434 w 5556738"/>
              <a:gd name="connsiteY65" fmla="*/ 1173773 h 2272812"/>
              <a:gd name="connsiteX66" fmla="*/ 1103434 w 5556738"/>
              <a:gd name="connsiteY66" fmla="*/ 1200150 h 2272812"/>
              <a:gd name="connsiteX67" fmla="*/ 1156188 w 5556738"/>
              <a:gd name="connsiteY67" fmla="*/ 1200150 h 2272812"/>
              <a:gd name="connsiteX68" fmla="*/ 1156188 w 5556738"/>
              <a:gd name="connsiteY68" fmla="*/ 1230923 h 2272812"/>
              <a:gd name="connsiteX69" fmla="*/ 1200150 w 5556738"/>
              <a:gd name="connsiteY69" fmla="*/ 1230923 h 2272812"/>
              <a:gd name="connsiteX70" fmla="*/ 1200150 w 5556738"/>
              <a:gd name="connsiteY70" fmla="*/ 1248508 h 2272812"/>
              <a:gd name="connsiteX71" fmla="*/ 1230923 w 5556738"/>
              <a:gd name="connsiteY71" fmla="*/ 1248508 h 2272812"/>
              <a:gd name="connsiteX72" fmla="*/ 1230923 w 5556738"/>
              <a:gd name="connsiteY72" fmla="*/ 1270489 h 2272812"/>
              <a:gd name="connsiteX73" fmla="*/ 1283676 w 5556738"/>
              <a:gd name="connsiteY73" fmla="*/ 1270489 h 2272812"/>
              <a:gd name="connsiteX74" fmla="*/ 1283676 w 5556738"/>
              <a:gd name="connsiteY74" fmla="*/ 1288073 h 2272812"/>
              <a:gd name="connsiteX75" fmla="*/ 1318846 w 5556738"/>
              <a:gd name="connsiteY75" fmla="*/ 1288073 h 2272812"/>
              <a:gd name="connsiteX76" fmla="*/ 1318846 w 5556738"/>
              <a:gd name="connsiteY76" fmla="*/ 1332035 h 2272812"/>
              <a:gd name="connsiteX77" fmla="*/ 1389184 w 5556738"/>
              <a:gd name="connsiteY77" fmla="*/ 1332035 h 2272812"/>
              <a:gd name="connsiteX78" fmla="*/ 1389184 w 5556738"/>
              <a:gd name="connsiteY78" fmla="*/ 1375997 h 2272812"/>
              <a:gd name="connsiteX79" fmla="*/ 1433146 w 5556738"/>
              <a:gd name="connsiteY79" fmla="*/ 1375997 h 2272812"/>
              <a:gd name="connsiteX80" fmla="*/ 1433146 w 5556738"/>
              <a:gd name="connsiteY80" fmla="*/ 1397977 h 2272812"/>
              <a:gd name="connsiteX81" fmla="*/ 1494692 w 5556738"/>
              <a:gd name="connsiteY81" fmla="*/ 1397977 h 2272812"/>
              <a:gd name="connsiteX82" fmla="*/ 1494692 w 5556738"/>
              <a:gd name="connsiteY82" fmla="*/ 1433147 h 2272812"/>
              <a:gd name="connsiteX83" fmla="*/ 1582615 w 5556738"/>
              <a:gd name="connsiteY83" fmla="*/ 1433147 h 2272812"/>
              <a:gd name="connsiteX84" fmla="*/ 1582615 w 5556738"/>
              <a:gd name="connsiteY84" fmla="*/ 1450731 h 2272812"/>
              <a:gd name="connsiteX85" fmla="*/ 1648557 w 5556738"/>
              <a:gd name="connsiteY85" fmla="*/ 1450731 h 2272812"/>
              <a:gd name="connsiteX86" fmla="*/ 1648557 w 5556738"/>
              <a:gd name="connsiteY86" fmla="*/ 1463920 h 2272812"/>
              <a:gd name="connsiteX87" fmla="*/ 1714500 w 5556738"/>
              <a:gd name="connsiteY87" fmla="*/ 1463920 h 2272812"/>
              <a:gd name="connsiteX88" fmla="*/ 1714500 w 5556738"/>
              <a:gd name="connsiteY88" fmla="*/ 1490297 h 2272812"/>
              <a:gd name="connsiteX89" fmla="*/ 1802423 w 5556738"/>
              <a:gd name="connsiteY89" fmla="*/ 1490297 h 2272812"/>
              <a:gd name="connsiteX90" fmla="*/ 1802423 w 5556738"/>
              <a:gd name="connsiteY90" fmla="*/ 1503485 h 2272812"/>
              <a:gd name="connsiteX91" fmla="*/ 1859573 w 5556738"/>
              <a:gd name="connsiteY91" fmla="*/ 1503485 h 2272812"/>
              <a:gd name="connsiteX92" fmla="*/ 1859573 w 5556738"/>
              <a:gd name="connsiteY92" fmla="*/ 1534258 h 2272812"/>
              <a:gd name="connsiteX93" fmla="*/ 1881553 w 5556738"/>
              <a:gd name="connsiteY93" fmla="*/ 1534258 h 2272812"/>
              <a:gd name="connsiteX94" fmla="*/ 1881553 w 5556738"/>
              <a:gd name="connsiteY94" fmla="*/ 1573823 h 2272812"/>
              <a:gd name="connsiteX95" fmla="*/ 1982665 w 5556738"/>
              <a:gd name="connsiteY95" fmla="*/ 1573823 h 2272812"/>
              <a:gd name="connsiteX96" fmla="*/ 1982665 w 5556738"/>
              <a:gd name="connsiteY96" fmla="*/ 1600200 h 2272812"/>
              <a:gd name="connsiteX97" fmla="*/ 2026626 w 5556738"/>
              <a:gd name="connsiteY97" fmla="*/ 1600200 h 2272812"/>
              <a:gd name="connsiteX98" fmla="*/ 2026626 w 5556738"/>
              <a:gd name="connsiteY98" fmla="*/ 1639766 h 2272812"/>
              <a:gd name="connsiteX99" fmla="*/ 2123342 w 5556738"/>
              <a:gd name="connsiteY99" fmla="*/ 1639766 h 2272812"/>
              <a:gd name="connsiteX100" fmla="*/ 2123342 w 5556738"/>
              <a:gd name="connsiteY100" fmla="*/ 1661747 h 2272812"/>
              <a:gd name="connsiteX101" fmla="*/ 2246434 w 5556738"/>
              <a:gd name="connsiteY101" fmla="*/ 1661747 h 2272812"/>
              <a:gd name="connsiteX102" fmla="*/ 2246434 w 5556738"/>
              <a:gd name="connsiteY102" fmla="*/ 1688123 h 2272812"/>
              <a:gd name="connsiteX103" fmla="*/ 2290396 w 5556738"/>
              <a:gd name="connsiteY103" fmla="*/ 1688123 h 2272812"/>
              <a:gd name="connsiteX104" fmla="*/ 2307980 w 5556738"/>
              <a:gd name="connsiteY104" fmla="*/ 1705707 h 2272812"/>
              <a:gd name="connsiteX105" fmla="*/ 2382715 w 5556738"/>
              <a:gd name="connsiteY105" fmla="*/ 1705707 h 2272812"/>
              <a:gd name="connsiteX106" fmla="*/ 2382715 w 5556738"/>
              <a:gd name="connsiteY106" fmla="*/ 1740877 h 2272812"/>
              <a:gd name="connsiteX107" fmla="*/ 2426676 w 5556738"/>
              <a:gd name="connsiteY107" fmla="*/ 1740877 h 2272812"/>
              <a:gd name="connsiteX108" fmla="*/ 2426676 w 5556738"/>
              <a:gd name="connsiteY108" fmla="*/ 1789235 h 2272812"/>
              <a:gd name="connsiteX109" fmla="*/ 2497015 w 5556738"/>
              <a:gd name="connsiteY109" fmla="*/ 1789235 h 2272812"/>
              <a:gd name="connsiteX110" fmla="*/ 2497015 w 5556738"/>
              <a:gd name="connsiteY110" fmla="*/ 1828800 h 2272812"/>
              <a:gd name="connsiteX111" fmla="*/ 2589334 w 5556738"/>
              <a:gd name="connsiteY111" fmla="*/ 1828800 h 2272812"/>
              <a:gd name="connsiteX112" fmla="*/ 2589334 w 5556738"/>
              <a:gd name="connsiteY112" fmla="*/ 1868366 h 2272812"/>
              <a:gd name="connsiteX113" fmla="*/ 2677257 w 5556738"/>
              <a:gd name="connsiteY113" fmla="*/ 1868366 h 2272812"/>
              <a:gd name="connsiteX114" fmla="*/ 2677257 w 5556738"/>
              <a:gd name="connsiteY114" fmla="*/ 1951893 h 2272812"/>
              <a:gd name="connsiteX115" fmla="*/ 2782765 w 5556738"/>
              <a:gd name="connsiteY115" fmla="*/ 1951893 h 2272812"/>
              <a:gd name="connsiteX116" fmla="*/ 2782765 w 5556738"/>
              <a:gd name="connsiteY116" fmla="*/ 1973873 h 2272812"/>
              <a:gd name="connsiteX117" fmla="*/ 2945423 w 5556738"/>
              <a:gd name="connsiteY117" fmla="*/ 1973873 h 2272812"/>
              <a:gd name="connsiteX118" fmla="*/ 2945423 w 5556738"/>
              <a:gd name="connsiteY118" fmla="*/ 2013439 h 2272812"/>
              <a:gd name="connsiteX119" fmla="*/ 3059723 w 5556738"/>
              <a:gd name="connsiteY119" fmla="*/ 2013439 h 2272812"/>
              <a:gd name="connsiteX120" fmla="*/ 3143250 w 5556738"/>
              <a:gd name="connsiteY120" fmla="*/ 2013439 h 2272812"/>
              <a:gd name="connsiteX121" fmla="*/ 3143250 w 5556738"/>
              <a:gd name="connsiteY121" fmla="*/ 2044212 h 2272812"/>
              <a:gd name="connsiteX122" fmla="*/ 3239965 w 5556738"/>
              <a:gd name="connsiteY122" fmla="*/ 2044212 h 2272812"/>
              <a:gd name="connsiteX123" fmla="*/ 3239965 w 5556738"/>
              <a:gd name="connsiteY123" fmla="*/ 2079381 h 2272812"/>
              <a:gd name="connsiteX124" fmla="*/ 3450980 w 5556738"/>
              <a:gd name="connsiteY124" fmla="*/ 2079381 h 2272812"/>
              <a:gd name="connsiteX125" fmla="*/ 3450980 w 5556738"/>
              <a:gd name="connsiteY125" fmla="*/ 2101362 h 2272812"/>
              <a:gd name="connsiteX126" fmla="*/ 3530111 w 5556738"/>
              <a:gd name="connsiteY126" fmla="*/ 2101362 h 2272812"/>
              <a:gd name="connsiteX127" fmla="*/ 3530111 w 5556738"/>
              <a:gd name="connsiteY127" fmla="*/ 2145323 h 2272812"/>
              <a:gd name="connsiteX128" fmla="*/ 3556488 w 5556738"/>
              <a:gd name="connsiteY128" fmla="*/ 2145323 h 2272812"/>
              <a:gd name="connsiteX129" fmla="*/ 3556488 w 5556738"/>
              <a:gd name="connsiteY129" fmla="*/ 2167304 h 2272812"/>
              <a:gd name="connsiteX130" fmla="*/ 3714750 w 5556738"/>
              <a:gd name="connsiteY130" fmla="*/ 2167304 h 2272812"/>
              <a:gd name="connsiteX131" fmla="*/ 3714750 w 5556738"/>
              <a:gd name="connsiteY131" fmla="*/ 2193681 h 2272812"/>
              <a:gd name="connsiteX132" fmla="*/ 3714750 w 5556738"/>
              <a:gd name="connsiteY132" fmla="*/ 2193681 h 2272812"/>
              <a:gd name="connsiteX133" fmla="*/ 3749919 w 5556738"/>
              <a:gd name="connsiteY133" fmla="*/ 2228850 h 2272812"/>
              <a:gd name="connsiteX134" fmla="*/ 3846634 w 5556738"/>
              <a:gd name="connsiteY134" fmla="*/ 2228850 h 2272812"/>
              <a:gd name="connsiteX135" fmla="*/ 3846634 w 5556738"/>
              <a:gd name="connsiteY135" fmla="*/ 2272812 h 2272812"/>
              <a:gd name="connsiteX136" fmla="*/ 5556738 w 5556738"/>
              <a:gd name="connsiteY136"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53907 w 5556738"/>
              <a:gd name="connsiteY52" fmla="*/ 982822 h 2272812"/>
              <a:gd name="connsiteX53" fmla="*/ 754219 w 5556738"/>
              <a:gd name="connsiteY53" fmla="*/ 1022137 h 2272812"/>
              <a:gd name="connsiteX54" fmla="*/ 795703 w 5556738"/>
              <a:gd name="connsiteY54" fmla="*/ 1024304 h 2272812"/>
              <a:gd name="connsiteX55" fmla="*/ 857250 w 5556738"/>
              <a:gd name="connsiteY55" fmla="*/ 1024304 h 2272812"/>
              <a:gd name="connsiteX56" fmla="*/ 857250 w 5556738"/>
              <a:gd name="connsiteY56" fmla="*/ 1068266 h 2272812"/>
              <a:gd name="connsiteX57" fmla="*/ 892419 w 5556738"/>
              <a:gd name="connsiteY57" fmla="*/ 1068266 h 2272812"/>
              <a:gd name="connsiteX58" fmla="*/ 892419 w 5556738"/>
              <a:gd name="connsiteY58" fmla="*/ 1090247 h 2272812"/>
              <a:gd name="connsiteX59" fmla="*/ 945173 w 5556738"/>
              <a:gd name="connsiteY59" fmla="*/ 1090247 h 2272812"/>
              <a:gd name="connsiteX60" fmla="*/ 945173 w 5556738"/>
              <a:gd name="connsiteY60" fmla="*/ 1121020 h 2272812"/>
              <a:gd name="connsiteX61" fmla="*/ 967153 w 5556738"/>
              <a:gd name="connsiteY61" fmla="*/ 1121020 h 2272812"/>
              <a:gd name="connsiteX62" fmla="*/ 967153 w 5556738"/>
              <a:gd name="connsiteY62" fmla="*/ 1143000 h 2272812"/>
              <a:gd name="connsiteX63" fmla="*/ 1037492 w 5556738"/>
              <a:gd name="connsiteY63" fmla="*/ 1143000 h 2272812"/>
              <a:gd name="connsiteX64" fmla="*/ 1037492 w 5556738"/>
              <a:gd name="connsiteY64" fmla="*/ 1173773 h 2272812"/>
              <a:gd name="connsiteX65" fmla="*/ 1103434 w 5556738"/>
              <a:gd name="connsiteY65" fmla="*/ 1173773 h 2272812"/>
              <a:gd name="connsiteX66" fmla="*/ 1103434 w 5556738"/>
              <a:gd name="connsiteY66" fmla="*/ 1200150 h 2272812"/>
              <a:gd name="connsiteX67" fmla="*/ 1156188 w 5556738"/>
              <a:gd name="connsiteY67" fmla="*/ 1200150 h 2272812"/>
              <a:gd name="connsiteX68" fmla="*/ 1156188 w 5556738"/>
              <a:gd name="connsiteY68" fmla="*/ 1230923 h 2272812"/>
              <a:gd name="connsiteX69" fmla="*/ 1200150 w 5556738"/>
              <a:gd name="connsiteY69" fmla="*/ 1230923 h 2272812"/>
              <a:gd name="connsiteX70" fmla="*/ 1200150 w 5556738"/>
              <a:gd name="connsiteY70" fmla="*/ 1248508 h 2272812"/>
              <a:gd name="connsiteX71" fmla="*/ 1230923 w 5556738"/>
              <a:gd name="connsiteY71" fmla="*/ 1248508 h 2272812"/>
              <a:gd name="connsiteX72" fmla="*/ 1230923 w 5556738"/>
              <a:gd name="connsiteY72" fmla="*/ 1270489 h 2272812"/>
              <a:gd name="connsiteX73" fmla="*/ 1283676 w 5556738"/>
              <a:gd name="connsiteY73" fmla="*/ 1270489 h 2272812"/>
              <a:gd name="connsiteX74" fmla="*/ 1283676 w 5556738"/>
              <a:gd name="connsiteY74" fmla="*/ 1288073 h 2272812"/>
              <a:gd name="connsiteX75" fmla="*/ 1318846 w 5556738"/>
              <a:gd name="connsiteY75" fmla="*/ 1288073 h 2272812"/>
              <a:gd name="connsiteX76" fmla="*/ 1318846 w 5556738"/>
              <a:gd name="connsiteY76" fmla="*/ 1332035 h 2272812"/>
              <a:gd name="connsiteX77" fmla="*/ 1389184 w 5556738"/>
              <a:gd name="connsiteY77" fmla="*/ 1332035 h 2272812"/>
              <a:gd name="connsiteX78" fmla="*/ 1389184 w 5556738"/>
              <a:gd name="connsiteY78" fmla="*/ 1375997 h 2272812"/>
              <a:gd name="connsiteX79" fmla="*/ 1433146 w 5556738"/>
              <a:gd name="connsiteY79" fmla="*/ 1375997 h 2272812"/>
              <a:gd name="connsiteX80" fmla="*/ 1433146 w 5556738"/>
              <a:gd name="connsiteY80" fmla="*/ 1397977 h 2272812"/>
              <a:gd name="connsiteX81" fmla="*/ 1494692 w 5556738"/>
              <a:gd name="connsiteY81" fmla="*/ 1397977 h 2272812"/>
              <a:gd name="connsiteX82" fmla="*/ 1494692 w 5556738"/>
              <a:gd name="connsiteY82" fmla="*/ 1433147 h 2272812"/>
              <a:gd name="connsiteX83" fmla="*/ 1582615 w 5556738"/>
              <a:gd name="connsiteY83" fmla="*/ 1433147 h 2272812"/>
              <a:gd name="connsiteX84" fmla="*/ 1582615 w 5556738"/>
              <a:gd name="connsiteY84" fmla="*/ 1450731 h 2272812"/>
              <a:gd name="connsiteX85" fmla="*/ 1648557 w 5556738"/>
              <a:gd name="connsiteY85" fmla="*/ 1450731 h 2272812"/>
              <a:gd name="connsiteX86" fmla="*/ 1648557 w 5556738"/>
              <a:gd name="connsiteY86" fmla="*/ 1463920 h 2272812"/>
              <a:gd name="connsiteX87" fmla="*/ 1714500 w 5556738"/>
              <a:gd name="connsiteY87" fmla="*/ 1463920 h 2272812"/>
              <a:gd name="connsiteX88" fmla="*/ 1714500 w 5556738"/>
              <a:gd name="connsiteY88" fmla="*/ 1490297 h 2272812"/>
              <a:gd name="connsiteX89" fmla="*/ 1802423 w 5556738"/>
              <a:gd name="connsiteY89" fmla="*/ 1490297 h 2272812"/>
              <a:gd name="connsiteX90" fmla="*/ 1802423 w 5556738"/>
              <a:gd name="connsiteY90" fmla="*/ 1503485 h 2272812"/>
              <a:gd name="connsiteX91" fmla="*/ 1859573 w 5556738"/>
              <a:gd name="connsiteY91" fmla="*/ 1503485 h 2272812"/>
              <a:gd name="connsiteX92" fmla="*/ 1859573 w 5556738"/>
              <a:gd name="connsiteY92" fmla="*/ 1534258 h 2272812"/>
              <a:gd name="connsiteX93" fmla="*/ 1881553 w 5556738"/>
              <a:gd name="connsiteY93" fmla="*/ 1534258 h 2272812"/>
              <a:gd name="connsiteX94" fmla="*/ 1881553 w 5556738"/>
              <a:gd name="connsiteY94" fmla="*/ 1573823 h 2272812"/>
              <a:gd name="connsiteX95" fmla="*/ 1982665 w 5556738"/>
              <a:gd name="connsiteY95" fmla="*/ 1573823 h 2272812"/>
              <a:gd name="connsiteX96" fmla="*/ 1982665 w 5556738"/>
              <a:gd name="connsiteY96" fmla="*/ 1600200 h 2272812"/>
              <a:gd name="connsiteX97" fmla="*/ 2026626 w 5556738"/>
              <a:gd name="connsiteY97" fmla="*/ 1600200 h 2272812"/>
              <a:gd name="connsiteX98" fmla="*/ 2026626 w 5556738"/>
              <a:gd name="connsiteY98" fmla="*/ 1639766 h 2272812"/>
              <a:gd name="connsiteX99" fmla="*/ 2123342 w 5556738"/>
              <a:gd name="connsiteY99" fmla="*/ 1639766 h 2272812"/>
              <a:gd name="connsiteX100" fmla="*/ 2123342 w 5556738"/>
              <a:gd name="connsiteY100" fmla="*/ 1661747 h 2272812"/>
              <a:gd name="connsiteX101" fmla="*/ 2246434 w 5556738"/>
              <a:gd name="connsiteY101" fmla="*/ 1661747 h 2272812"/>
              <a:gd name="connsiteX102" fmla="*/ 2246434 w 5556738"/>
              <a:gd name="connsiteY102" fmla="*/ 1688123 h 2272812"/>
              <a:gd name="connsiteX103" fmla="*/ 2290396 w 5556738"/>
              <a:gd name="connsiteY103" fmla="*/ 1688123 h 2272812"/>
              <a:gd name="connsiteX104" fmla="*/ 2307980 w 5556738"/>
              <a:gd name="connsiteY104" fmla="*/ 1705707 h 2272812"/>
              <a:gd name="connsiteX105" fmla="*/ 2382715 w 5556738"/>
              <a:gd name="connsiteY105" fmla="*/ 1705707 h 2272812"/>
              <a:gd name="connsiteX106" fmla="*/ 2382715 w 5556738"/>
              <a:gd name="connsiteY106" fmla="*/ 1740877 h 2272812"/>
              <a:gd name="connsiteX107" fmla="*/ 2426676 w 5556738"/>
              <a:gd name="connsiteY107" fmla="*/ 1740877 h 2272812"/>
              <a:gd name="connsiteX108" fmla="*/ 2426676 w 5556738"/>
              <a:gd name="connsiteY108" fmla="*/ 1789235 h 2272812"/>
              <a:gd name="connsiteX109" fmla="*/ 2497015 w 5556738"/>
              <a:gd name="connsiteY109" fmla="*/ 1789235 h 2272812"/>
              <a:gd name="connsiteX110" fmla="*/ 2497015 w 5556738"/>
              <a:gd name="connsiteY110" fmla="*/ 1828800 h 2272812"/>
              <a:gd name="connsiteX111" fmla="*/ 2589334 w 5556738"/>
              <a:gd name="connsiteY111" fmla="*/ 1828800 h 2272812"/>
              <a:gd name="connsiteX112" fmla="*/ 2589334 w 5556738"/>
              <a:gd name="connsiteY112" fmla="*/ 1868366 h 2272812"/>
              <a:gd name="connsiteX113" fmla="*/ 2677257 w 5556738"/>
              <a:gd name="connsiteY113" fmla="*/ 1868366 h 2272812"/>
              <a:gd name="connsiteX114" fmla="*/ 2677257 w 5556738"/>
              <a:gd name="connsiteY114" fmla="*/ 1951893 h 2272812"/>
              <a:gd name="connsiteX115" fmla="*/ 2782765 w 5556738"/>
              <a:gd name="connsiteY115" fmla="*/ 1951893 h 2272812"/>
              <a:gd name="connsiteX116" fmla="*/ 2782765 w 5556738"/>
              <a:gd name="connsiteY116" fmla="*/ 1973873 h 2272812"/>
              <a:gd name="connsiteX117" fmla="*/ 2945423 w 5556738"/>
              <a:gd name="connsiteY117" fmla="*/ 1973873 h 2272812"/>
              <a:gd name="connsiteX118" fmla="*/ 2945423 w 5556738"/>
              <a:gd name="connsiteY118" fmla="*/ 2013439 h 2272812"/>
              <a:gd name="connsiteX119" fmla="*/ 3059723 w 5556738"/>
              <a:gd name="connsiteY119" fmla="*/ 2013439 h 2272812"/>
              <a:gd name="connsiteX120" fmla="*/ 3143250 w 5556738"/>
              <a:gd name="connsiteY120" fmla="*/ 2013439 h 2272812"/>
              <a:gd name="connsiteX121" fmla="*/ 3143250 w 5556738"/>
              <a:gd name="connsiteY121" fmla="*/ 2044212 h 2272812"/>
              <a:gd name="connsiteX122" fmla="*/ 3239965 w 5556738"/>
              <a:gd name="connsiteY122" fmla="*/ 2044212 h 2272812"/>
              <a:gd name="connsiteX123" fmla="*/ 3239965 w 5556738"/>
              <a:gd name="connsiteY123" fmla="*/ 2079381 h 2272812"/>
              <a:gd name="connsiteX124" fmla="*/ 3450980 w 5556738"/>
              <a:gd name="connsiteY124" fmla="*/ 2079381 h 2272812"/>
              <a:gd name="connsiteX125" fmla="*/ 3450980 w 5556738"/>
              <a:gd name="connsiteY125" fmla="*/ 2101362 h 2272812"/>
              <a:gd name="connsiteX126" fmla="*/ 3530111 w 5556738"/>
              <a:gd name="connsiteY126" fmla="*/ 2101362 h 2272812"/>
              <a:gd name="connsiteX127" fmla="*/ 3530111 w 5556738"/>
              <a:gd name="connsiteY127" fmla="*/ 2145323 h 2272812"/>
              <a:gd name="connsiteX128" fmla="*/ 3556488 w 5556738"/>
              <a:gd name="connsiteY128" fmla="*/ 2145323 h 2272812"/>
              <a:gd name="connsiteX129" fmla="*/ 3556488 w 5556738"/>
              <a:gd name="connsiteY129" fmla="*/ 2167304 h 2272812"/>
              <a:gd name="connsiteX130" fmla="*/ 3714750 w 5556738"/>
              <a:gd name="connsiteY130" fmla="*/ 2167304 h 2272812"/>
              <a:gd name="connsiteX131" fmla="*/ 3714750 w 5556738"/>
              <a:gd name="connsiteY131" fmla="*/ 2193681 h 2272812"/>
              <a:gd name="connsiteX132" fmla="*/ 3714750 w 5556738"/>
              <a:gd name="connsiteY132" fmla="*/ 2193681 h 2272812"/>
              <a:gd name="connsiteX133" fmla="*/ 3749919 w 5556738"/>
              <a:gd name="connsiteY133" fmla="*/ 2228850 h 2272812"/>
              <a:gd name="connsiteX134" fmla="*/ 3846634 w 5556738"/>
              <a:gd name="connsiteY134" fmla="*/ 2228850 h 2272812"/>
              <a:gd name="connsiteX135" fmla="*/ 3846634 w 5556738"/>
              <a:gd name="connsiteY135" fmla="*/ 2272812 h 2272812"/>
              <a:gd name="connsiteX136" fmla="*/ 5556738 w 5556738"/>
              <a:gd name="connsiteY136"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53907 w 5556738"/>
              <a:gd name="connsiteY52" fmla="*/ 976321 h 2272812"/>
              <a:gd name="connsiteX53" fmla="*/ 754219 w 5556738"/>
              <a:gd name="connsiteY53" fmla="*/ 1022137 h 2272812"/>
              <a:gd name="connsiteX54" fmla="*/ 795703 w 5556738"/>
              <a:gd name="connsiteY54" fmla="*/ 1024304 h 2272812"/>
              <a:gd name="connsiteX55" fmla="*/ 857250 w 5556738"/>
              <a:gd name="connsiteY55" fmla="*/ 1024304 h 2272812"/>
              <a:gd name="connsiteX56" fmla="*/ 857250 w 5556738"/>
              <a:gd name="connsiteY56" fmla="*/ 1068266 h 2272812"/>
              <a:gd name="connsiteX57" fmla="*/ 892419 w 5556738"/>
              <a:gd name="connsiteY57" fmla="*/ 1068266 h 2272812"/>
              <a:gd name="connsiteX58" fmla="*/ 892419 w 5556738"/>
              <a:gd name="connsiteY58" fmla="*/ 1090247 h 2272812"/>
              <a:gd name="connsiteX59" fmla="*/ 945173 w 5556738"/>
              <a:gd name="connsiteY59" fmla="*/ 1090247 h 2272812"/>
              <a:gd name="connsiteX60" fmla="*/ 945173 w 5556738"/>
              <a:gd name="connsiteY60" fmla="*/ 1121020 h 2272812"/>
              <a:gd name="connsiteX61" fmla="*/ 967153 w 5556738"/>
              <a:gd name="connsiteY61" fmla="*/ 1121020 h 2272812"/>
              <a:gd name="connsiteX62" fmla="*/ 967153 w 5556738"/>
              <a:gd name="connsiteY62" fmla="*/ 1143000 h 2272812"/>
              <a:gd name="connsiteX63" fmla="*/ 1037492 w 5556738"/>
              <a:gd name="connsiteY63" fmla="*/ 1143000 h 2272812"/>
              <a:gd name="connsiteX64" fmla="*/ 1037492 w 5556738"/>
              <a:gd name="connsiteY64" fmla="*/ 1173773 h 2272812"/>
              <a:gd name="connsiteX65" fmla="*/ 1103434 w 5556738"/>
              <a:gd name="connsiteY65" fmla="*/ 1173773 h 2272812"/>
              <a:gd name="connsiteX66" fmla="*/ 1103434 w 5556738"/>
              <a:gd name="connsiteY66" fmla="*/ 1200150 h 2272812"/>
              <a:gd name="connsiteX67" fmla="*/ 1156188 w 5556738"/>
              <a:gd name="connsiteY67" fmla="*/ 1200150 h 2272812"/>
              <a:gd name="connsiteX68" fmla="*/ 1156188 w 5556738"/>
              <a:gd name="connsiteY68" fmla="*/ 1230923 h 2272812"/>
              <a:gd name="connsiteX69" fmla="*/ 1200150 w 5556738"/>
              <a:gd name="connsiteY69" fmla="*/ 1230923 h 2272812"/>
              <a:gd name="connsiteX70" fmla="*/ 1200150 w 5556738"/>
              <a:gd name="connsiteY70" fmla="*/ 1248508 h 2272812"/>
              <a:gd name="connsiteX71" fmla="*/ 1230923 w 5556738"/>
              <a:gd name="connsiteY71" fmla="*/ 1248508 h 2272812"/>
              <a:gd name="connsiteX72" fmla="*/ 1230923 w 5556738"/>
              <a:gd name="connsiteY72" fmla="*/ 1270489 h 2272812"/>
              <a:gd name="connsiteX73" fmla="*/ 1283676 w 5556738"/>
              <a:gd name="connsiteY73" fmla="*/ 1270489 h 2272812"/>
              <a:gd name="connsiteX74" fmla="*/ 1283676 w 5556738"/>
              <a:gd name="connsiteY74" fmla="*/ 1288073 h 2272812"/>
              <a:gd name="connsiteX75" fmla="*/ 1318846 w 5556738"/>
              <a:gd name="connsiteY75" fmla="*/ 1288073 h 2272812"/>
              <a:gd name="connsiteX76" fmla="*/ 1318846 w 5556738"/>
              <a:gd name="connsiteY76" fmla="*/ 1332035 h 2272812"/>
              <a:gd name="connsiteX77" fmla="*/ 1389184 w 5556738"/>
              <a:gd name="connsiteY77" fmla="*/ 1332035 h 2272812"/>
              <a:gd name="connsiteX78" fmla="*/ 1389184 w 5556738"/>
              <a:gd name="connsiteY78" fmla="*/ 1375997 h 2272812"/>
              <a:gd name="connsiteX79" fmla="*/ 1433146 w 5556738"/>
              <a:gd name="connsiteY79" fmla="*/ 1375997 h 2272812"/>
              <a:gd name="connsiteX80" fmla="*/ 1433146 w 5556738"/>
              <a:gd name="connsiteY80" fmla="*/ 1397977 h 2272812"/>
              <a:gd name="connsiteX81" fmla="*/ 1494692 w 5556738"/>
              <a:gd name="connsiteY81" fmla="*/ 1397977 h 2272812"/>
              <a:gd name="connsiteX82" fmla="*/ 1494692 w 5556738"/>
              <a:gd name="connsiteY82" fmla="*/ 1433147 h 2272812"/>
              <a:gd name="connsiteX83" fmla="*/ 1582615 w 5556738"/>
              <a:gd name="connsiteY83" fmla="*/ 1433147 h 2272812"/>
              <a:gd name="connsiteX84" fmla="*/ 1582615 w 5556738"/>
              <a:gd name="connsiteY84" fmla="*/ 1450731 h 2272812"/>
              <a:gd name="connsiteX85" fmla="*/ 1648557 w 5556738"/>
              <a:gd name="connsiteY85" fmla="*/ 1450731 h 2272812"/>
              <a:gd name="connsiteX86" fmla="*/ 1648557 w 5556738"/>
              <a:gd name="connsiteY86" fmla="*/ 1463920 h 2272812"/>
              <a:gd name="connsiteX87" fmla="*/ 1714500 w 5556738"/>
              <a:gd name="connsiteY87" fmla="*/ 1463920 h 2272812"/>
              <a:gd name="connsiteX88" fmla="*/ 1714500 w 5556738"/>
              <a:gd name="connsiteY88" fmla="*/ 1490297 h 2272812"/>
              <a:gd name="connsiteX89" fmla="*/ 1802423 w 5556738"/>
              <a:gd name="connsiteY89" fmla="*/ 1490297 h 2272812"/>
              <a:gd name="connsiteX90" fmla="*/ 1802423 w 5556738"/>
              <a:gd name="connsiteY90" fmla="*/ 1503485 h 2272812"/>
              <a:gd name="connsiteX91" fmla="*/ 1859573 w 5556738"/>
              <a:gd name="connsiteY91" fmla="*/ 1503485 h 2272812"/>
              <a:gd name="connsiteX92" fmla="*/ 1859573 w 5556738"/>
              <a:gd name="connsiteY92" fmla="*/ 1534258 h 2272812"/>
              <a:gd name="connsiteX93" fmla="*/ 1881553 w 5556738"/>
              <a:gd name="connsiteY93" fmla="*/ 1534258 h 2272812"/>
              <a:gd name="connsiteX94" fmla="*/ 1881553 w 5556738"/>
              <a:gd name="connsiteY94" fmla="*/ 1573823 h 2272812"/>
              <a:gd name="connsiteX95" fmla="*/ 1982665 w 5556738"/>
              <a:gd name="connsiteY95" fmla="*/ 1573823 h 2272812"/>
              <a:gd name="connsiteX96" fmla="*/ 1982665 w 5556738"/>
              <a:gd name="connsiteY96" fmla="*/ 1600200 h 2272812"/>
              <a:gd name="connsiteX97" fmla="*/ 2026626 w 5556738"/>
              <a:gd name="connsiteY97" fmla="*/ 1600200 h 2272812"/>
              <a:gd name="connsiteX98" fmla="*/ 2026626 w 5556738"/>
              <a:gd name="connsiteY98" fmla="*/ 1639766 h 2272812"/>
              <a:gd name="connsiteX99" fmla="*/ 2123342 w 5556738"/>
              <a:gd name="connsiteY99" fmla="*/ 1639766 h 2272812"/>
              <a:gd name="connsiteX100" fmla="*/ 2123342 w 5556738"/>
              <a:gd name="connsiteY100" fmla="*/ 1661747 h 2272812"/>
              <a:gd name="connsiteX101" fmla="*/ 2246434 w 5556738"/>
              <a:gd name="connsiteY101" fmla="*/ 1661747 h 2272812"/>
              <a:gd name="connsiteX102" fmla="*/ 2246434 w 5556738"/>
              <a:gd name="connsiteY102" fmla="*/ 1688123 h 2272812"/>
              <a:gd name="connsiteX103" fmla="*/ 2290396 w 5556738"/>
              <a:gd name="connsiteY103" fmla="*/ 1688123 h 2272812"/>
              <a:gd name="connsiteX104" fmla="*/ 2307980 w 5556738"/>
              <a:gd name="connsiteY104" fmla="*/ 1705707 h 2272812"/>
              <a:gd name="connsiteX105" fmla="*/ 2382715 w 5556738"/>
              <a:gd name="connsiteY105" fmla="*/ 1705707 h 2272812"/>
              <a:gd name="connsiteX106" fmla="*/ 2382715 w 5556738"/>
              <a:gd name="connsiteY106" fmla="*/ 1740877 h 2272812"/>
              <a:gd name="connsiteX107" fmla="*/ 2426676 w 5556738"/>
              <a:gd name="connsiteY107" fmla="*/ 1740877 h 2272812"/>
              <a:gd name="connsiteX108" fmla="*/ 2426676 w 5556738"/>
              <a:gd name="connsiteY108" fmla="*/ 1789235 h 2272812"/>
              <a:gd name="connsiteX109" fmla="*/ 2497015 w 5556738"/>
              <a:gd name="connsiteY109" fmla="*/ 1789235 h 2272812"/>
              <a:gd name="connsiteX110" fmla="*/ 2497015 w 5556738"/>
              <a:gd name="connsiteY110" fmla="*/ 1828800 h 2272812"/>
              <a:gd name="connsiteX111" fmla="*/ 2589334 w 5556738"/>
              <a:gd name="connsiteY111" fmla="*/ 1828800 h 2272812"/>
              <a:gd name="connsiteX112" fmla="*/ 2589334 w 5556738"/>
              <a:gd name="connsiteY112" fmla="*/ 1868366 h 2272812"/>
              <a:gd name="connsiteX113" fmla="*/ 2677257 w 5556738"/>
              <a:gd name="connsiteY113" fmla="*/ 1868366 h 2272812"/>
              <a:gd name="connsiteX114" fmla="*/ 2677257 w 5556738"/>
              <a:gd name="connsiteY114" fmla="*/ 1951893 h 2272812"/>
              <a:gd name="connsiteX115" fmla="*/ 2782765 w 5556738"/>
              <a:gd name="connsiteY115" fmla="*/ 1951893 h 2272812"/>
              <a:gd name="connsiteX116" fmla="*/ 2782765 w 5556738"/>
              <a:gd name="connsiteY116" fmla="*/ 1973873 h 2272812"/>
              <a:gd name="connsiteX117" fmla="*/ 2945423 w 5556738"/>
              <a:gd name="connsiteY117" fmla="*/ 1973873 h 2272812"/>
              <a:gd name="connsiteX118" fmla="*/ 2945423 w 5556738"/>
              <a:gd name="connsiteY118" fmla="*/ 2013439 h 2272812"/>
              <a:gd name="connsiteX119" fmla="*/ 3059723 w 5556738"/>
              <a:gd name="connsiteY119" fmla="*/ 2013439 h 2272812"/>
              <a:gd name="connsiteX120" fmla="*/ 3143250 w 5556738"/>
              <a:gd name="connsiteY120" fmla="*/ 2013439 h 2272812"/>
              <a:gd name="connsiteX121" fmla="*/ 3143250 w 5556738"/>
              <a:gd name="connsiteY121" fmla="*/ 2044212 h 2272812"/>
              <a:gd name="connsiteX122" fmla="*/ 3239965 w 5556738"/>
              <a:gd name="connsiteY122" fmla="*/ 2044212 h 2272812"/>
              <a:gd name="connsiteX123" fmla="*/ 3239965 w 5556738"/>
              <a:gd name="connsiteY123" fmla="*/ 2079381 h 2272812"/>
              <a:gd name="connsiteX124" fmla="*/ 3450980 w 5556738"/>
              <a:gd name="connsiteY124" fmla="*/ 2079381 h 2272812"/>
              <a:gd name="connsiteX125" fmla="*/ 3450980 w 5556738"/>
              <a:gd name="connsiteY125" fmla="*/ 2101362 h 2272812"/>
              <a:gd name="connsiteX126" fmla="*/ 3530111 w 5556738"/>
              <a:gd name="connsiteY126" fmla="*/ 2101362 h 2272812"/>
              <a:gd name="connsiteX127" fmla="*/ 3530111 w 5556738"/>
              <a:gd name="connsiteY127" fmla="*/ 2145323 h 2272812"/>
              <a:gd name="connsiteX128" fmla="*/ 3556488 w 5556738"/>
              <a:gd name="connsiteY128" fmla="*/ 2145323 h 2272812"/>
              <a:gd name="connsiteX129" fmla="*/ 3556488 w 5556738"/>
              <a:gd name="connsiteY129" fmla="*/ 2167304 h 2272812"/>
              <a:gd name="connsiteX130" fmla="*/ 3714750 w 5556738"/>
              <a:gd name="connsiteY130" fmla="*/ 2167304 h 2272812"/>
              <a:gd name="connsiteX131" fmla="*/ 3714750 w 5556738"/>
              <a:gd name="connsiteY131" fmla="*/ 2193681 h 2272812"/>
              <a:gd name="connsiteX132" fmla="*/ 3714750 w 5556738"/>
              <a:gd name="connsiteY132" fmla="*/ 2193681 h 2272812"/>
              <a:gd name="connsiteX133" fmla="*/ 3749919 w 5556738"/>
              <a:gd name="connsiteY133" fmla="*/ 2228850 h 2272812"/>
              <a:gd name="connsiteX134" fmla="*/ 3846634 w 5556738"/>
              <a:gd name="connsiteY134" fmla="*/ 2228850 h 2272812"/>
              <a:gd name="connsiteX135" fmla="*/ 3846634 w 5556738"/>
              <a:gd name="connsiteY135" fmla="*/ 2272812 h 2272812"/>
              <a:gd name="connsiteX136" fmla="*/ 5556738 w 5556738"/>
              <a:gd name="connsiteY136"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53907 w 5556738"/>
              <a:gd name="connsiteY52" fmla="*/ 976321 h 2272812"/>
              <a:gd name="connsiteX53" fmla="*/ 754219 w 5556738"/>
              <a:gd name="connsiteY53" fmla="*/ 1022137 h 2272812"/>
              <a:gd name="connsiteX54" fmla="*/ 795703 w 5556738"/>
              <a:gd name="connsiteY54" fmla="*/ 1024304 h 2272812"/>
              <a:gd name="connsiteX55" fmla="*/ 857250 w 5556738"/>
              <a:gd name="connsiteY55" fmla="*/ 1024304 h 2272812"/>
              <a:gd name="connsiteX56" fmla="*/ 857250 w 5556738"/>
              <a:gd name="connsiteY56" fmla="*/ 1068266 h 2272812"/>
              <a:gd name="connsiteX57" fmla="*/ 892419 w 5556738"/>
              <a:gd name="connsiteY57" fmla="*/ 1068266 h 2272812"/>
              <a:gd name="connsiteX58" fmla="*/ 892419 w 5556738"/>
              <a:gd name="connsiteY58" fmla="*/ 1090247 h 2272812"/>
              <a:gd name="connsiteX59" fmla="*/ 945173 w 5556738"/>
              <a:gd name="connsiteY59" fmla="*/ 1090247 h 2272812"/>
              <a:gd name="connsiteX60" fmla="*/ 945173 w 5556738"/>
              <a:gd name="connsiteY60" fmla="*/ 1121020 h 2272812"/>
              <a:gd name="connsiteX61" fmla="*/ 967153 w 5556738"/>
              <a:gd name="connsiteY61" fmla="*/ 1121020 h 2272812"/>
              <a:gd name="connsiteX62" fmla="*/ 967153 w 5556738"/>
              <a:gd name="connsiteY62" fmla="*/ 1143000 h 2272812"/>
              <a:gd name="connsiteX63" fmla="*/ 1037492 w 5556738"/>
              <a:gd name="connsiteY63" fmla="*/ 1143000 h 2272812"/>
              <a:gd name="connsiteX64" fmla="*/ 1037492 w 5556738"/>
              <a:gd name="connsiteY64" fmla="*/ 1173773 h 2272812"/>
              <a:gd name="connsiteX65" fmla="*/ 1103434 w 5556738"/>
              <a:gd name="connsiteY65" fmla="*/ 1173773 h 2272812"/>
              <a:gd name="connsiteX66" fmla="*/ 1103434 w 5556738"/>
              <a:gd name="connsiteY66" fmla="*/ 1200150 h 2272812"/>
              <a:gd name="connsiteX67" fmla="*/ 1156188 w 5556738"/>
              <a:gd name="connsiteY67" fmla="*/ 1200150 h 2272812"/>
              <a:gd name="connsiteX68" fmla="*/ 1156188 w 5556738"/>
              <a:gd name="connsiteY68" fmla="*/ 1230923 h 2272812"/>
              <a:gd name="connsiteX69" fmla="*/ 1200150 w 5556738"/>
              <a:gd name="connsiteY69" fmla="*/ 1230923 h 2272812"/>
              <a:gd name="connsiteX70" fmla="*/ 1200150 w 5556738"/>
              <a:gd name="connsiteY70" fmla="*/ 1248508 h 2272812"/>
              <a:gd name="connsiteX71" fmla="*/ 1230923 w 5556738"/>
              <a:gd name="connsiteY71" fmla="*/ 1248508 h 2272812"/>
              <a:gd name="connsiteX72" fmla="*/ 1230923 w 5556738"/>
              <a:gd name="connsiteY72" fmla="*/ 1270489 h 2272812"/>
              <a:gd name="connsiteX73" fmla="*/ 1283676 w 5556738"/>
              <a:gd name="connsiteY73" fmla="*/ 1270489 h 2272812"/>
              <a:gd name="connsiteX74" fmla="*/ 1283676 w 5556738"/>
              <a:gd name="connsiteY74" fmla="*/ 1288073 h 2272812"/>
              <a:gd name="connsiteX75" fmla="*/ 1318846 w 5556738"/>
              <a:gd name="connsiteY75" fmla="*/ 1288073 h 2272812"/>
              <a:gd name="connsiteX76" fmla="*/ 1318846 w 5556738"/>
              <a:gd name="connsiteY76" fmla="*/ 1332035 h 2272812"/>
              <a:gd name="connsiteX77" fmla="*/ 1389184 w 5556738"/>
              <a:gd name="connsiteY77" fmla="*/ 1332035 h 2272812"/>
              <a:gd name="connsiteX78" fmla="*/ 1389184 w 5556738"/>
              <a:gd name="connsiteY78" fmla="*/ 1375997 h 2272812"/>
              <a:gd name="connsiteX79" fmla="*/ 1433146 w 5556738"/>
              <a:gd name="connsiteY79" fmla="*/ 1375997 h 2272812"/>
              <a:gd name="connsiteX80" fmla="*/ 1433146 w 5556738"/>
              <a:gd name="connsiteY80" fmla="*/ 1397977 h 2272812"/>
              <a:gd name="connsiteX81" fmla="*/ 1494692 w 5556738"/>
              <a:gd name="connsiteY81" fmla="*/ 1397977 h 2272812"/>
              <a:gd name="connsiteX82" fmla="*/ 1494692 w 5556738"/>
              <a:gd name="connsiteY82" fmla="*/ 1433147 h 2272812"/>
              <a:gd name="connsiteX83" fmla="*/ 1582615 w 5556738"/>
              <a:gd name="connsiteY83" fmla="*/ 1433147 h 2272812"/>
              <a:gd name="connsiteX84" fmla="*/ 1582615 w 5556738"/>
              <a:gd name="connsiteY84" fmla="*/ 1450731 h 2272812"/>
              <a:gd name="connsiteX85" fmla="*/ 1648557 w 5556738"/>
              <a:gd name="connsiteY85" fmla="*/ 1450731 h 2272812"/>
              <a:gd name="connsiteX86" fmla="*/ 1648557 w 5556738"/>
              <a:gd name="connsiteY86" fmla="*/ 1463920 h 2272812"/>
              <a:gd name="connsiteX87" fmla="*/ 1714500 w 5556738"/>
              <a:gd name="connsiteY87" fmla="*/ 1463920 h 2272812"/>
              <a:gd name="connsiteX88" fmla="*/ 1714500 w 5556738"/>
              <a:gd name="connsiteY88" fmla="*/ 1490297 h 2272812"/>
              <a:gd name="connsiteX89" fmla="*/ 1802423 w 5556738"/>
              <a:gd name="connsiteY89" fmla="*/ 1490297 h 2272812"/>
              <a:gd name="connsiteX90" fmla="*/ 1802423 w 5556738"/>
              <a:gd name="connsiteY90" fmla="*/ 1503485 h 2272812"/>
              <a:gd name="connsiteX91" fmla="*/ 1859573 w 5556738"/>
              <a:gd name="connsiteY91" fmla="*/ 1503485 h 2272812"/>
              <a:gd name="connsiteX92" fmla="*/ 1859573 w 5556738"/>
              <a:gd name="connsiteY92" fmla="*/ 1534258 h 2272812"/>
              <a:gd name="connsiteX93" fmla="*/ 1881553 w 5556738"/>
              <a:gd name="connsiteY93" fmla="*/ 1534258 h 2272812"/>
              <a:gd name="connsiteX94" fmla="*/ 1881553 w 5556738"/>
              <a:gd name="connsiteY94" fmla="*/ 1573823 h 2272812"/>
              <a:gd name="connsiteX95" fmla="*/ 1982665 w 5556738"/>
              <a:gd name="connsiteY95" fmla="*/ 1573823 h 2272812"/>
              <a:gd name="connsiteX96" fmla="*/ 1982665 w 5556738"/>
              <a:gd name="connsiteY96" fmla="*/ 1600200 h 2272812"/>
              <a:gd name="connsiteX97" fmla="*/ 2026626 w 5556738"/>
              <a:gd name="connsiteY97" fmla="*/ 1600200 h 2272812"/>
              <a:gd name="connsiteX98" fmla="*/ 2026626 w 5556738"/>
              <a:gd name="connsiteY98" fmla="*/ 1639766 h 2272812"/>
              <a:gd name="connsiteX99" fmla="*/ 2123342 w 5556738"/>
              <a:gd name="connsiteY99" fmla="*/ 1639766 h 2272812"/>
              <a:gd name="connsiteX100" fmla="*/ 2123342 w 5556738"/>
              <a:gd name="connsiteY100" fmla="*/ 1661747 h 2272812"/>
              <a:gd name="connsiteX101" fmla="*/ 2246434 w 5556738"/>
              <a:gd name="connsiteY101" fmla="*/ 1661747 h 2272812"/>
              <a:gd name="connsiteX102" fmla="*/ 2246434 w 5556738"/>
              <a:gd name="connsiteY102" fmla="*/ 1688123 h 2272812"/>
              <a:gd name="connsiteX103" fmla="*/ 2290396 w 5556738"/>
              <a:gd name="connsiteY103" fmla="*/ 1688123 h 2272812"/>
              <a:gd name="connsiteX104" fmla="*/ 2307980 w 5556738"/>
              <a:gd name="connsiteY104" fmla="*/ 1705707 h 2272812"/>
              <a:gd name="connsiteX105" fmla="*/ 2382715 w 5556738"/>
              <a:gd name="connsiteY105" fmla="*/ 1705707 h 2272812"/>
              <a:gd name="connsiteX106" fmla="*/ 2382715 w 5556738"/>
              <a:gd name="connsiteY106" fmla="*/ 1740877 h 2272812"/>
              <a:gd name="connsiteX107" fmla="*/ 2426676 w 5556738"/>
              <a:gd name="connsiteY107" fmla="*/ 1740877 h 2272812"/>
              <a:gd name="connsiteX108" fmla="*/ 2426676 w 5556738"/>
              <a:gd name="connsiteY108" fmla="*/ 1789235 h 2272812"/>
              <a:gd name="connsiteX109" fmla="*/ 2497015 w 5556738"/>
              <a:gd name="connsiteY109" fmla="*/ 1789235 h 2272812"/>
              <a:gd name="connsiteX110" fmla="*/ 2497015 w 5556738"/>
              <a:gd name="connsiteY110" fmla="*/ 1828800 h 2272812"/>
              <a:gd name="connsiteX111" fmla="*/ 2589334 w 5556738"/>
              <a:gd name="connsiteY111" fmla="*/ 1828800 h 2272812"/>
              <a:gd name="connsiteX112" fmla="*/ 2589334 w 5556738"/>
              <a:gd name="connsiteY112" fmla="*/ 1868366 h 2272812"/>
              <a:gd name="connsiteX113" fmla="*/ 2677257 w 5556738"/>
              <a:gd name="connsiteY113" fmla="*/ 1868366 h 2272812"/>
              <a:gd name="connsiteX114" fmla="*/ 2677257 w 5556738"/>
              <a:gd name="connsiteY114" fmla="*/ 1951893 h 2272812"/>
              <a:gd name="connsiteX115" fmla="*/ 2782765 w 5556738"/>
              <a:gd name="connsiteY115" fmla="*/ 1951893 h 2272812"/>
              <a:gd name="connsiteX116" fmla="*/ 2782765 w 5556738"/>
              <a:gd name="connsiteY116" fmla="*/ 1973873 h 2272812"/>
              <a:gd name="connsiteX117" fmla="*/ 2945423 w 5556738"/>
              <a:gd name="connsiteY117" fmla="*/ 1973873 h 2272812"/>
              <a:gd name="connsiteX118" fmla="*/ 2945423 w 5556738"/>
              <a:gd name="connsiteY118" fmla="*/ 2013439 h 2272812"/>
              <a:gd name="connsiteX119" fmla="*/ 3059723 w 5556738"/>
              <a:gd name="connsiteY119" fmla="*/ 2013439 h 2272812"/>
              <a:gd name="connsiteX120" fmla="*/ 3143250 w 5556738"/>
              <a:gd name="connsiteY120" fmla="*/ 2013439 h 2272812"/>
              <a:gd name="connsiteX121" fmla="*/ 3143250 w 5556738"/>
              <a:gd name="connsiteY121" fmla="*/ 2044212 h 2272812"/>
              <a:gd name="connsiteX122" fmla="*/ 3239965 w 5556738"/>
              <a:gd name="connsiteY122" fmla="*/ 2044212 h 2272812"/>
              <a:gd name="connsiteX123" fmla="*/ 3239965 w 5556738"/>
              <a:gd name="connsiteY123" fmla="*/ 2079381 h 2272812"/>
              <a:gd name="connsiteX124" fmla="*/ 3450980 w 5556738"/>
              <a:gd name="connsiteY124" fmla="*/ 2079381 h 2272812"/>
              <a:gd name="connsiteX125" fmla="*/ 3450980 w 5556738"/>
              <a:gd name="connsiteY125" fmla="*/ 2101362 h 2272812"/>
              <a:gd name="connsiteX126" fmla="*/ 3530111 w 5556738"/>
              <a:gd name="connsiteY126" fmla="*/ 2101362 h 2272812"/>
              <a:gd name="connsiteX127" fmla="*/ 3530111 w 5556738"/>
              <a:gd name="connsiteY127" fmla="*/ 2145323 h 2272812"/>
              <a:gd name="connsiteX128" fmla="*/ 3556488 w 5556738"/>
              <a:gd name="connsiteY128" fmla="*/ 2145323 h 2272812"/>
              <a:gd name="connsiteX129" fmla="*/ 3556488 w 5556738"/>
              <a:gd name="connsiteY129" fmla="*/ 2167304 h 2272812"/>
              <a:gd name="connsiteX130" fmla="*/ 3714750 w 5556738"/>
              <a:gd name="connsiteY130" fmla="*/ 2167304 h 2272812"/>
              <a:gd name="connsiteX131" fmla="*/ 3714750 w 5556738"/>
              <a:gd name="connsiteY131" fmla="*/ 2193681 h 2272812"/>
              <a:gd name="connsiteX132" fmla="*/ 3714750 w 5556738"/>
              <a:gd name="connsiteY132" fmla="*/ 2193681 h 2272812"/>
              <a:gd name="connsiteX133" fmla="*/ 3749919 w 5556738"/>
              <a:gd name="connsiteY133" fmla="*/ 2228850 h 2272812"/>
              <a:gd name="connsiteX134" fmla="*/ 3846634 w 5556738"/>
              <a:gd name="connsiteY134" fmla="*/ 2228850 h 2272812"/>
              <a:gd name="connsiteX135" fmla="*/ 3846634 w 5556738"/>
              <a:gd name="connsiteY135" fmla="*/ 2272812 h 2272812"/>
              <a:gd name="connsiteX136" fmla="*/ 5556738 w 5556738"/>
              <a:gd name="connsiteY136"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53907 w 5556738"/>
              <a:gd name="connsiteY52" fmla="*/ 976321 h 2272812"/>
              <a:gd name="connsiteX53" fmla="*/ 754219 w 5556738"/>
              <a:gd name="connsiteY53" fmla="*/ 1022137 h 2272812"/>
              <a:gd name="connsiteX54" fmla="*/ 795703 w 5556738"/>
              <a:gd name="connsiteY54" fmla="*/ 1024304 h 2272812"/>
              <a:gd name="connsiteX55" fmla="*/ 857250 w 5556738"/>
              <a:gd name="connsiteY55" fmla="*/ 1024304 h 2272812"/>
              <a:gd name="connsiteX56" fmla="*/ 857250 w 5556738"/>
              <a:gd name="connsiteY56" fmla="*/ 1068266 h 2272812"/>
              <a:gd name="connsiteX57" fmla="*/ 892419 w 5556738"/>
              <a:gd name="connsiteY57" fmla="*/ 1068266 h 2272812"/>
              <a:gd name="connsiteX58" fmla="*/ 892419 w 5556738"/>
              <a:gd name="connsiteY58" fmla="*/ 1090247 h 2272812"/>
              <a:gd name="connsiteX59" fmla="*/ 945173 w 5556738"/>
              <a:gd name="connsiteY59" fmla="*/ 1090247 h 2272812"/>
              <a:gd name="connsiteX60" fmla="*/ 945173 w 5556738"/>
              <a:gd name="connsiteY60" fmla="*/ 1121020 h 2272812"/>
              <a:gd name="connsiteX61" fmla="*/ 967153 w 5556738"/>
              <a:gd name="connsiteY61" fmla="*/ 1121020 h 2272812"/>
              <a:gd name="connsiteX62" fmla="*/ 967153 w 5556738"/>
              <a:gd name="connsiteY62" fmla="*/ 1143000 h 2272812"/>
              <a:gd name="connsiteX63" fmla="*/ 1037492 w 5556738"/>
              <a:gd name="connsiteY63" fmla="*/ 1143000 h 2272812"/>
              <a:gd name="connsiteX64" fmla="*/ 1037492 w 5556738"/>
              <a:gd name="connsiteY64" fmla="*/ 1173773 h 2272812"/>
              <a:gd name="connsiteX65" fmla="*/ 1103434 w 5556738"/>
              <a:gd name="connsiteY65" fmla="*/ 1173773 h 2272812"/>
              <a:gd name="connsiteX66" fmla="*/ 1103434 w 5556738"/>
              <a:gd name="connsiteY66" fmla="*/ 1200150 h 2272812"/>
              <a:gd name="connsiteX67" fmla="*/ 1156188 w 5556738"/>
              <a:gd name="connsiteY67" fmla="*/ 1200150 h 2272812"/>
              <a:gd name="connsiteX68" fmla="*/ 1156188 w 5556738"/>
              <a:gd name="connsiteY68" fmla="*/ 1230923 h 2272812"/>
              <a:gd name="connsiteX69" fmla="*/ 1200150 w 5556738"/>
              <a:gd name="connsiteY69" fmla="*/ 1230923 h 2272812"/>
              <a:gd name="connsiteX70" fmla="*/ 1200150 w 5556738"/>
              <a:gd name="connsiteY70" fmla="*/ 1248508 h 2272812"/>
              <a:gd name="connsiteX71" fmla="*/ 1230923 w 5556738"/>
              <a:gd name="connsiteY71" fmla="*/ 1248508 h 2272812"/>
              <a:gd name="connsiteX72" fmla="*/ 1230923 w 5556738"/>
              <a:gd name="connsiteY72" fmla="*/ 1270489 h 2272812"/>
              <a:gd name="connsiteX73" fmla="*/ 1283676 w 5556738"/>
              <a:gd name="connsiteY73" fmla="*/ 1270489 h 2272812"/>
              <a:gd name="connsiteX74" fmla="*/ 1283676 w 5556738"/>
              <a:gd name="connsiteY74" fmla="*/ 1288073 h 2272812"/>
              <a:gd name="connsiteX75" fmla="*/ 1318846 w 5556738"/>
              <a:gd name="connsiteY75" fmla="*/ 1288073 h 2272812"/>
              <a:gd name="connsiteX76" fmla="*/ 1318846 w 5556738"/>
              <a:gd name="connsiteY76" fmla="*/ 1332035 h 2272812"/>
              <a:gd name="connsiteX77" fmla="*/ 1389184 w 5556738"/>
              <a:gd name="connsiteY77" fmla="*/ 1332035 h 2272812"/>
              <a:gd name="connsiteX78" fmla="*/ 1389184 w 5556738"/>
              <a:gd name="connsiteY78" fmla="*/ 1375997 h 2272812"/>
              <a:gd name="connsiteX79" fmla="*/ 1433146 w 5556738"/>
              <a:gd name="connsiteY79" fmla="*/ 1375997 h 2272812"/>
              <a:gd name="connsiteX80" fmla="*/ 1433146 w 5556738"/>
              <a:gd name="connsiteY80" fmla="*/ 1397977 h 2272812"/>
              <a:gd name="connsiteX81" fmla="*/ 1494692 w 5556738"/>
              <a:gd name="connsiteY81" fmla="*/ 1397977 h 2272812"/>
              <a:gd name="connsiteX82" fmla="*/ 1494692 w 5556738"/>
              <a:gd name="connsiteY82" fmla="*/ 1433147 h 2272812"/>
              <a:gd name="connsiteX83" fmla="*/ 1582615 w 5556738"/>
              <a:gd name="connsiteY83" fmla="*/ 1433147 h 2272812"/>
              <a:gd name="connsiteX84" fmla="*/ 1582615 w 5556738"/>
              <a:gd name="connsiteY84" fmla="*/ 1450731 h 2272812"/>
              <a:gd name="connsiteX85" fmla="*/ 1648557 w 5556738"/>
              <a:gd name="connsiteY85" fmla="*/ 1450731 h 2272812"/>
              <a:gd name="connsiteX86" fmla="*/ 1648557 w 5556738"/>
              <a:gd name="connsiteY86" fmla="*/ 1463920 h 2272812"/>
              <a:gd name="connsiteX87" fmla="*/ 1714500 w 5556738"/>
              <a:gd name="connsiteY87" fmla="*/ 1463920 h 2272812"/>
              <a:gd name="connsiteX88" fmla="*/ 1714500 w 5556738"/>
              <a:gd name="connsiteY88" fmla="*/ 1490297 h 2272812"/>
              <a:gd name="connsiteX89" fmla="*/ 1802423 w 5556738"/>
              <a:gd name="connsiteY89" fmla="*/ 1490297 h 2272812"/>
              <a:gd name="connsiteX90" fmla="*/ 1802423 w 5556738"/>
              <a:gd name="connsiteY90" fmla="*/ 1503485 h 2272812"/>
              <a:gd name="connsiteX91" fmla="*/ 1859573 w 5556738"/>
              <a:gd name="connsiteY91" fmla="*/ 1503485 h 2272812"/>
              <a:gd name="connsiteX92" fmla="*/ 1859573 w 5556738"/>
              <a:gd name="connsiteY92" fmla="*/ 1534258 h 2272812"/>
              <a:gd name="connsiteX93" fmla="*/ 1881553 w 5556738"/>
              <a:gd name="connsiteY93" fmla="*/ 1534258 h 2272812"/>
              <a:gd name="connsiteX94" fmla="*/ 1881553 w 5556738"/>
              <a:gd name="connsiteY94" fmla="*/ 1573823 h 2272812"/>
              <a:gd name="connsiteX95" fmla="*/ 1982665 w 5556738"/>
              <a:gd name="connsiteY95" fmla="*/ 1573823 h 2272812"/>
              <a:gd name="connsiteX96" fmla="*/ 1982665 w 5556738"/>
              <a:gd name="connsiteY96" fmla="*/ 1600200 h 2272812"/>
              <a:gd name="connsiteX97" fmla="*/ 2026626 w 5556738"/>
              <a:gd name="connsiteY97" fmla="*/ 1600200 h 2272812"/>
              <a:gd name="connsiteX98" fmla="*/ 2026626 w 5556738"/>
              <a:gd name="connsiteY98" fmla="*/ 1639766 h 2272812"/>
              <a:gd name="connsiteX99" fmla="*/ 2123342 w 5556738"/>
              <a:gd name="connsiteY99" fmla="*/ 1639766 h 2272812"/>
              <a:gd name="connsiteX100" fmla="*/ 2123342 w 5556738"/>
              <a:gd name="connsiteY100" fmla="*/ 1661747 h 2272812"/>
              <a:gd name="connsiteX101" fmla="*/ 2246434 w 5556738"/>
              <a:gd name="connsiteY101" fmla="*/ 1661747 h 2272812"/>
              <a:gd name="connsiteX102" fmla="*/ 2246434 w 5556738"/>
              <a:gd name="connsiteY102" fmla="*/ 1688123 h 2272812"/>
              <a:gd name="connsiteX103" fmla="*/ 2290396 w 5556738"/>
              <a:gd name="connsiteY103" fmla="*/ 1688123 h 2272812"/>
              <a:gd name="connsiteX104" fmla="*/ 2307980 w 5556738"/>
              <a:gd name="connsiteY104" fmla="*/ 1705707 h 2272812"/>
              <a:gd name="connsiteX105" fmla="*/ 2382715 w 5556738"/>
              <a:gd name="connsiteY105" fmla="*/ 1705707 h 2272812"/>
              <a:gd name="connsiteX106" fmla="*/ 2382715 w 5556738"/>
              <a:gd name="connsiteY106" fmla="*/ 1740877 h 2272812"/>
              <a:gd name="connsiteX107" fmla="*/ 2426676 w 5556738"/>
              <a:gd name="connsiteY107" fmla="*/ 1740877 h 2272812"/>
              <a:gd name="connsiteX108" fmla="*/ 2426676 w 5556738"/>
              <a:gd name="connsiteY108" fmla="*/ 1789235 h 2272812"/>
              <a:gd name="connsiteX109" fmla="*/ 2497015 w 5556738"/>
              <a:gd name="connsiteY109" fmla="*/ 1789235 h 2272812"/>
              <a:gd name="connsiteX110" fmla="*/ 2497015 w 5556738"/>
              <a:gd name="connsiteY110" fmla="*/ 1828800 h 2272812"/>
              <a:gd name="connsiteX111" fmla="*/ 2589334 w 5556738"/>
              <a:gd name="connsiteY111" fmla="*/ 1828800 h 2272812"/>
              <a:gd name="connsiteX112" fmla="*/ 2589334 w 5556738"/>
              <a:gd name="connsiteY112" fmla="*/ 1868366 h 2272812"/>
              <a:gd name="connsiteX113" fmla="*/ 2677257 w 5556738"/>
              <a:gd name="connsiteY113" fmla="*/ 1868366 h 2272812"/>
              <a:gd name="connsiteX114" fmla="*/ 2677257 w 5556738"/>
              <a:gd name="connsiteY114" fmla="*/ 1951893 h 2272812"/>
              <a:gd name="connsiteX115" fmla="*/ 2782765 w 5556738"/>
              <a:gd name="connsiteY115" fmla="*/ 1951893 h 2272812"/>
              <a:gd name="connsiteX116" fmla="*/ 2782765 w 5556738"/>
              <a:gd name="connsiteY116" fmla="*/ 1973873 h 2272812"/>
              <a:gd name="connsiteX117" fmla="*/ 2945423 w 5556738"/>
              <a:gd name="connsiteY117" fmla="*/ 1973873 h 2272812"/>
              <a:gd name="connsiteX118" fmla="*/ 2945423 w 5556738"/>
              <a:gd name="connsiteY118" fmla="*/ 2013439 h 2272812"/>
              <a:gd name="connsiteX119" fmla="*/ 3059723 w 5556738"/>
              <a:gd name="connsiteY119" fmla="*/ 2013439 h 2272812"/>
              <a:gd name="connsiteX120" fmla="*/ 3143250 w 5556738"/>
              <a:gd name="connsiteY120" fmla="*/ 2013439 h 2272812"/>
              <a:gd name="connsiteX121" fmla="*/ 3143250 w 5556738"/>
              <a:gd name="connsiteY121" fmla="*/ 2044212 h 2272812"/>
              <a:gd name="connsiteX122" fmla="*/ 3239965 w 5556738"/>
              <a:gd name="connsiteY122" fmla="*/ 2044212 h 2272812"/>
              <a:gd name="connsiteX123" fmla="*/ 3239965 w 5556738"/>
              <a:gd name="connsiteY123" fmla="*/ 2079381 h 2272812"/>
              <a:gd name="connsiteX124" fmla="*/ 3450980 w 5556738"/>
              <a:gd name="connsiteY124" fmla="*/ 2079381 h 2272812"/>
              <a:gd name="connsiteX125" fmla="*/ 3450980 w 5556738"/>
              <a:gd name="connsiteY125" fmla="*/ 2101362 h 2272812"/>
              <a:gd name="connsiteX126" fmla="*/ 3530111 w 5556738"/>
              <a:gd name="connsiteY126" fmla="*/ 2101362 h 2272812"/>
              <a:gd name="connsiteX127" fmla="*/ 3530111 w 5556738"/>
              <a:gd name="connsiteY127" fmla="*/ 2145323 h 2272812"/>
              <a:gd name="connsiteX128" fmla="*/ 3556488 w 5556738"/>
              <a:gd name="connsiteY128" fmla="*/ 2145323 h 2272812"/>
              <a:gd name="connsiteX129" fmla="*/ 3556488 w 5556738"/>
              <a:gd name="connsiteY129" fmla="*/ 2167304 h 2272812"/>
              <a:gd name="connsiteX130" fmla="*/ 3714750 w 5556738"/>
              <a:gd name="connsiteY130" fmla="*/ 2167304 h 2272812"/>
              <a:gd name="connsiteX131" fmla="*/ 3714750 w 5556738"/>
              <a:gd name="connsiteY131" fmla="*/ 2193681 h 2272812"/>
              <a:gd name="connsiteX132" fmla="*/ 3714750 w 5556738"/>
              <a:gd name="connsiteY132" fmla="*/ 2193681 h 2272812"/>
              <a:gd name="connsiteX133" fmla="*/ 3749919 w 5556738"/>
              <a:gd name="connsiteY133" fmla="*/ 2228850 h 2272812"/>
              <a:gd name="connsiteX134" fmla="*/ 3846634 w 5556738"/>
              <a:gd name="connsiteY134" fmla="*/ 2228850 h 2272812"/>
              <a:gd name="connsiteX135" fmla="*/ 3846634 w 5556738"/>
              <a:gd name="connsiteY135" fmla="*/ 2272812 h 2272812"/>
              <a:gd name="connsiteX136" fmla="*/ 5556738 w 5556738"/>
              <a:gd name="connsiteY136"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53907 w 5556738"/>
              <a:gd name="connsiteY52" fmla="*/ 976321 h 2272812"/>
              <a:gd name="connsiteX53" fmla="*/ 754219 w 5556738"/>
              <a:gd name="connsiteY53" fmla="*/ 1022137 h 2272812"/>
              <a:gd name="connsiteX54" fmla="*/ 795703 w 5556738"/>
              <a:gd name="connsiteY54" fmla="*/ 1024304 h 2272812"/>
              <a:gd name="connsiteX55" fmla="*/ 857250 w 5556738"/>
              <a:gd name="connsiteY55" fmla="*/ 1024304 h 2272812"/>
              <a:gd name="connsiteX56" fmla="*/ 857250 w 5556738"/>
              <a:gd name="connsiteY56" fmla="*/ 1068266 h 2272812"/>
              <a:gd name="connsiteX57" fmla="*/ 892419 w 5556738"/>
              <a:gd name="connsiteY57" fmla="*/ 1068266 h 2272812"/>
              <a:gd name="connsiteX58" fmla="*/ 892419 w 5556738"/>
              <a:gd name="connsiteY58" fmla="*/ 1090247 h 2272812"/>
              <a:gd name="connsiteX59" fmla="*/ 945173 w 5556738"/>
              <a:gd name="connsiteY59" fmla="*/ 1090247 h 2272812"/>
              <a:gd name="connsiteX60" fmla="*/ 945173 w 5556738"/>
              <a:gd name="connsiteY60" fmla="*/ 1121020 h 2272812"/>
              <a:gd name="connsiteX61" fmla="*/ 967153 w 5556738"/>
              <a:gd name="connsiteY61" fmla="*/ 1121020 h 2272812"/>
              <a:gd name="connsiteX62" fmla="*/ 967153 w 5556738"/>
              <a:gd name="connsiteY62" fmla="*/ 1143000 h 2272812"/>
              <a:gd name="connsiteX63" fmla="*/ 1037492 w 5556738"/>
              <a:gd name="connsiteY63" fmla="*/ 1143000 h 2272812"/>
              <a:gd name="connsiteX64" fmla="*/ 1037492 w 5556738"/>
              <a:gd name="connsiteY64" fmla="*/ 1173773 h 2272812"/>
              <a:gd name="connsiteX65" fmla="*/ 1103434 w 5556738"/>
              <a:gd name="connsiteY65" fmla="*/ 1173773 h 2272812"/>
              <a:gd name="connsiteX66" fmla="*/ 1103434 w 5556738"/>
              <a:gd name="connsiteY66" fmla="*/ 1200150 h 2272812"/>
              <a:gd name="connsiteX67" fmla="*/ 1156188 w 5556738"/>
              <a:gd name="connsiteY67" fmla="*/ 1200150 h 2272812"/>
              <a:gd name="connsiteX68" fmla="*/ 1156188 w 5556738"/>
              <a:gd name="connsiteY68" fmla="*/ 1230923 h 2272812"/>
              <a:gd name="connsiteX69" fmla="*/ 1200150 w 5556738"/>
              <a:gd name="connsiteY69" fmla="*/ 1230923 h 2272812"/>
              <a:gd name="connsiteX70" fmla="*/ 1200150 w 5556738"/>
              <a:gd name="connsiteY70" fmla="*/ 1248508 h 2272812"/>
              <a:gd name="connsiteX71" fmla="*/ 1230923 w 5556738"/>
              <a:gd name="connsiteY71" fmla="*/ 1248508 h 2272812"/>
              <a:gd name="connsiteX72" fmla="*/ 1230923 w 5556738"/>
              <a:gd name="connsiteY72" fmla="*/ 1270489 h 2272812"/>
              <a:gd name="connsiteX73" fmla="*/ 1283676 w 5556738"/>
              <a:gd name="connsiteY73" fmla="*/ 1270489 h 2272812"/>
              <a:gd name="connsiteX74" fmla="*/ 1283676 w 5556738"/>
              <a:gd name="connsiteY74" fmla="*/ 1288073 h 2272812"/>
              <a:gd name="connsiteX75" fmla="*/ 1318846 w 5556738"/>
              <a:gd name="connsiteY75" fmla="*/ 1288073 h 2272812"/>
              <a:gd name="connsiteX76" fmla="*/ 1318846 w 5556738"/>
              <a:gd name="connsiteY76" fmla="*/ 1332035 h 2272812"/>
              <a:gd name="connsiteX77" fmla="*/ 1389184 w 5556738"/>
              <a:gd name="connsiteY77" fmla="*/ 1332035 h 2272812"/>
              <a:gd name="connsiteX78" fmla="*/ 1389184 w 5556738"/>
              <a:gd name="connsiteY78" fmla="*/ 1375997 h 2272812"/>
              <a:gd name="connsiteX79" fmla="*/ 1433146 w 5556738"/>
              <a:gd name="connsiteY79" fmla="*/ 1375997 h 2272812"/>
              <a:gd name="connsiteX80" fmla="*/ 1433146 w 5556738"/>
              <a:gd name="connsiteY80" fmla="*/ 1397977 h 2272812"/>
              <a:gd name="connsiteX81" fmla="*/ 1494692 w 5556738"/>
              <a:gd name="connsiteY81" fmla="*/ 1397977 h 2272812"/>
              <a:gd name="connsiteX82" fmla="*/ 1494692 w 5556738"/>
              <a:gd name="connsiteY82" fmla="*/ 1433147 h 2272812"/>
              <a:gd name="connsiteX83" fmla="*/ 1582615 w 5556738"/>
              <a:gd name="connsiteY83" fmla="*/ 1433147 h 2272812"/>
              <a:gd name="connsiteX84" fmla="*/ 1582615 w 5556738"/>
              <a:gd name="connsiteY84" fmla="*/ 1450731 h 2272812"/>
              <a:gd name="connsiteX85" fmla="*/ 1648557 w 5556738"/>
              <a:gd name="connsiteY85" fmla="*/ 1450731 h 2272812"/>
              <a:gd name="connsiteX86" fmla="*/ 1648557 w 5556738"/>
              <a:gd name="connsiteY86" fmla="*/ 1463920 h 2272812"/>
              <a:gd name="connsiteX87" fmla="*/ 1714500 w 5556738"/>
              <a:gd name="connsiteY87" fmla="*/ 1463920 h 2272812"/>
              <a:gd name="connsiteX88" fmla="*/ 1714500 w 5556738"/>
              <a:gd name="connsiteY88" fmla="*/ 1490297 h 2272812"/>
              <a:gd name="connsiteX89" fmla="*/ 1802423 w 5556738"/>
              <a:gd name="connsiteY89" fmla="*/ 1490297 h 2272812"/>
              <a:gd name="connsiteX90" fmla="*/ 1802423 w 5556738"/>
              <a:gd name="connsiteY90" fmla="*/ 1503485 h 2272812"/>
              <a:gd name="connsiteX91" fmla="*/ 1859573 w 5556738"/>
              <a:gd name="connsiteY91" fmla="*/ 1503485 h 2272812"/>
              <a:gd name="connsiteX92" fmla="*/ 1859573 w 5556738"/>
              <a:gd name="connsiteY92" fmla="*/ 1534258 h 2272812"/>
              <a:gd name="connsiteX93" fmla="*/ 1881553 w 5556738"/>
              <a:gd name="connsiteY93" fmla="*/ 1534258 h 2272812"/>
              <a:gd name="connsiteX94" fmla="*/ 1881553 w 5556738"/>
              <a:gd name="connsiteY94" fmla="*/ 1573823 h 2272812"/>
              <a:gd name="connsiteX95" fmla="*/ 1982665 w 5556738"/>
              <a:gd name="connsiteY95" fmla="*/ 1573823 h 2272812"/>
              <a:gd name="connsiteX96" fmla="*/ 1982665 w 5556738"/>
              <a:gd name="connsiteY96" fmla="*/ 1600200 h 2272812"/>
              <a:gd name="connsiteX97" fmla="*/ 2026626 w 5556738"/>
              <a:gd name="connsiteY97" fmla="*/ 1600200 h 2272812"/>
              <a:gd name="connsiteX98" fmla="*/ 2026626 w 5556738"/>
              <a:gd name="connsiteY98" fmla="*/ 1639766 h 2272812"/>
              <a:gd name="connsiteX99" fmla="*/ 2123342 w 5556738"/>
              <a:gd name="connsiteY99" fmla="*/ 1639766 h 2272812"/>
              <a:gd name="connsiteX100" fmla="*/ 2123342 w 5556738"/>
              <a:gd name="connsiteY100" fmla="*/ 1661747 h 2272812"/>
              <a:gd name="connsiteX101" fmla="*/ 2246434 w 5556738"/>
              <a:gd name="connsiteY101" fmla="*/ 1661747 h 2272812"/>
              <a:gd name="connsiteX102" fmla="*/ 2246434 w 5556738"/>
              <a:gd name="connsiteY102" fmla="*/ 1688123 h 2272812"/>
              <a:gd name="connsiteX103" fmla="*/ 2307731 w 5556738"/>
              <a:gd name="connsiteY103" fmla="*/ 1685956 h 2272812"/>
              <a:gd name="connsiteX104" fmla="*/ 2307980 w 5556738"/>
              <a:gd name="connsiteY104" fmla="*/ 1705707 h 2272812"/>
              <a:gd name="connsiteX105" fmla="*/ 2382715 w 5556738"/>
              <a:gd name="connsiteY105" fmla="*/ 1705707 h 2272812"/>
              <a:gd name="connsiteX106" fmla="*/ 2382715 w 5556738"/>
              <a:gd name="connsiteY106" fmla="*/ 1740877 h 2272812"/>
              <a:gd name="connsiteX107" fmla="*/ 2426676 w 5556738"/>
              <a:gd name="connsiteY107" fmla="*/ 1740877 h 2272812"/>
              <a:gd name="connsiteX108" fmla="*/ 2426676 w 5556738"/>
              <a:gd name="connsiteY108" fmla="*/ 1789235 h 2272812"/>
              <a:gd name="connsiteX109" fmla="*/ 2497015 w 5556738"/>
              <a:gd name="connsiteY109" fmla="*/ 1789235 h 2272812"/>
              <a:gd name="connsiteX110" fmla="*/ 2497015 w 5556738"/>
              <a:gd name="connsiteY110" fmla="*/ 1828800 h 2272812"/>
              <a:gd name="connsiteX111" fmla="*/ 2589334 w 5556738"/>
              <a:gd name="connsiteY111" fmla="*/ 1828800 h 2272812"/>
              <a:gd name="connsiteX112" fmla="*/ 2589334 w 5556738"/>
              <a:gd name="connsiteY112" fmla="*/ 1868366 h 2272812"/>
              <a:gd name="connsiteX113" fmla="*/ 2677257 w 5556738"/>
              <a:gd name="connsiteY113" fmla="*/ 1868366 h 2272812"/>
              <a:gd name="connsiteX114" fmla="*/ 2677257 w 5556738"/>
              <a:gd name="connsiteY114" fmla="*/ 1951893 h 2272812"/>
              <a:gd name="connsiteX115" fmla="*/ 2782765 w 5556738"/>
              <a:gd name="connsiteY115" fmla="*/ 1951893 h 2272812"/>
              <a:gd name="connsiteX116" fmla="*/ 2782765 w 5556738"/>
              <a:gd name="connsiteY116" fmla="*/ 1973873 h 2272812"/>
              <a:gd name="connsiteX117" fmla="*/ 2945423 w 5556738"/>
              <a:gd name="connsiteY117" fmla="*/ 1973873 h 2272812"/>
              <a:gd name="connsiteX118" fmla="*/ 2945423 w 5556738"/>
              <a:gd name="connsiteY118" fmla="*/ 2013439 h 2272812"/>
              <a:gd name="connsiteX119" fmla="*/ 3059723 w 5556738"/>
              <a:gd name="connsiteY119" fmla="*/ 2013439 h 2272812"/>
              <a:gd name="connsiteX120" fmla="*/ 3143250 w 5556738"/>
              <a:gd name="connsiteY120" fmla="*/ 2013439 h 2272812"/>
              <a:gd name="connsiteX121" fmla="*/ 3143250 w 5556738"/>
              <a:gd name="connsiteY121" fmla="*/ 2044212 h 2272812"/>
              <a:gd name="connsiteX122" fmla="*/ 3239965 w 5556738"/>
              <a:gd name="connsiteY122" fmla="*/ 2044212 h 2272812"/>
              <a:gd name="connsiteX123" fmla="*/ 3239965 w 5556738"/>
              <a:gd name="connsiteY123" fmla="*/ 2079381 h 2272812"/>
              <a:gd name="connsiteX124" fmla="*/ 3450980 w 5556738"/>
              <a:gd name="connsiteY124" fmla="*/ 2079381 h 2272812"/>
              <a:gd name="connsiteX125" fmla="*/ 3450980 w 5556738"/>
              <a:gd name="connsiteY125" fmla="*/ 2101362 h 2272812"/>
              <a:gd name="connsiteX126" fmla="*/ 3530111 w 5556738"/>
              <a:gd name="connsiteY126" fmla="*/ 2101362 h 2272812"/>
              <a:gd name="connsiteX127" fmla="*/ 3530111 w 5556738"/>
              <a:gd name="connsiteY127" fmla="*/ 2145323 h 2272812"/>
              <a:gd name="connsiteX128" fmla="*/ 3556488 w 5556738"/>
              <a:gd name="connsiteY128" fmla="*/ 2145323 h 2272812"/>
              <a:gd name="connsiteX129" fmla="*/ 3556488 w 5556738"/>
              <a:gd name="connsiteY129" fmla="*/ 2167304 h 2272812"/>
              <a:gd name="connsiteX130" fmla="*/ 3714750 w 5556738"/>
              <a:gd name="connsiteY130" fmla="*/ 2167304 h 2272812"/>
              <a:gd name="connsiteX131" fmla="*/ 3714750 w 5556738"/>
              <a:gd name="connsiteY131" fmla="*/ 2193681 h 2272812"/>
              <a:gd name="connsiteX132" fmla="*/ 3714750 w 5556738"/>
              <a:gd name="connsiteY132" fmla="*/ 2193681 h 2272812"/>
              <a:gd name="connsiteX133" fmla="*/ 3749919 w 5556738"/>
              <a:gd name="connsiteY133" fmla="*/ 2228850 h 2272812"/>
              <a:gd name="connsiteX134" fmla="*/ 3846634 w 5556738"/>
              <a:gd name="connsiteY134" fmla="*/ 2228850 h 2272812"/>
              <a:gd name="connsiteX135" fmla="*/ 3846634 w 5556738"/>
              <a:gd name="connsiteY135" fmla="*/ 2272812 h 2272812"/>
              <a:gd name="connsiteX136" fmla="*/ 5556738 w 5556738"/>
              <a:gd name="connsiteY136"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53907 w 5556738"/>
              <a:gd name="connsiteY52" fmla="*/ 976321 h 2272812"/>
              <a:gd name="connsiteX53" fmla="*/ 754219 w 5556738"/>
              <a:gd name="connsiteY53" fmla="*/ 1022137 h 2272812"/>
              <a:gd name="connsiteX54" fmla="*/ 795703 w 5556738"/>
              <a:gd name="connsiteY54" fmla="*/ 1024304 h 2272812"/>
              <a:gd name="connsiteX55" fmla="*/ 857250 w 5556738"/>
              <a:gd name="connsiteY55" fmla="*/ 1024304 h 2272812"/>
              <a:gd name="connsiteX56" fmla="*/ 857250 w 5556738"/>
              <a:gd name="connsiteY56" fmla="*/ 1068266 h 2272812"/>
              <a:gd name="connsiteX57" fmla="*/ 892419 w 5556738"/>
              <a:gd name="connsiteY57" fmla="*/ 1068266 h 2272812"/>
              <a:gd name="connsiteX58" fmla="*/ 892419 w 5556738"/>
              <a:gd name="connsiteY58" fmla="*/ 1090247 h 2272812"/>
              <a:gd name="connsiteX59" fmla="*/ 945173 w 5556738"/>
              <a:gd name="connsiteY59" fmla="*/ 1090247 h 2272812"/>
              <a:gd name="connsiteX60" fmla="*/ 945173 w 5556738"/>
              <a:gd name="connsiteY60" fmla="*/ 1121020 h 2272812"/>
              <a:gd name="connsiteX61" fmla="*/ 967153 w 5556738"/>
              <a:gd name="connsiteY61" fmla="*/ 1121020 h 2272812"/>
              <a:gd name="connsiteX62" fmla="*/ 967153 w 5556738"/>
              <a:gd name="connsiteY62" fmla="*/ 1143000 h 2272812"/>
              <a:gd name="connsiteX63" fmla="*/ 1037492 w 5556738"/>
              <a:gd name="connsiteY63" fmla="*/ 1143000 h 2272812"/>
              <a:gd name="connsiteX64" fmla="*/ 1037492 w 5556738"/>
              <a:gd name="connsiteY64" fmla="*/ 1173773 h 2272812"/>
              <a:gd name="connsiteX65" fmla="*/ 1103434 w 5556738"/>
              <a:gd name="connsiteY65" fmla="*/ 1173773 h 2272812"/>
              <a:gd name="connsiteX66" fmla="*/ 1103434 w 5556738"/>
              <a:gd name="connsiteY66" fmla="*/ 1200150 h 2272812"/>
              <a:gd name="connsiteX67" fmla="*/ 1156188 w 5556738"/>
              <a:gd name="connsiteY67" fmla="*/ 1200150 h 2272812"/>
              <a:gd name="connsiteX68" fmla="*/ 1156188 w 5556738"/>
              <a:gd name="connsiteY68" fmla="*/ 1230923 h 2272812"/>
              <a:gd name="connsiteX69" fmla="*/ 1200150 w 5556738"/>
              <a:gd name="connsiteY69" fmla="*/ 1230923 h 2272812"/>
              <a:gd name="connsiteX70" fmla="*/ 1200150 w 5556738"/>
              <a:gd name="connsiteY70" fmla="*/ 1248508 h 2272812"/>
              <a:gd name="connsiteX71" fmla="*/ 1230923 w 5556738"/>
              <a:gd name="connsiteY71" fmla="*/ 1248508 h 2272812"/>
              <a:gd name="connsiteX72" fmla="*/ 1230923 w 5556738"/>
              <a:gd name="connsiteY72" fmla="*/ 1270489 h 2272812"/>
              <a:gd name="connsiteX73" fmla="*/ 1283676 w 5556738"/>
              <a:gd name="connsiteY73" fmla="*/ 1270489 h 2272812"/>
              <a:gd name="connsiteX74" fmla="*/ 1283676 w 5556738"/>
              <a:gd name="connsiteY74" fmla="*/ 1288073 h 2272812"/>
              <a:gd name="connsiteX75" fmla="*/ 1318846 w 5556738"/>
              <a:gd name="connsiteY75" fmla="*/ 1288073 h 2272812"/>
              <a:gd name="connsiteX76" fmla="*/ 1318846 w 5556738"/>
              <a:gd name="connsiteY76" fmla="*/ 1332035 h 2272812"/>
              <a:gd name="connsiteX77" fmla="*/ 1389184 w 5556738"/>
              <a:gd name="connsiteY77" fmla="*/ 1332035 h 2272812"/>
              <a:gd name="connsiteX78" fmla="*/ 1389184 w 5556738"/>
              <a:gd name="connsiteY78" fmla="*/ 1375997 h 2272812"/>
              <a:gd name="connsiteX79" fmla="*/ 1433146 w 5556738"/>
              <a:gd name="connsiteY79" fmla="*/ 1375997 h 2272812"/>
              <a:gd name="connsiteX80" fmla="*/ 1433146 w 5556738"/>
              <a:gd name="connsiteY80" fmla="*/ 1397977 h 2272812"/>
              <a:gd name="connsiteX81" fmla="*/ 1494692 w 5556738"/>
              <a:gd name="connsiteY81" fmla="*/ 1397977 h 2272812"/>
              <a:gd name="connsiteX82" fmla="*/ 1494692 w 5556738"/>
              <a:gd name="connsiteY82" fmla="*/ 1433147 h 2272812"/>
              <a:gd name="connsiteX83" fmla="*/ 1582615 w 5556738"/>
              <a:gd name="connsiteY83" fmla="*/ 1433147 h 2272812"/>
              <a:gd name="connsiteX84" fmla="*/ 1582615 w 5556738"/>
              <a:gd name="connsiteY84" fmla="*/ 1450731 h 2272812"/>
              <a:gd name="connsiteX85" fmla="*/ 1648557 w 5556738"/>
              <a:gd name="connsiteY85" fmla="*/ 1450731 h 2272812"/>
              <a:gd name="connsiteX86" fmla="*/ 1648557 w 5556738"/>
              <a:gd name="connsiteY86" fmla="*/ 1463920 h 2272812"/>
              <a:gd name="connsiteX87" fmla="*/ 1714500 w 5556738"/>
              <a:gd name="connsiteY87" fmla="*/ 1463920 h 2272812"/>
              <a:gd name="connsiteX88" fmla="*/ 1714500 w 5556738"/>
              <a:gd name="connsiteY88" fmla="*/ 1490297 h 2272812"/>
              <a:gd name="connsiteX89" fmla="*/ 1802423 w 5556738"/>
              <a:gd name="connsiteY89" fmla="*/ 1490297 h 2272812"/>
              <a:gd name="connsiteX90" fmla="*/ 1802423 w 5556738"/>
              <a:gd name="connsiteY90" fmla="*/ 1503485 h 2272812"/>
              <a:gd name="connsiteX91" fmla="*/ 1859573 w 5556738"/>
              <a:gd name="connsiteY91" fmla="*/ 1503485 h 2272812"/>
              <a:gd name="connsiteX92" fmla="*/ 1859573 w 5556738"/>
              <a:gd name="connsiteY92" fmla="*/ 1534258 h 2272812"/>
              <a:gd name="connsiteX93" fmla="*/ 1881553 w 5556738"/>
              <a:gd name="connsiteY93" fmla="*/ 1534258 h 2272812"/>
              <a:gd name="connsiteX94" fmla="*/ 1881553 w 5556738"/>
              <a:gd name="connsiteY94" fmla="*/ 1573823 h 2272812"/>
              <a:gd name="connsiteX95" fmla="*/ 1982665 w 5556738"/>
              <a:gd name="connsiteY95" fmla="*/ 1573823 h 2272812"/>
              <a:gd name="connsiteX96" fmla="*/ 1982665 w 5556738"/>
              <a:gd name="connsiteY96" fmla="*/ 1600200 h 2272812"/>
              <a:gd name="connsiteX97" fmla="*/ 2026626 w 5556738"/>
              <a:gd name="connsiteY97" fmla="*/ 1600200 h 2272812"/>
              <a:gd name="connsiteX98" fmla="*/ 2026626 w 5556738"/>
              <a:gd name="connsiteY98" fmla="*/ 1639766 h 2272812"/>
              <a:gd name="connsiteX99" fmla="*/ 2123342 w 5556738"/>
              <a:gd name="connsiteY99" fmla="*/ 1639766 h 2272812"/>
              <a:gd name="connsiteX100" fmla="*/ 2123342 w 5556738"/>
              <a:gd name="connsiteY100" fmla="*/ 1661747 h 2272812"/>
              <a:gd name="connsiteX101" fmla="*/ 2246434 w 5556738"/>
              <a:gd name="connsiteY101" fmla="*/ 1661747 h 2272812"/>
              <a:gd name="connsiteX102" fmla="*/ 2246434 w 5556738"/>
              <a:gd name="connsiteY102" fmla="*/ 1688123 h 2272812"/>
              <a:gd name="connsiteX103" fmla="*/ 2307731 w 5556738"/>
              <a:gd name="connsiteY103" fmla="*/ 1685956 h 2272812"/>
              <a:gd name="connsiteX104" fmla="*/ 2307980 w 5556738"/>
              <a:gd name="connsiteY104" fmla="*/ 1705707 h 2272812"/>
              <a:gd name="connsiteX105" fmla="*/ 2382715 w 5556738"/>
              <a:gd name="connsiteY105" fmla="*/ 1705707 h 2272812"/>
              <a:gd name="connsiteX106" fmla="*/ 2382715 w 5556738"/>
              <a:gd name="connsiteY106" fmla="*/ 1740877 h 2272812"/>
              <a:gd name="connsiteX107" fmla="*/ 2426676 w 5556738"/>
              <a:gd name="connsiteY107" fmla="*/ 1740877 h 2272812"/>
              <a:gd name="connsiteX108" fmla="*/ 2426676 w 5556738"/>
              <a:gd name="connsiteY108" fmla="*/ 1789235 h 2272812"/>
              <a:gd name="connsiteX109" fmla="*/ 2497015 w 5556738"/>
              <a:gd name="connsiteY109" fmla="*/ 1789235 h 2272812"/>
              <a:gd name="connsiteX110" fmla="*/ 2497015 w 5556738"/>
              <a:gd name="connsiteY110" fmla="*/ 1828800 h 2272812"/>
              <a:gd name="connsiteX111" fmla="*/ 2589334 w 5556738"/>
              <a:gd name="connsiteY111" fmla="*/ 1828800 h 2272812"/>
              <a:gd name="connsiteX112" fmla="*/ 2589334 w 5556738"/>
              <a:gd name="connsiteY112" fmla="*/ 1868366 h 2272812"/>
              <a:gd name="connsiteX113" fmla="*/ 2677257 w 5556738"/>
              <a:gd name="connsiteY113" fmla="*/ 1868366 h 2272812"/>
              <a:gd name="connsiteX114" fmla="*/ 2677257 w 5556738"/>
              <a:gd name="connsiteY114" fmla="*/ 1951893 h 2272812"/>
              <a:gd name="connsiteX115" fmla="*/ 2782765 w 5556738"/>
              <a:gd name="connsiteY115" fmla="*/ 1951893 h 2272812"/>
              <a:gd name="connsiteX116" fmla="*/ 2782765 w 5556738"/>
              <a:gd name="connsiteY116" fmla="*/ 1973873 h 2272812"/>
              <a:gd name="connsiteX117" fmla="*/ 2945423 w 5556738"/>
              <a:gd name="connsiteY117" fmla="*/ 1973873 h 2272812"/>
              <a:gd name="connsiteX118" fmla="*/ 2945423 w 5556738"/>
              <a:gd name="connsiteY118" fmla="*/ 2013439 h 2272812"/>
              <a:gd name="connsiteX119" fmla="*/ 3059723 w 5556738"/>
              <a:gd name="connsiteY119" fmla="*/ 2013439 h 2272812"/>
              <a:gd name="connsiteX120" fmla="*/ 3143250 w 5556738"/>
              <a:gd name="connsiteY120" fmla="*/ 2013439 h 2272812"/>
              <a:gd name="connsiteX121" fmla="*/ 3143250 w 5556738"/>
              <a:gd name="connsiteY121" fmla="*/ 2044212 h 2272812"/>
              <a:gd name="connsiteX122" fmla="*/ 3239965 w 5556738"/>
              <a:gd name="connsiteY122" fmla="*/ 2044212 h 2272812"/>
              <a:gd name="connsiteX123" fmla="*/ 3239965 w 5556738"/>
              <a:gd name="connsiteY123" fmla="*/ 2079381 h 2272812"/>
              <a:gd name="connsiteX124" fmla="*/ 3450980 w 5556738"/>
              <a:gd name="connsiteY124" fmla="*/ 2079381 h 2272812"/>
              <a:gd name="connsiteX125" fmla="*/ 3450980 w 5556738"/>
              <a:gd name="connsiteY125" fmla="*/ 2101362 h 2272812"/>
              <a:gd name="connsiteX126" fmla="*/ 3530111 w 5556738"/>
              <a:gd name="connsiteY126" fmla="*/ 2101362 h 2272812"/>
              <a:gd name="connsiteX127" fmla="*/ 3530111 w 5556738"/>
              <a:gd name="connsiteY127" fmla="*/ 2145323 h 2272812"/>
              <a:gd name="connsiteX128" fmla="*/ 3556488 w 5556738"/>
              <a:gd name="connsiteY128" fmla="*/ 2145323 h 2272812"/>
              <a:gd name="connsiteX129" fmla="*/ 3556488 w 5556738"/>
              <a:gd name="connsiteY129" fmla="*/ 2167304 h 2272812"/>
              <a:gd name="connsiteX130" fmla="*/ 3714750 w 5556738"/>
              <a:gd name="connsiteY130" fmla="*/ 2167304 h 2272812"/>
              <a:gd name="connsiteX131" fmla="*/ 3714750 w 5556738"/>
              <a:gd name="connsiteY131" fmla="*/ 2193681 h 2272812"/>
              <a:gd name="connsiteX132" fmla="*/ 3714750 w 5556738"/>
              <a:gd name="connsiteY132" fmla="*/ 2193681 h 2272812"/>
              <a:gd name="connsiteX133" fmla="*/ 3736605 w 5556738"/>
              <a:gd name="connsiteY133" fmla="*/ 2209870 h 2272812"/>
              <a:gd name="connsiteX134" fmla="*/ 3749919 w 5556738"/>
              <a:gd name="connsiteY134" fmla="*/ 2228850 h 2272812"/>
              <a:gd name="connsiteX135" fmla="*/ 3846634 w 5556738"/>
              <a:gd name="connsiteY135" fmla="*/ 2228850 h 2272812"/>
              <a:gd name="connsiteX136" fmla="*/ 3846634 w 5556738"/>
              <a:gd name="connsiteY136" fmla="*/ 2272812 h 2272812"/>
              <a:gd name="connsiteX137" fmla="*/ 5556738 w 5556738"/>
              <a:gd name="connsiteY137"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53907 w 5556738"/>
              <a:gd name="connsiteY52" fmla="*/ 976321 h 2272812"/>
              <a:gd name="connsiteX53" fmla="*/ 754219 w 5556738"/>
              <a:gd name="connsiteY53" fmla="*/ 1022137 h 2272812"/>
              <a:gd name="connsiteX54" fmla="*/ 795703 w 5556738"/>
              <a:gd name="connsiteY54" fmla="*/ 1024304 h 2272812"/>
              <a:gd name="connsiteX55" fmla="*/ 857250 w 5556738"/>
              <a:gd name="connsiteY55" fmla="*/ 1024304 h 2272812"/>
              <a:gd name="connsiteX56" fmla="*/ 857250 w 5556738"/>
              <a:gd name="connsiteY56" fmla="*/ 1068266 h 2272812"/>
              <a:gd name="connsiteX57" fmla="*/ 892419 w 5556738"/>
              <a:gd name="connsiteY57" fmla="*/ 1068266 h 2272812"/>
              <a:gd name="connsiteX58" fmla="*/ 892419 w 5556738"/>
              <a:gd name="connsiteY58" fmla="*/ 1090247 h 2272812"/>
              <a:gd name="connsiteX59" fmla="*/ 945173 w 5556738"/>
              <a:gd name="connsiteY59" fmla="*/ 1090247 h 2272812"/>
              <a:gd name="connsiteX60" fmla="*/ 945173 w 5556738"/>
              <a:gd name="connsiteY60" fmla="*/ 1121020 h 2272812"/>
              <a:gd name="connsiteX61" fmla="*/ 967153 w 5556738"/>
              <a:gd name="connsiteY61" fmla="*/ 1121020 h 2272812"/>
              <a:gd name="connsiteX62" fmla="*/ 967153 w 5556738"/>
              <a:gd name="connsiteY62" fmla="*/ 1143000 h 2272812"/>
              <a:gd name="connsiteX63" fmla="*/ 1037492 w 5556738"/>
              <a:gd name="connsiteY63" fmla="*/ 1143000 h 2272812"/>
              <a:gd name="connsiteX64" fmla="*/ 1037492 w 5556738"/>
              <a:gd name="connsiteY64" fmla="*/ 1173773 h 2272812"/>
              <a:gd name="connsiteX65" fmla="*/ 1103434 w 5556738"/>
              <a:gd name="connsiteY65" fmla="*/ 1173773 h 2272812"/>
              <a:gd name="connsiteX66" fmla="*/ 1103434 w 5556738"/>
              <a:gd name="connsiteY66" fmla="*/ 1200150 h 2272812"/>
              <a:gd name="connsiteX67" fmla="*/ 1156188 w 5556738"/>
              <a:gd name="connsiteY67" fmla="*/ 1200150 h 2272812"/>
              <a:gd name="connsiteX68" fmla="*/ 1156188 w 5556738"/>
              <a:gd name="connsiteY68" fmla="*/ 1230923 h 2272812"/>
              <a:gd name="connsiteX69" fmla="*/ 1200150 w 5556738"/>
              <a:gd name="connsiteY69" fmla="*/ 1230923 h 2272812"/>
              <a:gd name="connsiteX70" fmla="*/ 1200150 w 5556738"/>
              <a:gd name="connsiteY70" fmla="*/ 1248508 h 2272812"/>
              <a:gd name="connsiteX71" fmla="*/ 1230923 w 5556738"/>
              <a:gd name="connsiteY71" fmla="*/ 1248508 h 2272812"/>
              <a:gd name="connsiteX72" fmla="*/ 1230923 w 5556738"/>
              <a:gd name="connsiteY72" fmla="*/ 1270489 h 2272812"/>
              <a:gd name="connsiteX73" fmla="*/ 1283676 w 5556738"/>
              <a:gd name="connsiteY73" fmla="*/ 1270489 h 2272812"/>
              <a:gd name="connsiteX74" fmla="*/ 1283676 w 5556738"/>
              <a:gd name="connsiteY74" fmla="*/ 1288073 h 2272812"/>
              <a:gd name="connsiteX75" fmla="*/ 1318846 w 5556738"/>
              <a:gd name="connsiteY75" fmla="*/ 1288073 h 2272812"/>
              <a:gd name="connsiteX76" fmla="*/ 1318846 w 5556738"/>
              <a:gd name="connsiteY76" fmla="*/ 1332035 h 2272812"/>
              <a:gd name="connsiteX77" fmla="*/ 1389184 w 5556738"/>
              <a:gd name="connsiteY77" fmla="*/ 1332035 h 2272812"/>
              <a:gd name="connsiteX78" fmla="*/ 1389184 w 5556738"/>
              <a:gd name="connsiteY78" fmla="*/ 1375997 h 2272812"/>
              <a:gd name="connsiteX79" fmla="*/ 1433146 w 5556738"/>
              <a:gd name="connsiteY79" fmla="*/ 1375997 h 2272812"/>
              <a:gd name="connsiteX80" fmla="*/ 1433146 w 5556738"/>
              <a:gd name="connsiteY80" fmla="*/ 1397977 h 2272812"/>
              <a:gd name="connsiteX81" fmla="*/ 1494692 w 5556738"/>
              <a:gd name="connsiteY81" fmla="*/ 1397977 h 2272812"/>
              <a:gd name="connsiteX82" fmla="*/ 1494692 w 5556738"/>
              <a:gd name="connsiteY82" fmla="*/ 1433147 h 2272812"/>
              <a:gd name="connsiteX83" fmla="*/ 1582615 w 5556738"/>
              <a:gd name="connsiteY83" fmla="*/ 1433147 h 2272812"/>
              <a:gd name="connsiteX84" fmla="*/ 1582615 w 5556738"/>
              <a:gd name="connsiteY84" fmla="*/ 1450731 h 2272812"/>
              <a:gd name="connsiteX85" fmla="*/ 1648557 w 5556738"/>
              <a:gd name="connsiteY85" fmla="*/ 1450731 h 2272812"/>
              <a:gd name="connsiteX86" fmla="*/ 1648557 w 5556738"/>
              <a:gd name="connsiteY86" fmla="*/ 1463920 h 2272812"/>
              <a:gd name="connsiteX87" fmla="*/ 1714500 w 5556738"/>
              <a:gd name="connsiteY87" fmla="*/ 1463920 h 2272812"/>
              <a:gd name="connsiteX88" fmla="*/ 1714500 w 5556738"/>
              <a:gd name="connsiteY88" fmla="*/ 1490297 h 2272812"/>
              <a:gd name="connsiteX89" fmla="*/ 1802423 w 5556738"/>
              <a:gd name="connsiteY89" fmla="*/ 1490297 h 2272812"/>
              <a:gd name="connsiteX90" fmla="*/ 1802423 w 5556738"/>
              <a:gd name="connsiteY90" fmla="*/ 1503485 h 2272812"/>
              <a:gd name="connsiteX91" fmla="*/ 1859573 w 5556738"/>
              <a:gd name="connsiteY91" fmla="*/ 1503485 h 2272812"/>
              <a:gd name="connsiteX92" fmla="*/ 1859573 w 5556738"/>
              <a:gd name="connsiteY92" fmla="*/ 1534258 h 2272812"/>
              <a:gd name="connsiteX93" fmla="*/ 1881553 w 5556738"/>
              <a:gd name="connsiteY93" fmla="*/ 1534258 h 2272812"/>
              <a:gd name="connsiteX94" fmla="*/ 1881553 w 5556738"/>
              <a:gd name="connsiteY94" fmla="*/ 1573823 h 2272812"/>
              <a:gd name="connsiteX95" fmla="*/ 1982665 w 5556738"/>
              <a:gd name="connsiteY95" fmla="*/ 1573823 h 2272812"/>
              <a:gd name="connsiteX96" fmla="*/ 1982665 w 5556738"/>
              <a:gd name="connsiteY96" fmla="*/ 1600200 h 2272812"/>
              <a:gd name="connsiteX97" fmla="*/ 2026626 w 5556738"/>
              <a:gd name="connsiteY97" fmla="*/ 1600200 h 2272812"/>
              <a:gd name="connsiteX98" fmla="*/ 2026626 w 5556738"/>
              <a:gd name="connsiteY98" fmla="*/ 1639766 h 2272812"/>
              <a:gd name="connsiteX99" fmla="*/ 2123342 w 5556738"/>
              <a:gd name="connsiteY99" fmla="*/ 1639766 h 2272812"/>
              <a:gd name="connsiteX100" fmla="*/ 2123342 w 5556738"/>
              <a:gd name="connsiteY100" fmla="*/ 1661747 h 2272812"/>
              <a:gd name="connsiteX101" fmla="*/ 2246434 w 5556738"/>
              <a:gd name="connsiteY101" fmla="*/ 1661747 h 2272812"/>
              <a:gd name="connsiteX102" fmla="*/ 2246434 w 5556738"/>
              <a:gd name="connsiteY102" fmla="*/ 1688123 h 2272812"/>
              <a:gd name="connsiteX103" fmla="*/ 2307731 w 5556738"/>
              <a:gd name="connsiteY103" fmla="*/ 1685956 h 2272812"/>
              <a:gd name="connsiteX104" fmla="*/ 2307980 w 5556738"/>
              <a:gd name="connsiteY104" fmla="*/ 1705707 h 2272812"/>
              <a:gd name="connsiteX105" fmla="*/ 2382715 w 5556738"/>
              <a:gd name="connsiteY105" fmla="*/ 1705707 h 2272812"/>
              <a:gd name="connsiteX106" fmla="*/ 2382715 w 5556738"/>
              <a:gd name="connsiteY106" fmla="*/ 1740877 h 2272812"/>
              <a:gd name="connsiteX107" fmla="*/ 2426676 w 5556738"/>
              <a:gd name="connsiteY107" fmla="*/ 1740877 h 2272812"/>
              <a:gd name="connsiteX108" fmla="*/ 2426676 w 5556738"/>
              <a:gd name="connsiteY108" fmla="*/ 1789235 h 2272812"/>
              <a:gd name="connsiteX109" fmla="*/ 2497015 w 5556738"/>
              <a:gd name="connsiteY109" fmla="*/ 1789235 h 2272812"/>
              <a:gd name="connsiteX110" fmla="*/ 2497015 w 5556738"/>
              <a:gd name="connsiteY110" fmla="*/ 1828800 h 2272812"/>
              <a:gd name="connsiteX111" fmla="*/ 2589334 w 5556738"/>
              <a:gd name="connsiteY111" fmla="*/ 1828800 h 2272812"/>
              <a:gd name="connsiteX112" fmla="*/ 2589334 w 5556738"/>
              <a:gd name="connsiteY112" fmla="*/ 1868366 h 2272812"/>
              <a:gd name="connsiteX113" fmla="*/ 2677257 w 5556738"/>
              <a:gd name="connsiteY113" fmla="*/ 1868366 h 2272812"/>
              <a:gd name="connsiteX114" fmla="*/ 2677257 w 5556738"/>
              <a:gd name="connsiteY114" fmla="*/ 1951893 h 2272812"/>
              <a:gd name="connsiteX115" fmla="*/ 2782765 w 5556738"/>
              <a:gd name="connsiteY115" fmla="*/ 1951893 h 2272812"/>
              <a:gd name="connsiteX116" fmla="*/ 2782765 w 5556738"/>
              <a:gd name="connsiteY116" fmla="*/ 1973873 h 2272812"/>
              <a:gd name="connsiteX117" fmla="*/ 2945423 w 5556738"/>
              <a:gd name="connsiteY117" fmla="*/ 1973873 h 2272812"/>
              <a:gd name="connsiteX118" fmla="*/ 2945423 w 5556738"/>
              <a:gd name="connsiteY118" fmla="*/ 2013439 h 2272812"/>
              <a:gd name="connsiteX119" fmla="*/ 3059723 w 5556738"/>
              <a:gd name="connsiteY119" fmla="*/ 2013439 h 2272812"/>
              <a:gd name="connsiteX120" fmla="*/ 3143250 w 5556738"/>
              <a:gd name="connsiteY120" fmla="*/ 2013439 h 2272812"/>
              <a:gd name="connsiteX121" fmla="*/ 3143250 w 5556738"/>
              <a:gd name="connsiteY121" fmla="*/ 2044212 h 2272812"/>
              <a:gd name="connsiteX122" fmla="*/ 3239965 w 5556738"/>
              <a:gd name="connsiteY122" fmla="*/ 2044212 h 2272812"/>
              <a:gd name="connsiteX123" fmla="*/ 3239965 w 5556738"/>
              <a:gd name="connsiteY123" fmla="*/ 2079381 h 2272812"/>
              <a:gd name="connsiteX124" fmla="*/ 3450980 w 5556738"/>
              <a:gd name="connsiteY124" fmla="*/ 2079381 h 2272812"/>
              <a:gd name="connsiteX125" fmla="*/ 3450980 w 5556738"/>
              <a:gd name="connsiteY125" fmla="*/ 2101362 h 2272812"/>
              <a:gd name="connsiteX126" fmla="*/ 3530111 w 5556738"/>
              <a:gd name="connsiteY126" fmla="*/ 2101362 h 2272812"/>
              <a:gd name="connsiteX127" fmla="*/ 3530111 w 5556738"/>
              <a:gd name="connsiteY127" fmla="*/ 2145323 h 2272812"/>
              <a:gd name="connsiteX128" fmla="*/ 3556488 w 5556738"/>
              <a:gd name="connsiteY128" fmla="*/ 2145323 h 2272812"/>
              <a:gd name="connsiteX129" fmla="*/ 3556488 w 5556738"/>
              <a:gd name="connsiteY129" fmla="*/ 2167304 h 2272812"/>
              <a:gd name="connsiteX130" fmla="*/ 3714750 w 5556738"/>
              <a:gd name="connsiteY130" fmla="*/ 2167304 h 2272812"/>
              <a:gd name="connsiteX131" fmla="*/ 3714750 w 5556738"/>
              <a:gd name="connsiteY131" fmla="*/ 2193681 h 2272812"/>
              <a:gd name="connsiteX132" fmla="*/ 3714750 w 5556738"/>
              <a:gd name="connsiteY132" fmla="*/ 2193681 h 2272812"/>
              <a:gd name="connsiteX133" fmla="*/ 3756107 w 5556738"/>
              <a:gd name="connsiteY133" fmla="*/ 2194702 h 2272812"/>
              <a:gd name="connsiteX134" fmla="*/ 3749919 w 5556738"/>
              <a:gd name="connsiteY134" fmla="*/ 2228850 h 2272812"/>
              <a:gd name="connsiteX135" fmla="*/ 3846634 w 5556738"/>
              <a:gd name="connsiteY135" fmla="*/ 2228850 h 2272812"/>
              <a:gd name="connsiteX136" fmla="*/ 3846634 w 5556738"/>
              <a:gd name="connsiteY136" fmla="*/ 2272812 h 2272812"/>
              <a:gd name="connsiteX137" fmla="*/ 5556738 w 5556738"/>
              <a:gd name="connsiteY137"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53907 w 5556738"/>
              <a:gd name="connsiteY52" fmla="*/ 976321 h 2272812"/>
              <a:gd name="connsiteX53" fmla="*/ 754219 w 5556738"/>
              <a:gd name="connsiteY53" fmla="*/ 1022137 h 2272812"/>
              <a:gd name="connsiteX54" fmla="*/ 795703 w 5556738"/>
              <a:gd name="connsiteY54" fmla="*/ 1024304 h 2272812"/>
              <a:gd name="connsiteX55" fmla="*/ 857250 w 5556738"/>
              <a:gd name="connsiteY55" fmla="*/ 1024304 h 2272812"/>
              <a:gd name="connsiteX56" fmla="*/ 857250 w 5556738"/>
              <a:gd name="connsiteY56" fmla="*/ 1068266 h 2272812"/>
              <a:gd name="connsiteX57" fmla="*/ 892419 w 5556738"/>
              <a:gd name="connsiteY57" fmla="*/ 1068266 h 2272812"/>
              <a:gd name="connsiteX58" fmla="*/ 892419 w 5556738"/>
              <a:gd name="connsiteY58" fmla="*/ 1090247 h 2272812"/>
              <a:gd name="connsiteX59" fmla="*/ 945173 w 5556738"/>
              <a:gd name="connsiteY59" fmla="*/ 1090247 h 2272812"/>
              <a:gd name="connsiteX60" fmla="*/ 945173 w 5556738"/>
              <a:gd name="connsiteY60" fmla="*/ 1121020 h 2272812"/>
              <a:gd name="connsiteX61" fmla="*/ 967153 w 5556738"/>
              <a:gd name="connsiteY61" fmla="*/ 1121020 h 2272812"/>
              <a:gd name="connsiteX62" fmla="*/ 967153 w 5556738"/>
              <a:gd name="connsiteY62" fmla="*/ 1143000 h 2272812"/>
              <a:gd name="connsiteX63" fmla="*/ 1037492 w 5556738"/>
              <a:gd name="connsiteY63" fmla="*/ 1143000 h 2272812"/>
              <a:gd name="connsiteX64" fmla="*/ 1037492 w 5556738"/>
              <a:gd name="connsiteY64" fmla="*/ 1173773 h 2272812"/>
              <a:gd name="connsiteX65" fmla="*/ 1103434 w 5556738"/>
              <a:gd name="connsiteY65" fmla="*/ 1173773 h 2272812"/>
              <a:gd name="connsiteX66" fmla="*/ 1103434 w 5556738"/>
              <a:gd name="connsiteY66" fmla="*/ 1200150 h 2272812"/>
              <a:gd name="connsiteX67" fmla="*/ 1156188 w 5556738"/>
              <a:gd name="connsiteY67" fmla="*/ 1200150 h 2272812"/>
              <a:gd name="connsiteX68" fmla="*/ 1156188 w 5556738"/>
              <a:gd name="connsiteY68" fmla="*/ 1230923 h 2272812"/>
              <a:gd name="connsiteX69" fmla="*/ 1200150 w 5556738"/>
              <a:gd name="connsiteY69" fmla="*/ 1230923 h 2272812"/>
              <a:gd name="connsiteX70" fmla="*/ 1200150 w 5556738"/>
              <a:gd name="connsiteY70" fmla="*/ 1248508 h 2272812"/>
              <a:gd name="connsiteX71" fmla="*/ 1230923 w 5556738"/>
              <a:gd name="connsiteY71" fmla="*/ 1248508 h 2272812"/>
              <a:gd name="connsiteX72" fmla="*/ 1230923 w 5556738"/>
              <a:gd name="connsiteY72" fmla="*/ 1270489 h 2272812"/>
              <a:gd name="connsiteX73" fmla="*/ 1283676 w 5556738"/>
              <a:gd name="connsiteY73" fmla="*/ 1270489 h 2272812"/>
              <a:gd name="connsiteX74" fmla="*/ 1283676 w 5556738"/>
              <a:gd name="connsiteY74" fmla="*/ 1288073 h 2272812"/>
              <a:gd name="connsiteX75" fmla="*/ 1318846 w 5556738"/>
              <a:gd name="connsiteY75" fmla="*/ 1288073 h 2272812"/>
              <a:gd name="connsiteX76" fmla="*/ 1318846 w 5556738"/>
              <a:gd name="connsiteY76" fmla="*/ 1332035 h 2272812"/>
              <a:gd name="connsiteX77" fmla="*/ 1389184 w 5556738"/>
              <a:gd name="connsiteY77" fmla="*/ 1332035 h 2272812"/>
              <a:gd name="connsiteX78" fmla="*/ 1389184 w 5556738"/>
              <a:gd name="connsiteY78" fmla="*/ 1375997 h 2272812"/>
              <a:gd name="connsiteX79" fmla="*/ 1433146 w 5556738"/>
              <a:gd name="connsiteY79" fmla="*/ 1375997 h 2272812"/>
              <a:gd name="connsiteX80" fmla="*/ 1433146 w 5556738"/>
              <a:gd name="connsiteY80" fmla="*/ 1397977 h 2272812"/>
              <a:gd name="connsiteX81" fmla="*/ 1494692 w 5556738"/>
              <a:gd name="connsiteY81" fmla="*/ 1397977 h 2272812"/>
              <a:gd name="connsiteX82" fmla="*/ 1494692 w 5556738"/>
              <a:gd name="connsiteY82" fmla="*/ 1433147 h 2272812"/>
              <a:gd name="connsiteX83" fmla="*/ 1582615 w 5556738"/>
              <a:gd name="connsiteY83" fmla="*/ 1433147 h 2272812"/>
              <a:gd name="connsiteX84" fmla="*/ 1582615 w 5556738"/>
              <a:gd name="connsiteY84" fmla="*/ 1450731 h 2272812"/>
              <a:gd name="connsiteX85" fmla="*/ 1648557 w 5556738"/>
              <a:gd name="connsiteY85" fmla="*/ 1450731 h 2272812"/>
              <a:gd name="connsiteX86" fmla="*/ 1648557 w 5556738"/>
              <a:gd name="connsiteY86" fmla="*/ 1463920 h 2272812"/>
              <a:gd name="connsiteX87" fmla="*/ 1714500 w 5556738"/>
              <a:gd name="connsiteY87" fmla="*/ 1463920 h 2272812"/>
              <a:gd name="connsiteX88" fmla="*/ 1714500 w 5556738"/>
              <a:gd name="connsiteY88" fmla="*/ 1490297 h 2272812"/>
              <a:gd name="connsiteX89" fmla="*/ 1802423 w 5556738"/>
              <a:gd name="connsiteY89" fmla="*/ 1490297 h 2272812"/>
              <a:gd name="connsiteX90" fmla="*/ 1802423 w 5556738"/>
              <a:gd name="connsiteY90" fmla="*/ 1503485 h 2272812"/>
              <a:gd name="connsiteX91" fmla="*/ 1859573 w 5556738"/>
              <a:gd name="connsiteY91" fmla="*/ 1503485 h 2272812"/>
              <a:gd name="connsiteX92" fmla="*/ 1859573 w 5556738"/>
              <a:gd name="connsiteY92" fmla="*/ 1534258 h 2272812"/>
              <a:gd name="connsiteX93" fmla="*/ 1881553 w 5556738"/>
              <a:gd name="connsiteY93" fmla="*/ 1534258 h 2272812"/>
              <a:gd name="connsiteX94" fmla="*/ 1881553 w 5556738"/>
              <a:gd name="connsiteY94" fmla="*/ 1573823 h 2272812"/>
              <a:gd name="connsiteX95" fmla="*/ 1982665 w 5556738"/>
              <a:gd name="connsiteY95" fmla="*/ 1573823 h 2272812"/>
              <a:gd name="connsiteX96" fmla="*/ 1982665 w 5556738"/>
              <a:gd name="connsiteY96" fmla="*/ 1600200 h 2272812"/>
              <a:gd name="connsiteX97" fmla="*/ 2026626 w 5556738"/>
              <a:gd name="connsiteY97" fmla="*/ 1600200 h 2272812"/>
              <a:gd name="connsiteX98" fmla="*/ 2026626 w 5556738"/>
              <a:gd name="connsiteY98" fmla="*/ 1639766 h 2272812"/>
              <a:gd name="connsiteX99" fmla="*/ 2123342 w 5556738"/>
              <a:gd name="connsiteY99" fmla="*/ 1639766 h 2272812"/>
              <a:gd name="connsiteX100" fmla="*/ 2123342 w 5556738"/>
              <a:gd name="connsiteY100" fmla="*/ 1661747 h 2272812"/>
              <a:gd name="connsiteX101" fmla="*/ 2246434 w 5556738"/>
              <a:gd name="connsiteY101" fmla="*/ 1661747 h 2272812"/>
              <a:gd name="connsiteX102" fmla="*/ 2246434 w 5556738"/>
              <a:gd name="connsiteY102" fmla="*/ 1688123 h 2272812"/>
              <a:gd name="connsiteX103" fmla="*/ 2307731 w 5556738"/>
              <a:gd name="connsiteY103" fmla="*/ 1685956 h 2272812"/>
              <a:gd name="connsiteX104" fmla="*/ 2307980 w 5556738"/>
              <a:gd name="connsiteY104" fmla="*/ 1705707 h 2272812"/>
              <a:gd name="connsiteX105" fmla="*/ 2382715 w 5556738"/>
              <a:gd name="connsiteY105" fmla="*/ 1705707 h 2272812"/>
              <a:gd name="connsiteX106" fmla="*/ 2382715 w 5556738"/>
              <a:gd name="connsiteY106" fmla="*/ 1740877 h 2272812"/>
              <a:gd name="connsiteX107" fmla="*/ 2426676 w 5556738"/>
              <a:gd name="connsiteY107" fmla="*/ 1740877 h 2272812"/>
              <a:gd name="connsiteX108" fmla="*/ 2426676 w 5556738"/>
              <a:gd name="connsiteY108" fmla="*/ 1789235 h 2272812"/>
              <a:gd name="connsiteX109" fmla="*/ 2497015 w 5556738"/>
              <a:gd name="connsiteY109" fmla="*/ 1789235 h 2272812"/>
              <a:gd name="connsiteX110" fmla="*/ 2497015 w 5556738"/>
              <a:gd name="connsiteY110" fmla="*/ 1828800 h 2272812"/>
              <a:gd name="connsiteX111" fmla="*/ 2589334 w 5556738"/>
              <a:gd name="connsiteY111" fmla="*/ 1828800 h 2272812"/>
              <a:gd name="connsiteX112" fmla="*/ 2589334 w 5556738"/>
              <a:gd name="connsiteY112" fmla="*/ 1868366 h 2272812"/>
              <a:gd name="connsiteX113" fmla="*/ 2677257 w 5556738"/>
              <a:gd name="connsiteY113" fmla="*/ 1868366 h 2272812"/>
              <a:gd name="connsiteX114" fmla="*/ 2677257 w 5556738"/>
              <a:gd name="connsiteY114" fmla="*/ 1951893 h 2272812"/>
              <a:gd name="connsiteX115" fmla="*/ 2782765 w 5556738"/>
              <a:gd name="connsiteY115" fmla="*/ 1951893 h 2272812"/>
              <a:gd name="connsiteX116" fmla="*/ 2782765 w 5556738"/>
              <a:gd name="connsiteY116" fmla="*/ 1973873 h 2272812"/>
              <a:gd name="connsiteX117" fmla="*/ 2945423 w 5556738"/>
              <a:gd name="connsiteY117" fmla="*/ 1973873 h 2272812"/>
              <a:gd name="connsiteX118" fmla="*/ 2945423 w 5556738"/>
              <a:gd name="connsiteY118" fmla="*/ 2013439 h 2272812"/>
              <a:gd name="connsiteX119" fmla="*/ 3059723 w 5556738"/>
              <a:gd name="connsiteY119" fmla="*/ 2013439 h 2272812"/>
              <a:gd name="connsiteX120" fmla="*/ 3143250 w 5556738"/>
              <a:gd name="connsiteY120" fmla="*/ 2013439 h 2272812"/>
              <a:gd name="connsiteX121" fmla="*/ 3143250 w 5556738"/>
              <a:gd name="connsiteY121" fmla="*/ 2044212 h 2272812"/>
              <a:gd name="connsiteX122" fmla="*/ 3239965 w 5556738"/>
              <a:gd name="connsiteY122" fmla="*/ 2044212 h 2272812"/>
              <a:gd name="connsiteX123" fmla="*/ 3239965 w 5556738"/>
              <a:gd name="connsiteY123" fmla="*/ 2079381 h 2272812"/>
              <a:gd name="connsiteX124" fmla="*/ 3450980 w 5556738"/>
              <a:gd name="connsiteY124" fmla="*/ 2079381 h 2272812"/>
              <a:gd name="connsiteX125" fmla="*/ 3450980 w 5556738"/>
              <a:gd name="connsiteY125" fmla="*/ 2101362 h 2272812"/>
              <a:gd name="connsiteX126" fmla="*/ 3530111 w 5556738"/>
              <a:gd name="connsiteY126" fmla="*/ 2101362 h 2272812"/>
              <a:gd name="connsiteX127" fmla="*/ 3530111 w 5556738"/>
              <a:gd name="connsiteY127" fmla="*/ 2145323 h 2272812"/>
              <a:gd name="connsiteX128" fmla="*/ 3556488 w 5556738"/>
              <a:gd name="connsiteY128" fmla="*/ 2145323 h 2272812"/>
              <a:gd name="connsiteX129" fmla="*/ 3556488 w 5556738"/>
              <a:gd name="connsiteY129" fmla="*/ 2167304 h 2272812"/>
              <a:gd name="connsiteX130" fmla="*/ 3714750 w 5556738"/>
              <a:gd name="connsiteY130" fmla="*/ 2167304 h 2272812"/>
              <a:gd name="connsiteX131" fmla="*/ 3714750 w 5556738"/>
              <a:gd name="connsiteY131" fmla="*/ 2193681 h 2272812"/>
              <a:gd name="connsiteX132" fmla="*/ 3714750 w 5556738"/>
              <a:gd name="connsiteY132" fmla="*/ 2193681 h 2272812"/>
              <a:gd name="connsiteX133" fmla="*/ 3756107 w 5556738"/>
              <a:gd name="connsiteY133" fmla="*/ 2194702 h 2272812"/>
              <a:gd name="connsiteX134" fmla="*/ 3749919 w 5556738"/>
              <a:gd name="connsiteY134" fmla="*/ 2228850 h 2272812"/>
              <a:gd name="connsiteX135" fmla="*/ 3846634 w 5556738"/>
              <a:gd name="connsiteY135" fmla="*/ 2228850 h 2272812"/>
              <a:gd name="connsiteX136" fmla="*/ 3846634 w 5556738"/>
              <a:gd name="connsiteY136" fmla="*/ 2272812 h 2272812"/>
              <a:gd name="connsiteX137" fmla="*/ 5556738 w 5556738"/>
              <a:gd name="connsiteY137" fmla="*/ 2272812 h 2272812"/>
              <a:gd name="connsiteX0" fmla="*/ 0 w 5556738"/>
              <a:gd name="connsiteY0" fmla="*/ 0 h 2272812"/>
              <a:gd name="connsiteX1" fmla="*/ 52753 w 5556738"/>
              <a:gd name="connsiteY1" fmla="*/ 0 h 2272812"/>
              <a:gd name="connsiteX2" fmla="*/ 52753 w 5556738"/>
              <a:gd name="connsiteY2" fmla="*/ 35170 h 2272812"/>
              <a:gd name="connsiteX3" fmla="*/ 70337 w 5556738"/>
              <a:gd name="connsiteY3" fmla="*/ 35419 h 2272812"/>
              <a:gd name="connsiteX4" fmla="*/ 70337 w 5556738"/>
              <a:gd name="connsiteY4" fmla="*/ 74735 h 2272812"/>
              <a:gd name="connsiteX5" fmla="*/ 101111 w 5556738"/>
              <a:gd name="connsiteY5" fmla="*/ 74735 h 2272812"/>
              <a:gd name="connsiteX6" fmla="*/ 101111 w 5556738"/>
              <a:gd name="connsiteY6" fmla="*/ 101112 h 2272812"/>
              <a:gd name="connsiteX7" fmla="*/ 131884 w 5556738"/>
              <a:gd name="connsiteY7" fmla="*/ 101112 h 2272812"/>
              <a:gd name="connsiteX8" fmla="*/ 131884 w 5556738"/>
              <a:gd name="connsiteY8" fmla="*/ 162658 h 2272812"/>
              <a:gd name="connsiteX9" fmla="*/ 149469 w 5556738"/>
              <a:gd name="connsiteY9" fmla="*/ 162658 h 2272812"/>
              <a:gd name="connsiteX10" fmla="*/ 149469 w 5556738"/>
              <a:gd name="connsiteY10" fmla="*/ 206620 h 2272812"/>
              <a:gd name="connsiteX11" fmla="*/ 189034 w 5556738"/>
              <a:gd name="connsiteY11" fmla="*/ 206620 h 2272812"/>
              <a:gd name="connsiteX12" fmla="*/ 189034 w 5556738"/>
              <a:gd name="connsiteY12" fmla="*/ 232997 h 2272812"/>
              <a:gd name="connsiteX13" fmla="*/ 219807 w 5556738"/>
              <a:gd name="connsiteY13" fmla="*/ 232997 h 2272812"/>
              <a:gd name="connsiteX14" fmla="*/ 219807 w 5556738"/>
              <a:gd name="connsiteY14" fmla="*/ 263770 h 2272812"/>
              <a:gd name="connsiteX15" fmla="*/ 241788 w 5556738"/>
              <a:gd name="connsiteY15" fmla="*/ 263770 h 2272812"/>
              <a:gd name="connsiteX16" fmla="*/ 241788 w 5556738"/>
              <a:gd name="connsiteY16" fmla="*/ 334108 h 2272812"/>
              <a:gd name="connsiteX17" fmla="*/ 254976 w 5556738"/>
              <a:gd name="connsiteY17" fmla="*/ 334108 h 2272812"/>
              <a:gd name="connsiteX18" fmla="*/ 254976 w 5556738"/>
              <a:gd name="connsiteY18" fmla="*/ 382466 h 2272812"/>
              <a:gd name="connsiteX19" fmla="*/ 272561 w 5556738"/>
              <a:gd name="connsiteY19" fmla="*/ 382466 h 2272812"/>
              <a:gd name="connsiteX20" fmla="*/ 272561 w 5556738"/>
              <a:gd name="connsiteY20" fmla="*/ 413239 h 2272812"/>
              <a:gd name="connsiteX21" fmla="*/ 294542 w 5556738"/>
              <a:gd name="connsiteY21" fmla="*/ 413239 h 2272812"/>
              <a:gd name="connsiteX22" fmla="*/ 294542 w 5556738"/>
              <a:gd name="connsiteY22" fmla="*/ 448408 h 2272812"/>
              <a:gd name="connsiteX23" fmla="*/ 334107 w 5556738"/>
              <a:gd name="connsiteY23" fmla="*/ 448408 h 2272812"/>
              <a:gd name="connsiteX24" fmla="*/ 334107 w 5556738"/>
              <a:gd name="connsiteY24" fmla="*/ 474785 h 2272812"/>
              <a:gd name="connsiteX25" fmla="*/ 360484 w 5556738"/>
              <a:gd name="connsiteY25" fmla="*/ 474785 h 2272812"/>
              <a:gd name="connsiteX26" fmla="*/ 360484 w 5556738"/>
              <a:gd name="connsiteY26" fmla="*/ 509954 h 2272812"/>
              <a:gd name="connsiteX27" fmla="*/ 373673 w 5556738"/>
              <a:gd name="connsiteY27" fmla="*/ 509954 h 2272812"/>
              <a:gd name="connsiteX28" fmla="*/ 373673 w 5556738"/>
              <a:gd name="connsiteY28" fmla="*/ 553916 h 2272812"/>
              <a:gd name="connsiteX29" fmla="*/ 386861 w 5556738"/>
              <a:gd name="connsiteY29" fmla="*/ 553916 h 2272812"/>
              <a:gd name="connsiteX30" fmla="*/ 386861 w 5556738"/>
              <a:gd name="connsiteY30" fmla="*/ 597877 h 2272812"/>
              <a:gd name="connsiteX31" fmla="*/ 386861 w 5556738"/>
              <a:gd name="connsiteY31" fmla="*/ 597877 h 2272812"/>
              <a:gd name="connsiteX32" fmla="*/ 445865 w 5556738"/>
              <a:gd name="connsiteY32" fmla="*/ 596210 h 2272812"/>
              <a:gd name="connsiteX33" fmla="*/ 448407 w 5556738"/>
              <a:gd name="connsiteY33" fmla="*/ 685800 h 2272812"/>
              <a:gd name="connsiteX34" fmla="*/ 470388 w 5556738"/>
              <a:gd name="connsiteY34" fmla="*/ 685800 h 2272812"/>
              <a:gd name="connsiteX35" fmla="*/ 470388 w 5556738"/>
              <a:gd name="connsiteY35" fmla="*/ 716573 h 2272812"/>
              <a:gd name="connsiteX36" fmla="*/ 492369 w 5556738"/>
              <a:gd name="connsiteY36" fmla="*/ 716573 h 2272812"/>
              <a:gd name="connsiteX37" fmla="*/ 492369 w 5556738"/>
              <a:gd name="connsiteY37" fmla="*/ 738554 h 2272812"/>
              <a:gd name="connsiteX38" fmla="*/ 518746 w 5556738"/>
              <a:gd name="connsiteY38" fmla="*/ 738554 h 2272812"/>
              <a:gd name="connsiteX39" fmla="*/ 518746 w 5556738"/>
              <a:gd name="connsiteY39" fmla="*/ 773723 h 2272812"/>
              <a:gd name="connsiteX40" fmla="*/ 562707 w 5556738"/>
              <a:gd name="connsiteY40" fmla="*/ 773723 h 2272812"/>
              <a:gd name="connsiteX41" fmla="*/ 562707 w 5556738"/>
              <a:gd name="connsiteY41" fmla="*/ 808893 h 2272812"/>
              <a:gd name="connsiteX42" fmla="*/ 575895 w 5556738"/>
              <a:gd name="connsiteY42" fmla="*/ 809079 h 2272812"/>
              <a:gd name="connsiteX43" fmla="*/ 575895 w 5556738"/>
              <a:gd name="connsiteY43" fmla="*/ 852854 h 2272812"/>
              <a:gd name="connsiteX44" fmla="*/ 602273 w 5556738"/>
              <a:gd name="connsiteY44" fmla="*/ 852854 h 2272812"/>
              <a:gd name="connsiteX45" fmla="*/ 602273 w 5556738"/>
              <a:gd name="connsiteY45" fmla="*/ 910004 h 2272812"/>
              <a:gd name="connsiteX46" fmla="*/ 624253 w 5556738"/>
              <a:gd name="connsiteY46" fmla="*/ 910004 h 2272812"/>
              <a:gd name="connsiteX47" fmla="*/ 624253 w 5556738"/>
              <a:gd name="connsiteY47" fmla="*/ 936381 h 2272812"/>
              <a:gd name="connsiteX48" fmla="*/ 677007 w 5556738"/>
              <a:gd name="connsiteY48" fmla="*/ 936381 h 2272812"/>
              <a:gd name="connsiteX49" fmla="*/ 677007 w 5556738"/>
              <a:gd name="connsiteY49" fmla="*/ 953966 h 2272812"/>
              <a:gd name="connsiteX50" fmla="*/ 720969 w 5556738"/>
              <a:gd name="connsiteY50" fmla="*/ 953966 h 2272812"/>
              <a:gd name="connsiteX51" fmla="*/ 720969 w 5556738"/>
              <a:gd name="connsiteY51" fmla="*/ 975947 h 2272812"/>
              <a:gd name="connsiteX52" fmla="*/ 753907 w 5556738"/>
              <a:gd name="connsiteY52" fmla="*/ 976321 h 2272812"/>
              <a:gd name="connsiteX53" fmla="*/ 754219 w 5556738"/>
              <a:gd name="connsiteY53" fmla="*/ 1022137 h 2272812"/>
              <a:gd name="connsiteX54" fmla="*/ 795703 w 5556738"/>
              <a:gd name="connsiteY54" fmla="*/ 1024304 h 2272812"/>
              <a:gd name="connsiteX55" fmla="*/ 857250 w 5556738"/>
              <a:gd name="connsiteY55" fmla="*/ 1024304 h 2272812"/>
              <a:gd name="connsiteX56" fmla="*/ 857250 w 5556738"/>
              <a:gd name="connsiteY56" fmla="*/ 1068266 h 2272812"/>
              <a:gd name="connsiteX57" fmla="*/ 892419 w 5556738"/>
              <a:gd name="connsiteY57" fmla="*/ 1068266 h 2272812"/>
              <a:gd name="connsiteX58" fmla="*/ 892419 w 5556738"/>
              <a:gd name="connsiteY58" fmla="*/ 1090247 h 2272812"/>
              <a:gd name="connsiteX59" fmla="*/ 945173 w 5556738"/>
              <a:gd name="connsiteY59" fmla="*/ 1090247 h 2272812"/>
              <a:gd name="connsiteX60" fmla="*/ 945173 w 5556738"/>
              <a:gd name="connsiteY60" fmla="*/ 1121020 h 2272812"/>
              <a:gd name="connsiteX61" fmla="*/ 967153 w 5556738"/>
              <a:gd name="connsiteY61" fmla="*/ 1121020 h 2272812"/>
              <a:gd name="connsiteX62" fmla="*/ 967153 w 5556738"/>
              <a:gd name="connsiteY62" fmla="*/ 1143000 h 2272812"/>
              <a:gd name="connsiteX63" fmla="*/ 1037492 w 5556738"/>
              <a:gd name="connsiteY63" fmla="*/ 1143000 h 2272812"/>
              <a:gd name="connsiteX64" fmla="*/ 1037492 w 5556738"/>
              <a:gd name="connsiteY64" fmla="*/ 1173773 h 2272812"/>
              <a:gd name="connsiteX65" fmla="*/ 1103434 w 5556738"/>
              <a:gd name="connsiteY65" fmla="*/ 1173773 h 2272812"/>
              <a:gd name="connsiteX66" fmla="*/ 1103434 w 5556738"/>
              <a:gd name="connsiteY66" fmla="*/ 1200150 h 2272812"/>
              <a:gd name="connsiteX67" fmla="*/ 1156188 w 5556738"/>
              <a:gd name="connsiteY67" fmla="*/ 1200150 h 2272812"/>
              <a:gd name="connsiteX68" fmla="*/ 1156188 w 5556738"/>
              <a:gd name="connsiteY68" fmla="*/ 1230923 h 2272812"/>
              <a:gd name="connsiteX69" fmla="*/ 1200150 w 5556738"/>
              <a:gd name="connsiteY69" fmla="*/ 1230923 h 2272812"/>
              <a:gd name="connsiteX70" fmla="*/ 1200150 w 5556738"/>
              <a:gd name="connsiteY70" fmla="*/ 1248508 h 2272812"/>
              <a:gd name="connsiteX71" fmla="*/ 1230923 w 5556738"/>
              <a:gd name="connsiteY71" fmla="*/ 1248508 h 2272812"/>
              <a:gd name="connsiteX72" fmla="*/ 1230923 w 5556738"/>
              <a:gd name="connsiteY72" fmla="*/ 1270489 h 2272812"/>
              <a:gd name="connsiteX73" fmla="*/ 1283676 w 5556738"/>
              <a:gd name="connsiteY73" fmla="*/ 1270489 h 2272812"/>
              <a:gd name="connsiteX74" fmla="*/ 1283676 w 5556738"/>
              <a:gd name="connsiteY74" fmla="*/ 1288073 h 2272812"/>
              <a:gd name="connsiteX75" fmla="*/ 1318846 w 5556738"/>
              <a:gd name="connsiteY75" fmla="*/ 1288073 h 2272812"/>
              <a:gd name="connsiteX76" fmla="*/ 1318846 w 5556738"/>
              <a:gd name="connsiteY76" fmla="*/ 1332035 h 2272812"/>
              <a:gd name="connsiteX77" fmla="*/ 1389184 w 5556738"/>
              <a:gd name="connsiteY77" fmla="*/ 1332035 h 2272812"/>
              <a:gd name="connsiteX78" fmla="*/ 1389184 w 5556738"/>
              <a:gd name="connsiteY78" fmla="*/ 1375997 h 2272812"/>
              <a:gd name="connsiteX79" fmla="*/ 1433146 w 5556738"/>
              <a:gd name="connsiteY79" fmla="*/ 1375997 h 2272812"/>
              <a:gd name="connsiteX80" fmla="*/ 1433146 w 5556738"/>
              <a:gd name="connsiteY80" fmla="*/ 1397977 h 2272812"/>
              <a:gd name="connsiteX81" fmla="*/ 1494692 w 5556738"/>
              <a:gd name="connsiteY81" fmla="*/ 1397977 h 2272812"/>
              <a:gd name="connsiteX82" fmla="*/ 1494692 w 5556738"/>
              <a:gd name="connsiteY82" fmla="*/ 1433147 h 2272812"/>
              <a:gd name="connsiteX83" fmla="*/ 1582615 w 5556738"/>
              <a:gd name="connsiteY83" fmla="*/ 1433147 h 2272812"/>
              <a:gd name="connsiteX84" fmla="*/ 1582615 w 5556738"/>
              <a:gd name="connsiteY84" fmla="*/ 1450731 h 2272812"/>
              <a:gd name="connsiteX85" fmla="*/ 1648557 w 5556738"/>
              <a:gd name="connsiteY85" fmla="*/ 1450731 h 2272812"/>
              <a:gd name="connsiteX86" fmla="*/ 1648557 w 5556738"/>
              <a:gd name="connsiteY86" fmla="*/ 1463920 h 2272812"/>
              <a:gd name="connsiteX87" fmla="*/ 1714500 w 5556738"/>
              <a:gd name="connsiteY87" fmla="*/ 1463920 h 2272812"/>
              <a:gd name="connsiteX88" fmla="*/ 1714500 w 5556738"/>
              <a:gd name="connsiteY88" fmla="*/ 1490297 h 2272812"/>
              <a:gd name="connsiteX89" fmla="*/ 1802423 w 5556738"/>
              <a:gd name="connsiteY89" fmla="*/ 1490297 h 2272812"/>
              <a:gd name="connsiteX90" fmla="*/ 1802423 w 5556738"/>
              <a:gd name="connsiteY90" fmla="*/ 1503485 h 2272812"/>
              <a:gd name="connsiteX91" fmla="*/ 1859573 w 5556738"/>
              <a:gd name="connsiteY91" fmla="*/ 1503485 h 2272812"/>
              <a:gd name="connsiteX92" fmla="*/ 1859573 w 5556738"/>
              <a:gd name="connsiteY92" fmla="*/ 1534258 h 2272812"/>
              <a:gd name="connsiteX93" fmla="*/ 1881553 w 5556738"/>
              <a:gd name="connsiteY93" fmla="*/ 1534258 h 2272812"/>
              <a:gd name="connsiteX94" fmla="*/ 1881553 w 5556738"/>
              <a:gd name="connsiteY94" fmla="*/ 1573823 h 2272812"/>
              <a:gd name="connsiteX95" fmla="*/ 1982665 w 5556738"/>
              <a:gd name="connsiteY95" fmla="*/ 1573823 h 2272812"/>
              <a:gd name="connsiteX96" fmla="*/ 1982665 w 5556738"/>
              <a:gd name="connsiteY96" fmla="*/ 1600200 h 2272812"/>
              <a:gd name="connsiteX97" fmla="*/ 2026626 w 5556738"/>
              <a:gd name="connsiteY97" fmla="*/ 1600200 h 2272812"/>
              <a:gd name="connsiteX98" fmla="*/ 2026626 w 5556738"/>
              <a:gd name="connsiteY98" fmla="*/ 1639766 h 2272812"/>
              <a:gd name="connsiteX99" fmla="*/ 2123342 w 5556738"/>
              <a:gd name="connsiteY99" fmla="*/ 1639766 h 2272812"/>
              <a:gd name="connsiteX100" fmla="*/ 2123342 w 5556738"/>
              <a:gd name="connsiteY100" fmla="*/ 1661747 h 2272812"/>
              <a:gd name="connsiteX101" fmla="*/ 2246434 w 5556738"/>
              <a:gd name="connsiteY101" fmla="*/ 1661747 h 2272812"/>
              <a:gd name="connsiteX102" fmla="*/ 2246434 w 5556738"/>
              <a:gd name="connsiteY102" fmla="*/ 1688123 h 2272812"/>
              <a:gd name="connsiteX103" fmla="*/ 2307731 w 5556738"/>
              <a:gd name="connsiteY103" fmla="*/ 1685956 h 2272812"/>
              <a:gd name="connsiteX104" fmla="*/ 2307980 w 5556738"/>
              <a:gd name="connsiteY104" fmla="*/ 1705707 h 2272812"/>
              <a:gd name="connsiteX105" fmla="*/ 2382715 w 5556738"/>
              <a:gd name="connsiteY105" fmla="*/ 1705707 h 2272812"/>
              <a:gd name="connsiteX106" fmla="*/ 2382715 w 5556738"/>
              <a:gd name="connsiteY106" fmla="*/ 1740877 h 2272812"/>
              <a:gd name="connsiteX107" fmla="*/ 2426676 w 5556738"/>
              <a:gd name="connsiteY107" fmla="*/ 1740877 h 2272812"/>
              <a:gd name="connsiteX108" fmla="*/ 2426676 w 5556738"/>
              <a:gd name="connsiteY108" fmla="*/ 1789235 h 2272812"/>
              <a:gd name="connsiteX109" fmla="*/ 2497015 w 5556738"/>
              <a:gd name="connsiteY109" fmla="*/ 1789235 h 2272812"/>
              <a:gd name="connsiteX110" fmla="*/ 2497015 w 5556738"/>
              <a:gd name="connsiteY110" fmla="*/ 1828800 h 2272812"/>
              <a:gd name="connsiteX111" fmla="*/ 2589334 w 5556738"/>
              <a:gd name="connsiteY111" fmla="*/ 1828800 h 2272812"/>
              <a:gd name="connsiteX112" fmla="*/ 2589334 w 5556738"/>
              <a:gd name="connsiteY112" fmla="*/ 1868366 h 2272812"/>
              <a:gd name="connsiteX113" fmla="*/ 2677257 w 5556738"/>
              <a:gd name="connsiteY113" fmla="*/ 1868366 h 2272812"/>
              <a:gd name="connsiteX114" fmla="*/ 2677257 w 5556738"/>
              <a:gd name="connsiteY114" fmla="*/ 1951893 h 2272812"/>
              <a:gd name="connsiteX115" fmla="*/ 2782765 w 5556738"/>
              <a:gd name="connsiteY115" fmla="*/ 1951893 h 2272812"/>
              <a:gd name="connsiteX116" fmla="*/ 2782765 w 5556738"/>
              <a:gd name="connsiteY116" fmla="*/ 1973873 h 2272812"/>
              <a:gd name="connsiteX117" fmla="*/ 2945423 w 5556738"/>
              <a:gd name="connsiteY117" fmla="*/ 1973873 h 2272812"/>
              <a:gd name="connsiteX118" fmla="*/ 2945423 w 5556738"/>
              <a:gd name="connsiteY118" fmla="*/ 2013439 h 2272812"/>
              <a:gd name="connsiteX119" fmla="*/ 3059723 w 5556738"/>
              <a:gd name="connsiteY119" fmla="*/ 2013439 h 2272812"/>
              <a:gd name="connsiteX120" fmla="*/ 3143250 w 5556738"/>
              <a:gd name="connsiteY120" fmla="*/ 2013439 h 2272812"/>
              <a:gd name="connsiteX121" fmla="*/ 3143250 w 5556738"/>
              <a:gd name="connsiteY121" fmla="*/ 2044212 h 2272812"/>
              <a:gd name="connsiteX122" fmla="*/ 3239965 w 5556738"/>
              <a:gd name="connsiteY122" fmla="*/ 2044212 h 2272812"/>
              <a:gd name="connsiteX123" fmla="*/ 3239965 w 5556738"/>
              <a:gd name="connsiteY123" fmla="*/ 2079381 h 2272812"/>
              <a:gd name="connsiteX124" fmla="*/ 3450980 w 5556738"/>
              <a:gd name="connsiteY124" fmla="*/ 2079381 h 2272812"/>
              <a:gd name="connsiteX125" fmla="*/ 3450980 w 5556738"/>
              <a:gd name="connsiteY125" fmla="*/ 2101362 h 2272812"/>
              <a:gd name="connsiteX126" fmla="*/ 3530111 w 5556738"/>
              <a:gd name="connsiteY126" fmla="*/ 2101362 h 2272812"/>
              <a:gd name="connsiteX127" fmla="*/ 3530111 w 5556738"/>
              <a:gd name="connsiteY127" fmla="*/ 2145323 h 2272812"/>
              <a:gd name="connsiteX128" fmla="*/ 3556488 w 5556738"/>
              <a:gd name="connsiteY128" fmla="*/ 2145323 h 2272812"/>
              <a:gd name="connsiteX129" fmla="*/ 3556488 w 5556738"/>
              <a:gd name="connsiteY129" fmla="*/ 2167304 h 2272812"/>
              <a:gd name="connsiteX130" fmla="*/ 3714750 w 5556738"/>
              <a:gd name="connsiteY130" fmla="*/ 2167304 h 2272812"/>
              <a:gd name="connsiteX131" fmla="*/ 3714750 w 5556738"/>
              <a:gd name="connsiteY131" fmla="*/ 2193681 h 2272812"/>
              <a:gd name="connsiteX132" fmla="*/ 3714750 w 5556738"/>
              <a:gd name="connsiteY132" fmla="*/ 2193681 h 2272812"/>
              <a:gd name="connsiteX133" fmla="*/ 3749606 w 5556738"/>
              <a:gd name="connsiteY133" fmla="*/ 2194702 h 2272812"/>
              <a:gd name="connsiteX134" fmla="*/ 3749919 w 5556738"/>
              <a:gd name="connsiteY134" fmla="*/ 2228850 h 2272812"/>
              <a:gd name="connsiteX135" fmla="*/ 3846634 w 5556738"/>
              <a:gd name="connsiteY135" fmla="*/ 2228850 h 2272812"/>
              <a:gd name="connsiteX136" fmla="*/ 3846634 w 5556738"/>
              <a:gd name="connsiteY136" fmla="*/ 2272812 h 2272812"/>
              <a:gd name="connsiteX137" fmla="*/ 5556738 w 5556738"/>
              <a:gd name="connsiteY137" fmla="*/ 2272812 h 2272812"/>
              <a:gd name="connsiteX0" fmla="*/ 0 w 5575131"/>
              <a:gd name="connsiteY0" fmla="*/ 0 h 2272812"/>
              <a:gd name="connsiteX1" fmla="*/ 52753 w 5575131"/>
              <a:gd name="connsiteY1" fmla="*/ 0 h 2272812"/>
              <a:gd name="connsiteX2" fmla="*/ 52753 w 5575131"/>
              <a:gd name="connsiteY2" fmla="*/ 35170 h 2272812"/>
              <a:gd name="connsiteX3" fmla="*/ 70337 w 5575131"/>
              <a:gd name="connsiteY3" fmla="*/ 35419 h 2272812"/>
              <a:gd name="connsiteX4" fmla="*/ 70337 w 5575131"/>
              <a:gd name="connsiteY4" fmla="*/ 74735 h 2272812"/>
              <a:gd name="connsiteX5" fmla="*/ 101111 w 5575131"/>
              <a:gd name="connsiteY5" fmla="*/ 74735 h 2272812"/>
              <a:gd name="connsiteX6" fmla="*/ 101111 w 5575131"/>
              <a:gd name="connsiteY6" fmla="*/ 101112 h 2272812"/>
              <a:gd name="connsiteX7" fmla="*/ 131884 w 5575131"/>
              <a:gd name="connsiteY7" fmla="*/ 101112 h 2272812"/>
              <a:gd name="connsiteX8" fmla="*/ 131884 w 5575131"/>
              <a:gd name="connsiteY8" fmla="*/ 162658 h 2272812"/>
              <a:gd name="connsiteX9" fmla="*/ 149469 w 5575131"/>
              <a:gd name="connsiteY9" fmla="*/ 162658 h 2272812"/>
              <a:gd name="connsiteX10" fmla="*/ 149469 w 5575131"/>
              <a:gd name="connsiteY10" fmla="*/ 206620 h 2272812"/>
              <a:gd name="connsiteX11" fmla="*/ 189034 w 5575131"/>
              <a:gd name="connsiteY11" fmla="*/ 206620 h 2272812"/>
              <a:gd name="connsiteX12" fmla="*/ 189034 w 5575131"/>
              <a:gd name="connsiteY12" fmla="*/ 232997 h 2272812"/>
              <a:gd name="connsiteX13" fmla="*/ 219807 w 5575131"/>
              <a:gd name="connsiteY13" fmla="*/ 232997 h 2272812"/>
              <a:gd name="connsiteX14" fmla="*/ 219807 w 5575131"/>
              <a:gd name="connsiteY14" fmla="*/ 263770 h 2272812"/>
              <a:gd name="connsiteX15" fmla="*/ 241788 w 5575131"/>
              <a:gd name="connsiteY15" fmla="*/ 263770 h 2272812"/>
              <a:gd name="connsiteX16" fmla="*/ 241788 w 5575131"/>
              <a:gd name="connsiteY16" fmla="*/ 334108 h 2272812"/>
              <a:gd name="connsiteX17" fmla="*/ 254976 w 5575131"/>
              <a:gd name="connsiteY17" fmla="*/ 334108 h 2272812"/>
              <a:gd name="connsiteX18" fmla="*/ 254976 w 5575131"/>
              <a:gd name="connsiteY18" fmla="*/ 382466 h 2272812"/>
              <a:gd name="connsiteX19" fmla="*/ 272561 w 5575131"/>
              <a:gd name="connsiteY19" fmla="*/ 382466 h 2272812"/>
              <a:gd name="connsiteX20" fmla="*/ 272561 w 5575131"/>
              <a:gd name="connsiteY20" fmla="*/ 413239 h 2272812"/>
              <a:gd name="connsiteX21" fmla="*/ 294542 w 5575131"/>
              <a:gd name="connsiteY21" fmla="*/ 413239 h 2272812"/>
              <a:gd name="connsiteX22" fmla="*/ 294542 w 5575131"/>
              <a:gd name="connsiteY22" fmla="*/ 448408 h 2272812"/>
              <a:gd name="connsiteX23" fmla="*/ 334107 w 5575131"/>
              <a:gd name="connsiteY23" fmla="*/ 448408 h 2272812"/>
              <a:gd name="connsiteX24" fmla="*/ 334107 w 5575131"/>
              <a:gd name="connsiteY24" fmla="*/ 474785 h 2272812"/>
              <a:gd name="connsiteX25" fmla="*/ 360484 w 5575131"/>
              <a:gd name="connsiteY25" fmla="*/ 474785 h 2272812"/>
              <a:gd name="connsiteX26" fmla="*/ 360484 w 5575131"/>
              <a:gd name="connsiteY26" fmla="*/ 509954 h 2272812"/>
              <a:gd name="connsiteX27" fmla="*/ 373673 w 5575131"/>
              <a:gd name="connsiteY27" fmla="*/ 509954 h 2272812"/>
              <a:gd name="connsiteX28" fmla="*/ 373673 w 5575131"/>
              <a:gd name="connsiteY28" fmla="*/ 553916 h 2272812"/>
              <a:gd name="connsiteX29" fmla="*/ 386861 w 5575131"/>
              <a:gd name="connsiteY29" fmla="*/ 553916 h 2272812"/>
              <a:gd name="connsiteX30" fmla="*/ 386861 w 5575131"/>
              <a:gd name="connsiteY30" fmla="*/ 597877 h 2272812"/>
              <a:gd name="connsiteX31" fmla="*/ 386861 w 5575131"/>
              <a:gd name="connsiteY31" fmla="*/ 597877 h 2272812"/>
              <a:gd name="connsiteX32" fmla="*/ 445865 w 5575131"/>
              <a:gd name="connsiteY32" fmla="*/ 596210 h 2272812"/>
              <a:gd name="connsiteX33" fmla="*/ 448407 w 5575131"/>
              <a:gd name="connsiteY33" fmla="*/ 685800 h 2272812"/>
              <a:gd name="connsiteX34" fmla="*/ 470388 w 5575131"/>
              <a:gd name="connsiteY34" fmla="*/ 685800 h 2272812"/>
              <a:gd name="connsiteX35" fmla="*/ 470388 w 5575131"/>
              <a:gd name="connsiteY35" fmla="*/ 716573 h 2272812"/>
              <a:gd name="connsiteX36" fmla="*/ 492369 w 5575131"/>
              <a:gd name="connsiteY36" fmla="*/ 716573 h 2272812"/>
              <a:gd name="connsiteX37" fmla="*/ 492369 w 5575131"/>
              <a:gd name="connsiteY37" fmla="*/ 738554 h 2272812"/>
              <a:gd name="connsiteX38" fmla="*/ 518746 w 5575131"/>
              <a:gd name="connsiteY38" fmla="*/ 738554 h 2272812"/>
              <a:gd name="connsiteX39" fmla="*/ 518746 w 5575131"/>
              <a:gd name="connsiteY39" fmla="*/ 773723 h 2272812"/>
              <a:gd name="connsiteX40" fmla="*/ 562707 w 5575131"/>
              <a:gd name="connsiteY40" fmla="*/ 773723 h 2272812"/>
              <a:gd name="connsiteX41" fmla="*/ 562707 w 5575131"/>
              <a:gd name="connsiteY41" fmla="*/ 808893 h 2272812"/>
              <a:gd name="connsiteX42" fmla="*/ 575895 w 5575131"/>
              <a:gd name="connsiteY42" fmla="*/ 809079 h 2272812"/>
              <a:gd name="connsiteX43" fmla="*/ 575895 w 5575131"/>
              <a:gd name="connsiteY43" fmla="*/ 852854 h 2272812"/>
              <a:gd name="connsiteX44" fmla="*/ 602273 w 5575131"/>
              <a:gd name="connsiteY44" fmla="*/ 852854 h 2272812"/>
              <a:gd name="connsiteX45" fmla="*/ 602273 w 5575131"/>
              <a:gd name="connsiteY45" fmla="*/ 910004 h 2272812"/>
              <a:gd name="connsiteX46" fmla="*/ 624253 w 5575131"/>
              <a:gd name="connsiteY46" fmla="*/ 910004 h 2272812"/>
              <a:gd name="connsiteX47" fmla="*/ 624253 w 5575131"/>
              <a:gd name="connsiteY47" fmla="*/ 936381 h 2272812"/>
              <a:gd name="connsiteX48" fmla="*/ 677007 w 5575131"/>
              <a:gd name="connsiteY48" fmla="*/ 936381 h 2272812"/>
              <a:gd name="connsiteX49" fmla="*/ 677007 w 5575131"/>
              <a:gd name="connsiteY49" fmla="*/ 953966 h 2272812"/>
              <a:gd name="connsiteX50" fmla="*/ 720969 w 5575131"/>
              <a:gd name="connsiteY50" fmla="*/ 953966 h 2272812"/>
              <a:gd name="connsiteX51" fmla="*/ 720969 w 5575131"/>
              <a:gd name="connsiteY51" fmla="*/ 975947 h 2272812"/>
              <a:gd name="connsiteX52" fmla="*/ 753907 w 5575131"/>
              <a:gd name="connsiteY52" fmla="*/ 976321 h 2272812"/>
              <a:gd name="connsiteX53" fmla="*/ 754219 w 5575131"/>
              <a:gd name="connsiteY53" fmla="*/ 1022137 h 2272812"/>
              <a:gd name="connsiteX54" fmla="*/ 795703 w 5575131"/>
              <a:gd name="connsiteY54" fmla="*/ 1024304 h 2272812"/>
              <a:gd name="connsiteX55" fmla="*/ 857250 w 5575131"/>
              <a:gd name="connsiteY55" fmla="*/ 1024304 h 2272812"/>
              <a:gd name="connsiteX56" fmla="*/ 857250 w 5575131"/>
              <a:gd name="connsiteY56" fmla="*/ 1068266 h 2272812"/>
              <a:gd name="connsiteX57" fmla="*/ 892419 w 5575131"/>
              <a:gd name="connsiteY57" fmla="*/ 1068266 h 2272812"/>
              <a:gd name="connsiteX58" fmla="*/ 892419 w 5575131"/>
              <a:gd name="connsiteY58" fmla="*/ 1090247 h 2272812"/>
              <a:gd name="connsiteX59" fmla="*/ 945173 w 5575131"/>
              <a:gd name="connsiteY59" fmla="*/ 1090247 h 2272812"/>
              <a:gd name="connsiteX60" fmla="*/ 945173 w 5575131"/>
              <a:gd name="connsiteY60" fmla="*/ 1121020 h 2272812"/>
              <a:gd name="connsiteX61" fmla="*/ 967153 w 5575131"/>
              <a:gd name="connsiteY61" fmla="*/ 1121020 h 2272812"/>
              <a:gd name="connsiteX62" fmla="*/ 967153 w 5575131"/>
              <a:gd name="connsiteY62" fmla="*/ 1143000 h 2272812"/>
              <a:gd name="connsiteX63" fmla="*/ 1037492 w 5575131"/>
              <a:gd name="connsiteY63" fmla="*/ 1143000 h 2272812"/>
              <a:gd name="connsiteX64" fmla="*/ 1037492 w 5575131"/>
              <a:gd name="connsiteY64" fmla="*/ 1173773 h 2272812"/>
              <a:gd name="connsiteX65" fmla="*/ 1103434 w 5575131"/>
              <a:gd name="connsiteY65" fmla="*/ 1173773 h 2272812"/>
              <a:gd name="connsiteX66" fmla="*/ 1103434 w 5575131"/>
              <a:gd name="connsiteY66" fmla="*/ 1200150 h 2272812"/>
              <a:gd name="connsiteX67" fmla="*/ 1156188 w 5575131"/>
              <a:gd name="connsiteY67" fmla="*/ 1200150 h 2272812"/>
              <a:gd name="connsiteX68" fmla="*/ 1156188 w 5575131"/>
              <a:gd name="connsiteY68" fmla="*/ 1230923 h 2272812"/>
              <a:gd name="connsiteX69" fmla="*/ 1200150 w 5575131"/>
              <a:gd name="connsiteY69" fmla="*/ 1230923 h 2272812"/>
              <a:gd name="connsiteX70" fmla="*/ 1200150 w 5575131"/>
              <a:gd name="connsiteY70" fmla="*/ 1248508 h 2272812"/>
              <a:gd name="connsiteX71" fmla="*/ 1230923 w 5575131"/>
              <a:gd name="connsiteY71" fmla="*/ 1248508 h 2272812"/>
              <a:gd name="connsiteX72" fmla="*/ 1230923 w 5575131"/>
              <a:gd name="connsiteY72" fmla="*/ 1270489 h 2272812"/>
              <a:gd name="connsiteX73" fmla="*/ 1283676 w 5575131"/>
              <a:gd name="connsiteY73" fmla="*/ 1270489 h 2272812"/>
              <a:gd name="connsiteX74" fmla="*/ 1283676 w 5575131"/>
              <a:gd name="connsiteY74" fmla="*/ 1288073 h 2272812"/>
              <a:gd name="connsiteX75" fmla="*/ 1318846 w 5575131"/>
              <a:gd name="connsiteY75" fmla="*/ 1288073 h 2272812"/>
              <a:gd name="connsiteX76" fmla="*/ 1318846 w 5575131"/>
              <a:gd name="connsiteY76" fmla="*/ 1332035 h 2272812"/>
              <a:gd name="connsiteX77" fmla="*/ 1389184 w 5575131"/>
              <a:gd name="connsiteY77" fmla="*/ 1332035 h 2272812"/>
              <a:gd name="connsiteX78" fmla="*/ 1389184 w 5575131"/>
              <a:gd name="connsiteY78" fmla="*/ 1375997 h 2272812"/>
              <a:gd name="connsiteX79" fmla="*/ 1433146 w 5575131"/>
              <a:gd name="connsiteY79" fmla="*/ 1375997 h 2272812"/>
              <a:gd name="connsiteX80" fmla="*/ 1433146 w 5575131"/>
              <a:gd name="connsiteY80" fmla="*/ 1397977 h 2272812"/>
              <a:gd name="connsiteX81" fmla="*/ 1494692 w 5575131"/>
              <a:gd name="connsiteY81" fmla="*/ 1397977 h 2272812"/>
              <a:gd name="connsiteX82" fmla="*/ 1494692 w 5575131"/>
              <a:gd name="connsiteY82" fmla="*/ 1433147 h 2272812"/>
              <a:gd name="connsiteX83" fmla="*/ 1582615 w 5575131"/>
              <a:gd name="connsiteY83" fmla="*/ 1433147 h 2272812"/>
              <a:gd name="connsiteX84" fmla="*/ 1582615 w 5575131"/>
              <a:gd name="connsiteY84" fmla="*/ 1450731 h 2272812"/>
              <a:gd name="connsiteX85" fmla="*/ 1648557 w 5575131"/>
              <a:gd name="connsiteY85" fmla="*/ 1450731 h 2272812"/>
              <a:gd name="connsiteX86" fmla="*/ 1648557 w 5575131"/>
              <a:gd name="connsiteY86" fmla="*/ 1463920 h 2272812"/>
              <a:gd name="connsiteX87" fmla="*/ 1714500 w 5575131"/>
              <a:gd name="connsiteY87" fmla="*/ 1463920 h 2272812"/>
              <a:gd name="connsiteX88" fmla="*/ 1714500 w 5575131"/>
              <a:gd name="connsiteY88" fmla="*/ 1490297 h 2272812"/>
              <a:gd name="connsiteX89" fmla="*/ 1802423 w 5575131"/>
              <a:gd name="connsiteY89" fmla="*/ 1490297 h 2272812"/>
              <a:gd name="connsiteX90" fmla="*/ 1802423 w 5575131"/>
              <a:gd name="connsiteY90" fmla="*/ 1503485 h 2272812"/>
              <a:gd name="connsiteX91" fmla="*/ 1859573 w 5575131"/>
              <a:gd name="connsiteY91" fmla="*/ 1503485 h 2272812"/>
              <a:gd name="connsiteX92" fmla="*/ 1859573 w 5575131"/>
              <a:gd name="connsiteY92" fmla="*/ 1534258 h 2272812"/>
              <a:gd name="connsiteX93" fmla="*/ 1881553 w 5575131"/>
              <a:gd name="connsiteY93" fmla="*/ 1534258 h 2272812"/>
              <a:gd name="connsiteX94" fmla="*/ 1881553 w 5575131"/>
              <a:gd name="connsiteY94" fmla="*/ 1573823 h 2272812"/>
              <a:gd name="connsiteX95" fmla="*/ 1982665 w 5575131"/>
              <a:gd name="connsiteY95" fmla="*/ 1573823 h 2272812"/>
              <a:gd name="connsiteX96" fmla="*/ 1982665 w 5575131"/>
              <a:gd name="connsiteY96" fmla="*/ 1600200 h 2272812"/>
              <a:gd name="connsiteX97" fmla="*/ 2026626 w 5575131"/>
              <a:gd name="connsiteY97" fmla="*/ 1600200 h 2272812"/>
              <a:gd name="connsiteX98" fmla="*/ 2026626 w 5575131"/>
              <a:gd name="connsiteY98" fmla="*/ 1639766 h 2272812"/>
              <a:gd name="connsiteX99" fmla="*/ 2123342 w 5575131"/>
              <a:gd name="connsiteY99" fmla="*/ 1639766 h 2272812"/>
              <a:gd name="connsiteX100" fmla="*/ 2123342 w 5575131"/>
              <a:gd name="connsiteY100" fmla="*/ 1661747 h 2272812"/>
              <a:gd name="connsiteX101" fmla="*/ 2246434 w 5575131"/>
              <a:gd name="connsiteY101" fmla="*/ 1661747 h 2272812"/>
              <a:gd name="connsiteX102" fmla="*/ 2246434 w 5575131"/>
              <a:gd name="connsiteY102" fmla="*/ 1688123 h 2272812"/>
              <a:gd name="connsiteX103" fmla="*/ 2307731 w 5575131"/>
              <a:gd name="connsiteY103" fmla="*/ 1685956 h 2272812"/>
              <a:gd name="connsiteX104" fmla="*/ 2307980 w 5575131"/>
              <a:gd name="connsiteY104" fmla="*/ 1705707 h 2272812"/>
              <a:gd name="connsiteX105" fmla="*/ 2382715 w 5575131"/>
              <a:gd name="connsiteY105" fmla="*/ 1705707 h 2272812"/>
              <a:gd name="connsiteX106" fmla="*/ 2382715 w 5575131"/>
              <a:gd name="connsiteY106" fmla="*/ 1740877 h 2272812"/>
              <a:gd name="connsiteX107" fmla="*/ 2426676 w 5575131"/>
              <a:gd name="connsiteY107" fmla="*/ 1740877 h 2272812"/>
              <a:gd name="connsiteX108" fmla="*/ 2426676 w 5575131"/>
              <a:gd name="connsiteY108" fmla="*/ 1789235 h 2272812"/>
              <a:gd name="connsiteX109" fmla="*/ 2497015 w 5575131"/>
              <a:gd name="connsiteY109" fmla="*/ 1789235 h 2272812"/>
              <a:gd name="connsiteX110" fmla="*/ 2497015 w 5575131"/>
              <a:gd name="connsiteY110" fmla="*/ 1828800 h 2272812"/>
              <a:gd name="connsiteX111" fmla="*/ 2589334 w 5575131"/>
              <a:gd name="connsiteY111" fmla="*/ 1828800 h 2272812"/>
              <a:gd name="connsiteX112" fmla="*/ 2589334 w 5575131"/>
              <a:gd name="connsiteY112" fmla="*/ 1868366 h 2272812"/>
              <a:gd name="connsiteX113" fmla="*/ 2677257 w 5575131"/>
              <a:gd name="connsiteY113" fmla="*/ 1868366 h 2272812"/>
              <a:gd name="connsiteX114" fmla="*/ 2677257 w 5575131"/>
              <a:gd name="connsiteY114" fmla="*/ 1951893 h 2272812"/>
              <a:gd name="connsiteX115" fmla="*/ 2782765 w 5575131"/>
              <a:gd name="connsiteY115" fmla="*/ 1951893 h 2272812"/>
              <a:gd name="connsiteX116" fmla="*/ 2782765 w 5575131"/>
              <a:gd name="connsiteY116" fmla="*/ 1973873 h 2272812"/>
              <a:gd name="connsiteX117" fmla="*/ 2945423 w 5575131"/>
              <a:gd name="connsiteY117" fmla="*/ 1973873 h 2272812"/>
              <a:gd name="connsiteX118" fmla="*/ 2945423 w 5575131"/>
              <a:gd name="connsiteY118" fmla="*/ 2013439 h 2272812"/>
              <a:gd name="connsiteX119" fmla="*/ 3059723 w 5575131"/>
              <a:gd name="connsiteY119" fmla="*/ 2013439 h 2272812"/>
              <a:gd name="connsiteX120" fmla="*/ 3143250 w 5575131"/>
              <a:gd name="connsiteY120" fmla="*/ 2013439 h 2272812"/>
              <a:gd name="connsiteX121" fmla="*/ 3143250 w 5575131"/>
              <a:gd name="connsiteY121" fmla="*/ 2044212 h 2272812"/>
              <a:gd name="connsiteX122" fmla="*/ 3239965 w 5575131"/>
              <a:gd name="connsiteY122" fmla="*/ 2044212 h 2272812"/>
              <a:gd name="connsiteX123" fmla="*/ 3239965 w 5575131"/>
              <a:gd name="connsiteY123" fmla="*/ 2079381 h 2272812"/>
              <a:gd name="connsiteX124" fmla="*/ 3450980 w 5575131"/>
              <a:gd name="connsiteY124" fmla="*/ 2079381 h 2272812"/>
              <a:gd name="connsiteX125" fmla="*/ 3450980 w 5575131"/>
              <a:gd name="connsiteY125" fmla="*/ 2101362 h 2272812"/>
              <a:gd name="connsiteX126" fmla="*/ 3530111 w 5575131"/>
              <a:gd name="connsiteY126" fmla="*/ 2101362 h 2272812"/>
              <a:gd name="connsiteX127" fmla="*/ 3530111 w 5575131"/>
              <a:gd name="connsiteY127" fmla="*/ 2145323 h 2272812"/>
              <a:gd name="connsiteX128" fmla="*/ 3556488 w 5575131"/>
              <a:gd name="connsiteY128" fmla="*/ 2145323 h 2272812"/>
              <a:gd name="connsiteX129" fmla="*/ 3556488 w 5575131"/>
              <a:gd name="connsiteY129" fmla="*/ 2167304 h 2272812"/>
              <a:gd name="connsiteX130" fmla="*/ 3714750 w 5575131"/>
              <a:gd name="connsiteY130" fmla="*/ 2167304 h 2272812"/>
              <a:gd name="connsiteX131" fmla="*/ 3714750 w 5575131"/>
              <a:gd name="connsiteY131" fmla="*/ 2193681 h 2272812"/>
              <a:gd name="connsiteX132" fmla="*/ 3714750 w 5575131"/>
              <a:gd name="connsiteY132" fmla="*/ 2193681 h 2272812"/>
              <a:gd name="connsiteX133" fmla="*/ 3749606 w 5575131"/>
              <a:gd name="connsiteY133" fmla="*/ 2194702 h 2272812"/>
              <a:gd name="connsiteX134" fmla="*/ 3749919 w 5575131"/>
              <a:gd name="connsiteY134" fmla="*/ 2228850 h 2272812"/>
              <a:gd name="connsiteX135" fmla="*/ 3846634 w 5575131"/>
              <a:gd name="connsiteY135" fmla="*/ 2228850 h 2272812"/>
              <a:gd name="connsiteX136" fmla="*/ 3846634 w 5575131"/>
              <a:gd name="connsiteY136" fmla="*/ 2272812 h 2272812"/>
              <a:gd name="connsiteX137" fmla="*/ 5575131 w 5575131"/>
              <a:gd name="connsiteY137" fmla="*/ 2272812 h 2272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5575131" h="2272812">
                <a:moveTo>
                  <a:pt x="0" y="0"/>
                </a:moveTo>
                <a:lnTo>
                  <a:pt x="52753" y="0"/>
                </a:lnTo>
                <a:lnTo>
                  <a:pt x="52753" y="35170"/>
                </a:lnTo>
                <a:lnTo>
                  <a:pt x="70337" y="35419"/>
                </a:lnTo>
                <a:lnTo>
                  <a:pt x="70337" y="74735"/>
                </a:lnTo>
                <a:lnTo>
                  <a:pt x="101111" y="74735"/>
                </a:lnTo>
                <a:lnTo>
                  <a:pt x="101111" y="101112"/>
                </a:lnTo>
                <a:lnTo>
                  <a:pt x="131884" y="101112"/>
                </a:lnTo>
                <a:lnTo>
                  <a:pt x="131884" y="162658"/>
                </a:lnTo>
                <a:lnTo>
                  <a:pt x="149469" y="162658"/>
                </a:lnTo>
                <a:lnTo>
                  <a:pt x="149469" y="206620"/>
                </a:lnTo>
                <a:lnTo>
                  <a:pt x="189034" y="206620"/>
                </a:lnTo>
                <a:lnTo>
                  <a:pt x="189034" y="232997"/>
                </a:lnTo>
                <a:lnTo>
                  <a:pt x="219807" y="232997"/>
                </a:lnTo>
                <a:lnTo>
                  <a:pt x="219807" y="263770"/>
                </a:lnTo>
                <a:lnTo>
                  <a:pt x="241788" y="263770"/>
                </a:lnTo>
                <a:lnTo>
                  <a:pt x="241788" y="334108"/>
                </a:lnTo>
                <a:lnTo>
                  <a:pt x="254976" y="334108"/>
                </a:lnTo>
                <a:lnTo>
                  <a:pt x="254976" y="382466"/>
                </a:lnTo>
                <a:lnTo>
                  <a:pt x="272561" y="382466"/>
                </a:lnTo>
                <a:lnTo>
                  <a:pt x="272561" y="413239"/>
                </a:lnTo>
                <a:lnTo>
                  <a:pt x="294542" y="413239"/>
                </a:lnTo>
                <a:lnTo>
                  <a:pt x="294542" y="448408"/>
                </a:lnTo>
                <a:lnTo>
                  <a:pt x="334107" y="448408"/>
                </a:lnTo>
                <a:lnTo>
                  <a:pt x="334107" y="474785"/>
                </a:lnTo>
                <a:lnTo>
                  <a:pt x="360484" y="474785"/>
                </a:lnTo>
                <a:lnTo>
                  <a:pt x="360484" y="509954"/>
                </a:lnTo>
                <a:lnTo>
                  <a:pt x="373673" y="509954"/>
                </a:lnTo>
                <a:lnTo>
                  <a:pt x="373673" y="553916"/>
                </a:lnTo>
                <a:lnTo>
                  <a:pt x="386861" y="553916"/>
                </a:lnTo>
                <a:lnTo>
                  <a:pt x="386861" y="597877"/>
                </a:lnTo>
                <a:lnTo>
                  <a:pt x="386861" y="597877"/>
                </a:lnTo>
                <a:lnTo>
                  <a:pt x="445865" y="596210"/>
                </a:lnTo>
                <a:cubicBezTo>
                  <a:pt x="446712" y="626073"/>
                  <a:pt x="447560" y="655937"/>
                  <a:pt x="448407" y="685800"/>
                </a:cubicBezTo>
                <a:lnTo>
                  <a:pt x="470388" y="685800"/>
                </a:lnTo>
                <a:lnTo>
                  <a:pt x="470388" y="716573"/>
                </a:lnTo>
                <a:lnTo>
                  <a:pt x="492369" y="716573"/>
                </a:lnTo>
                <a:lnTo>
                  <a:pt x="492369" y="738554"/>
                </a:lnTo>
                <a:lnTo>
                  <a:pt x="518746" y="738554"/>
                </a:lnTo>
                <a:lnTo>
                  <a:pt x="518746" y="773723"/>
                </a:lnTo>
                <a:lnTo>
                  <a:pt x="562707" y="773723"/>
                </a:lnTo>
                <a:lnTo>
                  <a:pt x="562707" y="808893"/>
                </a:lnTo>
                <a:lnTo>
                  <a:pt x="575895" y="809079"/>
                </a:lnTo>
                <a:lnTo>
                  <a:pt x="575895" y="852854"/>
                </a:lnTo>
                <a:lnTo>
                  <a:pt x="602273" y="852854"/>
                </a:lnTo>
                <a:lnTo>
                  <a:pt x="602273" y="910004"/>
                </a:lnTo>
                <a:lnTo>
                  <a:pt x="624253" y="910004"/>
                </a:lnTo>
                <a:lnTo>
                  <a:pt x="624253" y="936381"/>
                </a:lnTo>
                <a:lnTo>
                  <a:pt x="677007" y="936381"/>
                </a:lnTo>
                <a:lnTo>
                  <a:pt x="677007" y="953966"/>
                </a:lnTo>
                <a:lnTo>
                  <a:pt x="720969" y="953966"/>
                </a:lnTo>
                <a:lnTo>
                  <a:pt x="720969" y="975947"/>
                </a:lnTo>
                <a:lnTo>
                  <a:pt x="753907" y="976321"/>
                </a:lnTo>
                <a:lnTo>
                  <a:pt x="754219" y="1022137"/>
                </a:lnTo>
                <a:cubicBezTo>
                  <a:pt x="768047" y="1022859"/>
                  <a:pt x="778531" y="1023943"/>
                  <a:pt x="795703" y="1024304"/>
                </a:cubicBezTo>
                <a:cubicBezTo>
                  <a:pt x="812875" y="1024665"/>
                  <a:pt x="836734" y="1024304"/>
                  <a:pt x="857250" y="1024304"/>
                </a:cubicBezTo>
                <a:lnTo>
                  <a:pt x="857250" y="1068266"/>
                </a:lnTo>
                <a:lnTo>
                  <a:pt x="892419" y="1068266"/>
                </a:lnTo>
                <a:lnTo>
                  <a:pt x="892419" y="1090247"/>
                </a:lnTo>
                <a:lnTo>
                  <a:pt x="945173" y="1090247"/>
                </a:lnTo>
                <a:lnTo>
                  <a:pt x="945173" y="1121020"/>
                </a:lnTo>
                <a:lnTo>
                  <a:pt x="967153" y="1121020"/>
                </a:lnTo>
                <a:lnTo>
                  <a:pt x="967153" y="1143000"/>
                </a:lnTo>
                <a:lnTo>
                  <a:pt x="1037492" y="1143000"/>
                </a:lnTo>
                <a:lnTo>
                  <a:pt x="1037492" y="1173773"/>
                </a:lnTo>
                <a:lnTo>
                  <a:pt x="1103434" y="1173773"/>
                </a:lnTo>
                <a:lnTo>
                  <a:pt x="1103434" y="1200150"/>
                </a:lnTo>
                <a:lnTo>
                  <a:pt x="1156188" y="1200150"/>
                </a:lnTo>
                <a:lnTo>
                  <a:pt x="1156188" y="1230923"/>
                </a:lnTo>
                <a:lnTo>
                  <a:pt x="1200150" y="1230923"/>
                </a:lnTo>
                <a:lnTo>
                  <a:pt x="1200150" y="1248508"/>
                </a:lnTo>
                <a:lnTo>
                  <a:pt x="1230923" y="1248508"/>
                </a:lnTo>
                <a:lnTo>
                  <a:pt x="1230923" y="1270489"/>
                </a:lnTo>
                <a:lnTo>
                  <a:pt x="1283676" y="1270489"/>
                </a:lnTo>
                <a:lnTo>
                  <a:pt x="1283676" y="1288073"/>
                </a:lnTo>
                <a:lnTo>
                  <a:pt x="1318846" y="1288073"/>
                </a:lnTo>
                <a:lnTo>
                  <a:pt x="1318846" y="1332035"/>
                </a:lnTo>
                <a:lnTo>
                  <a:pt x="1389184" y="1332035"/>
                </a:lnTo>
                <a:lnTo>
                  <a:pt x="1389184" y="1375997"/>
                </a:lnTo>
                <a:lnTo>
                  <a:pt x="1433146" y="1375997"/>
                </a:lnTo>
                <a:lnTo>
                  <a:pt x="1433146" y="1397977"/>
                </a:lnTo>
                <a:lnTo>
                  <a:pt x="1494692" y="1397977"/>
                </a:lnTo>
                <a:lnTo>
                  <a:pt x="1494692" y="1433147"/>
                </a:lnTo>
                <a:lnTo>
                  <a:pt x="1582615" y="1433147"/>
                </a:lnTo>
                <a:lnTo>
                  <a:pt x="1582615" y="1450731"/>
                </a:lnTo>
                <a:lnTo>
                  <a:pt x="1648557" y="1450731"/>
                </a:lnTo>
                <a:lnTo>
                  <a:pt x="1648557" y="1463920"/>
                </a:lnTo>
                <a:lnTo>
                  <a:pt x="1714500" y="1463920"/>
                </a:lnTo>
                <a:lnTo>
                  <a:pt x="1714500" y="1490297"/>
                </a:lnTo>
                <a:lnTo>
                  <a:pt x="1802423" y="1490297"/>
                </a:lnTo>
                <a:lnTo>
                  <a:pt x="1802423" y="1503485"/>
                </a:lnTo>
                <a:lnTo>
                  <a:pt x="1859573" y="1503485"/>
                </a:lnTo>
                <a:lnTo>
                  <a:pt x="1859573" y="1534258"/>
                </a:lnTo>
                <a:lnTo>
                  <a:pt x="1881553" y="1534258"/>
                </a:lnTo>
                <a:lnTo>
                  <a:pt x="1881553" y="1573823"/>
                </a:lnTo>
                <a:lnTo>
                  <a:pt x="1982665" y="1573823"/>
                </a:lnTo>
                <a:lnTo>
                  <a:pt x="1982665" y="1600200"/>
                </a:lnTo>
                <a:lnTo>
                  <a:pt x="2026626" y="1600200"/>
                </a:lnTo>
                <a:lnTo>
                  <a:pt x="2026626" y="1639766"/>
                </a:lnTo>
                <a:lnTo>
                  <a:pt x="2123342" y="1639766"/>
                </a:lnTo>
                <a:lnTo>
                  <a:pt x="2123342" y="1661747"/>
                </a:lnTo>
                <a:lnTo>
                  <a:pt x="2246434" y="1661747"/>
                </a:lnTo>
                <a:lnTo>
                  <a:pt x="2246434" y="1688123"/>
                </a:lnTo>
                <a:lnTo>
                  <a:pt x="2307731" y="1685956"/>
                </a:lnTo>
                <a:lnTo>
                  <a:pt x="2307980" y="1705707"/>
                </a:lnTo>
                <a:lnTo>
                  <a:pt x="2382715" y="1705707"/>
                </a:lnTo>
                <a:lnTo>
                  <a:pt x="2382715" y="1740877"/>
                </a:lnTo>
                <a:lnTo>
                  <a:pt x="2426676" y="1740877"/>
                </a:lnTo>
                <a:lnTo>
                  <a:pt x="2426676" y="1789235"/>
                </a:lnTo>
                <a:lnTo>
                  <a:pt x="2497015" y="1789235"/>
                </a:lnTo>
                <a:lnTo>
                  <a:pt x="2497015" y="1828800"/>
                </a:lnTo>
                <a:lnTo>
                  <a:pt x="2589334" y="1828800"/>
                </a:lnTo>
                <a:lnTo>
                  <a:pt x="2589334" y="1868366"/>
                </a:lnTo>
                <a:lnTo>
                  <a:pt x="2677257" y="1868366"/>
                </a:lnTo>
                <a:lnTo>
                  <a:pt x="2677257" y="1951893"/>
                </a:lnTo>
                <a:lnTo>
                  <a:pt x="2782765" y="1951893"/>
                </a:lnTo>
                <a:lnTo>
                  <a:pt x="2782765" y="1973873"/>
                </a:lnTo>
                <a:lnTo>
                  <a:pt x="2945423" y="1973873"/>
                </a:lnTo>
                <a:lnTo>
                  <a:pt x="2945423" y="2013439"/>
                </a:lnTo>
                <a:lnTo>
                  <a:pt x="3059723" y="2013439"/>
                </a:lnTo>
                <a:lnTo>
                  <a:pt x="3143250" y="2013439"/>
                </a:lnTo>
                <a:lnTo>
                  <a:pt x="3143250" y="2044212"/>
                </a:lnTo>
                <a:lnTo>
                  <a:pt x="3239965" y="2044212"/>
                </a:lnTo>
                <a:lnTo>
                  <a:pt x="3239965" y="2079381"/>
                </a:lnTo>
                <a:lnTo>
                  <a:pt x="3450980" y="2079381"/>
                </a:lnTo>
                <a:lnTo>
                  <a:pt x="3450980" y="2101362"/>
                </a:lnTo>
                <a:lnTo>
                  <a:pt x="3530111" y="2101362"/>
                </a:lnTo>
                <a:lnTo>
                  <a:pt x="3530111" y="2145323"/>
                </a:lnTo>
                <a:lnTo>
                  <a:pt x="3556488" y="2145323"/>
                </a:lnTo>
                <a:lnTo>
                  <a:pt x="3556488" y="2167304"/>
                </a:lnTo>
                <a:lnTo>
                  <a:pt x="3714750" y="2167304"/>
                </a:lnTo>
                <a:lnTo>
                  <a:pt x="3714750" y="2193681"/>
                </a:lnTo>
                <a:lnTo>
                  <a:pt x="3714750" y="2193681"/>
                </a:lnTo>
                <a:lnTo>
                  <a:pt x="3749606" y="2194702"/>
                </a:lnTo>
                <a:cubicBezTo>
                  <a:pt x="3749710" y="2206085"/>
                  <a:pt x="3749815" y="2217467"/>
                  <a:pt x="3749919" y="2228850"/>
                </a:cubicBezTo>
                <a:lnTo>
                  <a:pt x="3846634" y="2228850"/>
                </a:lnTo>
                <a:lnTo>
                  <a:pt x="3846634" y="2272812"/>
                </a:lnTo>
                <a:lnTo>
                  <a:pt x="5575131" y="2272812"/>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solidFill>
                <a:schemeClr val="bg1"/>
              </a:solidFill>
              <a:latin typeface="Calibri" panose="020F0502020204030204" pitchFamily="34" charset="0"/>
            </a:endParaRPr>
          </a:p>
        </p:txBody>
      </p:sp>
      <p:sp>
        <p:nvSpPr>
          <p:cNvPr id="110" name="Freeform: Shape 109"/>
          <p:cNvSpPr/>
          <p:nvPr/>
        </p:nvSpPr>
        <p:spPr bwMode="auto">
          <a:xfrm>
            <a:off x="1449825" y="1717620"/>
            <a:ext cx="3657600" cy="2544580"/>
          </a:xfrm>
          <a:custGeom>
            <a:avLst/>
            <a:gdLst>
              <a:gd name="connsiteX0" fmla="*/ 0 w 3657600"/>
              <a:gd name="connsiteY0" fmla="*/ 0 h 2270234"/>
              <a:gd name="connsiteX1" fmla="*/ 70945 w 3657600"/>
              <a:gd name="connsiteY1" fmla="*/ 0 h 2270234"/>
              <a:gd name="connsiteX2" fmla="*/ 70945 w 3657600"/>
              <a:gd name="connsiteY2" fmla="*/ 55179 h 2270234"/>
              <a:gd name="connsiteX3" fmla="*/ 86710 w 3657600"/>
              <a:gd name="connsiteY3" fmla="*/ 55179 h 2270234"/>
              <a:gd name="connsiteX4" fmla="*/ 86710 w 3657600"/>
              <a:gd name="connsiteY4" fmla="*/ 86710 h 2270234"/>
              <a:gd name="connsiteX5" fmla="*/ 86710 w 3657600"/>
              <a:gd name="connsiteY5" fmla="*/ 120868 h 2270234"/>
              <a:gd name="connsiteX6" fmla="*/ 97221 w 3657600"/>
              <a:gd name="connsiteY6" fmla="*/ 120868 h 2270234"/>
              <a:gd name="connsiteX7" fmla="*/ 97221 w 3657600"/>
              <a:gd name="connsiteY7" fmla="*/ 141889 h 2270234"/>
              <a:gd name="connsiteX8" fmla="*/ 157655 w 3657600"/>
              <a:gd name="connsiteY8" fmla="*/ 141889 h 2270234"/>
              <a:gd name="connsiteX9" fmla="*/ 157655 w 3657600"/>
              <a:gd name="connsiteY9" fmla="*/ 191813 h 2270234"/>
              <a:gd name="connsiteX10" fmla="*/ 181304 w 3657600"/>
              <a:gd name="connsiteY10" fmla="*/ 191813 h 2270234"/>
              <a:gd name="connsiteX11" fmla="*/ 181304 w 3657600"/>
              <a:gd name="connsiteY11" fmla="*/ 233855 h 2270234"/>
              <a:gd name="connsiteX12" fmla="*/ 189186 w 3657600"/>
              <a:gd name="connsiteY12" fmla="*/ 233855 h 2270234"/>
              <a:gd name="connsiteX13" fmla="*/ 189186 w 3657600"/>
              <a:gd name="connsiteY13" fmla="*/ 291662 h 2270234"/>
              <a:gd name="connsiteX14" fmla="*/ 207579 w 3657600"/>
              <a:gd name="connsiteY14" fmla="*/ 291662 h 2270234"/>
              <a:gd name="connsiteX15" fmla="*/ 207579 w 3657600"/>
              <a:gd name="connsiteY15" fmla="*/ 338958 h 2270234"/>
              <a:gd name="connsiteX16" fmla="*/ 225973 w 3657600"/>
              <a:gd name="connsiteY16" fmla="*/ 338958 h 2270234"/>
              <a:gd name="connsiteX17" fmla="*/ 225973 w 3657600"/>
              <a:gd name="connsiteY17" fmla="*/ 367862 h 2270234"/>
              <a:gd name="connsiteX18" fmla="*/ 273269 w 3657600"/>
              <a:gd name="connsiteY18" fmla="*/ 367862 h 2270234"/>
              <a:gd name="connsiteX19" fmla="*/ 273269 w 3657600"/>
              <a:gd name="connsiteY19" fmla="*/ 415158 h 2270234"/>
              <a:gd name="connsiteX20" fmla="*/ 296917 w 3657600"/>
              <a:gd name="connsiteY20" fmla="*/ 415158 h 2270234"/>
              <a:gd name="connsiteX21" fmla="*/ 296917 w 3657600"/>
              <a:gd name="connsiteY21" fmla="*/ 459827 h 2270234"/>
              <a:gd name="connsiteX22" fmla="*/ 317938 w 3657600"/>
              <a:gd name="connsiteY22" fmla="*/ 459827 h 2270234"/>
              <a:gd name="connsiteX23" fmla="*/ 317938 w 3657600"/>
              <a:gd name="connsiteY23" fmla="*/ 496613 h 2270234"/>
              <a:gd name="connsiteX24" fmla="*/ 338959 w 3657600"/>
              <a:gd name="connsiteY24" fmla="*/ 496613 h 2270234"/>
              <a:gd name="connsiteX25" fmla="*/ 338959 w 3657600"/>
              <a:gd name="connsiteY25" fmla="*/ 593834 h 2270234"/>
              <a:gd name="connsiteX26" fmla="*/ 367862 w 3657600"/>
              <a:gd name="connsiteY26" fmla="*/ 593834 h 2270234"/>
              <a:gd name="connsiteX27" fmla="*/ 367862 w 3657600"/>
              <a:gd name="connsiteY27" fmla="*/ 612227 h 2270234"/>
              <a:gd name="connsiteX28" fmla="*/ 446690 w 3657600"/>
              <a:gd name="connsiteY28" fmla="*/ 612227 h 2270234"/>
              <a:gd name="connsiteX29" fmla="*/ 446690 w 3657600"/>
              <a:gd name="connsiteY29" fmla="*/ 667406 h 2270234"/>
              <a:gd name="connsiteX30" fmla="*/ 459828 w 3657600"/>
              <a:gd name="connsiteY30" fmla="*/ 667406 h 2270234"/>
              <a:gd name="connsiteX31" fmla="*/ 459828 w 3657600"/>
              <a:gd name="connsiteY31" fmla="*/ 722586 h 2270234"/>
              <a:gd name="connsiteX32" fmla="*/ 475593 w 3657600"/>
              <a:gd name="connsiteY32" fmla="*/ 722586 h 2270234"/>
              <a:gd name="connsiteX33" fmla="*/ 475593 w 3657600"/>
              <a:gd name="connsiteY33" fmla="*/ 735724 h 2270234"/>
              <a:gd name="connsiteX34" fmla="*/ 486104 w 3657600"/>
              <a:gd name="connsiteY34" fmla="*/ 735724 h 2270234"/>
              <a:gd name="connsiteX35" fmla="*/ 486104 w 3657600"/>
              <a:gd name="connsiteY35" fmla="*/ 777765 h 2270234"/>
              <a:gd name="connsiteX36" fmla="*/ 522890 w 3657600"/>
              <a:gd name="connsiteY36" fmla="*/ 777765 h 2270234"/>
              <a:gd name="connsiteX37" fmla="*/ 522890 w 3657600"/>
              <a:gd name="connsiteY37" fmla="*/ 825062 h 2270234"/>
              <a:gd name="connsiteX38" fmla="*/ 538655 w 3657600"/>
              <a:gd name="connsiteY38" fmla="*/ 825062 h 2270234"/>
              <a:gd name="connsiteX39" fmla="*/ 538655 w 3657600"/>
              <a:gd name="connsiteY39" fmla="*/ 867103 h 2270234"/>
              <a:gd name="connsiteX40" fmla="*/ 538655 w 3657600"/>
              <a:gd name="connsiteY40" fmla="*/ 867103 h 2270234"/>
              <a:gd name="connsiteX41" fmla="*/ 538655 w 3657600"/>
              <a:gd name="connsiteY41" fmla="*/ 914400 h 2270234"/>
              <a:gd name="connsiteX42" fmla="*/ 562304 w 3657600"/>
              <a:gd name="connsiteY42" fmla="*/ 914400 h 2270234"/>
              <a:gd name="connsiteX43" fmla="*/ 562304 w 3657600"/>
              <a:gd name="connsiteY43" fmla="*/ 969579 h 2270234"/>
              <a:gd name="connsiteX44" fmla="*/ 585952 w 3657600"/>
              <a:gd name="connsiteY44" fmla="*/ 969579 h 2270234"/>
              <a:gd name="connsiteX45" fmla="*/ 585952 w 3657600"/>
              <a:gd name="connsiteY45" fmla="*/ 1016875 h 2270234"/>
              <a:gd name="connsiteX46" fmla="*/ 614855 w 3657600"/>
              <a:gd name="connsiteY46" fmla="*/ 1016875 h 2270234"/>
              <a:gd name="connsiteX47" fmla="*/ 614855 w 3657600"/>
              <a:gd name="connsiteY47" fmla="*/ 1037896 h 2270234"/>
              <a:gd name="connsiteX48" fmla="*/ 633248 w 3657600"/>
              <a:gd name="connsiteY48" fmla="*/ 1037896 h 2270234"/>
              <a:gd name="connsiteX49" fmla="*/ 633248 w 3657600"/>
              <a:gd name="connsiteY49" fmla="*/ 1058917 h 2270234"/>
              <a:gd name="connsiteX50" fmla="*/ 646386 w 3657600"/>
              <a:gd name="connsiteY50" fmla="*/ 1058917 h 2270234"/>
              <a:gd name="connsiteX51" fmla="*/ 646386 w 3657600"/>
              <a:gd name="connsiteY51" fmla="*/ 1082565 h 2270234"/>
              <a:gd name="connsiteX52" fmla="*/ 646386 w 3657600"/>
              <a:gd name="connsiteY52" fmla="*/ 1082565 h 2270234"/>
              <a:gd name="connsiteX53" fmla="*/ 664779 w 3657600"/>
              <a:gd name="connsiteY53" fmla="*/ 1082565 h 2270234"/>
              <a:gd name="connsiteX54" fmla="*/ 664779 w 3657600"/>
              <a:gd name="connsiteY54" fmla="*/ 1129862 h 2270234"/>
              <a:gd name="connsiteX55" fmla="*/ 688428 w 3657600"/>
              <a:gd name="connsiteY55" fmla="*/ 1129862 h 2270234"/>
              <a:gd name="connsiteX56" fmla="*/ 688428 w 3657600"/>
              <a:gd name="connsiteY56" fmla="*/ 1195551 h 2270234"/>
              <a:gd name="connsiteX57" fmla="*/ 725214 w 3657600"/>
              <a:gd name="connsiteY57" fmla="*/ 1195551 h 2270234"/>
              <a:gd name="connsiteX58" fmla="*/ 725214 w 3657600"/>
              <a:gd name="connsiteY58" fmla="*/ 1242848 h 2270234"/>
              <a:gd name="connsiteX59" fmla="*/ 790904 w 3657600"/>
              <a:gd name="connsiteY59" fmla="*/ 1242848 h 2270234"/>
              <a:gd name="connsiteX60" fmla="*/ 790904 w 3657600"/>
              <a:gd name="connsiteY60" fmla="*/ 1290144 h 2270234"/>
              <a:gd name="connsiteX61" fmla="*/ 817179 w 3657600"/>
              <a:gd name="connsiteY61" fmla="*/ 1290144 h 2270234"/>
              <a:gd name="connsiteX62" fmla="*/ 817179 w 3657600"/>
              <a:gd name="connsiteY62" fmla="*/ 1319048 h 2270234"/>
              <a:gd name="connsiteX63" fmla="*/ 843455 w 3657600"/>
              <a:gd name="connsiteY63" fmla="*/ 1319048 h 2270234"/>
              <a:gd name="connsiteX64" fmla="*/ 843455 w 3657600"/>
              <a:gd name="connsiteY64" fmla="*/ 1355834 h 2270234"/>
              <a:gd name="connsiteX65" fmla="*/ 898635 w 3657600"/>
              <a:gd name="connsiteY65" fmla="*/ 1355834 h 2270234"/>
              <a:gd name="connsiteX66" fmla="*/ 898635 w 3657600"/>
              <a:gd name="connsiteY66" fmla="*/ 1387365 h 2270234"/>
              <a:gd name="connsiteX67" fmla="*/ 935421 w 3657600"/>
              <a:gd name="connsiteY67" fmla="*/ 1387365 h 2270234"/>
              <a:gd name="connsiteX68" fmla="*/ 935421 w 3657600"/>
              <a:gd name="connsiteY68" fmla="*/ 1453055 h 2270234"/>
              <a:gd name="connsiteX69" fmla="*/ 977462 w 3657600"/>
              <a:gd name="connsiteY69" fmla="*/ 1453055 h 2270234"/>
              <a:gd name="connsiteX70" fmla="*/ 977462 w 3657600"/>
              <a:gd name="connsiteY70" fmla="*/ 1484586 h 2270234"/>
              <a:gd name="connsiteX71" fmla="*/ 993228 w 3657600"/>
              <a:gd name="connsiteY71" fmla="*/ 1484586 h 2270234"/>
              <a:gd name="connsiteX72" fmla="*/ 993228 w 3657600"/>
              <a:gd name="connsiteY72" fmla="*/ 1534510 h 2270234"/>
              <a:gd name="connsiteX73" fmla="*/ 1019504 w 3657600"/>
              <a:gd name="connsiteY73" fmla="*/ 1534510 h 2270234"/>
              <a:gd name="connsiteX74" fmla="*/ 1019504 w 3657600"/>
              <a:gd name="connsiteY74" fmla="*/ 1560786 h 2270234"/>
              <a:gd name="connsiteX75" fmla="*/ 1103586 w 3657600"/>
              <a:gd name="connsiteY75" fmla="*/ 1560786 h 2270234"/>
              <a:gd name="connsiteX76" fmla="*/ 1103586 w 3657600"/>
              <a:gd name="connsiteY76" fmla="*/ 1581806 h 2270234"/>
              <a:gd name="connsiteX77" fmla="*/ 1114097 w 3657600"/>
              <a:gd name="connsiteY77" fmla="*/ 1581806 h 2270234"/>
              <a:gd name="connsiteX78" fmla="*/ 1114097 w 3657600"/>
              <a:gd name="connsiteY78" fmla="*/ 1671144 h 2270234"/>
              <a:gd name="connsiteX79" fmla="*/ 1221828 w 3657600"/>
              <a:gd name="connsiteY79" fmla="*/ 1671144 h 2270234"/>
              <a:gd name="connsiteX80" fmla="*/ 1221828 w 3657600"/>
              <a:gd name="connsiteY80" fmla="*/ 1697420 h 2270234"/>
              <a:gd name="connsiteX81" fmla="*/ 1303283 w 3657600"/>
              <a:gd name="connsiteY81" fmla="*/ 1697420 h 2270234"/>
              <a:gd name="connsiteX82" fmla="*/ 1303283 w 3657600"/>
              <a:gd name="connsiteY82" fmla="*/ 1726324 h 2270234"/>
              <a:gd name="connsiteX83" fmla="*/ 1321676 w 3657600"/>
              <a:gd name="connsiteY83" fmla="*/ 1726324 h 2270234"/>
              <a:gd name="connsiteX84" fmla="*/ 1321676 w 3657600"/>
              <a:gd name="connsiteY84" fmla="*/ 1781503 h 2270234"/>
              <a:gd name="connsiteX85" fmla="*/ 1361090 w 3657600"/>
              <a:gd name="connsiteY85" fmla="*/ 1781503 h 2270234"/>
              <a:gd name="connsiteX86" fmla="*/ 1361090 w 3657600"/>
              <a:gd name="connsiteY86" fmla="*/ 1831427 h 2270234"/>
              <a:gd name="connsiteX87" fmla="*/ 1453055 w 3657600"/>
              <a:gd name="connsiteY87" fmla="*/ 1831427 h 2270234"/>
              <a:gd name="connsiteX88" fmla="*/ 1453055 w 3657600"/>
              <a:gd name="connsiteY88" fmla="*/ 1860331 h 2270234"/>
              <a:gd name="connsiteX89" fmla="*/ 1487214 w 3657600"/>
              <a:gd name="connsiteY89" fmla="*/ 1860331 h 2270234"/>
              <a:gd name="connsiteX90" fmla="*/ 1487214 w 3657600"/>
              <a:gd name="connsiteY90" fmla="*/ 1897117 h 2270234"/>
              <a:gd name="connsiteX91" fmla="*/ 1573924 w 3657600"/>
              <a:gd name="connsiteY91" fmla="*/ 1897117 h 2270234"/>
              <a:gd name="connsiteX92" fmla="*/ 1573924 w 3657600"/>
              <a:gd name="connsiteY92" fmla="*/ 1944413 h 2270234"/>
              <a:gd name="connsiteX93" fmla="*/ 1623848 w 3657600"/>
              <a:gd name="connsiteY93" fmla="*/ 1944413 h 2270234"/>
              <a:gd name="connsiteX94" fmla="*/ 1623848 w 3657600"/>
              <a:gd name="connsiteY94" fmla="*/ 1983827 h 2270234"/>
              <a:gd name="connsiteX95" fmla="*/ 1623848 w 3657600"/>
              <a:gd name="connsiteY95" fmla="*/ 2007475 h 2270234"/>
              <a:gd name="connsiteX96" fmla="*/ 1665890 w 3657600"/>
              <a:gd name="connsiteY96" fmla="*/ 2007475 h 2270234"/>
              <a:gd name="connsiteX97" fmla="*/ 1665890 w 3657600"/>
              <a:gd name="connsiteY97" fmla="*/ 2036379 h 2270234"/>
              <a:gd name="connsiteX98" fmla="*/ 1713186 w 3657600"/>
              <a:gd name="connsiteY98" fmla="*/ 2036379 h 2270234"/>
              <a:gd name="connsiteX99" fmla="*/ 1713186 w 3657600"/>
              <a:gd name="connsiteY99" fmla="*/ 2096813 h 2270234"/>
              <a:gd name="connsiteX100" fmla="*/ 2220310 w 3657600"/>
              <a:gd name="connsiteY100" fmla="*/ 2096813 h 2270234"/>
              <a:gd name="connsiteX101" fmla="*/ 2220310 w 3657600"/>
              <a:gd name="connsiteY101" fmla="*/ 2141482 h 2270234"/>
              <a:gd name="connsiteX102" fmla="*/ 2401614 w 3657600"/>
              <a:gd name="connsiteY102" fmla="*/ 2141482 h 2270234"/>
              <a:gd name="connsiteX103" fmla="*/ 2401614 w 3657600"/>
              <a:gd name="connsiteY103" fmla="*/ 2173013 h 2270234"/>
              <a:gd name="connsiteX104" fmla="*/ 2935014 w 3657600"/>
              <a:gd name="connsiteY104" fmla="*/ 2173013 h 2270234"/>
              <a:gd name="connsiteX105" fmla="*/ 2935014 w 3657600"/>
              <a:gd name="connsiteY105" fmla="*/ 2220310 h 2270234"/>
              <a:gd name="connsiteX106" fmla="*/ 3029607 w 3657600"/>
              <a:gd name="connsiteY106" fmla="*/ 2220310 h 2270234"/>
              <a:gd name="connsiteX107" fmla="*/ 3029607 w 3657600"/>
              <a:gd name="connsiteY107" fmla="*/ 2270234 h 2270234"/>
              <a:gd name="connsiteX108" fmla="*/ 3657600 w 3657600"/>
              <a:gd name="connsiteY108" fmla="*/ 2270234 h 2270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3657600" h="2270234">
                <a:moveTo>
                  <a:pt x="0" y="0"/>
                </a:moveTo>
                <a:lnTo>
                  <a:pt x="70945" y="0"/>
                </a:lnTo>
                <a:lnTo>
                  <a:pt x="70945" y="55179"/>
                </a:lnTo>
                <a:lnTo>
                  <a:pt x="86710" y="55179"/>
                </a:lnTo>
                <a:lnTo>
                  <a:pt x="86710" y="86710"/>
                </a:lnTo>
                <a:lnTo>
                  <a:pt x="86710" y="120868"/>
                </a:lnTo>
                <a:lnTo>
                  <a:pt x="97221" y="120868"/>
                </a:lnTo>
                <a:lnTo>
                  <a:pt x="97221" y="141889"/>
                </a:lnTo>
                <a:lnTo>
                  <a:pt x="157655" y="141889"/>
                </a:lnTo>
                <a:lnTo>
                  <a:pt x="157655" y="191813"/>
                </a:lnTo>
                <a:lnTo>
                  <a:pt x="181304" y="191813"/>
                </a:lnTo>
                <a:lnTo>
                  <a:pt x="181304" y="233855"/>
                </a:lnTo>
                <a:lnTo>
                  <a:pt x="189186" y="233855"/>
                </a:lnTo>
                <a:lnTo>
                  <a:pt x="189186" y="291662"/>
                </a:lnTo>
                <a:lnTo>
                  <a:pt x="207579" y="291662"/>
                </a:lnTo>
                <a:lnTo>
                  <a:pt x="207579" y="338958"/>
                </a:lnTo>
                <a:lnTo>
                  <a:pt x="225973" y="338958"/>
                </a:lnTo>
                <a:lnTo>
                  <a:pt x="225973" y="367862"/>
                </a:lnTo>
                <a:lnTo>
                  <a:pt x="273269" y="367862"/>
                </a:lnTo>
                <a:lnTo>
                  <a:pt x="273269" y="415158"/>
                </a:lnTo>
                <a:lnTo>
                  <a:pt x="296917" y="415158"/>
                </a:lnTo>
                <a:lnTo>
                  <a:pt x="296917" y="459827"/>
                </a:lnTo>
                <a:lnTo>
                  <a:pt x="317938" y="459827"/>
                </a:lnTo>
                <a:lnTo>
                  <a:pt x="317938" y="496613"/>
                </a:lnTo>
                <a:lnTo>
                  <a:pt x="338959" y="496613"/>
                </a:lnTo>
                <a:lnTo>
                  <a:pt x="338959" y="593834"/>
                </a:lnTo>
                <a:lnTo>
                  <a:pt x="367862" y="593834"/>
                </a:lnTo>
                <a:lnTo>
                  <a:pt x="367862" y="612227"/>
                </a:lnTo>
                <a:lnTo>
                  <a:pt x="446690" y="612227"/>
                </a:lnTo>
                <a:lnTo>
                  <a:pt x="446690" y="667406"/>
                </a:lnTo>
                <a:lnTo>
                  <a:pt x="459828" y="667406"/>
                </a:lnTo>
                <a:lnTo>
                  <a:pt x="459828" y="722586"/>
                </a:lnTo>
                <a:lnTo>
                  <a:pt x="475593" y="722586"/>
                </a:lnTo>
                <a:lnTo>
                  <a:pt x="475593" y="735724"/>
                </a:lnTo>
                <a:lnTo>
                  <a:pt x="486104" y="735724"/>
                </a:lnTo>
                <a:lnTo>
                  <a:pt x="486104" y="777765"/>
                </a:lnTo>
                <a:lnTo>
                  <a:pt x="522890" y="777765"/>
                </a:lnTo>
                <a:lnTo>
                  <a:pt x="522890" y="825062"/>
                </a:lnTo>
                <a:lnTo>
                  <a:pt x="538655" y="825062"/>
                </a:lnTo>
                <a:lnTo>
                  <a:pt x="538655" y="867103"/>
                </a:lnTo>
                <a:lnTo>
                  <a:pt x="538655" y="867103"/>
                </a:lnTo>
                <a:lnTo>
                  <a:pt x="538655" y="914400"/>
                </a:lnTo>
                <a:lnTo>
                  <a:pt x="562304" y="914400"/>
                </a:lnTo>
                <a:lnTo>
                  <a:pt x="562304" y="969579"/>
                </a:lnTo>
                <a:lnTo>
                  <a:pt x="585952" y="969579"/>
                </a:lnTo>
                <a:lnTo>
                  <a:pt x="585952" y="1016875"/>
                </a:lnTo>
                <a:lnTo>
                  <a:pt x="614855" y="1016875"/>
                </a:lnTo>
                <a:lnTo>
                  <a:pt x="614855" y="1037896"/>
                </a:lnTo>
                <a:lnTo>
                  <a:pt x="633248" y="1037896"/>
                </a:lnTo>
                <a:lnTo>
                  <a:pt x="633248" y="1058917"/>
                </a:lnTo>
                <a:lnTo>
                  <a:pt x="646386" y="1058917"/>
                </a:lnTo>
                <a:lnTo>
                  <a:pt x="646386" y="1082565"/>
                </a:lnTo>
                <a:lnTo>
                  <a:pt x="646386" y="1082565"/>
                </a:lnTo>
                <a:lnTo>
                  <a:pt x="664779" y="1082565"/>
                </a:lnTo>
                <a:lnTo>
                  <a:pt x="664779" y="1129862"/>
                </a:lnTo>
                <a:lnTo>
                  <a:pt x="688428" y="1129862"/>
                </a:lnTo>
                <a:lnTo>
                  <a:pt x="688428" y="1195551"/>
                </a:lnTo>
                <a:lnTo>
                  <a:pt x="725214" y="1195551"/>
                </a:lnTo>
                <a:lnTo>
                  <a:pt x="725214" y="1242848"/>
                </a:lnTo>
                <a:lnTo>
                  <a:pt x="790904" y="1242848"/>
                </a:lnTo>
                <a:lnTo>
                  <a:pt x="790904" y="1290144"/>
                </a:lnTo>
                <a:lnTo>
                  <a:pt x="817179" y="1290144"/>
                </a:lnTo>
                <a:lnTo>
                  <a:pt x="817179" y="1319048"/>
                </a:lnTo>
                <a:lnTo>
                  <a:pt x="843455" y="1319048"/>
                </a:lnTo>
                <a:lnTo>
                  <a:pt x="843455" y="1355834"/>
                </a:lnTo>
                <a:lnTo>
                  <a:pt x="898635" y="1355834"/>
                </a:lnTo>
                <a:lnTo>
                  <a:pt x="898635" y="1387365"/>
                </a:lnTo>
                <a:lnTo>
                  <a:pt x="935421" y="1387365"/>
                </a:lnTo>
                <a:lnTo>
                  <a:pt x="935421" y="1453055"/>
                </a:lnTo>
                <a:lnTo>
                  <a:pt x="977462" y="1453055"/>
                </a:lnTo>
                <a:lnTo>
                  <a:pt x="977462" y="1484586"/>
                </a:lnTo>
                <a:lnTo>
                  <a:pt x="993228" y="1484586"/>
                </a:lnTo>
                <a:lnTo>
                  <a:pt x="993228" y="1534510"/>
                </a:lnTo>
                <a:lnTo>
                  <a:pt x="1019504" y="1534510"/>
                </a:lnTo>
                <a:lnTo>
                  <a:pt x="1019504" y="1560786"/>
                </a:lnTo>
                <a:lnTo>
                  <a:pt x="1103586" y="1560786"/>
                </a:lnTo>
                <a:lnTo>
                  <a:pt x="1103586" y="1581806"/>
                </a:lnTo>
                <a:lnTo>
                  <a:pt x="1114097" y="1581806"/>
                </a:lnTo>
                <a:lnTo>
                  <a:pt x="1114097" y="1671144"/>
                </a:lnTo>
                <a:lnTo>
                  <a:pt x="1221828" y="1671144"/>
                </a:lnTo>
                <a:lnTo>
                  <a:pt x="1221828" y="1697420"/>
                </a:lnTo>
                <a:lnTo>
                  <a:pt x="1303283" y="1697420"/>
                </a:lnTo>
                <a:lnTo>
                  <a:pt x="1303283" y="1726324"/>
                </a:lnTo>
                <a:lnTo>
                  <a:pt x="1321676" y="1726324"/>
                </a:lnTo>
                <a:lnTo>
                  <a:pt x="1321676" y="1781503"/>
                </a:lnTo>
                <a:lnTo>
                  <a:pt x="1361090" y="1781503"/>
                </a:lnTo>
                <a:lnTo>
                  <a:pt x="1361090" y="1831427"/>
                </a:lnTo>
                <a:lnTo>
                  <a:pt x="1453055" y="1831427"/>
                </a:lnTo>
                <a:lnTo>
                  <a:pt x="1453055" y="1860331"/>
                </a:lnTo>
                <a:lnTo>
                  <a:pt x="1487214" y="1860331"/>
                </a:lnTo>
                <a:lnTo>
                  <a:pt x="1487214" y="1897117"/>
                </a:lnTo>
                <a:lnTo>
                  <a:pt x="1573924" y="1897117"/>
                </a:lnTo>
                <a:lnTo>
                  <a:pt x="1573924" y="1944413"/>
                </a:lnTo>
                <a:lnTo>
                  <a:pt x="1623848" y="1944413"/>
                </a:lnTo>
                <a:lnTo>
                  <a:pt x="1623848" y="1983827"/>
                </a:lnTo>
                <a:lnTo>
                  <a:pt x="1623848" y="2007475"/>
                </a:lnTo>
                <a:lnTo>
                  <a:pt x="1665890" y="2007475"/>
                </a:lnTo>
                <a:lnTo>
                  <a:pt x="1665890" y="2036379"/>
                </a:lnTo>
                <a:lnTo>
                  <a:pt x="1713186" y="2036379"/>
                </a:lnTo>
                <a:lnTo>
                  <a:pt x="1713186" y="2096813"/>
                </a:lnTo>
                <a:lnTo>
                  <a:pt x="2220310" y="2096813"/>
                </a:lnTo>
                <a:lnTo>
                  <a:pt x="2220310" y="2141482"/>
                </a:lnTo>
                <a:lnTo>
                  <a:pt x="2401614" y="2141482"/>
                </a:lnTo>
                <a:lnTo>
                  <a:pt x="2401614" y="2173013"/>
                </a:lnTo>
                <a:lnTo>
                  <a:pt x="2935014" y="2173013"/>
                </a:lnTo>
                <a:lnTo>
                  <a:pt x="2935014" y="2220310"/>
                </a:lnTo>
                <a:lnTo>
                  <a:pt x="3029607" y="2220310"/>
                </a:lnTo>
                <a:lnTo>
                  <a:pt x="3029607" y="2270234"/>
                </a:lnTo>
                <a:lnTo>
                  <a:pt x="3657600" y="2270234"/>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solidFill>
                <a:schemeClr val="bg1"/>
              </a:solidFill>
              <a:latin typeface="Calibri" panose="020F0502020204030204" pitchFamily="34" charset="0"/>
            </a:endParaRPr>
          </a:p>
        </p:txBody>
      </p:sp>
      <p:sp>
        <p:nvSpPr>
          <p:cNvPr id="111" name="Freeform: Shape 110"/>
          <p:cNvSpPr/>
          <p:nvPr/>
        </p:nvSpPr>
        <p:spPr bwMode="auto">
          <a:xfrm>
            <a:off x="4947133" y="4262200"/>
            <a:ext cx="1684289" cy="282731"/>
          </a:xfrm>
          <a:custGeom>
            <a:avLst/>
            <a:gdLst>
              <a:gd name="connsiteX0" fmla="*/ 0 w 1626476"/>
              <a:gd name="connsiteY0" fmla="*/ 0 h 252248"/>
              <a:gd name="connsiteX1" fmla="*/ 1350579 w 1626476"/>
              <a:gd name="connsiteY1" fmla="*/ 0 h 252248"/>
              <a:gd name="connsiteX2" fmla="*/ 1350579 w 1626476"/>
              <a:gd name="connsiteY2" fmla="*/ 252248 h 252248"/>
              <a:gd name="connsiteX3" fmla="*/ 1626476 w 1626476"/>
              <a:gd name="connsiteY3" fmla="*/ 252248 h 252248"/>
            </a:gdLst>
            <a:ahLst/>
            <a:cxnLst>
              <a:cxn ang="0">
                <a:pos x="connsiteX0" y="connsiteY0"/>
              </a:cxn>
              <a:cxn ang="0">
                <a:pos x="connsiteX1" y="connsiteY1"/>
              </a:cxn>
              <a:cxn ang="0">
                <a:pos x="connsiteX2" y="connsiteY2"/>
              </a:cxn>
              <a:cxn ang="0">
                <a:pos x="connsiteX3" y="connsiteY3"/>
              </a:cxn>
            </a:cxnLst>
            <a:rect l="l" t="t" r="r" b="b"/>
            <a:pathLst>
              <a:path w="1626476" h="252248">
                <a:moveTo>
                  <a:pt x="0" y="0"/>
                </a:moveTo>
                <a:lnTo>
                  <a:pt x="1350579" y="0"/>
                </a:lnTo>
                <a:lnTo>
                  <a:pt x="1350579" y="252248"/>
                </a:lnTo>
                <a:lnTo>
                  <a:pt x="1626476" y="252248"/>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solidFill>
                <a:schemeClr val="bg1"/>
              </a:solidFill>
              <a:latin typeface="Calibri" panose="020F0502020204030204" pitchFamily="34" charset="0"/>
            </a:endParaRPr>
          </a:p>
        </p:txBody>
      </p:sp>
      <p:grpSp>
        <p:nvGrpSpPr>
          <p:cNvPr id="240" name="Group 7">
            <a:extLst>
              <a:ext uri="{FF2B5EF4-FFF2-40B4-BE49-F238E27FC236}">
                <a16:creationId xmlns:a16="http://schemas.microsoft.com/office/drawing/2014/main" id="{8C84E77E-DEDE-4DDD-B32D-7A31F7856EC2}"/>
              </a:ext>
            </a:extLst>
          </p:cNvPr>
          <p:cNvGrpSpPr>
            <a:grpSpLocks/>
          </p:cNvGrpSpPr>
          <p:nvPr/>
        </p:nvGrpSpPr>
        <p:grpSpPr bwMode="auto">
          <a:xfrm>
            <a:off x="9389569" y="6216652"/>
            <a:ext cx="2488502" cy="447822"/>
            <a:chOff x="9527309" y="3551529"/>
            <a:chExt cx="2488502" cy="448324"/>
          </a:xfrm>
        </p:grpSpPr>
        <p:pic>
          <p:nvPicPr>
            <p:cNvPr id="241" name="Picture 9">
              <a:extLst>
                <a:ext uri="{FF2B5EF4-FFF2-40B4-BE49-F238E27FC236}">
                  <a16:creationId xmlns:a16="http://schemas.microsoft.com/office/drawing/2014/main" id="{B0607AF6-4C30-4812-9D37-0413F18F899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42" name="Rectangle 8">
              <a:extLst>
                <a:ext uri="{FF2B5EF4-FFF2-40B4-BE49-F238E27FC236}">
                  <a16:creationId xmlns:a16="http://schemas.microsoft.com/office/drawing/2014/main" id="{F0D8D4D9-CB1B-42DE-B033-6D654DC6828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43" name="Text Box 15">
            <a:extLst>
              <a:ext uri="{FF2B5EF4-FFF2-40B4-BE49-F238E27FC236}">
                <a16:creationId xmlns:a16="http://schemas.microsoft.com/office/drawing/2014/main" id="{AA3FBAFA-79E4-4B87-85BC-0F21B6DA239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cs typeface="+mn-cs"/>
              </a:rPr>
              <a:t>Kantarjian. NEJM. 2017;376:836.</a:t>
            </a:r>
          </a:p>
        </p:txBody>
      </p:sp>
    </p:spTree>
    <p:extLst>
      <p:ext uri="{BB962C8B-B14F-4D97-AF65-F5344CB8AC3E}">
        <p14:creationId xmlns:p14="http://schemas.microsoft.com/office/powerpoint/2010/main" val="3727313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a:noAutofit/>
          </a:bodyPr>
          <a:lstStyle/>
          <a:p>
            <a:r>
              <a:rPr lang="en-US" dirty="0"/>
              <a:t>TOWER: Adverse Events</a:t>
            </a:r>
          </a:p>
        </p:txBody>
      </p:sp>
      <p:graphicFrame>
        <p:nvGraphicFramePr>
          <p:cNvPr id="227" name="Group 32">
            <a:extLst>
              <a:ext uri="{FF2B5EF4-FFF2-40B4-BE49-F238E27FC236}">
                <a16:creationId xmlns:a16="http://schemas.microsoft.com/office/drawing/2014/main" id="{E7B4EC66-F848-4188-B34F-37DE986A113F}"/>
              </a:ext>
            </a:extLst>
          </p:cNvPr>
          <p:cNvGraphicFramePr>
            <a:graphicFrameLocks noGrp="1"/>
          </p:cNvGraphicFramePr>
          <p:nvPr>
            <p:extLst>
              <p:ext uri="{D42A27DB-BD31-4B8C-83A1-F6EECF244321}">
                <p14:modId xmlns:p14="http://schemas.microsoft.com/office/powerpoint/2010/main" val="3763077121"/>
              </p:ext>
            </p:extLst>
          </p:nvPr>
        </p:nvGraphicFramePr>
        <p:xfrm>
          <a:off x="727869" y="1396282"/>
          <a:ext cx="10736262" cy="4785600"/>
        </p:xfrm>
        <a:graphic>
          <a:graphicData uri="http://schemas.openxmlformats.org/drawingml/2006/table">
            <a:tbl>
              <a:tblPr/>
              <a:tblGrid>
                <a:gridCol w="3608946">
                  <a:extLst>
                    <a:ext uri="{9D8B030D-6E8A-4147-A177-3AD203B41FA5}">
                      <a16:colId xmlns:a16="http://schemas.microsoft.com/office/drawing/2014/main" val="20000"/>
                    </a:ext>
                  </a:extLst>
                </a:gridCol>
                <a:gridCol w="3534474">
                  <a:extLst>
                    <a:ext uri="{9D8B030D-6E8A-4147-A177-3AD203B41FA5}">
                      <a16:colId xmlns:a16="http://schemas.microsoft.com/office/drawing/2014/main" val="20001"/>
                    </a:ext>
                  </a:extLst>
                </a:gridCol>
                <a:gridCol w="3592842">
                  <a:extLst>
                    <a:ext uri="{9D8B030D-6E8A-4147-A177-3AD203B41FA5}">
                      <a16:colId xmlns:a16="http://schemas.microsoft.com/office/drawing/2014/main" val="20002"/>
                    </a:ext>
                  </a:extLst>
                </a:gridCol>
              </a:tblGrid>
              <a:tr h="18415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Event,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Blinatumomab</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267)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Chemotherapy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263 (98.5)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108 (99.1)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81907595"/>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Event leading to premature discontinuation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(12.4)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5799862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Serious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165 (61.8)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 (45.0)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470536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Fatal serious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 (19.1)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6742533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AE grade ≥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231 (86.5)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(91.7)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8818970"/>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101 (37.8)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 (57.8)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2938213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Infection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 (34.1)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 (52.3)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1525519"/>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Elevated liver enzyme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4754412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Neurologic event</a:t>
                      </a: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(8.3)</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13613715"/>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Cytokine-release syndrome</a:t>
                      </a: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30865319"/>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Infusion reaction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38411839"/>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Lymphopenia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0975288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decrease in platelet count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(11.9)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81490769"/>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decrease in white cell count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90575487"/>
                  </a:ext>
                </a:extLst>
              </a:tr>
            </a:tbl>
          </a:graphicData>
        </a:graphic>
      </p:graphicFrame>
      <p:grpSp>
        <p:nvGrpSpPr>
          <p:cNvPr id="14" name="Group 7">
            <a:extLst>
              <a:ext uri="{FF2B5EF4-FFF2-40B4-BE49-F238E27FC236}">
                <a16:creationId xmlns:a16="http://schemas.microsoft.com/office/drawing/2014/main" id="{CA528089-3E60-4165-A911-7AF060D0840E}"/>
              </a:ext>
            </a:extLst>
          </p:cNvPr>
          <p:cNvGrpSpPr>
            <a:grpSpLocks/>
          </p:cNvGrpSpPr>
          <p:nvPr/>
        </p:nvGrpSpPr>
        <p:grpSpPr bwMode="auto">
          <a:xfrm>
            <a:off x="9389569" y="6216652"/>
            <a:ext cx="2488502" cy="447822"/>
            <a:chOff x="9527309" y="3551529"/>
            <a:chExt cx="2488502" cy="448324"/>
          </a:xfrm>
        </p:grpSpPr>
        <p:pic>
          <p:nvPicPr>
            <p:cNvPr id="15" name="Picture 9">
              <a:extLst>
                <a:ext uri="{FF2B5EF4-FFF2-40B4-BE49-F238E27FC236}">
                  <a16:creationId xmlns:a16="http://schemas.microsoft.com/office/drawing/2014/main" id="{1A2DE2C9-2EF6-4F6E-8068-1AA02FC7CB7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BABC8256-F1D5-44A4-ADD5-A4CBF2B0CB3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Text Box 15">
            <a:extLst>
              <a:ext uri="{FF2B5EF4-FFF2-40B4-BE49-F238E27FC236}">
                <a16:creationId xmlns:a16="http://schemas.microsoft.com/office/drawing/2014/main" id="{23301266-0552-43E6-A322-7370F593F80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cs typeface="+mn-cs"/>
              </a:rPr>
              <a:t>Kantarjian. NEJM. 2017;376:836.</a:t>
            </a:r>
          </a:p>
        </p:txBody>
      </p:sp>
    </p:spTree>
    <p:extLst>
      <p:ext uri="{BB962C8B-B14F-4D97-AF65-F5344CB8AC3E}">
        <p14:creationId xmlns:p14="http://schemas.microsoft.com/office/powerpoint/2010/main" val="13501876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85F2E-7731-4112-88AF-F5230CA812BF}"/>
              </a:ext>
            </a:extLst>
          </p:cNvPr>
          <p:cNvSpPr>
            <a:spLocks noGrp="1"/>
          </p:cNvSpPr>
          <p:nvPr>
            <p:ph type="title"/>
          </p:nvPr>
        </p:nvSpPr>
        <p:spPr/>
        <p:txBody>
          <a:bodyPr/>
          <a:lstStyle/>
          <a:p>
            <a:r>
              <a:rPr lang="en-US" dirty="0"/>
              <a:t>Phase II BLAST Trial of Blinatumomab in B-Cell ALL With CR and MRD: Study Design</a:t>
            </a:r>
          </a:p>
        </p:txBody>
      </p:sp>
      <p:sp>
        <p:nvSpPr>
          <p:cNvPr id="3" name="Content Placeholder 2">
            <a:extLst>
              <a:ext uri="{FF2B5EF4-FFF2-40B4-BE49-F238E27FC236}">
                <a16:creationId xmlns:a16="http://schemas.microsoft.com/office/drawing/2014/main" id="{1F1FA1AD-86CA-4FE1-B916-D1CEFF64F9EE}"/>
              </a:ext>
            </a:extLst>
          </p:cNvPr>
          <p:cNvSpPr>
            <a:spLocks noGrp="1"/>
          </p:cNvSpPr>
          <p:nvPr>
            <p:ph idx="1"/>
          </p:nvPr>
        </p:nvSpPr>
        <p:spPr>
          <a:xfrm>
            <a:off x="604675" y="1513047"/>
            <a:ext cx="10877529" cy="543191"/>
          </a:xfrm>
        </p:spPr>
        <p:txBody>
          <a:bodyPr/>
          <a:lstStyle/>
          <a:p>
            <a:r>
              <a:rPr lang="en-US" sz="2400" dirty="0"/>
              <a:t>Open-label, international, single-arm phase II study</a:t>
            </a:r>
          </a:p>
        </p:txBody>
      </p:sp>
      <p:sp>
        <p:nvSpPr>
          <p:cNvPr id="5" name="Text Box 15">
            <a:extLst>
              <a:ext uri="{FF2B5EF4-FFF2-40B4-BE49-F238E27FC236}">
                <a16:creationId xmlns:a16="http://schemas.microsoft.com/office/drawing/2014/main" id="{07126B3E-94B7-465A-A25A-0E00A231E12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G</a:t>
            </a:r>
            <a:r>
              <a:rPr lang="az-Cyrl-AZ" altLang="en-US" sz="1200" b="0" spc="-10" dirty="0">
                <a:solidFill>
                  <a:schemeClr val="bg2"/>
                </a:solidFill>
                <a:latin typeface="Calibri" panose="020F0502020204030204" pitchFamily="34" charset="0"/>
                <a:cs typeface="+mn-cs"/>
              </a:rPr>
              <a:t>ӧ</a:t>
            </a:r>
            <a:r>
              <a:rPr lang="en-US" altLang="en-US" sz="1200" b="0" spc="-10" dirty="0">
                <a:solidFill>
                  <a:schemeClr val="bg2"/>
                </a:solidFill>
                <a:latin typeface="Calibri" panose="020F0502020204030204" pitchFamily="34" charset="0"/>
                <a:cs typeface="+mn-cs"/>
              </a:rPr>
              <a:t>kbuget. Blood. 2018;131:1522. </a:t>
            </a:r>
            <a:endParaRPr lang="en-US" altLang="en-US" sz="1200" b="0" dirty="0">
              <a:solidFill>
                <a:schemeClr val="bg2"/>
              </a:solidFill>
              <a:latin typeface="Calibri" panose="020F0502020204030204" pitchFamily="34" charset="0"/>
              <a:cs typeface="+mn-cs"/>
            </a:endParaRPr>
          </a:p>
        </p:txBody>
      </p:sp>
      <p:grpSp>
        <p:nvGrpSpPr>
          <p:cNvPr id="6" name="Group 7">
            <a:extLst>
              <a:ext uri="{FF2B5EF4-FFF2-40B4-BE49-F238E27FC236}">
                <a16:creationId xmlns:a16="http://schemas.microsoft.com/office/drawing/2014/main" id="{174E382B-1D20-4651-BD50-88D44B624D0B}"/>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85934534-315B-4AFA-AEB8-23C02B79293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A198438A-84F4-4E3C-A354-EF1FA48B38B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Text Box 45">
            <a:extLst>
              <a:ext uri="{FF2B5EF4-FFF2-40B4-BE49-F238E27FC236}">
                <a16:creationId xmlns:a16="http://schemas.microsoft.com/office/drawing/2014/main" id="{11D2FE32-3C32-4D3C-976D-4A8E7F7EF235}"/>
              </a:ext>
            </a:extLst>
          </p:cNvPr>
          <p:cNvSpPr txBox="1">
            <a:spLocks noChangeArrowheads="1"/>
          </p:cNvSpPr>
          <p:nvPr/>
        </p:nvSpPr>
        <p:spPr bwMode="auto">
          <a:xfrm>
            <a:off x="345493" y="2710338"/>
            <a:ext cx="271144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 patients with B-cell precursor ALL in hematologic CR with MRD ≥ 10</a:t>
            </a:r>
            <a:r>
              <a:rPr lang="en-GB" altLang="en-US" sz="1600" b="0" baseline="30000" dirty="0">
                <a:solidFill>
                  <a:schemeClr val="bg1"/>
                </a:solidFill>
                <a:latin typeface="Calibri" panose="020F0502020204030204" pitchFamily="34" charset="0"/>
              </a:rPr>
              <a:t>-3 </a:t>
            </a:r>
            <a:r>
              <a:rPr lang="en-GB" altLang="en-US" sz="1600" b="0" dirty="0">
                <a:solidFill>
                  <a:schemeClr val="bg1"/>
                </a:solidFill>
                <a:latin typeface="Calibri" panose="020F0502020204030204" pitchFamily="34" charset="0"/>
              </a:rPr>
              <a:t>by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RT-qPCR or flow cytometry</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116)</a:t>
            </a:r>
            <a:endParaRPr lang="en-US" altLang="en-US" sz="1600" b="0" dirty="0">
              <a:solidFill>
                <a:schemeClr val="bg1"/>
              </a:solidFill>
              <a:latin typeface="Calibri" panose="020F0502020204030204" pitchFamily="34" charset="0"/>
            </a:endParaRPr>
          </a:p>
        </p:txBody>
      </p:sp>
      <p:sp>
        <p:nvSpPr>
          <p:cNvPr id="10" name="Line 53">
            <a:extLst>
              <a:ext uri="{FF2B5EF4-FFF2-40B4-BE49-F238E27FC236}">
                <a16:creationId xmlns:a16="http://schemas.microsoft.com/office/drawing/2014/main" id="{7CB60128-119B-43E4-8B83-0667E052E480}"/>
              </a:ext>
            </a:extLst>
          </p:cNvPr>
          <p:cNvSpPr>
            <a:spLocks noChangeShapeType="1"/>
          </p:cNvSpPr>
          <p:nvPr/>
        </p:nvSpPr>
        <p:spPr bwMode="auto">
          <a:xfrm>
            <a:off x="2895600" y="3303503"/>
            <a:ext cx="762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1" name="Rectangle 49">
            <a:extLst>
              <a:ext uri="{FF2B5EF4-FFF2-40B4-BE49-F238E27FC236}">
                <a16:creationId xmlns:a16="http://schemas.microsoft.com/office/drawing/2014/main" id="{2E27A460-F675-4C1D-879E-98DFC5F34A80}"/>
              </a:ext>
            </a:extLst>
          </p:cNvPr>
          <p:cNvSpPr>
            <a:spLocks noChangeArrowheads="1"/>
          </p:cNvSpPr>
          <p:nvPr/>
        </p:nvSpPr>
        <p:spPr bwMode="auto">
          <a:xfrm>
            <a:off x="3777275" y="2940313"/>
            <a:ext cx="3790950" cy="832104"/>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Blinatumomab</a:t>
            </a:r>
            <a:r>
              <a:rPr lang="en-US" altLang="en-US" sz="180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15 </a:t>
            </a:r>
            <a:r>
              <a:rPr lang="el-GR" altLang="en-US" sz="1800" dirty="0">
                <a:solidFill>
                  <a:schemeClr val="tx1"/>
                </a:solidFill>
                <a:latin typeface="Calibri" panose="020F0502020204030204" pitchFamily="34" charset="0"/>
              </a:rPr>
              <a:t>μ</a:t>
            </a:r>
            <a:r>
              <a:rPr lang="en-US" altLang="en-US" sz="1800" dirty="0">
                <a:solidFill>
                  <a:schemeClr val="tx1"/>
                </a:solidFill>
                <a:latin typeface="Calibri" panose="020F0502020204030204" pitchFamily="34" charset="0"/>
              </a:rPr>
              <a:t>g/m</a:t>
            </a:r>
            <a:r>
              <a:rPr lang="en-US" altLang="en-US" sz="1800" baseline="30000" dirty="0">
                <a:solidFill>
                  <a:schemeClr val="tx1"/>
                </a:solidFill>
                <a:latin typeface="Calibri" panose="020F0502020204030204" pitchFamily="34" charset="0"/>
              </a:rPr>
              <a:t>2</a:t>
            </a:r>
            <a:r>
              <a:rPr lang="en-US" altLang="en-US" sz="1800" dirty="0">
                <a:solidFill>
                  <a:schemeClr val="tx1"/>
                </a:solidFill>
                <a:latin typeface="Calibri" panose="020F0502020204030204" pitchFamily="34" charset="0"/>
              </a:rPr>
              <a:t> IV daily for up to 4 cycles </a:t>
            </a:r>
            <a:br>
              <a:rPr lang="en-US" altLang="en-US" sz="180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(4 wks on, 2 wks off)</a:t>
            </a:r>
            <a:endParaRPr lang="en-US" altLang="en-US" sz="1800" b="0" dirty="0">
              <a:solidFill>
                <a:schemeClr val="tx1"/>
              </a:solidFill>
              <a:latin typeface="Calibri" panose="020F0502020204030204" pitchFamily="34" charset="0"/>
            </a:endParaRPr>
          </a:p>
        </p:txBody>
      </p:sp>
      <p:sp>
        <p:nvSpPr>
          <p:cNvPr id="14" name="Text Box 45">
            <a:extLst>
              <a:ext uri="{FF2B5EF4-FFF2-40B4-BE49-F238E27FC236}">
                <a16:creationId xmlns:a16="http://schemas.microsoft.com/office/drawing/2014/main" id="{F6131319-8B97-441E-8042-4636883BDC98}"/>
              </a:ext>
            </a:extLst>
          </p:cNvPr>
          <p:cNvSpPr txBox="1">
            <a:spLocks noChangeArrowheads="1"/>
          </p:cNvSpPr>
          <p:nvPr/>
        </p:nvSpPr>
        <p:spPr bwMode="auto">
          <a:xfrm>
            <a:off x="3276600" y="2109157"/>
            <a:ext cx="27114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a:lnSpc>
                <a:spcPct val="100000"/>
              </a:lnSpc>
              <a:spcBef>
                <a:spcPct val="0"/>
              </a:spcBef>
              <a:spcAft>
                <a:spcPct val="0"/>
              </a:spcAft>
              <a:buClrTx/>
              <a:buFontTx/>
              <a:buNone/>
            </a:pPr>
            <a:r>
              <a:rPr lang="en-US" altLang="en-US" sz="1600" i="1" dirty="0">
                <a:solidFill>
                  <a:schemeClr val="bg1"/>
                </a:solidFill>
                <a:latin typeface="Calibri" panose="020F0502020204030204" pitchFamily="34" charset="0"/>
              </a:rPr>
              <a:t>Patients could receive allogeneic HSCT after cycle 1</a:t>
            </a:r>
          </a:p>
        </p:txBody>
      </p:sp>
      <p:sp>
        <p:nvSpPr>
          <p:cNvPr id="15" name="Line 53">
            <a:extLst>
              <a:ext uri="{FF2B5EF4-FFF2-40B4-BE49-F238E27FC236}">
                <a16:creationId xmlns:a16="http://schemas.microsoft.com/office/drawing/2014/main" id="{AC85F171-8EF0-4795-A40A-81C2D2E3736A}"/>
              </a:ext>
            </a:extLst>
          </p:cNvPr>
          <p:cNvSpPr>
            <a:spLocks noChangeShapeType="1"/>
          </p:cNvSpPr>
          <p:nvPr/>
        </p:nvSpPr>
        <p:spPr bwMode="auto">
          <a:xfrm>
            <a:off x="4615475" y="2634078"/>
            <a:ext cx="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6" name="Text Box 45">
            <a:extLst>
              <a:ext uri="{FF2B5EF4-FFF2-40B4-BE49-F238E27FC236}">
                <a16:creationId xmlns:a16="http://schemas.microsoft.com/office/drawing/2014/main" id="{DCBC876F-0F35-4D4D-8913-7DB8BCFFFDB0}"/>
              </a:ext>
            </a:extLst>
          </p:cNvPr>
          <p:cNvSpPr txBox="1">
            <a:spLocks noChangeArrowheads="1"/>
          </p:cNvSpPr>
          <p:nvPr/>
        </p:nvSpPr>
        <p:spPr bwMode="auto">
          <a:xfrm>
            <a:off x="8199970" y="2832198"/>
            <a:ext cx="284903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a:lnSpc>
                <a:spcPct val="100000"/>
              </a:lnSpc>
              <a:spcBef>
                <a:spcPct val="0"/>
              </a:spcBef>
              <a:spcAft>
                <a:spcPct val="0"/>
              </a:spcAft>
              <a:buClrTx/>
              <a:buFontTx/>
              <a:buNone/>
            </a:pPr>
            <a:r>
              <a:rPr lang="en-US" altLang="en-US" sz="1600" i="1" dirty="0">
                <a:solidFill>
                  <a:schemeClr val="bg1"/>
                </a:solidFill>
                <a:latin typeface="Calibri" panose="020F0502020204030204" pitchFamily="34" charset="0"/>
              </a:rPr>
              <a:t>Until disease progression or unacceptable toxicity; hematologic RFS evaluated </a:t>
            </a:r>
            <a:br>
              <a:rPr lang="en-US" altLang="en-US" sz="1600" i="1" dirty="0">
                <a:solidFill>
                  <a:schemeClr val="bg1"/>
                </a:solidFill>
                <a:latin typeface="Calibri" panose="020F0502020204030204" pitchFamily="34" charset="0"/>
              </a:rPr>
            </a:br>
            <a:r>
              <a:rPr lang="en-US" altLang="en-US" sz="1600" i="1" dirty="0">
                <a:solidFill>
                  <a:schemeClr val="bg1"/>
                </a:solidFill>
                <a:latin typeface="Calibri" panose="020F0502020204030204" pitchFamily="34" charset="0"/>
              </a:rPr>
              <a:t>at 18 mos</a:t>
            </a:r>
          </a:p>
        </p:txBody>
      </p:sp>
      <p:sp>
        <p:nvSpPr>
          <p:cNvPr id="17" name="Text Box 45">
            <a:extLst>
              <a:ext uri="{FF2B5EF4-FFF2-40B4-BE49-F238E27FC236}">
                <a16:creationId xmlns:a16="http://schemas.microsoft.com/office/drawing/2014/main" id="{0DBE4876-8ACE-447C-BAA7-9333FE536BB0}"/>
              </a:ext>
            </a:extLst>
          </p:cNvPr>
          <p:cNvSpPr txBox="1">
            <a:spLocks noChangeArrowheads="1"/>
          </p:cNvSpPr>
          <p:nvPr/>
        </p:nvSpPr>
        <p:spPr bwMode="auto">
          <a:xfrm>
            <a:off x="3773045" y="3758625"/>
            <a:ext cx="3790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Pretreatment with corticosteroids required,</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HSCT allowed at any time after cycle 1 .</a:t>
            </a:r>
          </a:p>
        </p:txBody>
      </p:sp>
      <p:sp>
        <p:nvSpPr>
          <p:cNvPr id="18" name="Line 53">
            <a:extLst>
              <a:ext uri="{FF2B5EF4-FFF2-40B4-BE49-F238E27FC236}">
                <a16:creationId xmlns:a16="http://schemas.microsoft.com/office/drawing/2014/main" id="{BCCBAAC1-DD77-4EA1-B4DF-6C0C0740E7AC}"/>
              </a:ext>
            </a:extLst>
          </p:cNvPr>
          <p:cNvSpPr>
            <a:spLocks noChangeShapeType="1"/>
          </p:cNvSpPr>
          <p:nvPr/>
        </p:nvSpPr>
        <p:spPr bwMode="auto">
          <a:xfrm>
            <a:off x="7620000" y="3289398"/>
            <a:ext cx="762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9" name="Content Placeholder 2">
            <a:extLst>
              <a:ext uri="{FF2B5EF4-FFF2-40B4-BE49-F238E27FC236}">
                <a16:creationId xmlns:a16="http://schemas.microsoft.com/office/drawing/2014/main" id="{27E9ED78-3392-4266-8737-7D3FD477D9B6}"/>
              </a:ext>
            </a:extLst>
          </p:cNvPr>
          <p:cNvSpPr txBox="1">
            <a:spLocks/>
          </p:cNvSpPr>
          <p:nvPr/>
        </p:nvSpPr>
        <p:spPr bwMode="auto">
          <a:xfrm>
            <a:off x="604675" y="4722428"/>
            <a:ext cx="10877529" cy="144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Primary endpoint: complete MRD response (10</a:t>
            </a:r>
            <a:r>
              <a:rPr lang="en-US" sz="2400" kern="0" baseline="30000" dirty="0"/>
              <a:t>-4</a:t>
            </a:r>
            <a:r>
              <a:rPr lang="en-US" sz="2400" kern="0" dirty="0"/>
              <a:t>) after 1 cycle of blinatumomab</a:t>
            </a:r>
          </a:p>
          <a:p>
            <a:r>
              <a:rPr lang="en-US" sz="2400" kern="0" dirty="0"/>
              <a:t>Secondary endpoint: hematologic RFS at 18 mos</a:t>
            </a:r>
          </a:p>
          <a:p>
            <a:r>
              <a:rPr lang="en-US" sz="2400" kern="0" dirty="0"/>
              <a:t>Of note, 29% of patients received chemotherapy after blinatumomab</a:t>
            </a:r>
          </a:p>
        </p:txBody>
      </p:sp>
    </p:spTree>
    <p:extLst>
      <p:ext uri="{BB962C8B-B14F-4D97-AF65-F5344CB8AC3E}">
        <p14:creationId xmlns:p14="http://schemas.microsoft.com/office/powerpoint/2010/main" val="5266813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0" name="Straight Connector 99">
            <a:extLst>
              <a:ext uri="{FF2B5EF4-FFF2-40B4-BE49-F238E27FC236}">
                <a16:creationId xmlns:a16="http://schemas.microsoft.com/office/drawing/2014/main" id="{F38A1262-E3BB-46E8-9CAA-4A12EBA37798}"/>
              </a:ext>
            </a:extLst>
          </p:cNvPr>
          <p:cNvCxnSpPr/>
          <p:nvPr/>
        </p:nvCxnSpPr>
        <p:spPr bwMode="auto">
          <a:xfrm>
            <a:off x="7794870" y="1752124"/>
            <a:ext cx="0" cy="4199512"/>
          </a:xfrm>
          <a:prstGeom prst="line">
            <a:avLst/>
          </a:prstGeom>
          <a:noFill/>
          <a:ln w="28575" cap="flat" cmpd="sng" algn="ctr">
            <a:solidFill>
              <a:schemeClr val="bg1"/>
            </a:solidFill>
            <a:prstDash val="dash"/>
            <a:round/>
            <a:headEnd type="none" w="med" len="med"/>
            <a:tailEnd type="none" w="med" len="med"/>
          </a:ln>
          <a:effectLst/>
        </p:spPr>
      </p:cxnSp>
      <p:sp>
        <p:nvSpPr>
          <p:cNvPr id="5" name="Title 1">
            <a:extLst>
              <a:ext uri="{FF2B5EF4-FFF2-40B4-BE49-F238E27FC236}">
                <a16:creationId xmlns:a16="http://schemas.microsoft.com/office/drawing/2014/main" id="{F23CC3AE-338E-44C8-9B01-62928884413A}"/>
              </a:ext>
            </a:extLst>
          </p:cNvPr>
          <p:cNvSpPr>
            <a:spLocks noGrp="1"/>
          </p:cNvSpPr>
          <p:nvPr>
            <p:ph type="title"/>
          </p:nvPr>
        </p:nvSpPr>
        <p:spPr>
          <a:xfrm>
            <a:off x="609759" y="238127"/>
            <a:ext cx="10872444" cy="1103313"/>
          </a:xfrm>
        </p:spPr>
        <p:txBody>
          <a:bodyPr/>
          <a:lstStyle/>
          <a:p>
            <a:r>
              <a:rPr lang="en-US" dirty="0"/>
              <a:t>BLAST: Complete MRD Response After Cycle 1 </a:t>
            </a:r>
            <a:br>
              <a:rPr lang="en-US" dirty="0"/>
            </a:br>
            <a:r>
              <a:rPr lang="en-US" dirty="0"/>
              <a:t>(Primary Endpoint)</a:t>
            </a:r>
          </a:p>
        </p:txBody>
      </p:sp>
      <p:grpSp>
        <p:nvGrpSpPr>
          <p:cNvPr id="7" name="Group 7">
            <a:extLst>
              <a:ext uri="{FF2B5EF4-FFF2-40B4-BE49-F238E27FC236}">
                <a16:creationId xmlns:a16="http://schemas.microsoft.com/office/drawing/2014/main" id="{BBBEA5C4-B87C-439F-81F5-D9E4FBA23526}"/>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0A12D9E2-60E4-4E0E-8E55-09864ABEADF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054872BD-C46C-49B0-96FC-70147AC7DF6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extBox 2">
            <a:extLst>
              <a:ext uri="{FF2B5EF4-FFF2-40B4-BE49-F238E27FC236}">
                <a16:creationId xmlns:a16="http://schemas.microsoft.com/office/drawing/2014/main" id="{26EB9AA3-6777-45EB-BF4E-45B8A8A1CA0B}"/>
              </a:ext>
            </a:extLst>
          </p:cNvPr>
          <p:cNvSpPr txBox="1"/>
          <p:nvPr/>
        </p:nvSpPr>
        <p:spPr bwMode="auto">
          <a:xfrm>
            <a:off x="4715148" y="6183868"/>
            <a:ext cx="4200252"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Complete MRD Response Rate, % (95% CI)</a:t>
            </a:r>
          </a:p>
        </p:txBody>
      </p:sp>
      <p:sp>
        <p:nvSpPr>
          <p:cNvPr id="4" name="Freeform: Shape 3">
            <a:extLst>
              <a:ext uri="{FF2B5EF4-FFF2-40B4-BE49-F238E27FC236}">
                <a16:creationId xmlns:a16="http://schemas.microsoft.com/office/drawing/2014/main" id="{915503BC-9849-4087-B201-CEF0F7281C6C}"/>
              </a:ext>
            </a:extLst>
          </p:cNvPr>
          <p:cNvSpPr/>
          <p:nvPr/>
        </p:nvSpPr>
        <p:spPr bwMode="auto">
          <a:xfrm>
            <a:off x="5165889" y="1752124"/>
            <a:ext cx="3374796" cy="4199512"/>
          </a:xfrm>
          <a:custGeom>
            <a:avLst/>
            <a:gdLst>
              <a:gd name="connsiteX0" fmla="*/ 0 w 3374796"/>
              <a:gd name="connsiteY0" fmla="*/ 0 h 4279769"/>
              <a:gd name="connsiteX1" fmla="*/ 0 w 3374796"/>
              <a:gd name="connsiteY1" fmla="*/ 4279769 h 4279769"/>
              <a:gd name="connsiteX2" fmla="*/ 3374796 w 3374796"/>
              <a:gd name="connsiteY2" fmla="*/ 4279769 h 4279769"/>
            </a:gdLst>
            <a:ahLst/>
            <a:cxnLst>
              <a:cxn ang="0">
                <a:pos x="connsiteX0" y="connsiteY0"/>
              </a:cxn>
              <a:cxn ang="0">
                <a:pos x="connsiteX1" y="connsiteY1"/>
              </a:cxn>
              <a:cxn ang="0">
                <a:pos x="connsiteX2" y="connsiteY2"/>
              </a:cxn>
            </a:cxnLst>
            <a:rect l="l" t="t" r="r" b="b"/>
            <a:pathLst>
              <a:path w="3374796" h="4279769">
                <a:moveTo>
                  <a:pt x="0" y="0"/>
                </a:moveTo>
                <a:lnTo>
                  <a:pt x="0" y="4279769"/>
                </a:lnTo>
                <a:lnTo>
                  <a:pt x="3374796" y="4279769"/>
                </a:lnTo>
              </a:path>
            </a:pathLst>
          </a:custGeom>
          <a:noFill/>
          <a:ln w="28575">
            <a:solidFill>
              <a:schemeClr val="bg1"/>
            </a:solidFill>
            <a:miter lim="800000"/>
            <a:headEnd/>
            <a:tailEnd/>
          </a:ln>
        </p:spPr>
        <p:txBody>
          <a:bodyPr rtlCol="0" anchor="ctr"/>
          <a:lstStyle/>
          <a:p>
            <a:pPr algn="ctr"/>
            <a:endParaRPr lang="en-US" dirty="0"/>
          </a:p>
        </p:txBody>
      </p:sp>
      <p:sp>
        <p:nvSpPr>
          <p:cNvPr id="10" name="TextBox 9">
            <a:extLst>
              <a:ext uri="{FF2B5EF4-FFF2-40B4-BE49-F238E27FC236}">
                <a16:creationId xmlns:a16="http://schemas.microsoft.com/office/drawing/2014/main" id="{AFD8E0DF-F867-44FA-8758-4269CB31B0D0}"/>
              </a:ext>
            </a:extLst>
          </p:cNvPr>
          <p:cNvSpPr txBox="1"/>
          <p:nvPr/>
        </p:nvSpPr>
        <p:spPr bwMode="auto">
          <a:xfrm>
            <a:off x="1866745" y="2047227"/>
            <a:ext cx="183473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Overall</a:t>
            </a:r>
          </a:p>
          <a:p>
            <a:pPr>
              <a:spcBef>
                <a:spcPct val="50000"/>
              </a:spcBef>
            </a:pPr>
            <a:r>
              <a:rPr lang="en-US" sz="1400" b="1" dirty="0">
                <a:solidFill>
                  <a:schemeClr val="bg1"/>
                </a:solidFill>
                <a:latin typeface="Calibri" panose="020F0502020204030204" pitchFamily="34" charset="0"/>
              </a:rPr>
              <a:t>MRD Level at Baseline</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 10</a:t>
            </a:r>
            <a:r>
              <a:rPr lang="en-US" sz="1400" baseline="30000" dirty="0">
                <a:solidFill>
                  <a:schemeClr val="bg1"/>
                </a:solidFill>
                <a:latin typeface="Calibri" panose="020F0502020204030204" pitchFamily="34" charset="0"/>
              </a:rPr>
              <a:t>-3</a:t>
            </a:r>
            <a:r>
              <a:rPr lang="en-US" sz="1400" dirty="0">
                <a:solidFill>
                  <a:schemeClr val="bg1"/>
                </a:solidFill>
                <a:latin typeface="Calibri" panose="020F0502020204030204" pitchFamily="34" charset="0"/>
              </a:rPr>
              <a:t> to &lt; 10</a:t>
            </a:r>
            <a:r>
              <a:rPr lang="en-US" sz="1400" baseline="30000" dirty="0">
                <a:solidFill>
                  <a:schemeClr val="bg1"/>
                </a:solidFill>
                <a:latin typeface="Calibri" panose="020F0502020204030204" pitchFamily="34" charset="0"/>
              </a:rPr>
              <a:t>-2</a:t>
            </a:r>
            <a:br>
              <a:rPr lang="en-US" sz="1400" baseline="300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 10</a:t>
            </a:r>
            <a:r>
              <a:rPr lang="en-US" sz="1400" baseline="30000" dirty="0">
                <a:solidFill>
                  <a:schemeClr val="bg1"/>
                </a:solidFill>
                <a:latin typeface="Calibri" panose="020F0502020204030204" pitchFamily="34" charset="0"/>
              </a:rPr>
              <a:t>-2</a:t>
            </a:r>
            <a:r>
              <a:rPr lang="en-US" sz="1400" dirty="0">
                <a:solidFill>
                  <a:schemeClr val="bg1"/>
                </a:solidFill>
                <a:latin typeface="Calibri" panose="020F0502020204030204" pitchFamily="34" charset="0"/>
              </a:rPr>
              <a:t> to &lt; 10</a:t>
            </a:r>
            <a:r>
              <a:rPr lang="en-US" sz="1400" baseline="30000" dirty="0">
                <a:solidFill>
                  <a:schemeClr val="bg1"/>
                </a:solidFill>
                <a:latin typeface="Calibri" panose="020F0502020204030204" pitchFamily="34" charset="0"/>
              </a:rPr>
              <a:t>-1</a:t>
            </a:r>
            <a:br>
              <a:rPr lang="en-US" sz="1400" baseline="300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 10</a:t>
            </a:r>
            <a:r>
              <a:rPr lang="en-US" sz="1400" baseline="30000" dirty="0">
                <a:solidFill>
                  <a:schemeClr val="bg1"/>
                </a:solidFill>
                <a:latin typeface="Calibri" panose="020F0502020204030204" pitchFamily="34" charset="0"/>
              </a:rPr>
              <a:t>-1</a:t>
            </a:r>
            <a:r>
              <a:rPr lang="en-US" sz="1400" dirty="0">
                <a:solidFill>
                  <a:schemeClr val="bg1"/>
                </a:solidFill>
                <a:latin typeface="Calibri" panose="020F0502020204030204" pitchFamily="34" charset="0"/>
              </a:rPr>
              <a:t> to &lt; 1</a:t>
            </a:r>
          </a:p>
          <a:p>
            <a:pPr>
              <a:spcBef>
                <a:spcPct val="50000"/>
              </a:spcBef>
            </a:pPr>
            <a:r>
              <a:rPr lang="en-US" sz="1400" b="1" dirty="0">
                <a:solidFill>
                  <a:schemeClr val="bg1"/>
                </a:solidFill>
                <a:latin typeface="Calibri" panose="020F0502020204030204" pitchFamily="34" charset="0"/>
              </a:rPr>
              <a:t>Relapse History</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CR2/3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CR1</a:t>
            </a:r>
          </a:p>
          <a:p>
            <a:pPr>
              <a:spcBef>
                <a:spcPct val="50000"/>
              </a:spcBef>
            </a:pPr>
            <a:r>
              <a:rPr lang="en-US" sz="1400" b="1" dirty="0">
                <a:solidFill>
                  <a:schemeClr val="bg1"/>
                </a:solidFill>
                <a:latin typeface="Calibri" panose="020F0502020204030204" pitchFamily="34" charset="0"/>
              </a:rPr>
              <a:t>Sex</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Female</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Male</a:t>
            </a:r>
          </a:p>
          <a:p>
            <a:pPr>
              <a:spcBef>
                <a:spcPct val="50000"/>
              </a:spcBef>
            </a:pPr>
            <a:r>
              <a:rPr lang="en-US" sz="1400" b="1" dirty="0">
                <a:solidFill>
                  <a:schemeClr val="bg1"/>
                </a:solidFill>
                <a:latin typeface="Calibri" panose="020F0502020204030204" pitchFamily="34" charset="0"/>
              </a:rPr>
              <a:t>Age, Yrs</a:t>
            </a:r>
            <a:br>
              <a:rPr lang="en-US" sz="1400" b="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 65</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55-64</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35-54</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18-34</a:t>
            </a:r>
            <a:endParaRPr lang="en-US" sz="1400" b="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90CC4E89-AE59-4F17-8F21-81F95CCA6CF4}"/>
              </a:ext>
            </a:extLst>
          </p:cNvPr>
          <p:cNvSpPr txBox="1"/>
          <p:nvPr/>
        </p:nvSpPr>
        <p:spPr bwMode="auto">
          <a:xfrm>
            <a:off x="4256166" y="1724062"/>
            <a:ext cx="710516" cy="429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n/N</a:t>
            </a:r>
          </a:p>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82/103</a:t>
            </a:r>
          </a:p>
          <a:p>
            <a:pPr algn="r">
              <a:lnSpc>
                <a:spcPct val="100000"/>
              </a:lnSpc>
              <a:spcBef>
                <a:spcPct val="50000"/>
              </a:spcBef>
              <a:spcAft>
                <a:spcPct val="0"/>
              </a:spcAft>
              <a:buClrTx/>
              <a:buFontTx/>
              <a:buNone/>
            </a:pP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40/51</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36/43</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6/9</a:t>
            </a:r>
          </a:p>
          <a:p>
            <a:pPr algn="r">
              <a:lnSpc>
                <a:spcPct val="100000"/>
              </a:lnSpc>
              <a:spcBef>
                <a:spcPct val="50000"/>
              </a:spcBef>
              <a:spcAft>
                <a:spcPct val="0"/>
              </a:spcAft>
              <a:buClrTx/>
              <a:buFontTx/>
              <a:buNone/>
            </a:pP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27/37</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55/66</a:t>
            </a:r>
          </a:p>
          <a:p>
            <a:pPr algn="r">
              <a:lnSpc>
                <a:spcPct val="100000"/>
              </a:lnSpc>
              <a:spcBef>
                <a:spcPct val="50000"/>
              </a:spcBef>
              <a:spcAft>
                <a:spcPct val="0"/>
              </a:spcAft>
              <a:buClrTx/>
              <a:buFontTx/>
              <a:buNone/>
            </a:pP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35/4</a:t>
            </a:r>
            <a:r>
              <a:rPr lang="en-US" sz="1400" dirty="0">
                <a:solidFill>
                  <a:schemeClr val="bg1"/>
                </a:solidFill>
                <a:latin typeface="Calibri" panose="020F0502020204030204" pitchFamily="34" charset="0"/>
              </a:rPr>
              <a:t>3</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47/60</a:t>
            </a:r>
          </a:p>
          <a:p>
            <a:pPr algn="r">
              <a:lnSpc>
                <a:spcPct val="100000"/>
              </a:lnSpc>
              <a:spcBef>
                <a:spcPct val="50000"/>
              </a:spcBef>
              <a:spcAft>
                <a:spcPct val="0"/>
              </a:spcAft>
              <a:buClrTx/>
              <a:buFontTx/>
              <a:buNone/>
            </a:pP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11/13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17/23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25/35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29/32</a:t>
            </a:r>
          </a:p>
        </p:txBody>
      </p:sp>
      <p:sp>
        <p:nvSpPr>
          <p:cNvPr id="12" name="TextBox 11">
            <a:extLst>
              <a:ext uri="{FF2B5EF4-FFF2-40B4-BE49-F238E27FC236}">
                <a16:creationId xmlns:a16="http://schemas.microsoft.com/office/drawing/2014/main" id="{A8F11AF4-3D26-4F69-8C73-36FA21A77225}"/>
              </a:ext>
            </a:extLst>
          </p:cNvPr>
          <p:cNvSpPr txBox="1"/>
          <p:nvPr/>
        </p:nvSpPr>
        <p:spPr bwMode="auto">
          <a:xfrm>
            <a:off x="8739892" y="1724062"/>
            <a:ext cx="1398523" cy="429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 (95% Exact CI)</a:t>
            </a:r>
          </a:p>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 (71-87)</a:t>
            </a:r>
          </a:p>
          <a:p>
            <a:pPr algn="ctr">
              <a:spcBef>
                <a:spcPct val="50000"/>
              </a:spcBef>
            </a:pP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78 (65-89)</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84 (69-93)</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67 (30-93)</a:t>
            </a:r>
          </a:p>
          <a:p>
            <a:pPr algn="ctr">
              <a:spcBef>
                <a:spcPct val="50000"/>
              </a:spcBef>
            </a:pP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73 (56-86)</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83 (72-91)</a:t>
            </a:r>
          </a:p>
          <a:p>
            <a:pPr algn="ctr">
              <a:spcBef>
                <a:spcPct val="50000"/>
              </a:spcBef>
            </a:pPr>
            <a:br>
              <a:rPr lang="en-US" sz="1400" b="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81 (67-92)</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78 (66-88)</a:t>
            </a:r>
          </a:p>
          <a:p>
            <a:pPr algn="ctr">
              <a:spcBef>
                <a:spcPct val="50000"/>
              </a:spcBef>
            </a:pPr>
            <a:br>
              <a:rPr lang="en-US" sz="1400" b="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85 (55-98)</a:t>
            </a:r>
            <a:br>
              <a:rPr lang="en-US" sz="1400" b="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74 (52-90)</a:t>
            </a:r>
            <a:br>
              <a:rPr lang="en-US" sz="1400" b="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71 (54-85)</a:t>
            </a:r>
            <a:br>
              <a:rPr lang="en-US" sz="1400" b="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91 (75-98)</a:t>
            </a:r>
          </a:p>
        </p:txBody>
      </p:sp>
      <p:cxnSp>
        <p:nvCxnSpPr>
          <p:cNvPr id="14" name="Straight Connector 13">
            <a:extLst>
              <a:ext uri="{FF2B5EF4-FFF2-40B4-BE49-F238E27FC236}">
                <a16:creationId xmlns:a16="http://schemas.microsoft.com/office/drawing/2014/main" id="{340087C7-F67C-40F3-A5C8-DA111AD4E1D7}"/>
              </a:ext>
            </a:extLst>
          </p:cNvPr>
          <p:cNvCxnSpPr/>
          <p:nvPr/>
        </p:nvCxnSpPr>
        <p:spPr bwMode="auto">
          <a:xfrm>
            <a:off x="5081999" y="2189777"/>
            <a:ext cx="8389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88B6FAD-E537-470D-8A11-2A5B2C38DCCC}"/>
              </a:ext>
            </a:extLst>
          </p:cNvPr>
          <p:cNvCxnSpPr/>
          <p:nvPr/>
        </p:nvCxnSpPr>
        <p:spPr bwMode="auto">
          <a:xfrm>
            <a:off x="5081999" y="2729039"/>
            <a:ext cx="8389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254655E-4779-4114-B105-8183909579C2}"/>
              </a:ext>
            </a:extLst>
          </p:cNvPr>
          <p:cNvCxnSpPr/>
          <p:nvPr/>
        </p:nvCxnSpPr>
        <p:spPr bwMode="auto">
          <a:xfrm>
            <a:off x="5081999" y="2942984"/>
            <a:ext cx="8389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F4555D1-F7EE-44E0-BE24-39EFDCB70284}"/>
              </a:ext>
            </a:extLst>
          </p:cNvPr>
          <p:cNvCxnSpPr/>
          <p:nvPr/>
        </p:nvCxnSpPr>
        <p:spPr bwMode="auto">
          <a:xfrm>
            <a:off x="5081999" y="3145208"/>
            <a:ext cx="8389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3A58CD7-A2F8-47EE-A9BA-979F2E4845A0}"/>
              </a:ext>
            </a:extLst>
          </p:cNvPr>
          <p:cNvCxnSpPr/>
          <p:nvPr/>
        </p:nvCxnSpPr>
        <p:spPr bwMode="auto">
          <a:xfrm>
            <a:off x="5081999" y="3693260"/>
            <a:ext cx="8389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B1DF564-3E15-44F5-8968-189892D3BCA2}"/>
              </a:ext>
            </a:extLst>
          </p:cNvPr>
          <p:cNvCxnSpPr/>
          <p:nvPr/>
        </p:nvCxnSpPr>
        <p:spPr bwMode="auto">
          <a:xfrm>
            <a:off x="5081999" y="3895484"/>
            <a:ext cx="8389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F77D629-E479-4762-B052-47FD2062C0E4}"/>
              </a:ext>
            </a:extLst>
          </p:cNvPr>
          <p:cNvCxnSpPr/>
          <p:nvPr/>
        </p:nvCxnSpPr>
        <p:spPr bwMode="auto">
          <a:xfrm>
            <a:off x="5081999" y="4452329"/>
            <a:ext cx="8389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9754D44-5FEA-4408-8595-1079375E2D78}"/>
              </a:ext>
            </a:extLst>
          </p:cNvPr>
          <p:cNvCxnSpPr/>
          <p:nvPr/>
        </p:nvCxnSpPr>
        <p:spPr bwMode="auto">
          <a:xfrm>
            <a:off x="5081999" y="4654553"/>
            <a:ext cx="8389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4FAE906-7D15-44F9-8888-03320C0C56B5}"/>
              </a:ext>
            </a:extLst>
          </p:cNvPr>
          <p:cNvCxnSpPr/>
          <p:nvPr/>
        </p:nvCxnSpPr>
        <p:spPr bwMode="auto">
          <a:xfrm>
            <a:off x="5081999" y="5198209"/>
            <a:ext cx="8389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48BD00A-361F-4B07-B702-EB51C135711A}"/>
              </a:ext>
            </a:extLst>
          </p:cNvPr>
          <p:cNvCxnSpPr/>
          <p:nvPr/>
        </p:nvCxnSpPr>
        <p:spPr bwMode="auto">
          <a:xfrm>
            <a:off x="5081999" y="5400433"/>
            <a:ext cx="8389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CED3FF6-C3CB-4020-AB5B-4C007C4B2AB2}"/>
              </a:ext>
            </a:extLst>
          </p:cNvPr>
          <p:cNvCxnSpPr/>
          <p:nvPr/>
        </p:nvCxnSpPr>
        <p:spPr bwMode="auto">
          <a:xfrm>
            <a:off x="5081999" y="5614378"/>
            <a:ext cx="8389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0F25D8F-AEB1-4425-9E14-A1D29DAFE624}"/>
              </a:ext>
            </a:extLst>
          </p:cNvPr>
          <p:cNvCxnSpPr/>
          <p:nvPr/>
        </p:nvCxnSpPr>
        <p:spPr bwMode="auto">
          <a:xfrm>
            <a:off x="5081999" y="5816602"/>
            <a:ext cx="8389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194C4D5-A849-41BE-83E1-E4C004F36611}"/>
              </a:ext>
            </a:extLst>
          </p:cNvPr>
          <p:cNvCxnSpPr/>
          <p:nvPr/>
        </p:nvCxnSpPr>
        <p:spPr bwMode="auto">
          <a:xfrm>
            <a:off x="5165889" y="5951636"/>
            <a:ext cx="0" cy="86482"/>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B4C0B7B-1014-4EF7-B263-686E76938FA0}"/>
              </a:ext>
            </a:extLst>
          </p:cNvPr>
          <p:cNvCxnSpPr/>
          <p:nvPr/>
        </p:nvCxnSpPr>
        <p:spPr bwMode="auto">
          <a:xfrm>
            <a:off x="6834962" y="5951636"/>
            <a:ext cx="0" cy="86482"/>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F737DA3-CE8A-4784-A0F5-E5EB9F142EE5}"/>
              </a:ext>
            </a:extLst>
          </p:cNvPr>
          <p:cNvCxnSpPr/>
          <p:nvPr/>
        </p:nvCxnSpPr>
        <p:spPr bwMode="auto">
          <a:xfrm>
            <a:off x="8499639" y="5951636"/>
            <a:ext cx="0" cy="86482"/>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3DC930A4-6185-4ADD-BE9E-E34205856580}"/>
              </a:ext>
            </a:extLst>
          </p:cNvPr>
          <p:cNvSpPr txBox="1"/>
          <p:nvPr/>
        </p:nvSpPr>
        <p:spPr bwMode="auto">
          <a:xfrm>
            <a:off x="5021458" y="596669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 name="TextBox 30">
            <a:extLst>
              <a:ext uri="{FF2B5EF4-FFF2-40B4-BE49-F238E27FC236}">
                <a16:creationId xmlns:a16="http://schemas.microsoft.com/office/drawing/2014/main" id="{B420DEA8-8AB6-43D2-A5D7-BE8B261E96A5}"/>
              </a:ext>
            </a:extLst>
          </p:cNvPr>
          <p:cNvSpPr txBox="1"/>
          <p:nvPr/>
        </p:nvSpPr>
        <p:spPr bwMode="auto">
          <a:xfrm>
            <a:off x="6634038" y="596716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33" name="TextBox 32">
            <a:extLst>
              <a:ext uri="{FF2B5EF4-FFF2-40B4-BE49-F238E27FC236}">
                <a16:creationId xmlns:a16="http://schemas.microsoft.com/office/drawing/2014/main" id="{FD0A33BB-15BE-4C64-A558-62FB2503A533}"/>
              </a:ext>
            </a:extLst>
          </p:cNvPr>
          <p:cNvSpPr txBox="1"/>
          <p:nvPr/>
        </p:nvSpPr>
        <p:spPr bwMode="auto">
          <a:xfrm>
            <a:off x="8251013" y="596984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nvGrpSpPr>
          <p:cNvPr id="39" name="Group 38">
            <a:extLst>
              <a:ext uri="{FF2B5EF4-FFF2-40B4-BE49-F238E27FC236}">
                <a16:creationId xmlns:a16="http://schemas.microsoft.com/office/drawing/2014/main" id="{61F8F072-8712-4EEC-9026-05A91E94502C}"/>
              </a:ext>
            </a:extLst>
          </p:cNvPr>
          <p:cNvGrpSpPr/>
          <p:nvPr/>
        </p:nvGrpSpPr>
        <p:grpSpPr>
          <a:xfrm>
            <a:off x="7519657" y="2140796"/>
            <a:ext cx="532963" cy="132735"/>
            <a:chOff x="7519657" y="1995948"/>
            <a:chExt cx="532963" cy="132735"/>
          </a:xfrm>
        </p:grpSpPr>
        <p:cxnSp>
          <p:nvCxnSpPr>
            <p:cNvPr id="35" name="Straight Connector 34">
              <a:extLst>
                <a:ext uri="{FF2B5EF4-FFF2-40B4-BE49-F238E27FC236}">
                  <a16:creationId xmlns:a16="http://schemas.microsoft.com/office/drawing/2014/main" id="{3AA0B8A4-B1C6-494E-8ACC-4CB07649F1DA}"/>
                </a:ext>
              </a:extLst>
            </p:cNvPr>
            <p:cNvCxnSpPr/>
            <p:nvPr/>
          </p:nvCxnSpPr>
          <p:spPr bwMode="auto">
            <a:xfrm>
              <a:off x="7519657" y="2062315"/>
              <a:ext cx="52313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BF92218-9C23-42CF-818B-942DEC95436D}"/>
                </a:ext>
              </a:extLst>
            </p:cNvPr>
            <p:cNvCxnSpPr/>
            <p:nvPr/>
          </p:nvCxnSpPr>
          <p:spPr bwMode="auto">
            <a:xfrm>
              <a:off x="8052620" y="1995948"/>
              <a:ext cx="0" cy="132735"/>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F3EC3C9-2E19-48B4-8BFF-4EC17A777CA0}"/>
                </a:ext>
              </a:extLst>
            </p:cNvPr>
            <p:cNvCxnSpPr/>
            <p:nvPr/>
          </p:nvCxnSpPr>
          <p:spPr bwMode="auto">
            <a:xfrm>
              <a:off x="7519657" y="1995948"/>
              <a:ext cx="0" cy="132735"/>
            </a:xfrm>
            <a:prstGeom prst="line">
              <a:avLst/>
            </a:prstGeom>
            <a:noFill/>
            <a:ln w="28575" cap="flat" cmpd="sng" algn="ctr">
              <a:solidFill>
                <a:schemeClr val="bg1"/>
              </a:solidFill>
              <a:prstDash val="solid"/>
              <a:round/>
              <a:headEnd type="none" w="med" len="med"/>
              <a:tailEnd type="none" w="med" len="med"/>
            </a:ln>
            <a:effectLst/>
          </p:spPr>
        </p:cxnSp>
      </p:grpSp>
      <p:sp>
        <p:nvSpPr>
          <p:cNvPr id="40" name="Oval 39">
            <a:extLst>
              <a:ext uri="{FF2B5EF4-FFF2-40B4-BE49-F238E27FC236}">
                <a16:creationId xmlns:a16="http://schemas.microsoft.com/office/drawing/2014/main" id="{D96FFD17-1E30-47C8-A1E5-3B79E6A30C4C}"/>
              </a:ext>
            </a:extLst>
          </p:cNvPr>
          <p:cNvSpPr/>
          <p:nvPr/>
        </p:nvSpPr>
        <p:spPr bwMode="auto">
          <a:xfrm>
            <a:off x="7725594" y="2140796"/>
            <a:ext cx="127819" cy="12781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1" name="Group 40">
            <a:extLst>
              <a:ext uri="{FF2B5EF4-FFF2-40B4-BE49-F238E27FC236}">
                <a16:creationId xmlns:a16="http://schemas.microsoft.com/office/drawing/2014/main" id="{078325D6-0AC8-4442-A459-68188DB55924}"/>
              </a:ext>
            </a:extLst>
          </p:cNvPr>
          <p:cNvGrpSpPr/>
          <p:nvPr/>
        </p:nvGrpSpPr>
        <p:grpSpPr>
          <a:xfrm>
            <a:off x="7340114" y="2675651"/>
            <a:ext cx="786242" cy="127818"/>
            <a:chOff x="7519657" y="1995948"/>
            <a:chExt cx="532963" cy="132735"/>
          </a:xfrm>
        </p:grpSpPr>
        <p:cxnSp>
          <p:nvCxnSpPr>
            <p:cNvPr id="42" name="Straight Connector 41">
              <a:extLst>
                <a:ext uri="{FF2B5EF4-FFF2-40B4-BE49-F238E27FC236}">
                  <a16:creationId xmlns:a16="http://schemas.microsoft.com/office/drawing/2014/main" id="{27A7C0FD-7DA4-4909-91AB-C7CA158C0B5C}"/>
                </a:ext>
              </a:extLst>
            </p:cNvPr>
            <p:cNvCxnSpPr/>
            <p:nvPr/>
          </p:nvCxnSpPr>
          <p:spPr bwMode="auto">
            <a:xfrm>
              <a:off x="7519657" y="2062315"/>
              <a:ext cx="52313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FAA3AB7-5DA8-497D-8136-36B0CD88E65C}"/>
                </a:ext>
              </a:extLst>
            </p:cNvPr>
            <p:cNvCxnSpPr/>
            <p:nvPr/>
          </p:nvCxnSpPr>
          <p:spPr bwMode="auto">
            <a:xfrm>
              <a:off x="8052620" y="1995948"/>
              <a:ext cx="0" cy="132735"/>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6B7B5E2-2966-43BE-823F-FB847777B5AA}"/>
                </a:ext>
              </a:extLst>
            </p:cNvPr>
            <p:cNvCxnSpPr/>
            <p:nvPr/>
          </p:nvCxnSpPr>
          <p:spPr bwMode="auto">
            <a:xfrm>
              <a:off x="7519657" y="1995948"/>
              <a:ext cx="0" cy="132735"/>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D2EBA82E-BBDF-4EB2-A38E-B41806F186FC}"/>
              </a:ext>
            </a:extLst>
          </p:cNvPr>
          <p:cNvGrpSpPr/>
          <p:nvPr/>
        </p:nvGrpSpPr>
        <p:grpSpPr>
          <a:xfrm>
            <a:off x="7504909" y="2885306"/>
            <a:ext cx="786242" cy="127818"/>
            <a:chOff x="7519657" y="1995948"/>
            <a:chExt cx="532963" cy="132735"/>
          </a:xfrm>
        </p:grpSpPr>
        <p:cxnSp>
          <p:nvCxnSpPr>
            <p:cNvPr id="46" name="Straight Connector 45">
              <a:extLst>
                <a:ext uri="{FF2B5EF4-FFF2-40B4-BE49-F238E27FC236}">
                  <a16:creationId xmlns:a16="http://schemas.microsoft.com/office/drawing/2014/main" id="{D34BB1B8-0641-4F94-9731-FA9E5DA403DA}"/>
                </a:ext>
              </a:extLst>
            </p:cNvPr>
            <p:cNvCxnSpPr/>
            <p:nvPr/>
          </p:nvCxnSpPr>
          <p:spPr bwMode="auto">
            <a:xfrm>
              <a:off x="7522695" y="2062315"/>
              <a:ext cx="523131"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26D9AD7-9ABC-4686-9F1B-046758C72C55}"/>
                </a:ext>
              </a:extLst>
            </p:cNvPr>
            <p:cNvCxnSpPr/>
            <p:nvPr/>
          </p:nvCxnSpPr>
          <p:spPr bwMode="auto">
            <a:xfrm>
              <a:off x="8052620" y="1995948"/>
              <a:ext cx="0" cy="132735"/>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4145613-2DA5-4970-AFE7-4320ED7A2FB0}"/>
                </a:ext>
              </a:extLst>
            </p:cNvPr>
            <p:cNvCxnSpPr/>
            <p:nvPr/>
          </p:nvCxnSpPr>
          <p:spPr bwMode="auto">
            <a:xfrm>
              <a:off x="7519657" y="1995948"/>
              <a:ext cx="0" cy="132735"/>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B7C06527-3C45-4611-B8CE-54ABD24F1701}"/>
              </a:ext>
            </a:extLst>
          </p:cNvPr>
          <p:cNvGrpSpPr/>
          <p:nvPr/>
        </p:nvGrpSpPr>
        <p:grpSpPr>
          <a:xfrm>
            <a:off x="6207036" y="3109640"/>
            <a:ext cx="2111033" cy="127811"/>
            <a:chOff x="7519657" y="1995948"/>
            <a:chExt cx="530493" cy="132735"/>
          </a:xfrm>
        </p:grpSpPr>
        <p:cxnSp>
          <p:nvCxnSpPr>
            <p:cNvPr id="50" name="Straight Connector 49">
              <a:extLst>
                <a:ext uri="{FF2B5EF4-FFF2-40B4-BE49-F238E27FC236}">
                  <a16:creationId xmlns:a16="http://schemas.microsoft.com/office/drawing/2014/main" id="{65442CA8-84EF-43B6-8BCA-B8834A5ACC3B}"/>
                </a:ext>
              </a:extLst>
            </p:cNvPr>
            <p:cNvCxnSpPr>
              <a:cxnSpLocks/>
            </p:cNvCxnSpPr>
            <p:nvPr/>
          </p:nvCxnSpPr>
          <p:spPr bwMode="auto">
            <a:xfrm>
              <a:off x="7519657" y="2062315"/>
              <a:ext cx="530493"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85799F6-47C6-4259-8061-4EA7540831FE}"/>
                </a:ext>
              </a:extLst>
            </p:cNvPr>
            <p:cNvCxnSpPr/>
            <p:nvPr/>
          </p:nvCxnSpPr>
          <p:spPr bwMode="auto">
            <a:xfrm>
              <a:off x="8050150" y="1995948"/>
              <a:ext cx="0" cy="132735"/>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149964C-4B1A-40AA-B893-614131AFC73C}"/>
                </a:ext>
              </a:extLst>
            </p:cNvPr>
            <p:cNvCxnSpPr/>
            <p:nvPr/>
          </p:nvCxnSpPr>
          <p:spPr bwMode="auto">
            <a:xfrm>
              <a:off x="7519657" y="1995948"/>
              <a:ext cx="0" cy="132735"/>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F38D9F98-B405-4C81-A625-3F598287B812}"/>
              </a:ext>
            </a:extLst>
          </p:cNvPr>
          <p:cNvGrpSpPr/>
          <p:nvPr/>
        </p:nvGrpSpPr>
        <p:grpSpPr>
          <a:xfrm>
            <a:off x="7084866" y="3627231"/>
            <a:ext cx="957922" cy="127814"/>
            <a:chOff x="7519657" y="1995948"/>
            <a:chExt cx="532963" cy="132735"/>
          </a:xfrm>
        </p:grpSpPr>
        <p:cxnSp>
          <p:nvCxnSpPr>
            <p:cNvPr id="55" name="Straight Connector 54">
              <a:extLst>
                <a:ext uri="{FF2B5EF4-FFF2-40B4-BE49-F238E27FC236}">
                  <a16:creationId xmlns:a16="http://schemas.microsoft.com/office/drawing/2014/main" id="{7D7E24F4-67D6-41FD-AAA9-7B74035A4AB0}"/>
                </a:ext>
              </a:extLst>
            </p:cNvPr>
            <p:cNvCxnSpPr>
              <a:cxnSpLocks/>
            </p:cNvCxnSpPr>
            <p:nvPr/>
          </p:nvCxnSpPr>
          <p:spPr bwMode="auto">
            <a:xfrm>
              <a:off x="7519657" y="2062316"/>
              <a:ext cx="532963"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9BE5947-F115-4EF1-9046-AC7A35DD17AF}"/>
                </a:ext>
              </a:extLst>
            </p:cNvPr>
            <p:cNvCxnSpPr/>
            <p:nvPr/>
          </p:nvCxnSpPr>
          <p:spPr bwMode="auto">
            <a:xfrm>
              <a:off x="8052620" y="1995948"/>
              <a:ext cx="0" cy="132735"/>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7205F18-F452-438A-85A2-742F2EA3B042}"/>
                </a:ext>
              </a:extLst>
            </p:cNvPr>
            <p:cNvCxnSpPr/>
            <p:nvPr/>
          </p:nvCxnSpPr>
          <p:spPr bwMode="auto">
            <a:xfrm>
              <a:off x="7519657" y="1995948"/>
              <a:ext cx="0" cy="132735"/>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C38CFE79-1286-49F5-A66D-AEEFA8EB3B6E}"/>
              </a:ext>
            </a:extLst>
          </p:cNvPr>
          <p:cNvGrpSpPr/>
          <p:nvPr/>
        </p:nvGrpSpPr>
        <p:grpSpPr>
          <a:xfrm>
            <a:off x="7593323" y="3842099"/>
            <a:ext cx="626445" cy="127809"/>
            <a:chOff x="7519657" y="1995948"/>
            <a:chExt cx="532963" cy="132735"/>
          </a:xfrm>
        </p:grpSpPr>
        <p:cxnSp>
          <p:nvCxnSpPr>
            <p:cNvPr id="60" name="Straight Connector 59">
              <a:extLst>
                <a:ext uri="{FF2B5EF4-FFF2-40B4-BE49-F238E27FC236}">
                  <a16:creationId xmlns:a16="http://schemas.microsoft.com/office/drawing/2014/main" id="{1D7BEB18-E12A-4558-9582-09EA00E6D280}"/>
                </a:ext>
              </a:extLst>
            </p:cNvPr>
            <p:cNvCxnSpPr/>
            <p:nvPr/>
          </p:nvCxnSpPr>
          <p:spPr bwMode="auto">
            <a:xfrm>
              <a:off x="7519657" y="2062315"/>
              <a:ext cx="523131"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B58EEF86-E499-4238-816E-F04A97FA1B46}"/>
                </a:ext>
              </a:extLst>
            </p:cNvPr>
            <p:cNvCxnSpPr/>
            <p:nvPr/>
          </p:nvCxnSpPr>
          <p:spPr bwMode="auto">
            <a:xfrm>
              <a:off x="8052620" y="1995948"/>
              <a:ext cx="0" cy="132735"/>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5F608B3C-FFE6-4CDD-BB87-DFA9AA66FB4A}"/>
                </a:ext>
              </a:extLst>
            </p:cNvPr>
            <p:cNvCxnSpPr/>
            <p:nvPr/>
          </p:nvCxnSpPr>
          <p:spPr bwMode="auto">
            <a:xfrm>
              <a:off x="7519657" y="1995948"/>
              <a:ext cx="0" cy="132735"/>
            </a:xfrm>
            <a:prstGeom prst="line">
              <a:avLst/>
            </a:prstGeom>
            <a:noFill/>
            <a:ln w="28575"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D8C58456-46C0-467D-80CF-86A38D47F80E}"/>
              </a:ext>
            </a:extLst>
          </p:cNvPr>
          <p:cNvGrpSpPr/>
          <p:nvPr/>
        </p:nvGrpSpPr>
        <p:grpSpPr>
          <a:xfrm>
            <a:off x="7391465" y="4381583"/>
            <a:ext cx="854627" cy="127798"/>
            <a:chOff x="7519657" y="1995948"/>
            <a:chExt cx="532963" cy="132735"/>
          </a:xfrm>
        </p:grpSpPr>
        <p:cxnSp>
          <p:nvCxnSpPr>
            <p:cNvPr id="64" name="Straight Connector 63">
              <a:extLst>
                <a:ext uri="{FF2B5EF4-FFF2-40B4-BE49-F238E27FC236}">
                  <a16:creationId xmlns:a16="http://schemas.microsoft.com/office/drawing/2014/main" id="{9CC485C8-E41A-4706-AF8C-9EC838D7F6C3}"/>
                </a:ext>
              </a:extLst>
            </p:cNvPr>
            <p:cNvCxnSpPr/>
            <p:nvPr/>
          </p:nvCxnSpPr>
          <p:spPr bwMode="auto">
            <a:xfrm>
              <a:off x="7522452" y="2062315"/>
              <a:ext cx="523131"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76B8CF51-6DB4-42E6-A743-0C16159EEDD1}"/>
                </a:ext>
              </a:extLst>
            </p:cNvPr>
            <p:cNvCxnSpPr/>
            <p:nvPr/>
          </p:nvCxnSpPr>
          <p:spPr bwMode="auto">
            <a:xfrm>
              <a:off x="8052620" y="1995948"/>
              <a:ext cx="0" cy="132735"/>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86320481-2EA4-46DD-B52E-1EB03640073B}"/>
                </a:ext>
              </a:extLst>
            </p:cNvPr>
            <p:cNvCxnSpPr/>
            <p:nvPr/>
          </p:nvCxnSpPr>
          <p:spPr bwMode="auto">
            <a:xfrm>
              <a:off x="7519657" y="1995948"/>
              <a:ext cx="0" cy="132735"/>
            </a:xfrm>
            <a:prstGeom prst="line">
              <a:avLst/>
            </a:prstGeom>
            <a:noFill/>
            <a:ln w="28575" cap="flat" cmpd="sng" algn="ctr">
              <a:solidFill>
                <a:schemeClr val="bg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A3C9CB59-0183-4296-A3DA-04EC50220396}"/>
              </a:ext>
            </a:extLst>
          </p:cNvPr>
          <p:cNvGrpSpPr/>
          <p:nvPr/>
        </p:nvGrpSpPr>
        <p:grpSpPr>
          <a:xfrm>
            <a:off x="7366218" y="4600930"/>
            <a:ext cx="740710" cy="124345"/>
            <a:chOff x="7519657" y="1995948"/>
            <a:chExt cx="532963" cy="132735"/>
          </a:xfrm>
        </p:grpSpPr>
        <p:cxnSp>
          <p:nvCxnSpPr>
            <p:cNvPr id="68" name="Straight Connector 67">
              <a:extLst>
                <a:ext uri="{FF2B5EF4-FFF2-40B4-BE49-F238E27FC236}">
                  <a16:creationId xmlns:a16="http://schemas.microsoft.com/office/drawing/2014/main" id="{85F40DB2-A6C9-4202-8EE9-42FEA434D6AD}"/>
                </a:ext>
              </a:extLst>
            </p:cNvPr>
            <p:cNvCxnSpPr/>
            <p:nvPr/>
          </p:nvCxnSpPr>
          <p:spPr bwMode="auto">
            <a:xfrm>
              <a:off x="7522882" y="2062315"/>
              <a:ext cx="523131"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0EF1C9A3-39DD-4AE2-AFF2-22B3CD2FA51C}"/>
                </a:ext>
              </a:extLst>
            </p:cNvPr>
            <p:cNvCxnSpPr/>
            <p:nvPr/>
          </p:nvCxnSpPr>
          <p:spPr bwMode="auto">
            <a:xfrm>
              <a:off x="8052620" y="1995948"/>
              <a:ext cx="0" cy="132735"/>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404D8A34-A1D6-4F38-BEDA-52558415B420}"/>
                </a:ext>
              </a:extLst>
            </p:cNvPr>
            <p:cNvCxnSpPr/>
            <p:nvPr/>
          </p:nvCxnSpPr>
          <p:spPr bwMode="auto">
            <a:xfrm>
              <a:off x="7519657" y="1995948"/>
              <a:ext cx="0" cy="132735"/>
            </a:xfrm>
            <a:prstGeom prst="line">
              <a:avLst/>
            </a:prstGeom>
            <a:noFill/>
            <a:ln w="28575" cap="flat" cmpd="sng" algn="ctr">
              <a:solidFill>
                <a:schemeClr val="bg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6507C401-8BC6-44E7-B4C1-3D3B0B638033}"/>
              </a:ext>
            </a:extLst>
          </p:cNvPr>
          <p:cNvGrpSpPr/>
          <p:nvPr/>
        </p:nvGrpSpPr>
        <p:grpSpPr>
          <a:xfrm>
            <a:off x="7051675" y="5127819"/>
            <a:ext cx="1493927" cy="132762"/>
            <a:chOff x="7519657" y="1995948"/>
            <a:chExt cx="523601" cy="132735"/>
          </a:xfrm>
        </p:grpSpPr>
        <p:cxnSp>
          <p:nvCxnSpPr>
            <p:cNvPr id="72" name="Straight Connector 71">
              <a:extLst>
                <a:ext uri="{FF2B5EF4-FFF2-40B4-BE49-F238E27FC236}">
                  <a16:creationId xmlns:a16="http://schemas.microsoft.com/office/drawing/2014/main" id="{849AC600-AFA0-41D6-9C6F-5C123FD45053}"/>
                </a:ext>
              </a:extLst>
            </p:cNvPr>
            <p:cNvCxnSpPr>
              <a:cxnSpLocks/>
            </p:cNvCxnSpPr>
            <p:nvPr/>
          </p:nvCxnSpPr>
          <p:spPr bwMode="auto">
            <a:xfrm>
              <a:off x="7519657" y="2062315"/>
              <a:ext cx="52187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34A6BCF-90D4-4539-9AC6-838F53D82258}"/>
                </a:ext>
              </a:extLst>
            </p:cNvPr>
            <p:cNvCxnSpPr/>
            <p:nvPr/>
          </p:nvCxnSpPr>
          <p:spPr bwMode="auto">
            <a:xfrm>
              <a:off x="8043258" y="1995948"/>
              <a:ext cx="0" cy="132735"/>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869D0D6C-B7AE-4DE2-AF1A-DD178C9F26B1}"/>
                </a:ext>
              </a:extLst>
            </p:cNvPr>
            <p:cNvCxnSpPr/>
            <p:nvPr/>
          </p:nvCxnSpPr>
          <p:spPr bwMode="auto">
            <a:xfrm>
              <a:off x="7519657" y="1995948"/>
              <a:ext cx="0" cy="132735"/>
            </a:xfrm>
            <a:prstGeom prst="line">
              <a:avLst/>
            </a:prstGeom>
            <a:noFill/>
            <a:ln w="28575" cap="flat" cmpd="sng" algn="ctr">
              <a:solidFill>
                <a:schemeClr val="bg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2D328440-495A-49CB-9608-107CCC742EE7}"/>
              </a:ext>
            </a:extLst>
          </p:cNvPr>
          <p:cNvGrpSpPr/>
          <p:nvPr/>
        </p:nvGrpSpPr>
        <p:grpSpPr>
          <a:xfrm>
            <a:off x="6914024" y="5337230"/>
            <a:ext cx="1256582" cy="131227"/>
            <a:chOff x="7519657" y="1995948"/>
            <a:chExt cx="523601" cy="132735"/>
          </a:xfrm>
        </p:grpSpPr>
        <p:cxnSp>
          <p:nvCxnSpPr>
            <p:cNvPr id="77" name="Straight Connector 76">
              <a:extLst>
                <a:ext uri="{FF2B5EF4-FFF2-40B4-BE49-F238E27FC236}">
                  <a16:creationId xmlns:a16="http://schemas.microsoft.com/office/drawing/2014/main" id="{42538744-5D1F-4C74-86B7-B1489D929654}"/>
                </a:ext>
              </a:extLst>
            </p:cNvPr>
            <p:cNvCxnSpPr>
              <a:cxnSpLocks/>
            </p:cNvCxnSpPr>
            <p:nvPr/>
          </p:nvCxnSpPr>
          <p:spPr bwMode="auto">
            <a:xfrm>
              <a:off x="7519657" y="2062315"/>
              <a:ext cx="52187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78C7832-8033-45EE-8E48-2BBA434FBFD2}"/>
                </a:ext>
              </a:extLst>
            </p:cNvPr>
            <p:cNvCxnSpPr/>
            <p:nvPr/>
          </p:nvCxnSpPr>
          <p:spPr bwMode="auto">
            <a:xfrm>
              <a:off x="8043258" y="1995948"/>
              <a:ext cx="0" cy="132735"/>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2F1B5521-6A56-4464-B96C-FE0953F705D6}"/>
                </a:ext>
              </a:extLst>
            </p:cNvPr>
            <p:cNvCxnSpPr/>
            <p:nvPr/>
          </p:nvCxnSpPr>
          <p:spPr bwMode="auto">
            <a:xfrm>
              <a:off x="7519657" y="1995948"/>
              <a:ext cx="0" cy="132735"/>
            </a:xfrm>
            <a:prstGeom prst="line">
              <a:avLst/>
            </a:prstGeom>
            <a:noFill/>
            <a:ln w="28575"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BD87FE48-14EE-48DA-98DA-6B019ABACC29}"/>
              </a:ext>
            </a:extLst>
          </p:cNvPr>
          <p:cNvGrpSpPr/>
          <p:nvPr/>
        </p:nvGrpSpPr>
        <p:grpSpPr>
          <a:xfrm>
            <a:off x="6975060" y="5544780"/>
            <a:ext cx="1062812" cy="132337"/>
            <a:chOff x="7519657" y="1995948"/>
            <a:chExt cx="523601" cy="132735"/>
          </a:xfrm>
        </p:grpSpPr>
        <p:cxnSp>
          <p:nvCxnSpPr>
            <p:cNvPr id="81" name="Straight Connector 80">
              <a:extLst>
                <a:ext uri="{FF2B5EF4-FFF2-40B4-BE49-F238E27FC236}">
                  <a16:creationId xmlns:a16="http://schemas.microsoft.com/office/drawing/2014/main" id="{8A221084-2378-48BC-ACC6-633D3148CDED}"/>
                </a:ext>
              </a:extLst>
            </p:cNvPr>
            <p:cNvCxnSpPr>
              <a:cxnSpLocks/>
            </p:cNvCxnSpPr>
            <p:nvPr/>
          </p:nvCxnSpPr>
          <p:spPr bwMode="auto">
            <a:xfrm>
              <a:off x="7519657" y="2062315"/>
              <a:ext cx="52187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02961C5-E822-4F6B-9407-BA3EDCA9B98E}"/>
                </a:ext>
              </a:extLst>
            </p:cNvPr>
            <p:cNvCxnSpPr/>
            <p:nvPr/>
          </p:nvCxnSpPr>
          <p:spPr bwMode="auto">
            <a:xfrm>
              <a:off x="8043258" y="1995948"/>
              <a:ext cx="0" cy="132735"/>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90C778D-56EA-4171-A841-51419CD73705}"/>
                </a:ext>
              </a:extLst>
            </p:cNvPr>
            <p:cNvCxnSpPr/>
            <p:nvPr/>
          </p:nvCxnSpPr>
          <p:spPr bwMode="auto">
            <a:xfrm>
              <a:off x="7519657" y="1995948"/>
              <a:ext cx="0" cy="132735"/>
            </a:xfrm>
            <a:prstGeom prst="line">
              <a:avLst/>
            </a:prstGeom>
            <a:noFill/>
            <a:ln w="2857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22BB18D9-0E7F-4A1C-9A89-4E29B90AD6DC}"/>
              </a:ext>
            </a:extLst>
          </p:cNvPr>
          <p:cNvGrpSpPr/>
          <p:nvPr/>
        </p:nvGrpSpPr>
        <p:grpSpPr>
          <a:xfrm>
            <a:off x="7706539" y="5776394"/>
            <a:ext cx="793100" cy="131227"/>
            <a:chOff x="7519657" y="1995948"/>
            <a:chExt cx="523601" cy="132735"/>
          </a:xfrm>
        </p:grpSpPr>
        <p:cxnSp>
          <p:nvCxnSpPr>
            <p:cNvPr id="85" name="Straight Connector 84">
              <a:extLst>
                <a:ext uri="{FF2B5EF4-FFF2-40B4-BE49-F238E27FC236}">
                  <a16:creationId xmlns:a16="http://schemas.microsoft.com/office/drawing/2014/main" id="{8B9E182F-9271-43AB-8D1C-C3897E4D3C6C}"/>
                </a:ext>
              </a:extLst>
            </p:cNvPr>
            <p:cNvCxnSpPr>
              <a:cxnSpLocks/>
            </p:cNvCxnSpPr>
            <p:nvPr/>
          </p:nvCxnSpPr>
          <p:spPr bwMode="auto">
            <a:xfrm>
              <a:off x="7519657" y="2062315"/>
              <a:ext cx="52187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F131F466-777C-49A2-8D3A-64B309A5F5AB}"/>
                </a:ext>
              </a:extLst>
            </p:cNvPr>
            <p:cNvCxnSpPr/>
            <p:nvPr/>
          </p:nvCxnSpPr>
          <p:spPr bwMode="auto">
            <a:xfrm>
              <a:off x="8043258" y="1995948"/>
              <a:ext cx="0" cy="132735"/>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36C27062-91AE-46AB-9AFC-BF6EE64E5D22}"/>
                </a:ext>
              </a:extLst>
            </p:cNvPr>
            <p:cNvCxnSpPr/>
            <p:nvPr/>
          </p:nvCxnSpPr>
          <p:spPr bwMode="auto">
            <a:xfrm>
              <a:off x="7519657" y="1995948"/>
              <a:ext cx="0" cy="132735"/>
            </a:xfrm>
            <a:prstGeom prst="line">
              <a:avLst/>
            </a:prstGeom>
            <a:noFill/>
            <a:ln w="28575" cap="flat" cmpd="sng" algn="ctr">
              <a:solidFill>
                <a:schemeClr val="bg1"/>
              </a:solidFill>
              <a:prstDash val="solid"/>
              <a:round/>
              <a:headEnd type="none" w="med" len="med"/>
              <a:tailEnd type="none" w="med" len="med"/>
            </a:ln>
            <a:effectLst/>
          </p:spPr>
        </p:cxnSp>
      </p:grpSp>
      <p:sp>
        <p:nvSpPr>
          <p:cNvPr id="88" name="Rectangle 87">
            <a:extLst>
              <a:ext uri="{FF2B5EF4-FFF2-40B4-BE49-F238E27FC236}">
                <a16:creationId xmlns:a16="http://schemas.microsoft.com/office/drawing/2014/main" id="{F84C2141-2287-47D3-AE59-9E9B6E418C84}"/>
              </a:ext>
            </a:extLst>
          </p:cNvPr>
          <p:cNvSpPr/>
          <p:nvPr/>
        </p:nvSpPr>
        <p:spPr bwMode="auto">
          <a:xfrm>
            <a:off x="7659260" y="2676305"/>
            <a:ext cx="127818" cy="12781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C12E156A-8AC1-4F0F-9DB8-34A5BC93DF69}"/>
              </a:ext>
            </a:extLst>
          </p:cNvPr>
          <p:cNvSpPr/>
          <p:nvPr/>
        </p:nvSpPr>
        <p:spPr bwMode="auto">
          <a:xfrm>
            <a:off x="7836858" y="2885306"/>
            <a:ext cx="127818" cy="12781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428ABDDA-9750-41E0-A7A6-74306331B335}"/>
              </a:ext>
            </a:extLst>
          </p:cNvPr>
          <p:cNvSpPr/>
          <p:nvPr/>
        </p:nvSpPr>
        <p:spPr bwMode="auto">
          <a:xfrm>
            <a:off x="7195148" y="3113458"/>
            <a:ext cx="127818" cy="12781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F56D4A60-EAEE-46F6-BEB5-222CDB4004CC}"/>
              </a:ext>
            </a:extLst>
          </p:cNvPr>
          <p:cNvSpPr/>
          <p:nvPr/>
        </p:nvSpPr>
        <p:spPr bwMode="auto">
          <a:xfrm>
            <a:off x="7455748" y="3629351"/>
            <a:ext cx="127818" cy="12781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85D86E24-9ED1-43B1-BD2E-F3DECD23CE92}"/>
              </a:ext>
            </a:extLst>
          </p:cNvPr>
          <p:cNvSpPr/>
          <p:nvPr/>
        </p:nvSpPr>
        <p:spPr bwMode="auto">
          <a:xfrm>
            <a:off x="7847553" y="3845820"/>
            <a:ext cx="127818" cy="12781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461AC2B4-3716-45F3-B0D3-C1FC3F5F2B20}"/>
              </a:ext>
            </a:extLst>
          </p:cNvPr>
          <p:cNvSpPr/>
          <p:nvPr/>
        </p:nvSpPr>
        <p:spPr bwMode="auto">
          <a:xfrm>
            <a:off x="7762960" y="4384346"/>
            <a:ext cx="127818" cy="12781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5A033EBA-BCC1-44D4-A086-DBD8378629B8}"/>
              </a:ext>
            </a:extLst>
          </p:cNvPr>
          <p:cNvSpPr/>
          <p:nvPr/>
        </p:nvSpPr>
        <p:spPr bwMode="auto">
          <a:xfrm>
            <a:off x="7665832" y="4598799"/>
            <a:ext cx="127818" cy="12781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B05748BC-90EE-4A73-A5DF-0C946DB30EF0}"/>
              </a:ext>
            </a:extLst>
          </p:cNvPr>
          <p:cNvSpPr/>
          <p:nvPr/>
        </p:nvSpPr>
        <p:spPr bwMode="auto">
          <a:xfrm>
            <a:off x="7744707" y="5130285"/>
            <a:ext cx="127818" cy="12781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A1FA1E41-8922-442B-922D-99349E6F2F1D}"/>
              </a:ext>
            </a:extLst>
          </p:cNvPr>
          <p:cNvSpPr/>
          <p:nvPr/>
        </p:nvSpPr>
        <p:spPr bwMode="auto">
          <a:xfrm>
            <a:off x="7486243" y="5338035"/>
            <a:ext cx="127818" cy="12781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919B3E66-A160-43FE-8BD3-F94E90BD65BA}"/>
              </a:ext>
            </a:extLst>
          </p:cNvPr>
          <p:cNvSpPr/>
          <p:nvPr/>
        </p:nvSpPr>
        <p:spPr bwMode="auto">
          <a:xfrm>
            <a:off x="7437479" y="5544767"/>
            <a:ext cx="127818" cy="12781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730D9C03-1D0C-400D-81B8-74E4B73A2AA3}"/>
              </a:ext>
            </a:extLst>
          </p:cNvPr>
          <p:cNvSpPr/>
          <p:nvPr/>
        </p:nvSpPr>
        <p:spPr bwMode="auto">
          <a:xfrm>
            <a:off x="8030479" y="5771862"/>
            <a:ext cx="127818" cy="12781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TextBox 98">
            <a:extLst>
              <a:ext uri="{FF2B5EF4-FFF2-40B4-BE49-F238E27FC236}">
                <a16:creationId xmlns:a16="http://schemas.microsoft.com/office/drawing/2014/main" id="{222B60B2-5F7F-4EFF-88D0-F086CDAF6B64}"/>
              </a:ext>
            </a:extLst>
          </p:cNvPr>
          <p:cNvSpPr txBox="1"/>
          <p:nvPr/>
        </p:nvSpPr>
        <p:spPr bwMode="auto">
          <a:xfrm>
            <a:off x="4976019" y="1335947"/>
            <a:ext cx="3856377"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Complete MRD Response After Cycle 1</a:t>
            </a:r>
          </a:p>
        </p:txBody>
      </p:sp>
      <p:sp>
        <p:nvSpPr>
          <p:cNvPr id="101" name="Text Box 15">
            <a:extLst>
              <a:ext uri="{FF2B5EF4-FFF2-40B4-BE49-F238E27FC236}">
                <a16:creationId xmlns:a16="http://schemas.microsoft.com/office/drawing/2014/main" id="{94B5EBD7-A615-4CF4-BD34-417003F4F18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G</a:t>
            </a:r>
            <a:r>
              <a:rPr lang="az-Cyrl-AZ" altLang="en-US" sz="1200" b="0" spc="-10" dirty="0">
                <a:solidFill>
                  <a:schemeClr val="bg2"/>
                </a:solidFill>
                <a:latin typeface="Calibri" panose="020F0502020204030204" pitchFamily="34" charset="0"/>
                <a:cs typeface="+mn-cs"/>
              </a:rPr>
              <a:t>ӧ</a:t>
            </a:r>
            <a:r>
              <a:rPr lang="en-US" altLang="en-US" sz="1200" b="0" spc="-10" dirty="0">
                <a:solidFill>
                  <a:schemeClr val="bg2"/>
                </a:solidFill>
                <a:latin typeface="Calibri" panose="020F0502020204030204" pitchFamily="34" charset="0"/>
                <a:cs typeface="+mn-cs"/>
              </a:rPr>
              <a:t>kbuget. Blood. 2018;131:1522. </a:t>
            </a:r>
            <a:endParaRPr lang="en-US" altLang="en-US" sz="1200" b="0" dirty="0">
              <a:solidFill>
                <a:schemeClr val="bg2"/>
              </a:solidFill>
              <a:latin typeface="Calibri" panose="020F0502020204030204" pitchFamily="34" charset="0"/>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313D7-1365-454B-9D97-E97BA3C019C9}"/>
              </a:ext>
            </a:extLst>
          </p:cNvPr>
          <p:cNvSpPr>
            <a:spLocks noGrp="1"/>
          </p:cNvSpPr>
          <p:nvPr>
            <p:ph type="title"/>
          </p:nvPr>
        </p:nvSpPr>
        <p:spPr/>
        <p:txBody>
          <a:bodyPr/>
          <a:lstStyle/>
          <a:p>
            <a:r>
              <a:rPr lang="en-US" dirty="0"/>
              <a:t>BLAST Trial: Adverse Events</a:t>
            </a:r>
          </a:p>
        </p:txBody>
      </p:sp>
      <p:sp>
        <p:nvSpPr>
          <p:cNvPr id="14" name="Content Placeholder 13">
            <a:extLst>
              <a:ext uri="{FF2B5EF4-FFF2-40B4-BE49-F238E27FC236}">
                <a16:creationId xmlns:a16="http://schemas.microsoft.com/office/drawing/2014/main" id="{8BBEA098-4A08-4A18-A1F1-4DF356721F45}"/>
              </a:ext>
            </a:extLst>
          </p:cNvPr>
          <p:cNvSpPr>
            <a:spLocks noGrp="1"/>
          </p:cNvSpPr>
          <p:nvPr>
            <p:ph idx="1"/>
          </p:nvPr>
        </p:nvSpPr>
        <p:spPr/>
        <p:txBody>
          <a:bodyPr/>
          <a:lstStyle/>
          <a:p>
            <a:r>
              <a:rPr lang="en-US" sz="2000" dirty="0"/>
              <a:t>All 116 patients (100%) experienced an any-grade AE (grade 3, n = 38 [33%]; grade 4, n = 31 [27%])</a:t>
            </a:r>
          </a:p>
        </p:txBody>
      </p:sp>
      <p:grpSp>
        <p:nvGrpSpPr>
          <p:cNvPr id="6" name="Group 7">
            <a:extLst>
              <a:ext uri="{FF2B5EF4-FFF2-40B4-BE49-F238E27FC236}">
                <a16:creationId xmlns:a16="http://schemas.microsoft.com/office/drawing/2014/main" id="{17FE381F-230F-408B-B3D7-585F1B5C1D95}"/>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EE3F9875-D653-4330-B53F-3A6CAC1625C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FBEABFB2-25DD-4A7C-AB20-8821D7E650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2">
            <a:extLst>
              <a:ext uri="{FF2B5EF4-FFF2-40B4-BE49-F238E27FC236}">
                <a16:creationId xmlns:a16="http://schemas.microsoft.com/office/drawing/2014/main" id="{B361D7B6-8523-4E98-8BA2-0B28E4426CAD}"/>
              </a:ext>
            </a:extLst>
          </p:cNvPr>
          <p:cNvGraphicFramePr>
            <a:graphicFrameLocks noGrp="1"/>
          </p:cNvGraphicFramePr>
          <p:nvPr>
            <p:extLst>
              <p:ext uri="{D42A27DB-BD31-4B8C-83A1-F6EECF244321}">
                <p14:modId xmlns:p14="http://schemas.microsoft.com/office/powerpoint/2010/main" val="3637023013"/>
              </p:ext>
            </p:extLst>
          </p:nvPr>
        </p:nvGraphicFramePr>
        <p:xfrm>
          <a:off x="727076" y="1887970"/>
          <a:ext cx="5212081" cy="3170064"/>
        </p:xfrm>
        <a:graphic>
          <a:graphicData uri="http://schemas.openxmlformats.org/drawingml/2006/table">
            <a:tbl>
              <a:tblPr/>
              <a:tblGrid>
                <a:gridCol w="2121055">
                  <a:extLst>
                    <a:ext uri="{9D8B030D-6E8A-4147-A177-3AD203B41FA5}">
                      <a16:colId xmlns:a16="http://schemas.microsoft.com/office/drawing/2014/main" val="20000"/>
                    </a:ext>
                  </a:extLst>
                </a:gridCol>
                <a:gridCol w="1064302">
                  <a:extLst>
                    <a:ext uri="{9D8B030D-6E8A-4147-A177-3AD203B41FA5}">
                      <a16:colId xmlns:a16="http://schemas.microsoft.com/office/drawing/2014/main" val="20001"/>
                    </a:ext>
                  </a:extLst>
                </a:gridCol>
                <a:gridCol w="936005">
                  <a:extLst>
                    <a:ext uri="{9D8B030D-6E8A-4147-A177-3AD203B41FA5}">
                      <a16:colId xmlns:a16="http://schemas.microsoft.com/office/drawing/2014/main" val="20002"/>
                    </a:ext>
                  </a:extLst>
                </a:gridCol>
                <a:gridCol w="1090719">
                  <a:extLst>
                    <a:ext uri="{9D8B030D-6E8A-4147-A177-3AD203B41FA5}">
                      <a16:colId xmlns:a16="http://schemas.microsoft.com/office/drawing/2014/main" val="441921938"/>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Nonneurologic AEs With Worst Grade ≥ 3 in ≥ 3% of Patients,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 (N = 116)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v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Grade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8208381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 (89)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Leukopenia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934734035"/>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9601349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129911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89489570"/>
                  </a:ext>
                </a:extLst>
              </a:tr>
            </a:tbl>
          </a:graphicData>
        </a:graphic>
      </p:graphicFrame>
      <p:graphicFrame>
        <p:nvGraphicFramePr>
          <p:cNvPr id="13" name="Group 32">
            <a:extLst>
              <a:ext uri="{FF2B5EF4-FFF2-40B4-BE49-F238E27FC236}">
                <a16:creationId xmlns:a16="http://schemas.microsoft.com/office/drawing/2014/main" id="{CD16411E-B80E-4E01-8E55-FD51CDB94F72}"/>
              </a:ext>
            </a:extLst>
          </p:cNvPr>
          <p:cNvGraphicFramePr>
            <a:graphicFrameLocks noGrp="1"/>
          </p:cNvGraphicFramePr>
          <p:nvPr>
            <p:extLst>
              <p:ext uri="{D42A27DB-BD31-4B8C-83A1-F6EECF244321}">
                <p14:modId xmlns:p14="http://schemas.microsoft.com/office/powerpoint/2010/main" val="1637208802"/>
              </p:ext>
            </p:extLst>
          </p:nvPr>
        </p:nvGraphicFramePr>
        <p:xfrm>
          <a:off x="6280693" y="1887970"/>
          <a:ext cx="5212082" cy="4084512"/>
        </p:xfrm>
        <a:graphic>
          <a:graphicData uri="http://schemas.openxmlformats.org/drawingml/2006/table">
            <a:tbl>
              <a:tblPr/>
              <a:tblGrid>
                <a:gridCol w="1941287">
                  <a:extLst>
                    <a:ext uri="{9D8B030D-6E8A-4147-A177-3AD203B41FA5}">
                      <a16:colId xmlns:a16="http://schemas.microsoft.com/office/drawing/2014/main" val="20000"/>
                    </a:ext>
                  </a:extLst>
                </a:gridCol>
                <a:gridCol w="1090265">
                  <a:extLst>
                    <a:ext uri="{9D8B030D-6E8A-4147-A177-3AD203B41FA5}">
                      <a16:colId xmlns:a16="http://schemas.microsoft.com/office/drawing/2014/main" val="20001"/>
                    </a:ext>
                  </a:extLst>
                </a:gridCol>
                <a:gridCol w="1090265">
                  <a:extLst>
                    <a:ext uri="{9D8B030D-6E8A-4147-A177-3AD203B41FA5}">
                      <a16:colId xmlns:a16="http://schemas.microsoft.com/office/drawing/2014/main" val="20002"/>
                    </a:ext>
                  </a:extLst>
                </a:gridCol>
                <a:gridCol w="1090265">
                  <a:extLst>
                    <a:ext uri="{9D8B030D-6E8A-4147-A177-3AD203B41FA5}">
                      <a16:colId xmlns:a16="http://schemas.microsoft.com/office/drawing/2014/main" val="441921938"/>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Neurologic AEs With Worst Grade ≥ 3,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 (N = 116)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v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Grade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8208381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neurologic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72071996"/>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Tremor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1882556"/>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Aphasia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57712142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8147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Confused state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886668689"/>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Encephalopathy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4254756"/>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Seizure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074790545"/>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Disorientation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445803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Depressed level of consciousness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429955196"/>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Generalized tonic-clonic seizure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7543364"/>
                  </a:ext>
                </a:extLst>
              </a:tr>
            </a:tbl>
          </a:graphicData>
        </a:graphic>
      </p:graphicFrame>
      <p:sp>
        <p:nvSpPr>
          <p:cNvPr id="16" name="Text Box 30">
            <a:extLst>
              <a:ext uri="{FF2B5EF4-FFF2-40B4-BE49-F238E27FC236}">
                <a16:creationId xmlns:a16="http://schemas.microsoft.com/office/drawing/2014/main" id="{7BCD39B1-4F36-4551-9289-784D3F00C011}"/>
              </a:ext>
            </a:extLst>
          </p:cNvPr>
          <p:cNvSpPr txBox="1">
            <a:spLocks noChangeArrowheads="1"/>
          </p:cNvSpPr>
          <p:nvPr/>
        </p:nvSpPr>
        <p:spPr bwMode="auto">
          <a:xfrm>
            <a:off x="6280695" y="5982963"/>
            <a:ext cx="521208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35000"/>
              </a:spcBef>
              <a:spcAft>
                <a:spcPct val="25000"/>
              </a:spcAft>
              <a:buClr>
                <a:schemeClr val="folHlink"/>
              </a:buClr>
              <a:buNone/>
            </a:pPr>
            <a:r>
              <a:rPr lang="en-US" altLang="en-US" sz="1400" dirty="0">
                <a:solidFill>
                  <a:schemeClr val="bg1"/>
                </a:solidFill>
                <a:latin typeface="Calibri" panose="020F0502020204030204" pitchFamily="34" charset="0"/>
              </a:rPr>
              <a:t>*Among all patients. Individual patients could have multiple events.</a:t>
            </a:r>
          </a:p>
        </p:txBody>
      </p:sp>
      <p:sp>
        <p:nvSpPr>
          <p:cNvPr id="11" name="Text Box 15">
            <a:extLst>
              <a:ext uri="{FF2B5EF4-FFF2-40B4-BE49-F238E27FC236}">
                <a16:creationId xmlns:a16="http://schemas.microsoft.com/office/drawing/2014/main" id="{8E65C08C-F0CB-42D6-B754-3E068AC0A37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G</a:t>
            </a:r>
            <a:r>
              <a:rPr lang="az-Cyrl-AZ" altLang="en-US" sz="1200" b="0" spc="-10" dirty="0">
                <a:solidFill>
                  <a:schemeClr val="bg2"/>
                </a:solidFill>
                <a:latin typeface="Calibri" panose="020F0502020204030204" pitchFamily="34" charset="0"/>
                <a:cs typeface="+mn-cs"/>
              </a:rPr>
              <a:t>ӧ</a:t>
            </a:r>
            <a:r>
              <a:rPr lang="en-US" altLang="en-US" sz="1200" b="0" spc="-10" dirty="0">
                <a:solidFill>
                  <a:schemeClr val="bg2"/>
                </a:solidFill>
                <a:latin typeface="Calibri" panose="020F0502020204030204" pitchFamily="34" charset="0"/>
                <a:cs typeface="+mn-cs"/>
              </a:rPr>
              <a:t>kbuget. Blood. 2018;131:1522. </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5428952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Phase III COG AALL1331 Trial of Blinatumomab + Dexamethasone in Relapsed B-Cell ALL: Study Design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04675" y="1513047"/>
            <a:ext cx="10877529" cy="470736"/>
          </a:xfrm>
        </p:spPr>
        <p:txBody>
          <a:bodyPr/>
          <a:lstStyle/>
          <a:p>
            <a:r>
              <a:rPr lang="en-US" sz="2400" dirty="0"/>
              <a:t>Multicenter, open-label phase III study</a:t>
            </a:r>
          </a:p>
        </p:txBody>
      </p:sp>
      <p:grpSp>
        <p:nvGrpSpPr>
          <p:cNvPr id="5" name="Group 7">
            <a:extLst>
              <a:ext uri="{FF2B5EF4-FFF2-40B4-BE49-F238E27FC236}">
                <a16:creationId xmlns:a16="http://schemas.microsoft.com/office/drawing/2014/main" id="{E8C64908-57DE-4B4A-A3BA-8F5315DEDF26}"/>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8D2F3B4F-1243-42B6-A0B7-0FFE88F248F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4FC9CBEC-8060-42C8-B45C-C4171BD93BD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 Box 15">
            <a:extLst>
              <a:ext uri="{FF2B5EF4-FFF2-40B4-BE49-F238E27FC236}">
                <a16:creationId xmlns:a16="http://schemas.microsoft.com/office/drawing/2014/main" id="{281D5272-AAA4-47FA-AEE4-6786C14FBA3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ASH 2019. Abstr LBA-1.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Text Box 45">
            <a:extLst>
              <a:ext uri="{FF2B5EF4-FFF2-40B4-BE49-F238E27FC236}">
                <a16:creationId xmlns:a16="http://schemas.microsoft.com/office/drawing/2014/main" id="{65034A4A-AD60-488B-ADC1-8A06F17DDB88}"/>
              </a:ext>
            </a:extLst>
          </p:cNvPr>
          <p:cNvSpPr txBox="1">
            <a:spLocks noChangeArrowheads="1"/>
          </p:cNvSpPr>
          <p:nvPr/>
        </p:nvSpPr>
        <p:spPr bwMode="auto">
          <a:xfrm>
            <a:off x="440939" y="3035745"/>
            <a:ext cx="213818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aged 1-30 yrs with first relapse of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B-cell ALL deemed high or intermediate risk; no Ph+, prior HSCT, Down syndrome, prior blinatumomab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208)</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Rectangle 49">
            <a:extLst>
              <a:ext uri="{FF2B5EF4-FFF2-40B4-BE49-F238E27FC236}">
                <a16:creationId xmlns:a16="http://schemas.microsoft.com/office/drawing/2014/main" id="{61AF9D48-8450-4DC4-9B9D-F55DB8BFC0E1}"/>
              </a:ext>
            </a:extLst>
          </p:cNvPr>
          <p:cNvSpPr>
            <a:spLocks noChangeArrowheads="1"/>
          </p:cNvSpPr>
          <p:nvPr/>
        </p:nvSpPr>
        <p:spPr bwMode="auto">
          <a:xfrm>
            <a:off x="3256543" y="2850611"/>
            <a:ext cx="4069080" cy="104169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BLINA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 </a:t>
            </a:r>
            <a:r>
              <a:rPr kumimoji="0" lang="el-GR"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μ</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g/m²/day x 28 days, then 7 d off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DEX</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5 mg/m²/ x 1 premed cycle 1 only</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105)</a:t>
            </a:r>
          </a:p>
        </p:txBody>
      </p:sp>
      <p:sp>
        <p:nvSpPr>
          <p:cNvPr id="14" name="Rectangle 50">
            <a:extLst>
              <a:ext uri="{FF2B5EF4-FFF2-40B4-BE49-F238E27FC236}">
                <a16:creationId xmlns:a16="http://schemas.microsoft.com/office/drawing/2014/main" id="{7C97957A-7B4A-41B3-A275-6F07BE9F9E73}"/>
              </a:ext>
            </a:extLst>
          </p:cNvPr>
          <p:cNvSpPr>
            <a:spLocks noChangeArrowheads="1"/>
          </p:cNvSpPr>
          <p:nvPr/>
        </p:nvSpPr>
        <p:spPr bwMode="auto">
          <a:xfrm>
            <a:off x="3267376" y="3993048"/>
            <a:ext cx="4058247" cy="104169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VCR + DEX</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Wk 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Intrathecal MTX + PEG IM</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Wk 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CPM/ETOP</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Wk 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103)</a:t>
            </a:r>
          </a:p>
        </p:txBody>
      </p:sp>
      <p:sp>
        <p:nvSpPr>
          <p:cNvPr id="17" name="Line 53">
            <a:extLst>
              <a:ext uri="{FF2B5EF4-FFF2-40B4-BE49-F238E27FC236}">
                <a16:creationId xmlns:a16="http://schemas.microsoft.com/office/drawing/2014/main" id="{908D6691-FBC3-41D4-A6BA-09CCDCA339EF}"/>
              </a:ext>
            </a:extLst>
          </p:cNvPr>
          <p:cNvSpPr>
            <a:spLocks noChangeShapeType="1"/>
          </p:cNvSpPr>
          <p:nvPr/>
        </p:nvSpPr>
        <p:spPr bwMode="auto">
          <a:xfrm>
            <a:off x="2569403" y="420408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4">
            <a:extLst>
              <a:ext uri="{FF2B5EF4-FFF2-40B4-BE49-F238E27FC236}">
                <a16:creationId xmlns:a16="http://schemas.microsoft.com/office/drawing/2014/main" id="{94A0C18C-326E-4BCC-9BFC-3134C6AA9FA7}"/>
              </a:ext>
            </a:extLst>
          </p:cNvPr>
          <p:cNvSpPr>
            <a:spLocks noChangeShapeType="1"/>
          </p:cNvSpPr>
          <p:nvPr/>
        </p:nvSpPr>
        <p:spPr bwMode="auto">
          <a:xfrm flipV="1">
            <a:off x="2569403" y="335865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Rectangle 50">
            <a:extLst>
              <a:ext uri="{FF2B5EF4-FFF2-40B4-BE49-F238E27FC236}">
                <a16:creationId xmlns:a16="http://schemas.microsoft.com/office/drawing/2014/main" id="{33C5E788-E57F-48B5-8E33-B501EFA565E5}"/>
              </a:ext>
            </a:extLst>
          </p:cNvPr>
          <p:cNvSpPr>
            <a:spLocks noChangeArrowheads="1"/>
          </p:cNvSpPr>
          <p:nvPr/>
        </p:nvSpPr>
        <p:spPr bwMode="auto">
          <a:xfrm>
            <a:off x="7401296" y="3944817"/>
            <a:ext cx="4058247" cy="1089926"/>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VCR + DEX</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Wk 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HDAC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Erwinia</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Wk 1-2</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Intrathecal MTX + Erwinia</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Wk 4</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103)</a:t>
            </a:r>
          </a:p>
        </p:txBody>
      </p:sp>
      <p:sp>
        <p:nvSpPr>
          <p:cNvPr id="22" name="TextBox 21">
            <a:extLst>
              <a:ext uri="{FF2B5EF4-FFF2-40B4-BE49-F238E27FC236}">
                <a16:creationId xmlns:a16="http://schemas.microsoft.com/office/drawing/2014/main" id="{D1357F4F-9E7C-4D9D-9485-B504B5BF5822}"/>
              </a:ext>
            </a:extLst>
          </p:cNvPr>
          <p:cNvSpPr txBox="1"/>
          <p:nvPr/>
        </p:nvSpPr>
        <p:spPr bwMode="auto">
          <a:xfrm>
            <a:off x="975259" y="1915928"/>
            <a:ext cx="385631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risk group (high vs intermediate risk);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and by site (BM vs iEM) and BM:CR1 duration</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 18 vs 18-36 mos) in high-risk patients</a:t>
            </a:r>
          </a:p>
        </p:txBody>
      </p:sp>
      <p:cxnSp>
        <p:nvCxnSpPr>
          <p:cNvPr id="24" name="Straight Arrow Connector 23">
            <a:extLst>
              <a:ext uri="{FF2B5EF4-FFF2-40B4-BE49-F238E27FC236}">
                <a16:creationId xmlns:a16="http://schemas.microsoft.com/office/drawing/2014/main" id="{4463CA0D-BBDE-4030-8216-C5495D1DF8CA}"/>
              </a:ext>
            </a:extLst>
          </p:cNvPr>
          <p:cNvCxnSpPr/>
          <p:nvPr/>
        </p:nvCxnSpPr>
        <p:spPr bwMode="auto">
          <a:xfrm>
            <a:off x="2889428" y="2730244"/>
            <a:ext cx="0" cy="525760"/>
          </a:xfrm>
          <a:prstGeom prst="straightConnector1">
            <a:avLst/>
          </a:prstGeom>
          <a:noFill/>
          <a:ln w="28575" cap="flat" cmpd="sng" algn="ctr">
            <a:solidFill>
              <a:schemeClr val="bg1"/>
            </a:solidFill>
            <a:prstDash val="solid"/>
            <a:round/>
            <a:headEnd type="none" w="med" len="med"/>
            <a:tailEnd type="triangle"/>
          </a:ln>
          <a:effectLst/>
        </p:spPr>
      </p:cxnSp>
      <p:sp>
        <p:nvSpPr>
          <p:cNvPr id="25" name="TextBox 24">
            <a:extLst>
              <a:ext uri="{FF2B5EF4-FFF2-40B4-BE49-F238E27FC236}">
                <a16:creationId xmlns:a16="http://schemas.microsoft.com/office/drawing/2014/main" id="{C8F61A78-AD7F-48C8-9EC1-F4CD66B3B8DD}"/>
              </a:ext>
            </a:extLst>
          </p:cNvPr>
          <p:cNvSpPr txBox="1"/>
          <p:nvPr/>
        </p:nvSpPr>
        <p:spPr bwMode="auto">
          <a:xfrm>
            <a:off x="6770695" y="2162242"/>
            <a:ext cx="1109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Evaluation 1</a:t>
            </a:r>
          </a:p>
        </p:txBody>
      </p:sp>
      <p:cxnSp>
        <p:nvCxnSpPr>
          <p:cNvPr id="27" name="Straight Arrow Connector 26">
            <a:extLst>
              <a:ext uri="{FF2B5EF4-FFF2-40B4-BE49-F238E27FC236}">
                <a16:creationId xmlns:a16="http://schemas.microsoft.com/office/drawing/2014/main" id="{B51E1F1C-E0EF-48E2-9817-23EB3384FBA1}"/>
              </a:ext>
            </a:extLst>
          </p:cNvPr>
          <p:cNvCxnSpPr>
            <a:cxnSpLocks/>
          </p:cNvCxnSpPr>
          <p:nvPr/>
        </p:nvCxnSpPr>
        <p:spPr bwMode="auto">
          <a:xfrm>
            <a:off x="7325623" y="2477244"/>
            <a:ext cx="0" cy="321459"/>
          </a:xfrm>
          <a:prstGeom prst="straightConnector1">
            <a:avLst/>
          </a:prstGeom>
          <a:noFill/>
          <a:ln w="28575" cap="flat" cmpd="sng" algn="ctr">
            <a:solidFill>
              <a:schemeClr val="bg1"/>
            </a:solidFill>
            <a:prstDash val="solid"/>
            <a:round/>
            <a:headEnd type="none" w="med" len="med"/>
            <a:tailEnd type="triangle"/>
          </a:ln>
          <a:effectLst/>
        </p:spPr>
      </p:cxnSp>
      <p:sp>
        <p:nvSpPr>
          <p:cNvPr id="29" name="TextBox 28">
            <a:extLst>
              <a:ext uri="{FF2B5EF4-FFF2-40B4-BE49-F238E27FC236}">
                <a16:creationId xmlns:a16="http://schemas.microsoft.com/office/drawing/2014/main" id="{0CB64134-676B-430B-B836-EEFDE10D3D1D}"/>
              </a:ext>
            </a:extLst>
          </p:cNvPr>
          <p:cNvSpPr txBox="1"/>
          <p:nvPr/>
        </p:nvSpPr>
        <p:spPr bwMode="auto">
          <a:xfrm>
            <a:off x="10859662" y="2159662"/>
            <a:ext cx="1109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Evaluation 2</a:t>
            </a:r>
          </a:p>
        </p:txBody>
      </p:sp>
      <p:cxnSp>
        <p:nvCxnSpPr>
          <p:cNvPr id="30" name="Straight Arrow Connector 29">
            <a:extLst>
              <a:ext uri="{FF2B5EF4-FFF2-40B4-BE49-F238E27FC236}">
                <a16:creationId xmlns:a16="http://schemas.microsoft.com/office/drawing/2014/main" id="{A4BFE598-28C7-4496-8DB3-D8718AC10C1E}"/>
              </a:ext>
            </a:extLst>
          </p:cNvPr>
          <p:cNvCxnSpPr>
            <a:cxnSpLocks/>
          </p:cNvCxnSpPr>
          <p:nvPr/>
        </p:nvCxnSpPr>
        <p:spPr bwMode="auto">
          <a:xfrm>
            <a:off x="11414590" y="2474664"/>
            <a:ext cx="0" cy="321459"/>
          </a:xfrm>
          <a:prstGeom prst="straightConnector1">
            <a:avLst/>
          </a:prstGeom>
          <a:noFill/>
          <a:ln w="28575" cap="flat" cmpd="sng" algn="ctr">
            <a:solidFill>
              <a:schemeClr val="bg1"/>
            </a:solidFill>
            <a:prstDash val="solid"/>
            <a:round/>
            <a:headEnd type="none" w="med" len="med"/>
            <a:tailEnd type="triangle"/>
          </a:ln>
          <a:effectLst/>
        </p:spPr>
      </p:cxnSp>
      <p:sp>
        <p:nvSpPr>
          <p:cNvPr id="31" name="Content Placeholder 2">
            <a:extLst>
              <a:ext uri="{FF2B5EF4-FFF2-40B4-BE49-F238E27FC236}">
                <a16:creationId xmlns:a16="http://schemas.microsoft.com/office/drawing/2014/main" id="{47DA8B28-E0C3-4459-AE30-8165DAA84CD8}"/>
              </a:ext>
            </a:extLst>
          </p:cNvPr>
          <p:cNvSpPr txBox="1">
            <a:spLocks/>
          </p:cNvSpPr>
          <p:nvPr/>
        </p:nvSpPr>
        <p:spPr bwMode="auto">
          <a:xfrm>
            <a:off x="604675" y="5344953"/>
            <a:ext cx="10877529" cy="951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DFS </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OS, MRD response, proceeding to HSCT</a:t>
            </a:r>
          </a:p>
        </p:txBody>
      </p:sp>
      <p:sp>
        <p:nvSpPr>
          <p:cNvPr id="26" name="Rectangle 49">
            <a:extLst>
              <a:ext uri="{FF2B5EF4-FFF2-40B4-BE49-F238E27FC236}">
                <a16:creationId xmlns:a16="http://schemas.microsoft.com/office/drawing/2014/main" id="{8DD891A9-C658-5946-83D5-C0B0C89EBFA6}"/>
              </a:ext>
            </a:extLst>
          </p:cNvPr>
          <p:cNvSpPr>
            <a:spLocks noChangeArrowheads="1"/>
          </p:cNvSpPr>
          <p:nvPr/>
        </p:nvSpPr>
        <p:spPr bwMode="auto">
          <a:xfrm>
            <a:off x="7390463" y="2857527"/>
            <a:ext cx="4069080" cy="104169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BLINA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 </a:t>
            </a:r>
            <a:r>
              <a:rPr kumimoji="0" lang="el-GR"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μ</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g/m²/day x 28 days, then 7 days off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105)</a:t>
            </a:r>
          </a:p>
        </p:txBody>
      </p:sp>
      <p:sp>
        <p:nvSpPr>
          <p:cNvPr id="4" name="TextBox 3">
            <a:extLst>
              <a:ext uri="{FF2B5EF4-FFF2-40B4-BE49-F238E27FC236}">
                <a16:creationId xmlns:a16="http://schemas.microsoft.com/office/drawing/2014/main" id="{4DBF2D71-8AC7-8044-8093-CBE511A8E1F1}"/>
              </a:ext>
            </a:extLst>
          </p:cNvPr>
          <p:cNvSpPr txBox="1"/>
          <p:nvPr/>
        </p:nvSpPr>
        <p:spPr bwMode="auto">
          <a:xfrm>
            <a:off x="3256543" y="5034743"/>
            <a:ext cx="81580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Randomization stopped at September 2019 with 95% projected accrual.</a:t>
            </a:r>
          </a:p>
        </p:txBody>
      </p:sp>
    </p:spTree>
    <p:extLst>
      <p:ext uri="{BB962C8B-B14F-4D97-AF65-F5344CB8AC3E}">
        <p14:creationId xmlns:p14="http://schemas.microsoft.com/office/powerpoint/2010/main" val="6994339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62D8F733-C620-9441-BAC8-7C682BC07D2E}"/>
              </a:ext>
            </a:extLst>
          </p:cNvPr>
          <p:cNvSpPr>
            <a:spLocks noGrp="1"/>
          </p:cNvSpPr>
          <p:nvPr>
            <p:ph idx="1"/>
          </p:nvPr>
        </p:nvSpPr>
        <p:spPr/>
        <p:txBody>
          <a:bodyPr/>
          <a:lstStyle/>
          <a:p>
            <a:r>
              <a:rPr lang="en-US" sz="2400" dirty="0"/>
              <a:t>Median follow-up: 1.4 yrs</a:t>
            </a:r>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COG AALL1331: Survival</a:t>
            </a: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5">
            <a:extLst>
              <a:ext uri="{FF2B5EF4-FFF2-40B4-BE49-F238E27FC236}">
                <a16:creationId xmlns:a16="http://schemas.microsoft.com/office/drawing/2014/main" id="{4A5A8EAA-438F-4E09-8829-123C79C4B05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ASH 2019. Abstr LBA-1.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Freeform: Shape 2">
            <a:extLst>
              <a:ext uri="{FF2B5EF4-FFF2-40B4-BE49-F238E27FC236}">
                <a16:creationId xmlns:a16="http://schemas.microsoft.com/office/drawing/2014/main" id="{0179AED9-C825-4F9D-AF1D-61EEC438F195}"/>
              </a:ext>
            </a:extLst>
          </p:cNvPr>
          <p:cNvSpPr/>
          <p:nvPr/>
        </p:nvSpPr>
        <p:spPr bwMode="auto">
          <a:xfrm>
            <a:off x="1632857" y="2175976"/>
            <a:ext cx="4273421" cy="2743200"/>
          </a:xfrm>
          <a:custGeom>
            <a:avLst/>
            <a:gdLst>
              <a:gd name="connsiteX0" fmla="*/ 0 w 4273421"/>
              <a:gd name="connsiteY0" fmla="*/ 0 h 2743200"/>
              <a:gd name="connsiteX1" fmla="*/ 0 w 4273421"/>
              <a:gd name="connsiteY1" fmla="*/ 2743200 h 2743200"/>
              <a:gd name="connsiteX2" fmla="*/ 4273421 w 4273421"/>
              <a:gd name="connsiteY2" fmla="*/ 2743200 h 2743200"/>
            </a:gdLst>
            <a:ahLst/>
            <a:cxnLst>
              <a:cxn ang="0">
                <a:pos x="connsiteX0" y="connsiteY0"/>
              </a:cxn>
              <a:cxn ang="0">
                <a:pos x="connsiteX1" y="connsiteY1"/>
              </a:cxn>
              <a:cxn ang="0">
                <a:pos x="connsiteX2" y="connsiteY2"/>
              </a:cxn>
            </a:cxnLst>
            <a:rect l="l" t="t" r="r" b="b"/>
            <a:pathLst>
              <a:path w="4273421" h="2743200">
                <a:moveTo>
                  <a:pt x="0" y="0"/>
                </a:moveTo>
                <a:lnTo>
                  <a:pt x="0" y="2743200"/>
                </a:lnTo>
                <a:lnTo>
                  <a:pt x="4273421" y="2743200"/>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E9335325-76B7-46B9-A4E4-52B8F23C3579}"/>
              </a:ext>
            </a:extLst>
          </p:cNvPr>
          <p:cNvGrpSpPr/>
          <p:nvPr/>
        </p:nvGrpSpPr>
        <p:grpSpPr>
          <a:xfrm>
            <a:off x="1558211" y="2175976"/>
            <a:ext cx="75325" cy="2640563"/>
            <a:chOff x="1511559" y="2164702"/>
            <a:chExt cx="111968" cy="762000"/>
          </a:xfrm>
        </p:grpSpPr>
        <p:cxnSp>
          <p:nvCxnSpPr>
            <p:cNvPr id="11" name="Straight Connector 10">
              <a:extLst>
                <a:ext uri="{FF2B5EF4-FFF2-40B4-BE49-F238E27FC236}">
                  <a16:creationId xmlns:a16="http://schemas.microsoft.com/office/drawing/2014/main" id="{B3A55B47-ECDB-4827-8E68-82F385DF3280}"/>
                </a:ext>
              </a:extLst>
            </p:cNvPr>
            <p:cNvCxnSpPr/>
            <p:nvPr/>
          </p:nvCxnSpPr>
          <p:spPr bwMode="auto">
            <a:xfrm>
              <a:off x="1511559" y="21647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7F89D6E0-BAC6-4CEC-AB14-93E9C454C84C}"/>
                </a:ext>
              </a:extLst>
            </p:cNvPr>
            <p:cNvCxnSpPr/>
            <p:nvPr/>
          </p:nvCxnSpPr>
          <p:spPr bwMode="auto">
            <a:xfrm>
              <a:off x="1511559" y="23171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B79460AB-01AE-4FAD-A49D-F8D3B5BFEC0C}"/>
                </a:ext>
              </a:extLst>
            </p:cNvPr>
            <p:cNvCxnSpPr/>
            <p:nvPr/>
          </p:nvCxnSpPr>
          <p:spPr bwMode="auto">
            <a:xfrm>
              <a:off x="1511559" y="24695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979972A-312E-43E3-96B8-36233883A871}"/>
                </a:ext>
              </a:extLst>
            </p:cNvPr>
            <p:cNvCxnSpPr/>
            <p:nvPr/>
          </p:nvCxnSpPr>
          <p:spPr bwMode="auto">
            <a:xfrm>
              <a:off x="1511559" y="26219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FD84CEB4-6B37-40B4-9B25-F3C2312FF200}"/>
                </a:ext>
              </a:extLst>
            </p:cNvPr>
            <p:cNvCxnSpPr/>
            <p:nvPr/>
          </p:nvCxnSpPr>
          <p:spPr bwMode="auto">
            <a:xfrm>
              <a:off x="1511559" y="27743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5ADA3C9-F8ED-46CA-82C2-EC13DD2FEA30}"/>
                </a:ext>
              </a:extLst>
            </p:cNvPr>
            <p:cNvCxnSpPr/>
            <p:nvPr/>
          </p:nvCxnSpPr>
          <p:spPr bwMode="auto">
            <a:xfrm>
              <a:off x="1511559" y="2926702"/>
              <a:ext cx="111968" cy="0"/>
            </a:xfrm>
            <a:prstGeom prst="line">
              <a:avLst/>
            </a:prstGeom>
            <a:noFill/>
            <a:ln w="28575" cap="flat" cmpd="sng" algn="ctr">
              <a:solidFill>
                <a:schemeClr val="bg1"/>
              </a:solidFill>
              <a:prstDash val="solid"/>
              <a:round/>
              <a:headEnd type="none" w="med" len="med"/>
              <a:tailEnd type="none" w="med" len="med"/>
            </a:ln>
            <a:effectLst/>
          </p:spPr>
        </p:cxnSp>
      </p:grpSp>
      <p:sp>
        <p:nvSpPr>
          <p:cNvPr id="18" name="TextBox 17">
            <a:extLst>
              <a:ext uri="{FF2B5EF4-FFF2-40B4-BE49-F238E27FC236}">
                <a16:creationId xmlns:a16="http://schemas.microsoft.com/office/drawing/2014/main" id="{159B1236-CDA0-4150-8BD6-DDE0EEAC71E1}"/>
              </a:ext>
            </a:extLst>
          </p:cNvPr>
          <p:cNvSpPr txBox="1"/>
          <p:nvPr/>
        </p:nvSpPr>
        <p:spPr bwMode="auto">
          <a:xfrm>
            <a:off x="1170117" y="2003359"/>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9" name="TextBox 18">
            <a:extLst>
              <a:ext uri="{FF2B5EF4-FFF2-40B4-BE49-F238E27FC236}">
                <a16:creationId xmlns:a16="http://schemas.microsoft.com/office/drawing/2014/main" id="{D14FA2EA-F5BD-4213-BD78-DE9A0D039C5E}"/>
              </a:ext>
            </a:extLst>
          </p:cNvPr>
          <p:cNvSpPr txBox="1"/>
          <p:nvPr/>
        </p:nvSpPr>
        <p:spPr bwMode="auto">
          <a:xfrm>
            <a:off x="1170117" y="2528985"/>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20" name="TextBox 19">
            <a:extLst>
              <a:ext uri="{FF2B5EF4-FFF2-40B4-BE49-F238E27FC236}">
                <a16:creationId xmlns:a16="http://schemas.microsoft.com/office/drawing/2014/main" id="{689A5EB1-CB5A-430E-A92E-256F030C76F3}"/>
              </a:ext>
            </a:extLst>
          </p:cNvPr>
          <p:cNvSpPr txBox="1"/>
          <p:nvPr/>
        </p:nvSpPr>
        <p:spPr bwMode="auto">
          <a:xfrm>
            <a:off x="1170117" y="3073271"/>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21" name="TextBox 20">
            <a:extLst>
              <a:ext uri="{FF2B5EF4-FFF2-40B4-BE49-F238E27FC236}">
                <a16:creationId xmlns:a16="http://schemas.microsoft.com/office/drawing/2014/main" id="{84BC6C91-1D48-4C59-A49F-7800D3914DB6}"/>
              </a:ext>
            </a:extLst>
          </p:cNvPr>
          <p:cNvSpPr txBox="1"/>
          <p:nvPr/>
        </p:nvSpPr>
        <p:spPr bwMode="auto">
          <a:xfrm>
            <a:off x="1170117" y="3589565"/>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22" name="TextBox 21">
            <a:extLst>
              <a:ext uri="{FF2B5EF4-FFF2-40B4-BE49-F238E27FC236}">
                <a16:creationId xmlns:a16="http://schemas.microsoft.com/office/drawing/2014/main" id="{3E172B30-7410-4F01-8B69-6E81D0BB4B2C}"/>
              </a:ext>
            </a:extLst>
          </p:cNvPr>
          <p:cNvSpPr txBox="1"/>
          <p:nvPr/>
        </p:nvSpPr>
        <p:spPr bwMode="auto">
          <a:xfrm>
            <a:off x="1170117" y="4096529"/>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23" name="TextBox 22">
            <a:extLst>
              <a:ext uri="{FF2B5EF4-FFF2-40B4-BE49-F238E27FC236}">
                <a16:creationId xmlns:a16="http://schemas.microsoft.com/office/drawing/2014/main" id="{044EEA6E-9A05-4C88-90B3-E1DC2B6CBC70}"/>
              </a:ext>
            </a:extLst>
          </p:cNvPr>
          <p:cNvSpPr txBox="1"/>
          <p:nvPr/>
        </p:nvSpPr>
        <p:spPr bwMode="auto">
          <a:xfrm>
            <a:off x="1344843" y="465014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4" name="TextBox 23">
            <a:extLst>
              <a:ext uri="{FF2B5EF4-FFF2-40B4-BE49-F238E27FC236}">
                <a16:creationId xmlns:a16="http://schemas.microsoft.com/office/drawing/2014/main" id="{E6CC5FE6-61E1-4BA9-ABBC-38711BB06EBD}"/>
              </a:ext>
            </a:extLst>
          </p:cNvPr>
          <p:cNvSpPr txBox="1"/>
          <p:nvPr/>
        </p:nvSpPr>
        <p:spPr bwMode="auto">
          <a:xfrm rot="16200000">
            <a:off x="739169" y="3309650"/>
            <a:ext cx="542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DFS</a:t>
            </a:r>
          </a:p>
        </p:txBody>
      </p:sp>
      <p:grpSp>
        <p:nvGrpSpPr>
          <p:cNvPr id="25" name="Group 24">
            <a:extLst>
              <a:ext uri="{FF2B5EF4-FFF2-40B4-BE49-F238E27FC236}">
                <a16:creationId xmlns:a16="http://schemas.microsoft.com/office/drawing/2014/main" id="{04A39D48-6920-45B5-A837-BC75BC58C846}"/>
              </a:ext>
            </a:extLst>
          </p:cNvPr>
          <p:cNvGrpSpPr/>
          <p:nvPr/>
        </p:nvGrpSpPr>
        <p:grpSpPr>
          <a:xfrm rot="5400000">
            <a:off x="2848946" y="3811943"/>
            <a:ext cx="76539" cy="2305877"/>
            <a:chOff x="1511559" y="2164702"/>
            <a:chExt cx="111968" cy="762000"/>
          </a:xfrm>
        </p:grpSpPr>
        <p:cxnSp>
          <p:nvCxnSpPr>
            <p:cNvPr id="26" name="Straight Connector 25">
              <a:extLst>
                <a:ext uri="{FF2B5EF4-FFF2-40B4-BE49-F238E27FC236}">
                  <a16:creationId xmlns:a16="http://schemas.microsoft.com/office/drawing/2014/main" id="{F4DE0A0D-1348-4990-AB3E-AAAB720F7811}"/>
                </a:ext>
              </a:extLst>
            </p:cNvPr>
            <p:cNvCxnSpPr/>
            <p:nvPr/>
          </p:nvCxnSpPr>
          <p:spPr bwMode="auto">
            <a:xfrm>
              <a:off x="1511559" y="21647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BAF576B-3FB4-40D0-9672-6465AA07BA78}"/>
                </a:ext>
              </a:extLst>
            </p:cNvPr>
            <p:cNvCxnSpPr/>
            <p:nvPr/>
          </p:nvCxnSpPr>
          <p:spPr bwMode="auto">
            <a:xfrm>
              <a:off x="1511559" y="23171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96B082D-EC64-4434-8E79-DAD4E84B53BE}"/>
                </a:ext>
              </a:extLst>
            </p:cNvPr>
            <p:cNvCxnSpPr/>
            <p:nvPr/>
          </p:nvCxnSpPr>
          <p:spPr bwMode="auto">
            <a:xfrm>
              <a:off x="1511559" y="24695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F1BE9A5-1167-4D8E-8DB1-C238373E6F3B}"/>
                </a:ext>
              </a:extLst>
            </p:cNvPr>
            <p:cNvCxnSpPr/>
            <p:nvPr/>
          </p:nvCxnSpPr>
          <p:spPr bwMode="auto">
            <a:xfrm>
              <a:off x="1511559" y="26219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E886B34-4B9D-47C3-A140-B6D2AC405580}"/>
                </a:ext>
              </a:extLst>
            </p:cNvPr>
            <p:cNvCxnSpPr/>
            <p:nvPr/>
          </p:nvCxnSpPr>
          <p:spPr bwMode="auto">
            <a:xfrm>
              <a:off x="1511559" y="27743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C84F7B7-CA5F-4A63-ABB3-F3653A3F5242}"/>
                </a:ext>
              </a:extLst>
            </p:cNvPr>
            <p:cNvCxnSpPr/>
            <p:nvPr/>
          </p:nvCxnSpPr>
          <p:spPr bwMode="auto">
            <a:xfrm>
              <a:off x="1511559" y="2926702"/>
              <a:ext cx="1119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 name="Group 31">
            <a:extLst>
              <a:ext uri="{FF2B5EF4-FFF2-40B4-BE49-F238E27FC236}">
                <a16:creationId xmlns:a16="http://schemas.microsoft.com/office/drawing/2014/main" id="{DEDE5C74-A693-47F7-9E1B-EE3ADD0239B3}"/>
              </a:ext>
            </a:extLst>
          </p:cNvPr>
          <p:cNvGrpSpPr/>
          <p:nvPr/>
        </p:nvGrpSpPr>
        <p:grpSpPr>
          <a:xfrm rot="5400000">
            <a:off x="5162068" y="4267176"/>
            <a:ext cx="76539" cy="1383527"/>
            <a:chOff x="1511559" y="2469502"/>
            <a:chExt cx="111968" cy="457200"/>
          </a:xfrm>
        </p:grpSpPr>
        <p:cxnSp>
          <p:nvCxnSpPr>
            <p:cNvPr id="35" name="Straight Connector 34">
              <a:extLst>
                <a:ext uri="{FF2B5EF4-FFF2-40B4-BE49-F238E27FC236}">
                  <a16:creationId xmlns:a16="http://schemas.microsoft.com/office/drawing/2014/main" id="{BA941E80-A571-4A55-9ACE-F8BE72894DC3}"/>
                </a:ext>
              </a:extLst>
            </p:cNvPr>
            <p:cNvCxnSpPr/>
            <p:nvPr/>
          </p:nvCxnSpPr>
          <p:spPr bwMode="auto">
            <a:xfrm>
              <a:off x="1511559" y="24695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813E19A-EF18-44E7-A779-770C6A68C957}"/>
                </a:ext>
              </a:extLst>
            </p:cNvPr>
            <p:cNvCxnSpPr/>
            <p:nvPr/>
          </p:nvCxnSpPr>
          <p:spPr bwMode="auto">
            <a:xfrm>
              <a:off x="1511559" y="26219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A9C9DCC-F3A8-4B7A-A4E4-DDF55794B926}"/>
                </a:ext>
              </a:extLst>
            </p:cNvPr>
            <p:cNvCxnSpPr/>
            <p:nvPr/>
          </p:nvCxnSpPr>
          <p:spPr bwMode="auto">
            <a:xfrm>
              <a:off x="1511559" y="27743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21ABB99-1177-4532-A4D6-56F4BBE5662B}"/>
                </a:ext>
              </a:extLst>
            </p:cNvPr>
            <p:cNvCxnSpPr/>
            <p:nvPr/>
          </p:nvCxnSpPr>
          <p:spPr bwMode="auto">
            <a:xfrm>
              <a:off x="1511559" y="2926702"/>
              <a:ext cx="111968" cy="0"/>
            </a:xfrm>
            <a:prstGeom prst="line">
              <a:avLst/>
            </a:prstGeom>
            <a:noFill/>
            <a:ln w="28575" cap="flat" cmpd="sng" algn="ctr">
              <a:solidFill>
                <a:schemeClr val="bg1"/>
              </a:solidFill>
              <a:prstDash val="solid"/>
              <a:round/>
              <a:headEnd type="none" w="med" len="med"/>
              <a:tailEnd type="none" w="med" len="med"/>
            </a:ln>
            <a:effectLst/>
          </p:spPr>
        </p:cxnSp>
      </p:grpSp>
      <p:sp>
        <p:nvSpPr>
          <p:cNvPr id="39" name="TextBox 38">
            <a:extLst>
              <a:ext uri="{FF2B5EF4-FFF2-40B4-BE49-F238E27FC236}">
                <a16:creationId xmlns:a16="http://schemas.microsoft.com/office/drawing/2014/main" id="{EA5BAE93-FC8F-4C4D-B761-FD9B2DB12413}"/>
              </a:ext>
            </a:extLst>
          </p:cNvPr>
          <p:cNvSpPr txBox="1"/>
          <p:nvPr/>
        </p:nvSpPr>
        <p:spPr bwMode="auto">
          <a:xfrm>
            <a:off x="1590549" y="491762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0" name="TextBox 39">
            <a:extLst>
              <a:ext uri="{FF2B5EF4-FFF2-40B4-BE49-F238E27FC236}">
                <a16:creationId xmlns:a16="http://schemas.microsoft.com/office/drawing/2014/main" id="{ADE293B2-A3D8-4FB1-AB7A-609E1682D1CD}"/>
              </a:ext>
            </a:extLst>
          </p:cNvPr>
          <p:cNvSpPr txBox="1"/>
          <p:nvPr/>
        </p:nvSpPr>
        <p:spPr bwMode="auto">
          <a:xfrm>
            <a:off x="1956999" y="491762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p>
        </p:txBody>
      </p:sp>
      <p:sp>
        <p:nvSpPr>
          <p:cNvPr id="41" name="TextBox 40">
            <a:extLst>
              <a:ext uri="{FF2B5EF4-FFF2-40B4-BE49-F238E27FC236}">
                <a16:creationId xmlns:a16="http://schemas.microsoft.com/office/drawing/2014/main" id="{2FDF1829-8DD9-40FA-8A1B-2D31CE1CAA56}"/>
              </a:ext>
            </a:extLst>
          </p:cNvPr>
          <p:cNvSpPr txBox="1"/>
          <p:nvPr/>
        </p:nvSpPr>
        <p:spPr bwMode="auto">
          <a:xfrm>
            <a:off x="2432860" y="491762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2" name="TextBox 41">
            <a:extLst>
              <a:ext uri="{FF2B5EF4-FFF2-40B4-BE49-F238E27FC236}">
                <a16:creationId xmlns:a16="http://schemas.microsoft.com/office/drawing/2014/main" id="{A6726947-CD27-4299-B50E-1C86E21FD36F}"/>
              </a:ext>
            </a:extLst>
          </p:cNvPr>
          <p:cNvSpPr txBox="1"/>
          <p:nvPr/>
        </p:nvSpPr>
        <p:spPr bwMode="auto">
          <a:xfrm>
            <a:off x="2893170" y="491762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43" name="TextBox 42">
            <a:extLst>
              <a:ext uri="{FF2B5EF4-FFF2-40B4-BE49-F238E27FC236}">
                <a16:creationId xmlns:a16="http://schemas.microsoft.com/office/drawing/2014/main" id="{C771A91D-6F93-4392-BF42-3CF84B72C0F7}"/>
              </a:ext>
            </a:extLst>
          </p:cNvPr>
          <p:cNvSpPr txBox="1"/>
          <p:nvPr/>
        </p:nvSpPr>
        <p:spPr bwMode="auto">
          <a:xfrm>
            <a:off x="3334819" y="491762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4" name="TextBox 43">
            <a:extLst>
              <a:ext uri="{FF2B5EF4-FFF2-40B4-BE49-F238E27FC236}">
                <a16:creationId xmlns:a16="http://schemas.microsoft.com/office/drawing/2014/main" id="{AF0C72A2-4990-4D25-B9EE-6EBCE8A056CB}"/>
              </a:ext>
            </a:extLst>
          </p:cNvPr>
          <p:cNvSpPr txBox="1"/>
          <p:nvPr/>
        </p:nvSpPr>
        <p:spPr bwMode="auto">
          <a:xfrm>
            <a:off x="3823121" y="491762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45" name="TextBox 44">
            <a:extLst>
              <a:ext uri="{FF2B5EF4-FFF2-40B4-BE49-F238E27FC236}">
                <a16:creationId xmlns:a16="http://schemas.microsoft.com/office/drawing/2014/main" id="{12BF5C10-4B11-49A1-943F-DE2DDAEAF635}"/>
              </a:ext>
            </a:extLst>
          </p:cNvPr>
          <p:cNvSpPr txBox="1"/>
          <p:nvPr/>
        </p:nvSpPr>
        <p:spPr bwMode="auto">
          <a:xfrm>
            <a:off x="4283431" y="491762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6" name="TextBox 45">
            <a:extLst>
              <a:ext uri="{FF2B5EF4-FFF2-40B4-BE49-F238E27FC236}">
                <a16:creationId xmlns:a16="http://schemas.microsoft.com/office/drawing/2014/main" id="{4BF6C635-0E3B-41FB-AF61-5CDD5ED57407}"/>
              </a:ext>
            </a:extLst>
          </p:cNvPr>
          <p:cNvSpPr txBox="1"/>
          <p:nvPr/>
        </p:nvSpPr>
        <p:spPr bwMode="auto">
          <a:xfrm>
            <a:off x="4743742" y="491762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47" name="TextBox 46">
            <a:extLst>
              <a:ext uri="{FF2B5EF4-FFF2-40B4-BE49-F238E27FC236}">
                <a16:creationId xmlns:a16="http://schemas.microsoft.com/office/drawing/2014/main" id="{0267126E-420B-495E-9E06-ABFF3BCB68BE}"/>
              </a:ext>
            </a:extLst>
          </p:cNvPr>
          <p:cNvSpPr txBox="1"/>
          <p:nvPr/>
        </p:nvSpPr>
        <p:spPr bwMode="auto">
          <a:xfrm>
            <a:off x="5194722" y="491762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8" name="TextBox 47">
            <a:extLst>
              <a:ext uri="{FF2B5EF4-FFF2-40B4-BE49-F238E27FC236}">
                <a16:creationId xmlns:a16="http://schemas.microsoft.com/office/drawing/2014/main" id="{787C501D-9F6E-4E75-9D92-1D0D0A6628A4}"/>
              </a:ext>
            </a:extLst>
          </p:cNvPr>
          <p:cNvSpPr txBox="1"/>
          <p:nvPr/>
        </p:nvSpPr>
        <p:spPr bwMode="auto">
          <a:xfrm>
            <a:off x="5634433" y="491762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49" name="TextBox 48">
            <a:extLst>
              <a:ext uri="{FF2B5EF4-FFF2-40B4-BE49-F238E27FC236}">
                <a16:creationId xmlns:a16="http://schemas.microsoft.com/office/drawing/2014/main" id="{38F6E02D-1052-4662-BB4A-103440E8F0CE}"/>
              </a:ext>
            </a:extLst>
          </p:cNvPr>
          <p:cNvSpPr txBox="1"/>
          <p:nvPr/>
        </p:nvSpPr>
        <p:spPr bwMode="auto">
          <a:xfrm>
            <a:off x="3565397" y="5191317"/>
            <a:ext cx="4639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Yrs</a:t>
            </a:r>
          </a:p>
        </p:txBody>
      </p:sp>
      <p:sp>
        <p:nvSpPr>
          <p:cNvPr id="50" name="TextBox 49">
            <a:extLst>
              <a:ext uri="{FF2B5EF4-FFF2-40B4-BE49-F238E27FC236}">
                <a16:creationId xmlns:a16="http://schemas.microsoft.com/office/drawing/2014/main" id="{4E354CF2-DF36-45AD-BF08-64CFB4C8CB93}"/>
              </a:ext>
            </a:extLst>
          </p:cNvPr>
          <p:cNvSpPr txBox="1"/>
          <p:nvPr/>
        </p:nvSpPr>
        <p:spPr bwMode="auto">
          <a:xfrm>
            <a:off x="1984990" y="4105858"/>
            <a:ext cx="142013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Chemotherapy</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Blinatumomab</a:t>
            </a:r>
          </a:p>
        </p:txBody>
      </p:sp>
      <p:cxnSp>
        <p:nvCxnSpPr>
          <p:cNvPr id="51" name="Straight Connector 50">
            <a:extLst>
              <a:ext uri="{FF2B5EF4-FFF2-40B4-BE49-F238E27FC236}">
                <a16:creationId xmlns:a16="http://schemas.microsoft.com/office/drawing/2014/main" id="{DBD07D06-C8E7-4745-9139-F718CC4D56BE}"/>
              </a:ext>
            </a:extLst>
          </p:cNvPr>
          <p:cNvCxnSpPr/>
          <p:nvPr/>
        </p:nvCxnSpPr>
        <p:spPr bwMode="auto">
          <a:xfrm>
            <a:off x="1754155" y="4266033"/>
            <a:ext cx="261257" cy="0"/>
          </a:xfrm>
          <a:prstGeom prst="line">
            <a:avLst/>
          </a:prstGeom>
          <a:noFill/>
          <a:ln w="28575" cap="flat" cmpd="sng" algn="ctr">
            <a:solidFill>
              <a:schemeClr val="accent3"/>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73F3625-EAFB-43B5-83BB-2B84E85AAA4A}"/>
              </a:ext>
            </a:extLst>
          </p:cNvPr>
          <p:cNvCxnSpPr/>
          <p:nvPr/>
        </p:nvCxnSpPr>
        <p:spPr bwMode="auto">
          <a:xfrm>
            <a:off x="1747934" y="4549061"/>
            <a:ext cx="261257" cy="0"/>
          </a:xfrm>
          <a:prstGeom prst="line">
            <a:avLst/>
          </a:prstGeom>
          <a:noFill/>
          <a:ln w="28575" cap="flat" cmpd="sng" algn="ctr">
            <a:solidFill>
              <a:schemeClr val="accent1"/>
            </a:solidFill>
            <a:prstDash val="solid"/>
            <a:round/>
            <a:headEnd type="none" w="med" len="med"/>
            <a:tailEnd type="none" w="med" len="med"/>
          </a:ln>
          <a:effectLst/>
        </p:spPr>
      </p:cxnSp>
      <p:sp>
        <p:nvSpPr>
          <p:cNvPr id="53" name="TextBox 52">
            <a:extLst>
              <a:ext uri="{FF2B5EF4-FFF2-40B4-BE49-F238E27FC236}">
                <a16:creationId xmlns:a16="http://schemas.microsoft.com/office/drawing/2014/main" id="{278071B5-355A-4307-B96A-C4741ADE2B0E}"/>
              </a:ext>
            </a:extLst>
          </p:cNvPr>
          <p:cNvSpPr txBox="1"/>
          <p:nvPr/>
        </p:nvSpPr>
        <p:spPr bwMode="auto">
          <a:xfrm>
            <a:off x="3406353" y="4108968"/>
            <a:ext cx="25997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41.0 ± 6.2% at 2 yrs (n = 103)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59.3 ± 5.4% at 2 yrs (n = 105)</a:t>
            </a:r>
          </a:p>
        </p:txBody>
      </p:sp>
      <p:sp>
        <p:nvSpPr>
          <p:cNvPr id="54" name="TextBox 53">
            <a:extLst>
              <a:ext uri="{FF2B5EF4-FFF2-40B4-BE49-F238E27FC236}">
                <a16:creationId xmlns:a16="http://schemas.microsoft.com/office/drawing/2014/main" id="{F9964E41-CC46-4E35-87BC-FABCA9483A56}"/>
              </a:ext>
            </a:extLst>
          </p:cNvPr>
          <p:cNvSpPr txBox="1"/>
          <p:nvPr/>
        </p:nvSpPr>
        <p:spPr bwMode="auto">
          <a:xfrm>
            <a:off x="2028533" y="4597270"/>
            <a:ext cx="38406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log-rank test: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.050 (one-sided)</a:t>
            </a:r>
          </a:p>
        </p:txBody>
      </p:sp>
      <p:sp>
        <p:nvSpPr>
          <p:cNvPr id="55" name="TextBox 54">
            <a:extLst>
              <a:ext uri="{FF2B5EF4-FFF2-40B4-BE49-F238E27FC236}">
                <a16:creationId xmlns:a16="http://schemas.microsoft.com/office/drawing/2014/main" id="{FDD68A34-336F-4C7D-B860-2B5B797823EC}"/>
              </a:ext>
            </a:extLst>
          </p:cNvPr>
          <p:cNvSpPr txBox="1"/>
          <p:nvPr/>
        </p:nvSpPr>
        <p:spPr bwMode="auto">
          <a:xfrm>
            <a:off x="-48178" y="5360250"/>
            <a:ext cx="168969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lang="en-US" sz="1600" b="1" dirty="0">
                <a:solidFill>
                  <a:srgbClr val="000000"/>
                </a:solidFill>
                <a:latin typeface="Calibri" panose="020F0502020204030204" pitchFamily="34" charset="0"/>
              </a:rPr>
              <a:t>Patients a</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 Risk, n</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Chemotherapy</a:t>
            </a:r>
            <a:b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Blinatumomab</a:t>
            </a:r>
          </a:p>
        </p:txBody>
      </p:sp>
      <p:sp>
        <p:nvSpPr>
          <p:cNvPr id="56" name="TextBox 55">
            <a:extLst>
              <a:ext uri="{FF2B5EF4-FFF2-40B4-BE49-F238E27FC236}">
                <a16:creationId xmlns:a16="http://schemas.microsoft.com/office/drawing/2014/main" id="{A20036E6-6A8C-450C-820C-7D6389D05841}"/>
              </a:ext>
            </a:extLst>
          </p:cNvPr>
          <p:cNvSpPr txBox="1"/>
          <p:nvPr/>
        </p:nvSpPr>
        <p:spPr bwMode="auto">
          <a:xfrm>
            <a:off x="1518651" y="5606472"/>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105</a:t>
            </a:r>
          </a:p>
        </p:txBody>
      </p:sp>
      <p:sp>
        <p:nvSpPr>
          <p:cNvPr id="57" name="TextBox 56">
            <a:extLst>
              <a:ext uri="{FF2B5EF4-FFF2-40B4-BE49-F238E27FC236}">
                <a16:creationId xmlns:a16="http://schemas.microsoft.com/office/drawing/2014/main" id="{1C9511C3-5240-4948-8AC6-49C4B6D0575C}"/>
              </a:ext>
            </a:extLst>
          </p:cNvPr>
          <p:cNvSpPr txBox="1"/>
          <p:nvPr/>
        </p:nvSpPr>
        <p:spPr bwMode="auto">
          <a:xfrm>
            <a:off x="2021728" y="560647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69</a:t>
            </a:r>
          </a:p>
        </p:txBody>
      </p:sp>
      <p:sp>
        <p:nvSpPr>
          <p:cNvPr id="58" name="TextBox 57">
            <a:extLst>
              <a:ext uri="{FF2B5EF4-FFF2-40B4-BE49-F238E27FC236}">
                <a16:creationId xmlns:a16="http://schemas.microsoft.com/office/drawing/2014/main" id="{D5104132-5641-4280-A37A-2C65FE10C657}"/>
              </a:ext>
            </a:extLst>
          </p:cNvPr>
          <p:cNvSpPr txBox="1"/>
          <p:nvPr/>
        </p:nvSpPr>
        <p:spPr bwMode="auto">
          <a:xfrm>
            <a:off x="2463377" y="560647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a:t>
            </a:r>
          </a:p>
        </p:txBody>
      </p:sp>
      <p:sp>
        <p:nvSpPr>
          <p:cNvPr id="59" name="TextBox 58">
            <a:extLst>
              <a:ext uri="{FF2B5EF4-FFF2-40B4-BE49-F238E27FC236}">
                <a16:creationId xmlns:a16="http://schemas.microsoft.com/office/drawing/2014/main" id="{A46892AF-A440-495B-9EF2-F9B0C979CEA4}"/>
              </a:ext>
            </a:extLst>
          </p:cNvPr>
          <p:cNvSpPr txBox="1"/>
          <p:nvPr/>
        </p:nvSpPr>
        <p:spPr bwMode="auto">
          <a:xfrm>
            <a:off x="2914356" y="560647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60" name="TextBox 59">
            <a:extLst>
              <a:ext uri="{FF2B5EF4-FFF2-40B4-BE49-F238E27FC236}">
                <a16:creationId xmlns:a16="http://schemas.microsoft.com/office/drawing/2014/main" id="{20104051-D607-4F97-8A98-0AA98FD9DF3D}"/>
              </a:ext>
            </a:extLst>
          </p:cNvPr>
          <p:cNvSpPr txBox="1"/>
          <p:nvPr/>
        </p:nvSpPr>
        <p:spPr bwMode="auto">
          <a:xfrm>
            <a:off x="3356005" y="560647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61" name="TextBox 60">
            <a:extLst>
              <a:ext uri="{FF2B5EF4-FFF2-40B4-BE49-F238E27FC236}">
                <a16:creationId xmlns:a16="http://schemas.microsoft.com/office/drawing/2014/main" id="{68A9D7E4-ED8C-462F-AC46-B13F0DE3C5A0}"/>
              </a:ext>
            </a:extLst>
          </p:cNvPr>
          <p:cNvSpPr txBox="1"/>
          <p:nvPr/>
        </p:nvSpPr>
        <p:spPr bwMode="auto">
          <a:xfrm>
            <a:off x="3872299" y="560647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62" name="TextBox 61">
            <a:extLst>
              <a:ext uri="{FF2B5EF4-FFF2-40B4-BE49-F238E27FC236}">
                <a16:creationId xmlns:a16="http://schemas.microsoft.com/office/drawing/2014/main" id="{E11619B6-90EE-4F20-8D18-656AFF14D927}"/>
              </a:ext>
            </a:extLst>
          </p:cNvPr>
          <p:cNvSpPr txBox="1"/>
          <p:nvPr/>
        </p:nvSpPr>
        <p:spPr bwMode="auto">
          <a:xfrm>
            <a:off x="4304618" y="560647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63" name="TextBox 62">
            <a:extLst>
              <a:ext uri="{FF2B5EF4-FFF2-40B4-BE49-F238E27FC236}">
                <a16:creationId xmlns:a16="http://schemas.microsoft.com/office/drawing/2014/main" id="{39CA4FA5-48A2-4D13-84C6-037BB3B8D9E3}"/>
              </a:ext>
            </a:extLst>
          </p:cNvPr>
          <p:cNvSpPr txBox="1"/>
          <p:nvPr/>
        </p:nvSpPr>
        <p:spPr bwMode="auto">
          <a:xfrm>
            <a:off x="4845017" y="5606472"/>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64" name="TextBox 63">
            <a:extLst>
              <a:ext uri="{FF2B5EF4-FFF2-40B4-BE49-F238E27FC236}">
                <a16:creationId xmlns:a16="http://schemas.microsoft.com/office/drawing/2014/main" id="{EE0D1360-340F-4747-99D2-0C41A10178C2}"/>
              </a:ext>
            </a:extLst>
          </p:cNvPr>
          <p:cNvSpPr txBox="1"/>
          <p:nvPr/>
        </p:nvSpPr>
        <p:spPr bwMode="auto">
          <a:xfrm>
            <a:off x="5277335" y="5606472"/>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65" name="TextBox 64">
            <a:extLst>
              <a:ext uri="{FF2B5EF4-FFF2-40B4-BE49-F238E27FC236}">
                <a16:creationId xmlns:a16="http://schemas.microsoft.com/office/drawing/2014/main" id="{913C60D4-6D23-45FC-A88D-9EE39E3D3F5A}"/>
              </a:ext>
            </a:extLst>
          </p:cNvPr>
          <p:cNvSpPr txBox="1"/>
          <p:nvPr/>
        </p:nvSpPr>
        <p:spPr bwMode="auto">
          <a:xfrm>
            <a:off x="5718984" y="5606472"/>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6" name="Freeform: Shape 65">
            <a:extLst>
              <a:ext uri="{FF2B5EF4-FFF2-40B4-BE49-F238E27FC236}">
                <a16:creationId xmlns:a16="http://schemas.microsoft.com/office/drawing/2014/main" id="{846DEBFD-2210-4BF4-AE4F-DB22038B05E3}"/>
              </a:ext>
            </a:extLst>
          </p:cNvPr>
          <p:cNvSpPr/>
          <p:nvPr/>
        </p:nvSpPr>
        <p:spPr bwMode="auto">
          <a:xfrm>
            <a:off x="7504923" y="2179089"/>
            <a:ext cx="4273421" cy="2743200"/>
          </a:xfrm>
          <a:custGeom>
            <a:avLst/>
            <a:gdLst>
              <a:gd name="connsiteX0" fmla="*/ 0 w 4273421"/>
              <a:gd name="connsiteY0" fmla="*/ 0 h 2743200"/>
              <a:gd name="connsiteX1" fmla="*/ 0 w 4273421"/>
              <a:gd name="connsiteY1" fmla="*/ 2743200 h 2743200"/>
              <a:gd name="connsiteX2" fmla="*/ 4273421 w 4273421"/>
              <a:gd name="connsiteY2" fmla="*/ 2743200 h 2743200"/>
            </a:gdLst>
            <a:ahLst/>
            <a:cxnLst>
              <a:cxn ang="0">
                <a:pos x="connsiteX0" y="connsiteY0"/>
              </a:cxn>
              <a:cxn ang="0">
                <a:pos x="connsiteX1" y="connsiteY1"/>
              </a:cxn>
              <a:cxn ang="0">
                <a:pos x="connsiteX2" y="connsiteY2"/>
              </a:cxn>
            </a:cxnLst>
            <a:rect l="l" t="t" r="r" b="b"/>
            <a:pathLst>
              <a:path w="4273421" h="2743200">
                <a:moveTo>
                  <a:pt x="0" y="0"/>
                </a:moveTo>
                <a:lnTo>
                  <a:pt x="0" y="2743200"/>
                </a:lnTo>
                <a:lnTo>
                  <a:pt x="4273421" y="2743200"/>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7" name="Group 66">
            <a:extLst>
              <a:ext uri="{FF2B5EF4-FFF2-40B4-BE49-F238E27FC236}">
                <a16:creationId xmlns:a16="http://schemas.microsoft.com/office/drawing/2014/main" id="{E3DBB115-DADE-444B-80C5-0CD43B5E40BF}"/>
              </a:ext>
            </a:extLst>
          </p:cNvPr>
          <p:cNvGrpSpPr/>
          <p:nvPr/>
        </p:nvGrpSpPr>
        <p:grpSpPr>
          <a:xfrm>
            <a:off x="7430277" y="2179089"/>
            <a:ext cx="75325" cy="2640563"/>
            <a:chOff x="1511559" y="2164702"/>
            <a:chExt cx="111968" cy="762000"/>
          </a:xfrm>
        </p:grpSpPr>
        <p:cxnSp>
          <p:nvCxnSpPr>
            <p:cNvPr id="68" name="Straight Connector 67">
              <a:extLst>
                <a:ext uri="{FF2B5EF4-FFF2-40B4-BE49-F238E27FC236}">
                  <a16:creationId xmlns:a16="http://schemas.microsoft.com/office/drawing/2014/main" id="{7FB1E603-C772-4602-8C21-5F676E15F256}"/>
                </a:ext>
              </a:extLst>
            </p:cNvPr>
            <p:cNvCxnSpPr/>
            <p:nvPr/>
          </p:nvCxnSpPr>
          <p:spPr bwMode="auto">
            <a:xfrm>
              <a:off x="1511559" y="21647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CE82C29A-6BFD-416C-A2F1-F415A5681F90}"/>
                </a:ext>
              </a:extLst>
            </p:cNvPr>
            <p:cNvCxnSpPr/>
            <p:nvPr/>
          </p:nvCxnSpPr>
          <p:spPr bwMode="auto">
            <a:xfrm>
              <a:off x="1511559" y="23171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552F6E2-4C0A-49DE-8847-79B4D8523935}"/>
                </a:ext>
              </a:extLst>
            </p:cNvPr>
            <p:cNvCxnSpPr/>
            <p:nvPr/>
          </p:nvCxnSpPr>
          <p:spPr bwMode="auto">
            <a:xfrm>
              <a:off x="1511559" y="24695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447DC91A-4B7A-48B5-8EFA-169FE88083AC}"/>
                </a:ext>
              </a:extLst>
            </p:cNvPr>
            <p:cNvCxnSpPr/>
            <p:nvPr/>
          </p:nvCxnSpPr>
          <p:spPr bwMode="auto">
            <a:xfrm>
              <a:off x="1511559" y="26219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D4956FD-8314-49BF-8A6E-7BDD6682EA74}"/>
                </a:ext>
              </a:extLst>
            </p:cNvPr>
            <p:cNvCxnSpPr/>
            <p:nvPr/>
          </p:nvCxnSpPr>
          <p:spPr bwMode="auto">
            <a:xfrm>
              <a:off x="1511559" y="27743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ADEAA4B8-3C0F-4BA2-BC50-3CCB30C2916F}"/>
                </a:ext>
              </a:extLst>
            </p:cNvPr>
            <p:cNvCxnSpPr/>
            <p:nvPr/>
          </p:nvCxnSpPr>
          <p:spPr bwMode="auto">
            <a:xfrm>
              <a:off x="1511559" y="2926702"/>
              <a:ext cx="111968" cy="0"/>
            </a:xfrm>
            <a:prstGeom prst="line">
              <a:avLst/>
            </a:prstGeom>
            <a:noFill/>
            <a:ln w="28575" cap="flat" cmpd="sng" algn="ctr">
              <a:solidFill>
                <a:schemeClr val="bg1"/>
              </a:solidFill>
              <a:prstDash val="solid"/>
              <a:round/>
              <a:headEnd type="none" w="med" len="med"/>
              <a:tailEnd type="none" w="med" len="med"/>
            </a:ln>
            <a:effectLst/>
          </p:spPr>
        </p:cxnSp>
      </p:grpSp>
      <p:sp>
        <p:nvSpPr>
          <p:cNvPr id="74" name="TextBox 73">
            <a:extLst>
              <a:ext uri="{FF2B5EF4-FFF2-40B4-BE49-F238E27FC236}">
                <a16:creationId xmlns:a16="http://schemas.microsoft.com/office/drawing/2014/main" id="{2D46DE28-F9BD-4A14-A1FE-0269249DBF48}"/>
              </a:ext>
            </a:extLst>
          </p:cNvPr>
          <p:cNvSpPr txBox="1"/>
          <p:nvPr/>
        </p:nvSpPr>
        <p:spPr bwMode="auto">
          <a:xfrm>
            <a:off x="7042183" y="200647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75" name="TextBox 74">
            <a:extLst>
              <a:ext uri="{FF2B5EF4-FFF2-40B4-BE49-F238E27FC236}">
                <a16:creationId xmlns:a16="http://schemas.microsoft.com/office/drawing/2014/main" id="{9A130940-21EE-4168-8E96-8A01FA939A82}"/>
              </a:ext>
            </a:extLst>
          </p:cNvPr>
          <p:cNvSpPr txBox="1"/>
          <p:nvPr/>
        </p:nvSpPr>
        <p:spPr bwMode="auto">
          <a:xfrm>
            <a:off x="7042183" y="2532098"/>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76" name="TextBox 75">
            <a:extLst>
              <a:ext uri="{FF2B5EF4-FFF2-40B4-BE49-F238E27FC236}">
                <a16:creationId xmlns:a16="http://schemas.microsoft.com/office/drawing/2014/main" id="{E5B67233-0AFA-4489-9DCE-AF74010638CB}"/>
              </a:ext>
            </a:extLst>
          </p:cNvPr>
          <p:cNvSpPr txBox="1"/>
          <p:nvPr/>
        </p:nvSpPr>
        <p:spPr bwMode="auto">
          <a:xfrm>
            <a:off x="7042183" y="3076384"/>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77" name="TextBox 76">
            <a:extLst>
              <a:ext uri="{FF2B5EF4-FFF2-40B4-BE49-F238E27FC236}">
                <a16:creationId xmlns:a16="http://schemas.microsoft.com/office/drawing/2014/main" id="{C1D74EB4-AAAF-4DB0-9C28-BC61301BC1C2}"/>
              </a:ext>
            </a:extLst>
          </p:cNvPr>
          <p:cNvSpPr txBox="1"/>
          <p:nvPr/>
        </p:nvSpPr>
        <p:spPr bwMode="auto">
          <a:xfrm>
            <a:off x="7042183" y="3592678"/>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78" name="TextBox 77">
            <a:extLst>
              <a:ext uri="{FF2B5EF4-FFF2-40B4-BE49-F238E27FC236}">
                <a16:creationId xmlns:a16="http://schemas.microsoft.com/office/drawing/2014/main" id="{05B9B90A-A18B-481B-8D2A-1FFCDACDFB41}"/>
              </a:ext>
            </a:extLst>
          </p:cNvPr>
          <p:cNvSpPr txBox="1"/>
          <p:nvPr/>
        </p:nvSpPr>
        <p:spPr bwMode="auto">
          <a:xfrm>
            <a:off x="7042183" y="409964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79" name="TextBox 78">
            <a:extLst>
              <a:ext uri="{FF2B5EF4-FFF2-40B4-BE49-F238E27FC236}">
                <a16:creationId xmlns:a16="http://schemas.microsoft.com/office/drawing/2014/main" id="{E099F03E-C7C0-4BE8-A107-65D8088D9980}"/>
              </a:ext>
            </a:extLst>
          </p:cNvPr>
          <p:cNvSpPr txBox="1"/>
          <p:nvPr/>
        </p:nvSpPr>
        <p:spPr bwMode="auto">
          <a:xfrm>
            <a:off x="7216909" y="465325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0" name="TextBox 79">
            <a:extLst>
              <a:ext uri="{FF2B5EF4-FFF2-40B4-BE49-F238E27FC236}">
                <a16:creationId xmlns:a16="http://schemas.microsoft.com/office/drawing/2014/main" id="{986B90DF-C6AE-4293-B2D7-ECC0FAC7994F}"/>
              </a:ext>
            </a:extLst>
          </p:cNvPr>
          <p:cNvSpPr txBox="1"/>
          <p:nvPr/>
        </p:nvSpPr>
        <p:spPr bwMode="auto">
          <a:xfrm rot="16200000">
            <a:off x="6657818" y="3312763"/>
            <a:ext cx="449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a:t>
            </a:r>
          </a:p>
        </p:txBody>
      </p:sp>
      <p:grpSp>
        <p:nvGrpSpPr>
          <p:cNvPr id="81" name="Group 80">
            <a:extLst>
              <a:ext uri="{FF2B5EF4-FFF2-40B4-BE49-F238E27FC236}">
                <a16:creationId xmlns:a16="http://schemas.microsoft.com/office/drawing/2014/main" id="{D252BF72-93F7-4303-AD1B-98D159FA77D1}"/>
              </a:ext>
            </a:extLst>
          </p:cNvPr>
          <p:cNvGrpSpPr/>
          <p:nvPr/>
        </p:nvGrpSpPr>
        <p:grpSpPr>
          <a:xfrm rot="5400000">
            <a:off x="8721012" y="3815056"/>
            <a:ext cx="76539" cy="2305877"/>
            <a:chOff x="1511559" y="2164702"/>
            <a:chExt cx="111968" cy="762000"/>
          </a:xfrm>
        </p:grpSpPr>
        <p:cxnSp>
          <p:nvCxnSpPr>
            <p:cNvPr id="82" name="Straight Connector 81">
              <a:extLst>
                <a:ext uri="{FF2B5EF4-FFF2-40B4-BE49-F238E27FC236}">
                  <a16:creationId xmlns:a16="http://schemas.microsoft.com/office/drawing/2014/main" id="{F771D43B-5B29-445D-85C8-C53F4FB8EA94}"/>
                </a:ext>
              </a:extLst>
            </p:cNvPr>
            <p:cNvCxnSpPr/>
            <p:nvPr/>
          </p:nvCxnSpPr>
          <p:spPr bwMode="auto">
            <a:xfrm>
              <a:off x="1511559" y="21647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189088E-21B4-4937-92D0-010752701502}"/>
                </a:ext>
              </a:extLst>
            </p:cNvPr>
            <p:cNvCxnSpPr/>
            <p:nvPr/>
          </p:nvCxnSpPr>
          <p:spPr bwMode="auto">
            <a:xfrm>
              <a:off x="1511559" y="23171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7592A17-5E2A-48C5-9F3B-019A132EB4E9}"/>
                </a:ext>
              </a:extLst>
            </p:cNvPr>
            <p:cNvCxnSpPr/>
            <p:nvPr/>
          </p:nvCxnSpPr>
          <p:spPr bwMode="auto">
            <a:xfrm>
              <a:off x="1511559" y="24695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C7CFBFA-9825-4547-BDE0-3A464D8E66AC}"/>
                </a:ext>
              </a:extLst>
            </p:cNvPr>
            <p:cNvCxnSpPr/>
            <p:nvPr/>
          </p:nvCxnSpPr>
          <p:spPr bwMode="auto">
            <a:xfrm>
              <a:off x="1511559" y="26219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6AEEB298-41CC-4F2F-8535-5E5BAA6A0B0D}"/>
                </a:ext>
              </a:extLst>
            </p:cNvPr>
            <p:cNvCxnSpPr/>
            <p:nvPr/>
          </p:nvCxnSpPr>
          <p:spPr bwMode="auto">
            <a:xfrm>
              <a:off x="1511559" y="27743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35EBBF3-4AE0-4A34-B06B-8D4D1A6EDCAA}"/>
                </a:ext>
              </a:extLst>
            </p:cNvPr>
            <p:cNvCxnSpPr/>
            <p:nvPr/>
          </p:nvCxnSpPr>
          <p:spPr bwMode="auto">
            <a:xfrm>
              <a:off x="1511559" y="2926702"/>
              <a:ext cx="1119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34B27D31-175B-48A5-8469-8F5C52FBB832}"/>
              </a:ext>
            </a:extLst>
          </p:cNvPr>
          <p:cNvGrpSpPr/>
          <p:nvPr/>
        </p:nvGrpSpPr>
        <p:grpSpPr>
          <a:xfrm rot="5400000">
            <a:off x="11034134" y="4279342"/>
            <a:ext cx="76539" cy="1383527"/>
            <a:chOff x="1511559" y="2469502"/>
            <a:chExt cx="111968" cy="457200"/>
          </a:xfrm>
        </p:grpSpPr>
        <p:cxnSp>
          <p:nvCxnSpPr>
            <p:cNvPr id="89" name="Straight Connector 88">
              <a:extLst>
                <a:ext uri="{FF2B5EF4-FFF2-40B4-BE49-F238E27FC236}">
                  <a16:creationId xmlns:a16="http://schemas.microsoft.com/office/drawing/2014/main" id="{0FC99E2A-7425-4577-9947-4C7410B959CE}"/>
                </a:ext>
              </a:extLst>
            </p:cNvPr>
            <p:cNvCxnSpPr/>
            <p:nvPr/>
          </p:nvCxnSpPr>
          <p:spPr bwMode="auto">
            <a:xfrm>
              <a:off x="1511559" y="24695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724680E-07C7-4AD0-9BED-969153883DA3}"/>
                </a:ext>
              </a:extLst>
            </p:cNvPr>
            <p:cNvCxnSpPr/>
            <p:nvPr/>
          </p:nvCxnSpPr>
          <p:spPr bwMode="auto">
            <a:xfrm>
              <a:off x="1511559" y="26219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CC3B4D3-FA55-4BDB-9E4A-72BC086F6373}"/>
                </a:ext>
              </a:extLst>
            </p:cNvPr>
            <p:cNvCxnSpPr/>
            <p:nvPr/>
          </p:nvCxnSpPr>
          <p:spPr bwMode="auto">
            <a:xfrm>
              <a:off x="1511559" y="277430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E838E0D3-5F18-487C-9B8B-B6794469A622}"/>
                </a:ext>
              </a:extLst>
            </p:cNvPr>
            <p:cNvCxnSpPr/>
            <p:nvPr/>
          </p:nvCxnSpPr>
          <p:spPr bwMode="auto">
            <a:xfrm>
              <a:off x="1511559" y="2926702"/>
              <a:ext cx="111968" cy="0"/>
            </a:xfrm>
            <a:prstGeom prst="line">
              <a:avLst/>
            </a:prstGeom>
            <a:noFill/>
            <a:ln w="28575" cap="flat" cmpd="sng" algn="ctr">
              <a:solidFill>
                <a:schemeClr val="bg1"/>
              </a:solidFill>
              <a:prstDash val="solid"/>
              <a:round/>
              <a:headEnd type="none" w="med" len="med"/>
              <a:tailEnd type="none" w="med" len="med"/>
            </a:ln>
            <a:effectLst/>
          </p:spPr>
        </p:cxnSp>
      </p:grpSp>
      <p:sp>
        <p:nvSpPr>
          <p:cNvPr id="93" name="TextBox 92">
            <a:extLst>
              <a:ext uri="{FF2B5EF4-FFF2-40B4-BE49-F238E27FC236}">
                <a16:creationId xmlns:a16="http://schemas.microsoft.com/office/drawing/2014/main" id="{456A0153-E4DD-4B31-A074-6CA70F74F5B7}"/>
              </a:ext>
            </a:extLst>
          </p:cNvPr>
          <p:cNvSpPr txBox="1"/>
          <p:nvPr/>
        </p:nvSpPr>
        <p:spPr bwMode="auto">
          <a:xfrm>
            <a:off x="7462615" y="49207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4" name="TextBox 93">
            <a:extLst>
              <a:ext uri="{FF2B5EF4-FFF2-40B4-BE49-F238E27FC236}">
                <a16:creationId xmlns:a16="http://schemas.microsoft.com/office/drawing/2014/main" id="{EACE0FBC-5E4A-4E4A-98FB-5539D479A9E0}"/>
              </a:ext>
            </a:extLst>
          </p:cNvPr>
          <p:cNvSpPr txBox="1"/>
          <p:nvPr/>
        </p:nvSpPr>
        <p:spPr bwMode="auto">
          <a:xfrm>
            <a:off x="7829065" y="492073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p>
        </p:txBody>
      </p:sp>
      <p:sp>
        <p:nvSpPr>
          <p:cNvPr id="95" name="TextBox 94">
            <a:extLst>
              <a:ext uri="{FF2B5EF4-FFF2-40B4-BE49-F238E27FC236}">
                <a16:creationId xmlns:a16="http://schemas.microsoft.com/office/drawing/2014/main" id="{84340687-1FB2-47D5-8450-5AD24E129F8E}"/>
              </a:ext>
            </a:extLst>
          </p:cNvPr>
          <p:cNvSpPr txBox="1"/>
          <p:nvPr/>
        </p:nvSpPr>
        <p:spPr bwMode="auto">
          <a:xfrm>
            <a:off x="8304926" y="492073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96" name="TextBox 95">
            <a:extLst>
              <a:ext uri="{FF2B5EF4-FFF2-40B4-BE49-F238E27FC236}">
                <a16:creationId xmlns:a16="http://schemas.microsoft.com/office/drawing/2014/main" id="{73AF7126-0EA2-4BC6-90CA-B678CA3CEBE7}"/>
              </a:ext>
            </a:extLst>
          </p:cNvPr>
          <p:cNvSpPr txBox="1"/>
          <p:nvPr/>
        </p:nvSpPr>
        <p:spPr bwMode="auto">
          <a:xfrm>
            <a:off x="8765236" y="492073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97" name="TextBox 96">
            <a:extLst>
              <a:ext uri="{FF2B5EF4-FFF2-40B4-BE49-F238E27FC236}">
                <a16:creationId xmlns:a16="http://schemas.microsoft.com/office/drawing/2014/main" id="{EC8EEA98-521E-4AE0-9C5C-8C846F0DFAD0}"/>
              </a:ext>
            </a:extLst>
          </p:cNvPr>
          <p:cNvSpPr txBox="1"/>
          <p:nvPr/>
        </p:nvSpPr>
        <p:spPr bwMode="auto">
          <a:xfrm>
            <a:off x="9206885" y="492073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8" name="TextBox 97">
            <a:extLst>
              <a:ext uri="{FF2B5EF4-FFF2-40B4-BE49-F238E27FC236}">
                <a16:creationId xmlns:a16="http://schemas.microsoft.com/office/drawing/2014/main" id="{EBE9BCF0-17C2-470A-88A2-570C06214D0D}"/>
              </a:ext>
            </a:extLst>
          </p:cNvPr>
          <p:cNvSpPr txBox="1"/>
          <p:nvPr/>
        </p:nvSpPr>
        <p:spPr bwMode="auto">
          <a:xfrm>
            <a:off x="9695187" y="492073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99" name="TextBox 98">
            <a:extLst>
              <a:ext uri="{FF2B5EF4-FFF2-40B4-BE49-F238E27FC236}">
                <a16:creationId xmlns:a16="http://schemas.microsoft.com/office/drawing/2014/main" id="{77C4D38A-214D-4E15-944A-E3046738B84A}"/>
              </a:ext>
            </a:extLst>
          </p:cNvPr>
          <p:cNvSpPr txBox="1"/>
          <p:nvPr/>
        </p:nvSpPr>
        <p:spPr bwMode="auto">
          <a:xfrm>
            <a:off x="10155497" y="492073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00" name="TextBox 99">
            <a:extLst>
              <a:ext uri="{FF2B5EF4-FFF2-40B4-BE49-F238E27FC236}">
                <a16:creationId xmlns:a16="http://schemas.microsoft.com/office/drawing/2014/main" id="{7D1F14FD-5E85-4E11-BCEC-E3A6A83AE6B5}"/>
              </a:ext>
            </a:extLst>
          </p:cNvPr>
          <p:cNvSpPr txBox="1"/>
          <p:nvPr/>
        </p:nvSpPr>
        <p:spPr bwMode="auto">
          <a:xfrm>
            <a:off x="10615808" y="492073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101" name="TextBox 100">
            <a:extLst>
              <a:ext uri="{FF2B5EF4-FFF2-40B4-BE49-F238E27FC236}">
                <a16:creationId xmlns:a16="http://schemas.microsoft.com/office/drawing/2014/main" id="{37F95F68-AAED-4638-BD4B-6ACCC72722F1}"/>
              </a:ext>
            </a:extLst>
          </p:cNvPr>
          <p:cNvSpPr txBox="1"/>
          <p:nvPr/>
        </p:nvSpPr>
        <p:spPr bwMode="auto">
          <a:xfrm>
            <a:off x="11066788" y="492073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2" name="TextBox 101">
            <a:extLst>
              <a:ext uri="{FF2B5EF4-FFF2-40B4-BE49-F238E27FC236}">
                <a16:creationId xmlns:a16="http://schemas.microsoft.com/office/drawing/2014/main" id="{A0999048-D5CB-48EB-BFE4-486976FE0502}"/>
              </a:ext>
            </a:extLst>
          </p:cNvPr>
          <p:cNvSpPr txBox="1"/>
          <p:nvPr/>
        </p:nvSpPr>
        <p:spPr bwMode="auto">
          <a:xfrm>
            <a:off x="11524410" y="492073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103" name="TextBox 102">
            <a:extLst>
              <a:ext uri="{FF2B5EF4-FFF2-40B4-BE49-F238E27FC236}">
                <a16:creationId xmlns:a16="http://schemas.microsoft.com/office/drawing/2014/main" id="{041A2AB7-4BA7-4328-97B1-9DFB190D3BB7}"/>
              </a:ext>
            </a:extLst>
          </p:cNvPr>
          <p:cNvSpPr txBox="1"/>
          <p:nvPr/>
        </p:nvSpPr>
        <p:spPr bwMode="auto">
          <a:xfrm>
            <a:off x="9437463" y="5194430"/>
            <a:ext cx="4639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Yrs</a:t>
            </a:r>
          </a:p>
        </p:txBody>
      </p:sp>
      <p:sp>
        <p:nvSpPr>
          <p:cNvPr id="104" name="TextBox 103">
            <a:extLst>
              <a:ext uri="{FF2B5EF4-FFF2-40B4-BE49-F238E27FC236}">
                <a16:creationId xmlns:a16="http://schemas.microsoft.com/office/drawing/2014/main" id="{724AF6F2-133A-461D-8146-92D7131A9BD2}"/>
              </a:ext>
            </a:extLst>
          </p:cNvPr>
          <p:cNvSpPr txBox="1"/>
          <p:nvPr/>
        </p:nvSpPr>
        <p:spPr bwMode="auto">
          <a:xfrm>
            <a:off x="7857056" y="4108971"/>
            <a:ext cx="142013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Chemotherapy</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Blinatumomab</a:t>
            </a:r>
          </a:p>
        </p:txBody>
      </p:sp>
      <p:cxnSp>
        <p:nvCxnSpPr>
          <p:cNvPr id="105" name="Straight Connector 104">
            <a:extLst>
              <a:ext uri="{FF2B5EF4-FFF2-40B4-BE49-F238E27FC236}">
                <a16:creationId xmlns:a16="http://schemas.microsoft.com/office/drawing/2014/main" id="{BCFB4F99-48CB-4229-BE4D-DEFE90F6E9AC}"/>
              </a:ext>
            </a:extLst>
          </p:cNvPr>
          <p:cNvCxnSpPr/>
          <p:nvPr/>
        </p:nvCxnSpPr>
        <p:spPr bwMode="auto">
          <a:xfrm>
            <a:off x="7626221" y="4269146"/>
            <a:ext cx="261257" cy="0"/>
          </a:xfrm>
          <a:prstGeom prst="line">
            <a:avLst/>
          </a:prstGeom>
          <a:noFill/>
          <a:ln w="28575"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59E14F00-079F-4BBD-BE69-9BCBC04A0DB2}"/>
              </a:ext>
            </a:extLst>
          </p:cNvPr>
          <p:cNvCxnSpPr/>
          <p:nvPr/>
        </p:nvCxnSpPr>
        <p:spPr bwMode="auto">
          <a:xfrm>
            <a:off x="7620000" y="4552174"/>
            <a:ext cx="261257" cy="0"/>
          </a:xfrm>
          <a:prstGeom prst="line">
            <a:avLst/>
          </a:prstGeom>
          <a:noFill/>
          <a:ln w="28575" cap="flat" cmpd="sng" algn="ctr">
            <a:solidFill>
              <a:schemeClr val="accent1"/>
            </a:solidFill>
            <a:prstDash val="solid"/>
            <a:round/>
            <a:headEnd type="none" w="med" len="med"/>
            <a:tailEnd type="none" w="med" len="med"/>
          </a:ln>
          <a:effectLst/>
        </p:spPr>
      </p:cxnSp>
      <p:sp>
        <p:nvSpPr>
          <p:cNvPr id="107" name="TextBox 106">
            <a:extLst>
              <a:ext uri="{FF2B5EF4-FFF2-40B4-BE49-F238E27FC236}">
                <a16:creationId xmlns:a16="http://schemas.microsoft.com/office/drawing/2014/main" id="{AF797B73-96E5-45CF-A87A-8EEE7E7D68E1}"/>
              </a:ext>
            </a:extLst>
          </p:cNvPr>
          <p:cNvSpPr txBox="1"/>
          <p:nvPr/>
        </p:nvSpPr>
        <p:spPr bwMode="auto">
          <a:xfrm>
            <a:off x="9278419" y="4112081"/>
            <a:ext cx="25981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59.2 ± 6.0% at 2 yrs (n = 103)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79.4 ± 4.5% at 2 yrs (n = 105)</a:t>
            </a:r>
          </a:p>
        </p:txBody>
      </p:sp>
      <p:sp>
        <p:nvSpPr>
          <p:cNvPr id="108" name="TextBox 107">
            <a:extLst>
              <a:ext uri="{FF2B5EF4-FFF2-40B4-BE49-F238E27FC236}">
                <a16:creationId xmlns:a16="http://schemas.microsoft.com/office/drawing/2014/main" id="{141E03D0-F140-4DA4-B8E5-900E7727257C}"/>
              </a:ext>
            </a:extLst>
          </p:cNvPr>
          <p:cNvSpPr txBox="1"/>
          <p:nvPr/>
        </p:nvSpPr>
        <p:spPr bwMode="auto">
          <a:xfrm>
            <a:off x="7900599" y="4600383"/>
            <a:ext cx="38406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log-rank test: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.005 (one-sided)</a:t>
            </a:r>
          </a:p>
        </p:txBody>
      </p:sp>
      <p:sp>
        <p:nvSpPr>
          <p:cNvPr id="109" name="TextBox 108">
            <a:extLst>
              <a:ext uri="{FF2B5EF4-FFF2-40B4-BE49-F238E27FC236}">
                <a16:creationId xmlns:a16="http://schemas.microsoft.com/office/drawing/2014/main" id="{27E3C3F7-C9E8-47E2-9B19-37BB3C50FB0C}"/>
              </a:ext>
            </a:extLst>
          </p:cNvPr>
          <p:cNvSpPr txBox="1"/>
          <p:nvPr/>
        </p:nvSpPr>
        <p:spPr bwMode="auto">
          <a:xfrm>
            <a:off x="5775762" y="5363363"/>
            <a:ext cx="168969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lvl="0" algn="r">
              <a:spcBef>
                <a:spcPct val="50000"/>
              </a:spcBef>
              <a:defRPr/>
            </a:pPr>
            <a:r>
              <a:rPr lang="en-US" sz="1600" b="1" dirty="0">
                <a:solidFill>
                  <a:srgbClr val="000000"/>
                </a:solidFill>
                <a:latin typeface="Calibri" panose="020F0502020204030204" pitchFamily="34" charset="0"/>
              </a:rPr>
              <a:t>Patients at Risk, n</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Chemotherapy</a:t>
            </a:r>
            <a:b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Blinatumomab</a:t>
            </a:r>
          </a:p>
        </p:txBody>
      </p:sp>
      <p:sp>
        <p:nvSpPr>
          <p:cNvPr id="110" name="TextBox 109">
            <a:extLst>
              <a:ext uri="{FF2B5EF4-FFF2-40B4-BE49-F238E27FC236}">
                <a16:creationId xmlns:a16="http://schemas.microsoft.com/office/drawing/2014/main" id="{72C980B6-8AE5-4C4F-BAA7-7D5124A11940}"/>
              </a:ext>
            </a:extLst>
          </p:cNvPr>
          <p:cNvSpPr txBox="1"/>
          <p:nvPr/>
        </p:nvSpPr>
        <p:spPr bwMode="auto">
          <a:xfrm>
            <a:off x="7390717" y="560958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105</a:t>
            </a:r>
          </a:p>
        </p:txBody>
      </p:sp>
      <p:sp>
        <p:nvSpPr>
          <p:cNvPr id="111" name="TextBox 110">
            <a:extLst>
              <a:ext uri="{FF2B5EF4-FFF2-40B4-BE49-F238E27FC236}">
                <a16:creationId xmlns:a16="http://schemas.microsoft.com/office/drawing/2014/main" id="{428618C9-6FCC-487E-9F77-6BF126D9C11C}"/>
              </a:ext>
            </a:extLst>
          </p:cNvPr>
          <p:cNvSpPr txBox="1"/>
          <p:nvPr/>
        </p:nvSpPr>
        <p:spPr bwMode="auto">
          <a:xfrm>
            <a:off x="7893794" y="560958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64</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77</a:t>
            </a:r>
          </a:p>
        </p:txBody>
      </p:sp>
      <p:sp>
        <p:nvSpPr>
          <p:cNvPr id="112" name="TextBox 111">
            <a:extLst>
              <a:ext uri="{FF2B5EF4-FFF2-40B4-BE49-F238E27FC236}">
                <a16:creationId xmlns:a16="http://schemas.microsoft.com/office/drawing/2014/main" id="{749E8A6B-D6F9-45D7-BFE4-501E161ABAC6}"/>
              </a:ext>
            </a:extLst>
          </p:cNvPr>
          <p:cNvSpPr txBox="1"/>
          <p:nvPr/>
        </p:nvSpPr>
        <p:spPr bwMode="auto">
          <a:xfrm>
            <a:off x="8335443" y="560958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55</a:t>
            </a:r>
          </a:p>
        </p:txBody>
      </p:sp>
      <p:sp>
        <p:nvSpPr>
          <p:cNvPr id="113" name="TextBox 112">
            <a:extLst>
              <a:ext uri="{FF2B5EF4-FFF2-40B4-BE49-F238E27FC236}">
                <a16:creationId xmlns:a16="http://schemas.microsoft.com/office/drawing/2014/main" id="{5804FC15-978A-4242-AA99-7C8930425B1C}"/>
              </a:ext>
            </a:extLst>
          </p:cNvPr>
          <p:cNvSpPr txBox="1"/>
          <p:nvPr/>
        </p:nvSpPr>
        <p:spPr bwMode="auto">
          <a:xfrm>
            <a:off x="8786422" y="560958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114" name="TextBox 113">
            <a:extLst>
              <a:ext uri="{FF2B5EF4-FFF2-40B4-BE49-F238E27FC236}">
                <a16:creationId xmlns:a16="http://schemas.microsoft.com/office/drawing/2014/main" id="{0620B96E-C3FD-4D22-A39F-FF8B993826BD}"/>
              </a:ext>
            </a:extLst>
          </p:cNvPr>
          <p:cNvSpPr txBox="1"/>
          <p:nvPr/>
        </p:nvSpPr>
        <p:spPr bwMode="auto">
          <a:xfrm>
            <a:off x="9228071" y="560958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115" name="TextBox 114">
            <a:extLst>
              <a:ext uri="{FF2B5EF4-FFF2-40B4-BE49-F238E27FC236}">
                <a16:creationId xmlns:a16="http://schemas.microsoft.com/office/drawing/2014/main" id="{198F9724-8A8F-42A9-8BF8-2CE090D909FE}"/>
              </a:ext>
            </a:extLst>
          </p:cNvPr>
          <p:cNvSpPr txBox="1"/>
          <p:nvPr/>
        </p:nvSpPr>
        <p:spPr bwMode="auto">
          <a:xfrm>
            <a:off x="9744365" y="560958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16" name="TextBox 115">
            <a:extLst>
              <a:ext uri="{FF2B5EF4-FFF2-40B4-BE49-F238E27FC236}">
                <a16:creationId xmlns:a16="http://schemas.microsoft.com/office/drawing/2014/main" id="{8A6E37D3-31FB-4EBF-971A-6BD0E4FB12A4}"/>
              </a:ext>
            </a:extLst>
          </p:cNvPr>
          <p:cNvSpPr txBox="1"/>
          <p:nvPr/>
        </p:nvSpPr>
        <p:spPr bwMode="auto">
          <a:xfrm>
            <a:off x="10176684" y="560958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117" name="TextBox 116">
            <a:extLst>
              <a:ext uri="{FF2B5EF4-FFF2-40B4-BE49-F238E27FC236}">
                <a16:creationId xmlns:a16="http://schemas.microsoft.com/office/drawing/2014/main" id="{7415DE03-FED4-4CF3-8E49-5A0DA500C456}"/>
              </a:ext>
            </a:extLst>
          </p:cNvPr>
          <p:cNvSpPr txBox="1"/>
          <p:nvPr/>
        </p:nvSpPr>
        <p:spPr bwMode="auto">
          <a:xfrm>
            <a:off x="10717083" y="5609585"/>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18" name="TextBox 117">
            <a:extLst>
              <a:ext uri="{FF2B5EF4-FFF2-40B4-BE49-F238E27FC236}">
                <a16:creationId xmlns:a16="http://schemas.microsoft.com/office/drawing/2014/main" id="{54F52674-2552-446E-8F0B-90178D182914}"/>
              </a:ext>
            </a:extLst>
          </p:cNvPr>
          <p:cNvSpPr txBox="1"/>
          <p:nvPr/>
        </p:nvSpPr>
        <p:spPr bwMode="auto">
          <a:xfrm>
            <a:off x="11149401" y="5609585"/>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19" name="TextBox 118">
            <a:extLst>
              <a:ext uri="{FF2B5EF4-FFF2-40B4-BE49-F238E27FC236}">
                <a16:creationId xmlns:a16="http://schemas.microsoft.com/office/drawing/2014/main" id="{4AD15FA4-0A3B-4EF0-91AF-68CB05FBB924}"/>
              </a:ext>
            </a:extLst>
          </p:cNvPr>
          <p:cNvSpPr txBox="1"/>
          <p:nvPr/>
        </p:nvSpPr>
        <p:spPr bwMode="auto">
          <a:xfrm>
            <a:off x="11591050" y="5609585"/>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0" name="Freeform: Shape 119">
            <a:extLst>
              <a:ext uri="{FF2B5EF4-FFF2-40B4-BE49-F238E27FC236}">
                <a16:creationId xmlns:a16="http://schemas.microsoft.com/office/drawing/2014/main" id="{AFFC126A-9D19-4941-A3B6-E73CBCCDC0AD}"/>
              </a:ext>
            </a:extLst>
          </p:cNvPr>
          <p:cNvSpPr/>
          <p:nvPr/>
        </p:nvSpPr>
        <p:spPr bwMode="auto">
          <a:xfrm>
            <a:off x="1728345" y="2190432"/>
            <a:ext cx="3922905" cy="1558343"/>
          </a:xfrm>
          <a:custGeom>
            <a:avLst/>
            <a:gdLst>
              <a:gd name="connsiteX0" fmla="*/ 3922905 w 3922905"/>
              <a:gd name="connsiteY0" fmla="*/ 1558343 h 1558343"/>
              <a:gd name="connsiteX1" fmla="*/ 1815921 w 3922905"/>
              <a:gd name="connsiteY1" fmla="*/ 1558343 h 1558343"/>
              <a:gd name="connsiteX2" fmla="*/ 1815921 w 3922905"/>
              <a:gd name="connsiteY2" fmla="*/ 1506828 h 1558343"/>
              <a:gd name="connsiteX3" fmla="*/ 1769557 w 3922905"/>
              <a:gd name="connsiteY3" fmla="*/ 1506828 h 1558343"/>
              <a:gd name="connsiteX4" fmla="*/ 1769557 w 3922905"/>
              <a:gd name="connsiteY4" fmla="*/ 1442434 h 1558343"/>
              <a:gd name="connsiteX5" fmla="*/ 1702587 w 3922905"/>
              <a:gd name="connsiteY5" fmla="*/ 1442434 h 1558343"/>
              <a:gd name="connsiteX6" fmla="*/ 1702587 w 3922905"/>
              <a:gd name="connsiteY6" fmla="*/ 1380615 h 1558343"/>
              <a:gd name="connsiteX7" fmla="*/ 1290463 w 3922905"/>
              <a:gd name="connsiteY7" fmla="*/ 1380615 h 1558343"/>
              <a:gd name="connsiteX8" fmla="*/ 1290463 w 3922905"/>
              <a:gd name="connsiteY8" fmla="*/ 1349706 h 1558343"/>
              <a:gd name="connsiteX9" fmla="*/ 1246675 w 3922905"/>
              <a:gd name="connsiteY9" fmla="*/ 1349706 h 1558343"/>
              <a:gd name="connsiteX10" fmla="*/ 1246675 w 3922905"/>
              <a:gd name="connsiteY10" fmla="*/ 1254402 h 1558343"/>
              <a:gd name="connsiteX11" fmla="*/ 1066370 w 3922905"/>
              <a:gd name="connsiteY11" fmla="*/ 1254402 h 1558343"/>
              <a:gd name="connsiteX12" fmla="*/ 1066370 w 3922905"/>
              <a:gd name="connsiteY12" fmla="*/ 1182280 h 1558343"/>
              <a:gd name="connsiteX13" fmla="*/ 960764 w 3922905"/>
              <a:gd name="connsiteY13" fmla="*/ 1182280 h 1558343"/>
              <a:gd name="connsiteX14" fmla="*/ 960764 w 3922905"/>
              <a:gd name="connsiteY14" fmla="*/ 1135916 h 1558343"/>
              <a:gd name="connsiteX15" fmla="*/ 857733 w 3922905"/>
              <a:gd name="connsiteY15" fmla="*/ 1135916 h 1558343"/>
              <a:gd name="connsiteX16" fmla="*/ 857733 w 3922905"/>
              <a:gd name="connsiteY16" fmla="*/ 1092128 h 1558343"/>
              <a:gd name="connsiteX17" fmla="*/ 798490 w 3922905"/>
              <a:gd name="connsiteY17" fmla="*/ 1092128 h 1558343"/>
              <a:gd name="connsiteX18" fmla="*/ 798490 w 3922905"/>
              <a:gd name="connsiteY18" fmla="*/ 973643 h 1558343"/>
              <a:gd name="connsiteX19" fmla="*/ 780460 w 3922905"/>
              <a:gd name="connsiteY19" fmla="*/ 973643 h 1558343"/>
              <a:gd name="connsiteX20" fmla="*/ 780460 w 3922905"/>
              <a:gd name="connsiteY20" fmla="*/ 909248 h 1558343"/>
              <a:gd name="connsiteX21" fmla="*/ 680004 w 3922905"/>
              <a:gd name="connsiteY21" fmla="*/ 909248 h 1558343"/>
              <a:gd name="connsiteX22" fmla="*/ 680004 w 3922905"/>
              <a:gd name="connsiteY22" fmla="*/ 860309 h 1558343"/>
              <a:gd name="connsiteX23" fmla="*/ 631065 w 3922905"/>
              <a:gd name="connsiteY23" fmla="*/ 860309 h 1558343"/>
              <a:gd name="connsiteX24" fmla="*/ 631065 w 3922905"/>
              <a:gd name="connsiteY24" fmla="*/ 816520 h 1558343"/>
              <a:gd name="connsiteX25" fmla="*/ 607883 w 3922905"/>
              <a:gd name="connsiteY25" fmla="*/ 816520 h 1558343"/>
              <a:gd name="connsiteX26" fmla="*/ 607883 w 3922905"/>
              <a:gd name="connsiteY26" fmla="*/ 780460 h 1558343"/>
              <a:gd name="connsiteX27" fmla="*/ 582125 w 3922905"/>
              <a:gd name="connsiteY27" fmla="*/ 780460 h 1558343"/>
              <a:gd name="connsiteX28" fmla="*/ 582125 w 3922905"/>
              <a:gd name="connsiteY28" fmla="*/ 731520 h 1558343"/>
              <a:gd name="connsiteX29" fmla="*/ 564094 w 3922905"/>
              <a:gd name="connsiteY29" fmla="*/ 731520 h 1558343"/>
              <a:gd name="connsiteX30" fmla="*/ 564094 w 3922905"/>
              <a:gd name="connsiteY30" fmla="*/ 692883 h 1558343"/>
              <a:gd name="connsiteX31" fmla="*/ 476518 w 3922905"/>
              <a:gd name="connsiteY31" fmla="*/ 692883 h 1558343"/>
              <a:gd name="connsiteX32" fmla="*/ 476518 w 3922905"/>
              <a:gd name="connsiteY32" fmla="*/ 623337 h 1558343"/>
              <a:gd name="connsiteX33" fmla="*/ 409548 w 3922905"/>
              <a:gd name="connsiteY33" fmla="*/ 623337 h 1558343"/>
              <a:gd name="connsiteX34" fmla="*/ 409548 w 3922905"/>
              <a:gd name="connsiteY34" fmla="*/ 579549 h 1558343"/>
              <a:gd name="connsiteX35" fmla="*/ 360608 w 3922905"/>
              <a:gd name="connsiteY35" fmla="*/ 579549 h 1558343"/>
              <a:gd name="connsiteX36" fmla="*/ 360608 w 3922905"/>
              <a:gd name="connsiteY36" fmla="*/ 538337 h 1558343"/>
              <a:gd name="connsiteX37" fmla="*/ 270456 w 3922905"/>
              <a:gd name="connsiteY37" fmla="*/ 538337 h 1558343"/>
              <a:gd name="connsiteX38" fmla="*/ 270456 w 3922905"/>
              <a:gd name="connsiteY38" fmla="*/ 437882 h 1558343"/>
              <a:gd name="connsiteX39" fmla="*/ 231820 w 3922905"/>
              <a:gd name="connsiteY39" fmla="*/ 437882 h 1558343"/>
              <a:gd name="connsiteX40" fmla="*/ 231820 w 3922905"/>
              <a:gd name="connsiteY40" fmla="*/ 386366 h 1558343"/>
              <a:gd name="connsiteX41" fmla="*/ 167425 w 3922905"/>
              <a:gd name="connsiteY41" fmla="*/ 386366 h 1558343"/>
              <a:gd name="connsiteX42" fmla="*/ 167425 w 3922905"/>
              <a:gd name="connsiteY42" fmla="*/ 309093 h 1558343"/>
              <a:gd name="connsiteX43" fmla="*/ 131364 w 3922905"/>
              <a:gd name="connsiteY43" fmla="*/ 309093 h 1558343"/>
              <a:gd name="connsiteX44" fmla="*/ 131364 w 3922905"/>
              <a:gd name="connsiteY44" fmla="*/ 193183 h 1558343"/>
              <a:gd name="connsiteX45" fmla="*/ 95303 w 3922905"/>
              <a:gd name="connsiteY45" fmla="*/ 193183 h 1558343"/>
              <a:gd name="connsiteX46" fmla="*/ 95303 w 3922905"/>
              <a:gd name="connsiteY46" fmla="*/ 95303 h 1558343"/>
              <a:gd name="connsiteX47" fmla="*/ 72121 w 3922905"/>
              <a:gd name="connsiteY47" fmla="*/ 95303 h 1558343"/>
              <a:gd name="connsiteX48" fmla="*/ 72121 w 3922905"/>
              <a:gd name="connsiteY48" fmla="*/ 38636 h 1558343"/>
              <a:gd name="connsiteX49" fmla="*/ 38636 w 3922905"/>
              <a:gd name="connsiteY49" fmla="*/ 38636 h 1558343"/>
              <a:gd name="connsiteX50" fmla="*/ 38636 w 3922905"/>
              <a:gd name="connsiteY50" fmla="*/ 0 h 1558343"/>
              <a:gd name="connsiteX51" fmla="*/ 0 w 3922905"/>
              <a:gd name="connsiteY51" fmla="*/ 0 h 1558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922905" h="1558343">
                <a:moveTo>
                  <a:pt x="3922905" y="1558343"/>
                </a:moveTo>
                <a:lnTo>
                  <a:pt x="1815921" y="1558343"/>
                </a:lnTo>
                <a:lnTo>
                  <a:pt x="1815921" y="1506828"/>
                </a:lnTo>
                <a:lnTo>
                  <a:pt x="1769557" y="1506828"/>
                </a:lnTo>
                <a:lnTo>
                  <a:pt x="1769557" y="1442434"/>
                </a:lnTo>
                <a:lnTo>
                  <a:pt x="1702587" y="1442434"/>
                </a:lnTo>
                <a:lnTo>
                  <a:pt x="1702587" y="1380615"/>
                </a:lnTo>
                <a:lnTo>
                  <a:pt x="1290463" y="1380615"/>
                </a:lnTo>
                <a:lnTo>
                  <a:pt x="1290463" y="1349706"/>
                </a:lnTo>
                <a:lnTo>
                  <a:pt x="1246675" y="1349706"/>
                </a:lnTo>
                <a:lnTo>
                  <a:pt x="1246675" y="1254402"/>
                </a:lnTo>
                <a:lnTo>
                  <a:pt x="1066370" y="1254402"/>
                </a:lnTo>
                <a:lnTo>
                  <a:pt x="1066370" y="1182280"/>
                </a:lnTo>
                <a:lnTo>
                  <a:pt x="960764" y="1182280"/>
                </a:lnTo>
                <a:lnTo>
                  <a:pt x="960764" y="1135916"/>
                </a:lnTo>
                <a:lnTo>
                  <a:pt x="857733" y="1135916"/>
                </a:lnTo>
                <a:lnTo>
                  <a:pt x="857733" y="1092128"/>
                </a:lnTo>
                <a:lnTo>
                  <a:pt x="798490" y="1092128"/>
                </a:lnTo>
                <a:lnTo>
                  <a:pt x="798490" y="973643"/>
                </a:lnTo>
                <a:lnTo>
                  <a:pt x="780460" y="973643"/>
                </a:lnTo>
                <a:lnTo>
                  <a:pt x="780460" y="909248"/>
                </a:lnTo>
                <a:lnTo>
                  <a:pt x="680004" y="909248"/>
                </a:lnTo>
                <a:lnTo>
                  <a:pt x="680004" y="860309"/>
                </a:lnTo>
                <a:lnTo>
                  <a:pt x="631065" y="860309"/>
                </a:lnTo>
                <a:lnTo>
                  <a:pt x="631065" y="816520"/>
                </a:lnTo>
                <a:lnTo>
                  <a:pt x="607883" y="816520"/>
                </a:lnTo>
                <a:lnTo>
                  <a:pt x="607883" y="780460"/>
                </a:lnTo>
                <a:lnTo>
                  <a:pt x="582125" y="780460"/>
                </a:lnTo>
                <a:lnTo>
                  <a:pt x="582125" y="731520"/>
                </a:lnTo>
                <a:lnTo>
                  <a:pt x="564094" y="731520"/>
                </a:lnTo>
                <a:lnTo>
                  <a:pt x="564094" y="692883"/>
                </a:lnTo>
                <a:lnTo>
                  <a:pt x="476518" y="692883"/>
                </a:lnTo>
                <a:lnTo>
                  <a:pt x="476518" y="623337"/>
                </a:lnTo>
                <a:lnTo>
                  <a:pt x="409548" y="623337"/>
                </a:lnTo>
                <a:lnTo>
                  <a:pt x="409548" y="579549"/>
                </a:lnTo>
                <a:lnTo>
                  <a:pt x="360608" y="579549"/>
                </a:lnTo>
                <a:lnTo>
                  <a:pt x="360608" y="538337"/>
                </a:lnTo>
                <a:lnTo>
                  <a:pt x="270456" y="538337"/>
                </a:lnTo>
                <a:lnTo>
                  <a:pt x="270456" y="437882"/>
                </a:lnTo>
                <a:lnTo>
                  <a:pt x="231820" y="437882"/>
                </a:lnTo>
                <a:lnTo>
                  <a:pt x="231820" y="386366"/>
                </a:lnTo>
                <a:lnTo>
                  <a:pt x="167425" y="386366"/>
                </a:lnTo>
                <a:lnTo>
                  <a:pt x="167425" y="309093"/>
                </a:lnTo>
                <a:lnTo>
                  <a:pt x="131364" y="309093"/>
                </a:lnTo>
                <a:lnTo>
                  <a:pt x="131364" y="193183"/>
                </a:lnTo>
                <a:lnTo>
                  <a:pt x="95303" y="193183"/>
                </a:lnTo>
                <a:lnTo>
                  <a:pt x="95303" y="95303"/>
                </a:lnTo>
                <a:lnTo>
                  <a:pt x="72121" y="95303"/>
                </a:lnTo>
                <a:lnTo>
                  <a:pt x="72121" y="38636"/>
                </a:lnTo>
                <a:lnTo>
                  <a:pt x="38636" y="38636"/>
                </a:lnTo>
                <a:lnTo>
                  <a:pt x="38636" y="0"/>
                </a:lnTo>
                <a:lnTo>
                  <a:pt x="0" y="0"/>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1" name="Freeform: Shape 120">
            <a:extLst>
              <a:ext uri="{FF2B5EF4-FFF2-40B4-BE49-F238E27FC236}">
                <a16:creationId xmlns:a16="http://schemas.microsoft.com/office/drawing/2014/main" id="{F19F06D7-5074-4BA0-B5A9-453A52DD6E87}"/>
              </a:ext>
            </a:extLst>
          </p:cNvPr>
          <p:cNvSpPr/>
          <p:nvPr/>
        </p:nvSpPr>
        <p:spPr bwMode="auto">
          <a:xfrm>
            <a:off x="1733496" y="2177553"/>
            <a:ext cx="3835329" cy="1081825"/>
          </a:xfrm>
          <a:custGeom>
            <a:avLst/>
            <a:gdLst>
              <a:gd name="connsiteX0" fmla="*/ 3835329 w 3835329"/>
              <a:gd name="connsiteY0" fmla="*/ 1081825 h 1081825"/>
              <a:gd name="connsiteX1" fmla="*/ 1635617 w 3835329"/>
              <a:gd name="connsiteY1" fmla="*/ 1081825 h 1081825"/>
              <a:gd name="connsiteX2" fmla="*/ 1635617 w 3835329"/>
              <a:gd name="connsiteY2" fmla="*/ 1032886 h 1081825"/>
              <a:gd name="connsiteX3" fmla="*/ 1038038 w 3835329"/>
              <a:gd name="connsiteY3" fmla="*/ 1032886 h 1081825"/>
              <a:gd name="connsiteX4" fmla="*/ 1038038 w 3835329"/>
              <a:gd name="connsiteY4" fmla="*/ 991673 h 1081825"/>
              <a:gd name="connsiteX5" fmla="*/ 875764 w 3835329"/>
              <a:gd name="connsiteY5" fmla="*/ 991673 h 1081825"/>
              <a:gd name="connsiteX6" fmla="*/ 875764 w 3835329"/>
              <a:gd name="connsiteY6" fmla="*/ 971067 h 1081825"/>
              <a:gd name="connsiteX7" fmla="*/ 824248 w 3835329"/>
              <a:gd name="connsiteY7" fmla="*/ 971067 h 1081825"/>
              <a:gd name="connsiteX8" fmla="*/ 824248 w 3835329"/>
              <a:gd name="connsiteY8" fmla="*/ 898945 h 1081825"/>
              <a:gd name="connsiteX9" fmla="*/ 759854 w 3835329"/>
              <a:gd name="connsiteY9" fmla="*/ 898945 h 1081825"/>
              <a:gd name="connsiteX10" fmla="*/ 759854 w 3835329"/>
              <a:gd name="connsiteY10" fmla="*/ 857733 h 1081825"/>
              <a:gd name="connsiteX11" fmla="*/ 734096 w 3835329"/>
              <a:gd name="connsiteY11" fmla="*/ 857733 h 1081825"/>
              <a:gd name="connsiteX12" fmla="*/ 734096 w 3835329"/>
              <a:gd name="connsiteY12" fmla="*/ 821672 h 1081825"/>
              <a:gd name="connsiteX13" fmla="*/ 605307 w 3835329"/>
              <a:gd name="connsiteY13" fmla="*/ 821672 h 1081825"/>
              <a:gd name="connsiteX14" fmla="*/ 605307 w 3835329"/>
              <a:gd name="connsiteY14" fmla="*/ 754702 h 1081825"/>
              <a:gd name="connsiteX15" fmla="*/ 574398 w 3835329"/>
              <a:gd name="connsiteY15" fmla="*/ 754702 h 1081825"/>
              <a:gd name="connsiteX16" fmla="*/ 574398 w 3835329"/>
              <a:gd name="connsiteY16" fmla="*/ 703186 h 1081825"/>
              <a:gd name="connsiteX17" fmla="*/ 546065 w 3835329"/>
              <a:gd name="connsiteY17" fmla="*/ 703186 h 1081825"/>
              <a:gd name="connsiteX18" fmla="*/ 546065 w 3835329"/>
              <a:gd name="connsiteY18" fmla="*/ 667126 h 1081825"/>
              <a:gd name="connsiteX19" fmla="*/ 486822 w 3835329"/>
              <a:gd name="connsiteY19" fmla="*/ 667126 h 1081825"/>
              <a:gd name="connsiteX20" fmla="*/ 486822 w 3835329"/>
              <a:gd name="connsiteY20" fmla="*/ 618186 h 1081825"/>
              <a:gd name="connsiteX21" fmla="*/ 458488 w 3835329"/>
              <a:gd name="connsiteY21" fmla="*/ 618186 h 1081825"/>
              <a:gd name="connsiteX22" fmla="*/ 458488 w 3835329"/>
              <a:gd name="connsiteY22" fmla="*/ 579549 h 1081825"/>
              <a:gd name="connsiteX23" fmla="*/ 394094 w 3835329"/>
              <a:gd name="connsiteY23" fmla="*/ 579549 h 1081825"/>
              <a:gd name="connsiteX24" fmla="*/ 394094 w 3835329"/>
              <a:gd name="connsiteY24" fmla="*/ 504852 h 1081825"/>
              <a:gd name="connsiteX25" fmla="*/ 355457 w 3835329"/>
              <a:gd name="connsiteY25" fmla="*/ 504852 h 1081825"/>
              <a:gd name="connsiteX26" fmla="*/ 355457 w 3835329"/>
              <a:gd name="connsiteY26" fmla="*/ 468791 h 1081825"/>
              <a:gd name="connsiteX27" fmla="*/ 319396 w 3835329"/>
              <a:gd name="connsiteY27" fmla="*/ 468791 h 1081825"/>
              <a:gd name="connsiteX28" fmla="*/ 319396 w 3835329"/>
              <a:gd name="connsiteY28" fmla="*/ 437882 h 1081825"/>
              <a:gd name="connsiteX29" fmla="*/ 275608 w 3835329"/>
              <a:gd name="connsiteY29" fmla="*/ 437882 h 1081825"/>
              <a:gd name="connsiteX30" fmla="*/ 275608 w 3835329"/>
              <a:gd name="connsiteY30" fmla="*/ 399245 h 1081825"/>
              <a:gd name="connsiteX31" fmla="*/ 218941 w 3835329"/>
              <a:gd name="connsiteY31" fmla="*/ 399245 h 1081825"/>
              <a:gd name="connsiteX32" fmla="*/ 218941 w 3835329"/>
              <a:gd name="connsiteY32" fmla="*/ 350305 h 1081825"/>
              <a:gd name="connsiteX33" fmla="*/ 182880 w 3835329"/>
              <a:gd name="connsiteY33" fmla="*/ 350305 h 1081825"/>
              <a:gd name="connsiteX34" fmla="*/ 182880 w 3835329"/>
              <a:gd name="connsiteY34" fmla="*/ 298790 h 1081825"/>
              <a:gd name="connsiteX35" fmla="*/ 154547 w 3835329"/>
              <a:gd name="connsiteY35" fmla="*/ 298790 h 1081825"/>
              <a:gd name="connsiteX36" fmla="*/ 154547 w 3835329"/>
              <a:gd name="connsiteY36" fmla="*/ 244699 h 1081825"/>
              <a:gd name="connsiteX37" fmla="*/ 100456 w 3835329"/>
              <a:gd name="connsiteY37" fmla="*/ 244699 h 1081825"/>
              <a:gd name="connsiteX38" fmla="*/ 100456 w 3835329"/>
              <a:gd name="connsiteY38" fmla="*/ 110758 h 1081825"/>
              <a:gd name="connsiteX39" fmla="*/ 69546 w 3835329"/>
              <a:gd name="connsiteY39" fmla="*/ 110758 h 1081825"/>
              <a:gd name="connsiteX40" fmla="*/ 69546 w 3835329"/>
              <a:gd name="connsiteY40" fmla="*/ 56667 h 1081825"/>
              <a:gd name="connsiteX41" fmla="*/ 36061 w 3835329"/>
              <a:gd name="connsiteY41" fmla="*/ 56667 h 1081825"/>
              <a:gd name="connsiteX42" fmla="*/ 36061 w 3835329"/>
              <a:gd name="connsiteY42" fmla="*/ 0 h 1081825"/>
              <a:gd name="connsiteX43" fmla="*/ 0 w 3835329"/>
              <a:gd name="connsiteY43" fmla="*/ 0 h 108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835329" h="1081825">
                <a:moveTo>
                  <a:pt x="3835329" y="1081825"/>
                </a:moveTo>
                <a:lnTo>
                  <a:pt x="1635617" y="1081825"/>
                </a:lnTo>
                <a:lnTo>
                  <a:pt x="1635617" y="1032886"/>
                </a:lnTo>
                <a:lnTo>
                  <a:pt x="1038038" y="1032886"/>
                </a:lnTo>
                <a:lnTo>
                  <a:pt x="1038038" y="991673"/>
                </a:lnTo>
                <a:lnTo>
                  <a:pt x="875764" y="991673"/>
                </a:lnTo>
                <a:lnTo>
                  <a:pt x="875764" y="971067"/>
                </a:lnTo>
                <a:lnTo>
                  <a:pt x="824248" y="971067"/>
                </a:lnTo>
                <a:lnTo>
                  <a:pt x="824248" y="898945"/>
                </a:lnTo>
                <a:lnTo>
                  <a:pt x="759854" y="898945"/>
                </a:lnTo>
                <a:lnTo>
                  <a:pt x="759854" y="857733"/>
                </a:lnTo>
                <a:lnTo>
                  <a:pt x="734096" y="857733"/>
                </a:lnTo>
                <a:lnTo>
                  <a:pt x="734096" y="821672"/>
                </a:lnTo>
                <a:lnTo>
                  <a:pt x="605307" y="821672"/>
                </a:lnTo>
                <a:lnTo>
                  <a:pt x="605307" y="754702"/>
                </a:lnTo>
                <a:lnTo>
                  <a:pt x="574398" y="754702"/>
                </a:lnTo>
                <a:lnTo>
                  <a:pt x="574398" y="703186"/>
                </a:lnTo>
                <a:lnTo>
                  <a:pt x="546065" y="703186"/>
                </a:lnTo>
                <a:lnTo>
                  <a:pt x="546065" y="667126"/>
                </a:lnTo>
                <a:lnTo>
                  <a:pt x="486822" y="667126"/>
                </a:lnTo>
                <a:lnTo>
                  <a:pt x="486822" y="618186"/>
                </a:lnTo>
                <a:lnTo>
                  <a:pt x="458488" y="618186"/>
                </a:lnTo>
                <a:lnTo>
                  <a:pt x="458488" y="579549"/>
                </a:lnTo>
                <a:lnTo>
                  <a:pt x="394094" y="579549"/>
                </a:lnTo>
                <a:lnTo>
                  <a:pt x="394094" y="504852"/>
                </a:lnTo>
                <a:lnTo>
                  <a:pt x="355457" y="504852"/>
                </a:lnTo>
                <a:lnTo>
                  <a:pt x="355457" y="468791"/>
                </a:lnTo>
                <a:lnTo>
                  <a:pt x="319396" y="468791"/>
                </a:lnTo>
                <a:lnTo>
                  <a:pt x="319396" y="437882"/>
                </a:lnTo>
                <a:lnTo>
                  <a:pt x="275608" y="437882"/>
                </a:lnTo>
                <a:lnTo>
                  <a:pt x="275608" y="399245"/>
                </a:lnTo>
                <a:lnTo>
                  <a:pt x="218941" y="399245"/>
                </a:lnTo>
                <a:lnTo>
                  <a:pt x="218941" y="350305"/>
                </a:lnTo>
                <a:lnTo>
                  <a:pt x="182880" y="350305"/>
                </a:lnTo>
                <a:lnTo>
                  <a:pt x="182880" y="298790"/>
                </a:lnTo>
                <a:lnTo>
                  <a:pt x="154547" y="298790"/>
                </a:lnTo>
                <a:lnTo>
                  <a:pt x="154547" y="244699"/>
                </a:lnTo>
                <a:lnTo>
                  <a:pt x="100456" y="244699"/>
                </a:lnTo>
                <a:lnTo>
                  <a:pt x="100456" y="110758"/>
                </a:lnTo>
                <a:lnTo>
                  <a:pt x="69546" y="110758"/>
                </a:lnTo>
                <a:lnTo>
                  <a:pt x="69546" y="56667"/>
                </a:lnTo>
                <a:lnTo>
                  <a:pt x="36061" y="56667"/>
                </a:lnTo>
                <a:lnTo>
                  <a:pt x="36061" y="0"/>
                </a:lnTo>
                <a:lnTo>
                  <a:pt x="0" y="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2" name="Freeform: Shape 121">
            <a:extLst>
              <a:ext uri="{FF2B5EF4-FFF2-40B4-BE49-F238E27FC236}">
                <a16:creationId xmlns:a16="http://schemas.microsoft.com/office/drawing/2014/main" id="{D58F6D9A-26CD-44F6-AFAC-0DF7C9BD2AE0}"/>
              </a:ext>
            </a:extLst>
          </p:cNvPr>
          <p:cNvSpPr/>
          <p:nvPr/>
        </p:nvSpPr>
        <p:spPr bwMode="auto">
          <a:xfrm>
            <a:off x="7599066" y="2184948"/>
            <a:ext cx="3908809" cy="1112855"/>
          </a:xfrm>
          <a:custGeom>
            <a:avLst/>
            <a:gdLst>
              <a:gd name="connsiteX0" fmla="*/ 3908809 w 3908809"/>
              <a:gd name="connsiteY0" fmla="*/ 1112855 h 1112855"/>
              <a:gd name="connsiteX1" fmla="*/ 1798655 w 3908809"/>
              <a:gd name="connsiteY1" fmla="*/ 1112855 h 1112855"/>
              <a:gd name="connsiteX2" fmla="*/ 1798655 w 3908809"/>
              <a:gd name="connsiteY2" fmla="*/ 1050052 h 1112855"/>
              <a:gd name="connsiteX3" fmla="*/ 1698171 w 3908809"/>
              <a:gd name="connsiteY3" fmla="*/ 1050052 h 1112855"/>
              <a:gd name="connsiteX4" fmla="*/ 1698171 w 3908809"/>
              <a:gd name="connsiteY4" fmla="*/ 994786 h 1112855"/>
              <a:gd name="connsiteX5" fmla="*/ 1431890 w 3908809"/>
              <a:gd name="connsiteY5" fmla="*/ 994786 h 1112855"/>
              <a:gd name="connsiteX6" fmla="*/ 1431890 w 3908809"/>
              <a:gd name="connsiteY6" fmla="*/ 949569 h 1112855"/>
              <a:gd name="connsiteX7" fmla="*/ 1311310 w 3908809"/>
              <a:gd name="connsiteY7" fmla="*/ 949569 h 1112855"/>
              <a:gd name="connsiteX8" fmla="*/ 1311310 w 3908809"/>
              <a:gd name="connsiteY8" fmla="*/ 909376 h 1112855"/>
              <a:gd name="connsiteX9" fmla="*/ 1130439 w 3908809"/>
              <a:gd name="connsiteY9" fmla="*/ 909376 h 1112855"/>
              <a:gd name="connsiteX10" fmla="*/ 1130439 w 3908809"/>
              <a:gd name="connsiteY10" fmla="*/ 871694 h 1112855"/>
              <a:gd name="connsiteX11" fmla="*/ 1062613 w 3908809"/>
              <a:gd name="connsiteY11" fmla="*/ 871694 h 1112855"/>
              <a:gd name="connsiteX12" fmla="*/ 1062613 w 3908809"/>
              <a:gd name="connsiteY12" fmla="*/ 781259 h 1112855"/>
              <a:gd name="connsiteX13" fmla="*/ 1009859 w 3908809"/>
              <a:gd name="connsiteY13" fmla="*/ 781259 h 1112855"/>
              <a:gd name="connsiteX14" fmla="*/ 1009859 w 3908809"/>
              <a:gd name="connsiteY14" fmla="*/ 748602 h 1112855"/>
              <a:gd name="connsiteX15" fmla="*/ 962130 w 3908809"/>
              <a:gd name="connsiteY15" fmla="*/ 748602 h 1112855"/>
              <a:gd name="connsiteX16" fmla="*/ 962130 w 3908809"/>
              <a:gd name="connsiteY16" fmla="*/ 713433 h 1112855"/>
              <a:gd name="connsiteX17" fmla="*/ 816429 w 3908809"/>
              <a:gd name="connsiteY17" fmla="*/ 713433 h 1112855"/>
              <a:gd name="connsiteX18" fmla="*/ 816429 w 3908809"/>
              <a:gd name="connsiteY18" fmla="*/ 670727 h 1112855"/>
              <a:gd name="connsiteX19" fmla="*/ 783771 w 3908809"/>
              <a:gd name="connsiteY19" fmla="*/ 670727 h 1112855"/>
              <a:gd name="connsiteX20" fmla="*/ 783771 w 3908809"/>
              <a:gd name="connsiteY20" fmla="*/ 628022 h 1112855"/>
              <a:gd name="connsiteX21" fmla="*/ 605413 w 3908809"/>
              <a:gd name="connsiteY21" fmla="*/ 628022 h 1112855"/>
              <a:gd name="connsiteX22" fmla="*/ 605413 w 3908809"/>
              <a:gd name="connsiteY22" fmla="*/ 582804 h 1112855"/>
              <a:gd name="connsiteX23" fmla="*/ 562708 w 3908809"/>
              <a:gd name="connsiteY23" fmla="*/ 582804 h 1112855"/>
              <a:gd name="connsiteX24" fmla="*/ 562708 w 3908809"/>
              <a:gd name="connsiteY24" fmla="*/ 479808 h 1112855"/>
              <a:gd name="connsiteX25" fmla="*/ 552659 w 3908809"/>
              <a:gd name="connsiteY25" fmla="*/ 479808 h 1112855"/>
              <a:gd name="connsiteX26" fmla="*/ 552659 w 3908809"/>
              <a:gd name="connsiteY26" fmla="*/ 414494 h 1112855"/>
              <a:gd name="connsiteX27" fmla="*/ 437103 w 3908809"/>
              <a:gd name="connsiteY27" fmla="*/ 414494 h 1112855"/>
              <a:gd name="connsiteX28" fmla="*/ 437103 w 3908809"/>
              <a:gd name="connsiteY28" fmla="*/ 268793 h 1112855"/>
              <a:gd name="connsiteX29" fmla="*/ 399422 w 3908809"/>
              <a:gd name="connsiteY29" fmla="*/ 268793 h 1112855"/>
              <a:gd name="connsiteX30" fmla="*/ 399422 w 3908809"/>
              <a:gd name="connsiteY30" fmla="*/ 233624 h 1112855"/>
              <a:gd name="connsiteX31" fmla="*/ 283866 w 3908809"/>
              <a:gd name="connsiteY31" fmla="*/ 233624 h 1112855"/>
              <a:gd name="connsiteX32" fmla="*/ 283866 w 3908809"/>
              <a:gd name="connsiteY32" fmla="*/ 175846 h 1112855"/>
              <a:gd name="connsiteX33" fmla="*/ 246185 w 3908809"/>
              <a:gd name="connsiteY33" fmla="*/ 175846 h 1112855"/>
              <a:gd name="connsiteX34" fmla="*/ 246185 w 3908809"/>
              <a:gd name="connsiteY34" fmla="*/ 138165 h 1112855"/>
              <a:gd name="connsiteX35" fmla="*/ 150725 w 3908809"/>
              <a:gd name="connsiteY35" fmla="*/ 138165 h 1112855"/>
              <a:gd name="connsiteX36" fmla="*/ 150725 w 3908809"/>
              <a:gd name="connsiteY36" fmla="*/ 92947 h 1112855"/>
              <a:gd name="connsiteX37" fmla="*/ 110532 w 3908809"/>
              <a:gd name="connsiteY37" fmla="*/ 92947 h 1112855"/>
              <a:gd name="connsiteX38" fmla="*/ 110532 w 3908809"/>
              <a:gd name="connsiteY38" fmla="*/ 57778 h 1112855"/>
              <a:gd name="connsiteX39" fmla="*/ 77875 w 3908809"/>
              <a:gd name="connsiteY39" fmla="*/ 57778 h 1112855"/>
              <a:gd name="connsiteX40" fmla="*/ 77875 w 3908809"/>
              <a:gd name="connsiteY40" fmla="*/ 25121 h 1112855"/>
              <a:gd name="connsiteX41" fmla="*/ 57778 w 3908809"/>
              <a:gd name="connsiteY41" fmla="*/ 25121 h 1112855"/>
              <a:gd name="connsiteX42" fmla="*/ 57778 w 3908809"/>
              <a:gd name="connsiteY42" fmla="*/ 0 h 1112855"/>
              <a:gd name="connsiteX43" fmla="*/ 0 w 3908809"/>
              <a:gd name="connsiteY43" fmla="*/ 0 h 1112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908809" h="1112855">
                <a:moveTo>
                  <a:pt x="3908809" y="1112855"/>
                </a:moveTo>
                <a:lnTo>
                  <a:pt x="1798655" y="1112855"/>
                </a:lnTo>
                <a:lnTo>
                  <a:pt x="1798655" y="1050052"/>
                </a:lnTo>
                <a:lnTo>
                  <a:pt x="1698171" y="1050052"/>
                </a:lnTo>
                <a:lnTo>
                  <a:pt x="1698171" y="994786"/>
                </a:lnTo>
                <a:lnTo>
                  <a:pt x="1431890" y="994786"/>
                </a:lnTo>
                <a:lnTo>
                  <a:pt x="1431890" y="949569"/>
                </a:lnTo>
                <a:lnTo>
                  <a:pt x="1311310" y="949569"/>
                </a:lnTo>
                <a:lnTo>
                  <a:pt x="1311310" y="909376"/>
                </a:lnTo>
                <a:lnTo>
                  <a:pt x="1130439" y="909376"/>
                </a:lnTo>
                <a:lnTo>
                  <a:pt x="1130439" y="871694"/>
                </a:lnTo>
                <a:lnTo>
                  <a:pt x="1062613" y="871694"/>
                </a:lnTo>
                <a:lnTo>
                  <a:pt x="1062613" y="781259"/>
                </a:lnTo>
                <a:lnTo>
                  <a:pt x="1009859" y="781259"/>
                </a:lnTo>
                <a:lnTo>
                  <a:pt x="1009859" y="748602"/>
                </a:lnTo>
                <a:lnTo>
                  <a:pt x="962130" y="748602"/>
                </a:lnTo>
                <a:lnTo>
                  <a:pt x="962130" y="713433"/>
                </a:lnTo>
                <a:lnTo>
                  <a:pt x="816429" y="713433"/>
                </a:lnTo>
                <a:lnTo>
                  <a:pt x="816429" y="670727"/>
                </a:lnTo>
                <a:lnTo>
                  <a:pt x="783771" y="670727"/>
                </a:lnTo>
                <a:lnTo>
                  <a:pt x="783771" y="628022"/>
                </a:lnTo>
                <a:lnTo>
                  <a:pt x="605413" y="628022"/>
                </a:lnTo>
                <a:lnTo>
                  <a:pt x="605413" y="582804"/>
                </a:lnTo>
                <a:lnTo>
                  <a:pt x="562708" y="582804"/>
                </a:lnTo>
                <a:lnTo>
                  <a:pt x="562708" y="479808"/>
                </a:lnTo>
                <a:lnTo>
                  <a:pt x="552659" y="479808"/>
                </a:lnTo>
                <a:lnTo>
                  <a:pt x="552659" y="414494"/>
                </a:lnTo>
                <a:lnTo>
                  <a:pt x="437103" y="414494"/>
                </a:lnTo>
                <a:lnTo>
                  <a:pt x="437103" y="268793"/>
                </a:lnTo>
                <a:lnTo>
                  <a:pt x="399422" y="268793"/>
                </a:lnTo>
                <a:lnTo>
                  <a:pt x="399422" y="233624"/>
                </a:lnTo>
                <a:lnTo>
                  <a:pt x="283866" y="233624"/>
                </a:lnTo>
                <a:lnTo>
                  <a:pt x="283866" y="175846"/>
                </a:lnTo>
                <a:lnTo>
                  <a:pt x="246185" y="175846"/>
                </a:lnTo>
                <a:lnTo>
                  <a:pt x="246185" y="138165"/>
                </a:lnTo>
                <a:lnTo>
                  <a:pt x="150725" y="138165"/>
                </a:lnTo>
                <a:lnTo>
                  <a:pt x="150725" y="92947"/>
                </a:lnTo>
                <a:lnTo>
                  <a:pt x="110532" y="92947"/>
                </a:lnTo>
                <a:lnTo>
                  <a:pt x="110532" y="57778"/>
                </a:lnTo>
                <a:lnTo>
                  <a:pt x="77875" y="57778"/>
                </a:lnTo>
                <a:lnTo>
                  <a:pt x="77875" y="25121"/>
                </a:lnTo>
                <a:lnTo>
                  <a:pt x="57778" y="25121"/>
                </a:lnTo>
                <a:lnTo>
                  <a:pt x="57778" y="0"/>
                </a:lnTo>
                <a:lnTo>
                  <a:pt x="0" y="0"/>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3" name="Freeform: Shape 122">
            <a:extLst>
              <a:ext uri="{FF2B5EF4-FFF2-40B4-BE49-F238E27FC236}">
                <a16:creationId xmlns:a16="http://schemas.microsoft.com/office/drawing/2014/main" id="{4DF00AE7-8DD3-4755-937B-6CD8D32A3186}"/>
              </a:ext>
            </a:extLst>
          </p:cNvPr>
          <p:cNvSpPr/>
          <p:nvPr/>
        </p:nvSpPr>
        <p:spPr bwMode="auto">
          <a:xfrm>
            <a:off x="7604090" y="2177411"/>
            <a:ext cx="3835958" cy="643095"/>
          </a:xfrm>
          <a:custGeom>
            <a:avLst/>
            <a:gdLst>
              <a:gd name="connsiteX0" fmla="*/ 3835958 w 3835958"/>
              <a:gd name="connsiteY0" fmla="*/ 643095 h 643095"/>
              <a:gd name="connsiteX1" fmla="*/ 2444262 w 3835958"/>
              <a:gd name="connsiteY1" fmla="*/ 643095 h 643095"/>
              <a:gd name="connsiteX2" fmla="*/ 2444262 w 3835958"/>
              <a:gd name="connsiteY2" fmla="*/ 545123 h 643095"/>
              <a:gd name="connsiteX3" fmla="*/ 861646 w 3835958"/>
              <a:gd name="connsiteY3" fmla="*/ 545123 h 643095"/>
              <a:gd name="connsiteX4" fmla="*/ 861646 w 3835958"/>
              <a:gd name="connsiteY4" fmla="*/ 517491 h 643095"/>
              <a:gd name="connsiteX5" fmla="*/ 763675 w 3835958"/>
              <a:gd name="connsiteY5" fmla="*/ 517491 h 643095"/>
              <a:gd name="connsiteX6" fmla="*/ 763675 w 3835958"/>
              <a:gd name="connsiteY6" fmla="*/ 482321 h 643095"/>
              <a:gd name="connsiteX7" fmla="*/ 720969 w 3835958"/>
              <a:gd name="connsiteY7" fmla="*/ 482321 h 643095"/>
              <a:gd name="connsiteX8" fmla="*/ 720969 w 3835958"/>
              <a:gd name="connsiteY8" fmla="*/ 437104 h 643095"/>
              <a:gd name="connsiteX9" fmla="*/ 622998 w 3835958"/>
              <a:gd name="connsiteY9" fmla="*/ 437104 h 643095"/>
              <a:gd name="connsiteX10" fmla="*/ 622998 w 3835958"/>
              <a:gd name="connsiteY10" fmla="*/ 374302 h 643095"/>
              <a:gd name="connsiteX11" fmla="*/ 587829 w 3835958"/>
              <a:gd name="connsiteY11" fmla="*/ 374302 h 643095"/>
              <a:gd name="connsiteX12" fmla="*/ 587829 w 3835958"/>
              <a:gd name="connsiteY12" fmla="*/ 341644 h 643095"/>
              <a:gd name="connsiteX13" fmla="*/ 560196 w 3835958"/>
              <a:gd name="connsiteY13" fmla="*/ 341644 h 643095"/>
              <a:gd name="connsiteX14" fmla="*/ 560196 w 3835958"/>
              <a:gd name="connsiteY14" fmla="*/ 314011 h 643095"/>
              <a:gd name="connsiteX15" fmla="*/ 469761 w 3835958"/>
              <a:gd name="connsiteY15" fmla="*/ 314011 h 643095"/>
              <a:gd name="connsiteX16" fmla="*/ 469761 w 3835958"/>
              <a:gd name="connsiteY16" fmla="*/ 253721 h 643095"/>
              <a:gd name="connsiteX17" fmla="*/ 394398 w 3835958"/>
              <a:gd name="connsiteY17" fmla="*/ 253721 h 643095"/>
              <a:gd name="connsiteX18" fmla="*/ 394398 w 3835958"/>
              <a:gd name="connsiteY18" fmla="*/ 125605 h 643095"/>
              <a:gd name="connsiteX19" fmla="*/ 359229 w 3835958"/>
              <a:gd name="connsiteY19" fmla="*/ 125605 h 643095"/>
              <a:gd name="connsiteX20" fmla="*/ 359229 w 3835958"/>
              <a:gd name="connsiteY20" fmla="*/ 72851 h 643095"/>
              <a:gd name="connsiteX21" fmla="*/ 316523 w 3835958"/>
              <a:gd name="connsiteY21" fmla="*/ 72851 h 643095"/>
              <a:gd name="connsiteX22" fmla="*/ 316523 w 3835958"/>
              <a:gd name="connsiteY22" fmla="*/ 32658 h 643095"/>
              <a:gd name="connsiteX23" fmla="*/ 12561 w 3835958"/>
              <a:gd name="connsiteY23" fmla="*/ 32658 h 643095"/>
              <a:gd name="connsiteX24" fmla="*/ 12561 w 3835958"/>
              <a:gd name="connsiteY24" fmla="*/ 0 h 643095"/>
              <a:gd name="connsiteX25" fmla="*/ 0 w 3835958"/>
              <a:gd name="connsiteY25" fmla="*/ 0 h 643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835958" h="643095">
                <a:moveTo>
                  <a:pt x="3835958" y="643095"/>
                </a:moveTo>
                <a:lnTo>
                  <a:pt x="2444262" y="643095"/>
                </a:lnTo>
                <a:lnTo>
                  <a:pt x="2444262" y="545123"/>
                </a:lnTo>
                <a:lnTo>
                  <a:pt x="861646" y="545123"/>
                </a:lnTo>
                <a:lnTo>
                  <a:pt x="861646" y="517491"/>
                </a:lnTo>
                <a:lnTo>
                  <a:pt x="763675" y="517491"/>
                </a:lnTo>
                <a:lnTo>
                  <a:pt x="763675" y="482321"/>
                </a:lnTo>
                <a:lnTo>
                  <a:pt x="720969" y="482321"/>
                </a:lnTo>
                <a:lnTo>
                  <a:pt x="720969" y="437104"/>
                </a:lnTo>
                <a:lnTo>
                  <a:pt x="622998" y="437104"/>
                </a:lnTo>
                <a:lnTo>
                  <a:pt x="622998" y="374302"/>
                </a:lnTo>
                <a:lnTo>
                  <a:pt x="587829" y="374302"/>
                </a:lnTo>
                <a:lnTo>
                  <a:pt x="587829" y="341644"/>
                </a:lnTo>
                <a:lnTo>
                  <a:pt x="560196" y="341644"/>
                </a:lnTo>
                <a:lnTo>
                  <a:pt x="560196" y="314011"/>
                </a:lnTo>
                <a:lnTo>
                  <a:pt x="469761" y="314011"/>
                </a:lnTo>
                <a:lnTo>
                  <a:pt x="469761" y="253721"/>
                </a:lnTo>
                <a:lnTo>
                  <a:pt x="394398" y="253721"/>
                </a:lnTo>
                <a:lnTo>
                  <a:pt x="394398" y="125605"/>
                </a:lnTo>
                <a:lnTo>
                  <a:pt x="359229" y="125605"/>
                </a:lnTo>
                <a:lnTo>
                  <a:pt x="359229" y="72851"/>
                </a:lnTo>
                <a:lnTo>
                  <a:pt x="316523" y="72851"/>
                </a:lnTo>
                <a:lnTo>
                  <a:pt x="316523" y="32658"/>
                </a:lnTo>
                <a:lnTo>
                  <a:pt x="12561" y="32658"/>
                </a:lnTo>
                <a:lnTo>
                  <a:pt x="12561" y="0"/>
                </a:lnTo>
                <a:lnTo>
                  <a:pt x="0" y="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4" name="TextBox 123">
            <a:extLst>
              <a:ext uri="{FF2B5EF4-FFF2-40B4-BE49-F238E27FC236}">
                <a16:creationId xmlns:a16="http://schemas.microsoft.com/office/drawing/2014/main" id="{A377C3C9-9846-4524-B570-00634FCEAE5D}"/>
              </a:ext>
            </a:extLst>
          </p:cNvPr>
          <p:cNvSpPr txBox="1"/>
          <p:nvPr/>
        </p:nvSpPr>
        <p:spPr bwMode="auto">
          <a:xfrm>
            <a:off x="3485584" y="2008361"/>
            <a:ext cx="542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DFS</a:t>
            </a:r>
          </a:p>
        </p:txBody>
      </p:sp>
      <p:sp>
        <p:nvSpPr>
          <p:cNvPr id="125" name="TextBox 124">
            <a:extLst>
              <a:ext uri="{FF2B5EF4-FFF2-40B4-BE49-F238E27FC236}">
                <a16:creationId xmlns:a16="http://schemas.microsoft.com/office/drawing/2014/main" id="{D4C4F9B8-1315-4647-8854-8A811ED5E0FD}"/>
              </a:ext>
            </a:extLst>
          </p:cNvPr>
          <p:cNvSpPr txBox="1"/>
          <p:nvPr/>
        </p:nvSpPr>
        <p:spPr bwMode="auto">
          <a:xfrm>
            <a:off x="9486523" y="2008361"/>
            <a:ext cx="449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a:t>
            </a:r>
          </a:p>
        </p:txBody>
      </p:sp>
    </p:spTree>
    <p:extLst>
      <p:ext uri="{BB962C8B-B14F-4D97-AF65-F5344CB8AC3E}">
        <p14:creationId xmlns:p14="http://schemas.microsoft.com/office/powerpoint/2010/main" val="4541475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59276-D8B0-48B2-8F4A-515BDECB47E1}"/>
              </a:ext>
            </a:extLst>
          </p:cNvPr>
          <p:cNvSpPr>
            <a:spLocks noGrp="1"/>
          </p:cNvSpPr>
          <p:nvPr>
            <p:ph type="title"/>
          </p:nvPr>
        </p:nvSpPr>
        <p:spPr/>
        <p:txBody>
          <a:bodyPr/>
          <a:lstStyle/>
          <a:p>
            <a:r>
              <a:rPr lang="en-US" dirty="0"/>
              <a:t>BiTE Therapy for ALL: Advantages and Limitations</a:t>
            </a:r>
          </a:p>
        </p:txBody>
      </p:sp>
      <p:sp>
        <p:nvSpPr>
          <p:cNvPr id="3" name="Content Placeholder 2">
            <a:extLst>
              <a:ext uri="{FF2B5EF4-FFF2-40B4-BE49-F238E27FC236}">
                <a16:creationId xmlns:a16="http://schemas.microsoft.com/office/drawing/2014/main" id="{EE43A0A7-BCBE-43F8-B264-31DA3D3AF24F}"/>
              </a:ext>
            </a:extLst>
          </p:cNvPr>
          <p:cNvSpPr>
            <a:spLocks noGrp="1"/>
          </p:cNvSpPr>
          <p:nvPr>
            <p:ph sz="half" idx="1"/>
          </p:nvPr>
        </p:nvSpPr>
        <p:spPr/>
        <p:txBody>
          <a:bodyPr/>
          <a:lstStyle/>
          <a:p>
            <a:r>
              <a:rPr lang="en-US" sz="2200" dirty="0"/>
              <a:t>Advantages</a:t>
            </a:r>
          </a:p>
          <a:p>
            <a:pPr lvl="1"/>
            <a:r>
              <a:rPr lang="en-US" sz="2000" dirty="0"/>
              <a:t>“Off-the-shelf” therapy, custom manufacturing not needed</a:t>
            </a:r>
          </a:p>
          <a:p>
            <a:pPr lvl="1"/>
            <a:r>
              <a:rPr lang="en-US" sz="2000" dirty="0"/>
              <a:t>Reduced nonspecific cytotoxicity vs globally activating therapies</a:t>
            </a:r>
          </a:p>
          <a:p>
            <a:pPr lvl="1"/>
            <a:r>
              <a:rPr lang="en-US" sz="2000" dirty="0"/>
              <a:t>Independent of MHC and T-cell antigen specificity</a:t>
            </a:r>
          </a:p>
          <a:p>
            <a:pPr lvl="1"/>
            <a:r>
              <a:rPr lang="en-US" sz="2000" dirty="0"/>
              <a:t>Immunomodulatory effects: reactivate </a:t>
            </a:r>
            <a:br>
              <a:rPr lang="en-US" sz="2000" dirty="0"/>
            </a:br>
            <a:r>
              <a:rPr lang="en-US" sz="2000" dirty="0"/>
              <a:t>T-cells within tumor microenvironments, redirect T-reg cells into tumor-directed cytotoxicity</a:t>
            </a:r>
          </a:p>
          <a:p>
            <a:pPr lvl="1"/>
            <a:r>
              <a:rPr lang="en-US" sz="2000" dirty="0"/>
              <a:t>Short half-life enables rapid d/c for AEs</a:t>
            </a:r>
          </a:p>
        </p:txBody>
      </p:sp>
      <p:sp>
        <p:nvSpPr>
          <p:cNvPr id="4" name="Content Placeholder 3">
            <a:extLst>
              <a:ext uri="{FF2B5EF4-FFF2-40B4-BE49-F238E27FC236}">
                <a16:creationId xmlns:a16="http://schemas.microsoft.com/office/drawing/2014/main" id="{F0E80A98-A0FC-48B4-ABA3-55395C2D0D83}"/>
              </a:ext>
            </a:extLst>
          </p:cNvPr>
          <p:cNvSpPr>
            <a:spLocks noGrp="1"/>
          </p:cNvSpPr>
          <p:nvPr>
            <p:ph sz="half" idx="2"/>
          </p:nvPr>
        </p:nvSpPr>
        <p:spPr/>
        <p:txBody>
          <a:bodyPr/>
          <a:lstStyle/>
          <a:p>
            <a:r>
              <a:rPr lang="en-US" sz="2200" dirty="0"/>
              <a:t>Limitations</a:t>
            </a:r>
          </a:p>
          <a:p>
            <a:pPr lvl="1"/>
            <a:r>
              <a:rPr lang="en-US" sz="2000" dirty="0"/>
              <a:t>Safety profile: neurologic events, CRS, generalized AEs from T-cell activation</a:t>
            </a:r>
          </a:p>
          <a:p>
            <a:pPr lvl="1"/>
            <a:r>
              <a:rPr lang="en-US" sz="2000" dirty="0"/>
              <a:t>Continuous infusion needed due to short half-life, may not be ideal for all patients </a:t>
            </a:r>
          </a:p>
          <a:p>
            <a:pPr lvl="1"/>
            <a:r>
              <a:rPr lang="en-US" sz="2000" dirty="0"/>
              <a:t>Resistance mechanisms unknown at this time (loss of CD19 on target cells is rare)</a:t>
            </a:r>
          </a:p>
        </p:txBody>
      </p:sp>
      <p:sp>
        <p:nvSpPr>
          <p:cNvPr id="5" name="Text Box 15">
            <a:extLst>
              <a:ext uri="{FF2B5EF4-FFF2-40B4-BE49-F238E27FC236}">
                <a16:creationId xmlns:a16="http://schemas.microsoft.com/office/drawing/2014/main" id="{5133A8C9-A87E-4D01-8B88-3BAF7DE5FC7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Suryadevara. Oncoimmunology. 2015;4:e1008339. </a:t>
            </a:r>
            <a:r>
              <a:rPr lang="en-US" altLang="en-US" sz="1200" b="0" dirty="0">
                <a:solidFill>
                  <a:schemeClr val="bg2"/>
                </a:solidFill>
                <a:latin typeface="Calibri" panose="020F0502020204030204" pitchFamily="34" charset="0"/>
                <a:cs typeface="+mn-cs"/>
              </a:rPr>
              <a:t>Stieglmaier. Expert Opin Biol Ther. 2015;15:1093.</a:t>
            </a:r>
          </a:p>
        </p:txBody>
      </p:sp>
      <p:grpSp>
        <p:nvGrpSpPr>
          <p:cNvPr id="6" name="Group 7">
            <a:extLst>
              <a:ext uri="{FF2B5EF4-FFF2-40B4-BE49-F238E27FC236}">
                <a16:creationId xmlns:a16="http://schemas.microsoft.com/office/drawing/2014/main" id="{76790673-68E7-46CC-B7CF-31ED9171006F}"/>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D80ABFC0-952E-4B5C-8415-8A652B3C3E8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A2C03561-BBE6-4277-B849-36D9FC2311E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801370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59276-D8B0-48B2-8F4A-515BDECB47E1}"/>
              </a:ext>
            </a:extLst>
          </p:cNvPr>
          <p:cNvSpPr>
            <a:spLocks noGrp="1"/>
          </p:cNvSpPr>
          <p:nvPr>
            <p:ph type="title"/>
          </p:nvPr>
        </p:nvSpPr>
        <p:spPr/>
        <p:txBody>
          <a:bodyPr/>
          <a:lstStyle/>
          <a:p>
            <a:r>
              <a:rPr lang="en-US" dirty="0"/>
              <a:t>Blinatumomab: FDA Approval and Indications in ALL</a:t>
            </a:r>
          </a:p>
        </p:txBody>
      </p:sp>
      <p:sp>
        <p:nvSpPr>
          <p:cNvPr id="9" name="Content Placeholder 8">
            <a:extLst>
              <a:ext uri="{FF2B5EF4-FFF2-40B4-BE49-F238E27FC236}">
                <a16:creationId xmlns:a16="http://schemas.microsoft.com/office/drawing/2014/main" id="{E4C91268-6860-4EC4-BD7D-127E3BC5F6BA}"/>
              </a:ext>
            </a:extLst>
          </p:cNvPr>
          <p:cNvSpPr>
            <a:spLocks noGrp="1"/>
          </p:cNvSpPr>
          <p:nvPr>
            <p:ph idx="1"/>
          </p:nvPr>
        </p:nvSpPr>
        <p:spPr/>
        <p:txBody>
          <a:bodyPr/>
          <a:lstStyle/>
          <a:p>
            <a:r>
              <a:rPr lang="en-US" dirty="0"/>
              <a:t>March 29, 2018: FDA expanded approval of blinatumomab to include adult and pediatric patients with B-cell precursor ALL that is in first or second CR and MRD positive</a:t>
            </a:r>
          </a:p>
          <a:p>
            <a:r>
              <a:rPr lang="en-US" dirty="0"/>
              <a:t>Currently indicated for treating adults or children with</a:t>
            </a:r>
          </a:p>
          <a:p>
            <a:pPr lvl="1"/>
            <a:r>
              <a:rPr lang="en-US" dirty="0"/>
              <a:t>Relapsed or refractory B-cell precursor ALL</a:t>
            </a:r>
          </a:p>
          <a:p>
            <a:pPr lvl="1"/>
            <a:r>
              <a:rPr lang="en-US" dirty="0"/>
              <a:t>B-cell precursor ALL in CR1 or CR2 with MRD ≥ 0.1%</a:t>
            </a:r>
          </a:p>
          <a:p>
            <a:r>
              <a:rPr lang="en-US" dirty="0"/>
              <a:t>Boxed warnings: CRS and neurologic toxicities</a:t>
            </a:r>
          </a:p>
          <a:p>
            <a:endParaRPr lang="en-US" dirty="0"/>
          </a:p>
        </p:txBody>
      </p:sp>
      <p:sp>
        <p:nvSpPr>
          <p:cNvPr id="5" name="Text Box 15">
            <a:extLst>
              <a:ext uri="{FF2B5EF4-FFF2-40B4-BE49-F238E27FC236}">
                <a16:creationId xmlns:a16="http://schemas.microsoft.com/office/drawing/2014/main" id="{5133A8C9-A87E-4D01-8B88-3BAF7DE5FC7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Blinatumomab PI.</a:t>
            </a:r>
            <a:endParaRPr lang="en-US" altLang="en-US" sz="1200" b="0" dirty="0">
              <a:solidFill>
                <a:schemeClr val="bg2"/>
              </a:solidFill>
              <a:latin typeface="Calibri" panose="020F0502020204030204" pitchFamily="34" charset="0"/>
              <a:cs typeface="+mn-cs"/>
            </a:endParaRPr>
          </a:p>
        </p:txBody>
      </p:sp>
      <p:grpSp>
        <p:nvGrpSpPr>
          <p:cNvPr id="6" name="Group 7">
            <a:extLst>
              <a:ext uri="{FF2B5EF4-FFF2-40B4-BE49-F238E27FC236}">
                <a16:creationId xmlns:a16="http://schemas.microsoft.com/office/drawing/2014/main" id="{76790673-68E7-46CC-B7CF-31ED9171006F}"/>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D80ABFC0-952E-4B5C-8415-8A652B3C3E8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A2C03561-BBE6-4277-B849-36D9FC2311E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254394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ltLang="en-US" dirty="0"/>
              <a:t>Blinatumomab: Toxicity Management—CRS</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7" name="Text Box 11">
            <a:extLst>
              <a:ext uri="{FF2B5EF4-FFF2-40B4-BE49-F238E27FC236}">
                <a16:creationId xmlns:a16="http://schemas.microsoft.com/office/drawing/2014/main" id="{85A2C73C-3D2B-B84C-BD79-821C9A93E7F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Teachey</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Blood. 2013;121:5154.</a:t>
            </a:r>
          </a:p>
        </p:txBody>
      </p:sp>
      <p:sp>
        <p:nvSpPr>
          <p:cNvPr id="8" name="Rectangle 3">
            <a:extLst>
              <a:ext uri="{FF2B5EF4-FFF2-40B4-BE49-F238E27FC236}">
                <a16:creationId xmlns:a16="http://schemas.microsoft.com/office/drawing/2014/main" id="{EBD60565-DF9C-564E-99EF-3906E14DF72F}"/>
              </a:ext>
            </a:extLst>
          </p:cNvPr>
          <p:cNvSpPr>
            <a:spLocks noGrp="1" noChangeArrowheads="1"/>
          </p:cNvSpPr>
          <p:nvPr>
            <p:ph idx="1"/>
          </p:nvPr>
        </p:nvSpPr>
        <p:spPr>
          <a:xfrm>
            <a:off x="604675" y="1513047"/>
            <a:ext cx="10877529" cy="4059078"/>
          </a:xfrm>
        </p:spPr>
        <p:txBody>
          <a:bodyPr/>
          <a:lstStyle/>
          <a:p>
            <a:r>
              <a:rPr lang="en-US" dirty="0"/>
              <a:t>Prevention/monitoring</a:t>
            </a:r>
          </a:p>
          <a:p>
            <a:pPr lvl="1"/>
            <a:r>
              <a:rPr lang="en-US" dirty="0"/>
              <a:t>Premedication with dexamethasone before start, step-up, and restart after &gt; 4 hrs of discontinuation</a:t>
            </a:r>
          </a:p>
          <a:p>
            <a:pPr lvl="1"/>
            <a:r>
              <a:rPr lang="en-US" dirty="0"/>
              <a:t>Inpatient initiation for high-risk patients</a:t>
            </a:r>
          </a:p>
        </p:txBody>
      </p:sp>
      <p:graphicFrame>
        <p:nvGraphicFramePr>
          <p:cNvPr id="9" name="Group 155">
            <a:extLst>
              <a:ext uri="{FF2B5EF4-FFF2-40B4-BE49-F238E27FC236}">
                <a16:creationId xmlns:a16="http://schemas.microsoft.com/office/drawing/2014/main" id="{40391A99-E36B-A24B-8472-229D9066B3A5}"/>
              </a:ext>
            </a:extLst>
          </p:cNvPr>
          <p:cNvGraphicFramePr>
            <a:graphicFrameLocks/>
          </p:cNvGraphicFramePr>
          <p:nvPr/>
        </p:nvGraphicFramePr>
        <p:xfrm>
          <a:off x="709798" y="3602856"/>
          <a:ext cx="10772407" cy="2103336"/>
        </p:xfrm>
        <a:graphic>
          <a:graphicData uri="http://schemas.openxmlformats.org/drawingml/2006/table">
            <a:tbl>
              <a:tblPr/>
              <a:tblGrid>
                <a:gridCol w="1787361">
                  <a:extLst>
                    <a:ext uri="{9D8B030D-6E8A-4147-A177-3AD203B41FA5}">
                      <a16:colId xmlns:a16="http://schemas.microsoft.com/office/drawing/2014/main" val="20000"/>
                    </a:ext>
                  </a:extLst>
                </a:gridCol>
                <a:gridCol w="4492523">
                  <a:extLst>
                    <a:ext uri="{9D8B030D-6E8A-4147-A177-3AD203B41FA5}">
                      <a16:colId xmlns:a16="http://schemas.microsoft.com/office/drawing/2014/main" val="20002"/>
                    </a:ext>
                  </a:extLst>
                </a:gridCol>
                <a:gridCol w="4492523">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800" b="1" dirty="0">
                          <a:latin typeface="Calibri" panose="020F0502020204030204" pitchFamily="34" charset="0"/>
                          <a:cs typeface="Calibri" panose="020F0502020204030204" pitchFamily="34" charset="0"/>
                        </a:rPr>
                        <a:t>Grade 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algn="ctr"/>
                      <a:r>
                        <a:rPr lang="en-US" sz="1800" b="1" dirty="0">
                          <a:latin typeface="Calibri" panose="020F0502020204030204" pitchFamily="34" charset="0"/>
                          <a:cs typeface="Calibri" panose="020F0502020204030204" pitchFamily="34" charset="0"/>
                        </a:rPr>
                        <a:t>Grade 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1"/>
                          </a:solidFill>
                          <a:effectLst/>
                          <a:latin typeface="Calibri" panose="020F0502020204030204" pitchFamily="34" charset="0"/>
                        </a:rPr>
                        <a:t>Intervention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Hold infusion</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Consider dexamethasone 24 mg/day x </a:t>
                      </a:r>
                      <a:b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3 days, then taper over 4 days</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When resolved, restart at 9 </a:t>
                      </a:r>
                      <a:r>
                        <a:rPr kumimoji="0" lang="el-GR"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μ</a:t>
                      </a: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g/day for </a:t>
                      </a:r>
                      <a:b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7 days, then escalate to 28 </a:t>
                      </a:r>
                      <a:r>
                        <a:rPr kumimoji="0" lang="el-GR"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μ</a:t>
                      </a: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g/day</a:t>
                      </a:r>
                    </a:p>
                    <a:p>
                      <a:pPr marL="342900" marR="0" lvl="0" indent="-34290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defRPr/>
                      </a:pP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1"/>
                          </a:solidFill>
                          <a:effectLst/>
                          <a:latin typeface="Calibri" panose="020F0502020204030204" pitchFamily="34" charset="0"/>
                        </a:rPr>
                        <a:t>Hold infusion and consider dexamethasone 24 mg/day x 3 days, then taper over 4 days</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1"/>
                          </a:solidFill>
                          <a:effectLst/>
                          <a:latin typeface="Calibri" panose="020F0502020204030204" pitchFamily="34" charset="0"/>
                        </a:rPr>
                        <a:t>Permanently discontinue blinatumomab</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1"/>
                          </a:solidFill>
                          <a:effectLst/>
                          <a:latin typeface="Calibri" panose="020F0502020204030204" pitchFamily="34" charset="0"/>
                        </a:rPr>
                        <a:t>Consider tocilizumab</a:t>
                      </a:r>
                      <a:r>
                        <a:rPr kumimoji="0" lang="en-US" sz="1800" b="0" i="0" u="none" strike="noStrike" cap="none" normalizeH="0" baseline="30000" dirty="0">
                          <a:ln>
                            <a:noFill/>
                          </a:ln>
                          <a:solidFill>
                            <a:schemeClr val="bg1"/>
                          </a:solidFill>
                          <a:effectLst/>
                          <a:latin typeface="Calibri" panose="020F0502020204030204" pitchFamily="34" charset="0"/>
                        </a:rPr>
                        <a:t>[1]</a:t>
                      </a:r>
                      <a:endParaRPr kumimoji="0" lang="en-US" sz="1800" b="0" i="0" u="none" strike="noStrike" cap="none" normalizeH="0" baseline="0" dirty="0">
                        <a:ln>
                          <a:noFill/>
                        </a:ln>
                        <a:solidFill>
                          <a:schemeClr val="bg1"/>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Char char="§"/>
                        <a:tabLst/>
                        <a:defRPr/>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98150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ltLang="en-US" dirty="0"/>
              <a:t>Blinatumomab: Toxicity Management—Neurotoxicity </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9" name="Group 155">
            <a:extLst>
              <a:ext uri="{FF2B5EF4-FFF2-40B4-BE49-F238E27FC236}">
                <a16:creationId xmlns:a16="http://schemas.microsoft.com/office/drawing/2014/main" id="{A9D06DCB-8F1D-8F4C-B2BE-45564BAB9CEE}"/>
              </a:ext>
            </a:extLst>
          </p:cNvPr>
          <p:cNvGraphicFramePr>
            <a:graphicFrameLocks/>
          </p:cNvGraphicFramePr>
          <p:nvPr/>
        </p:nvGraphicFramePr>
        <p:xfrm>
          <a:off x="719138" y="1455384"/>
          <a:ext cx="10753724" cy="1758410"/>
        </p:xfrm>
        <a:graphic>
          <a:graphicData uri="http://schemas.openxmlformats.org/drawingml/2006/table">
            <a:tbl>
              <a:tblPr/>
              <a:tblGrid>
                <a:gridCol w="2271651">
                  <a:extLst>
                    <a:ext uri="{9D8B030D-6E8A-4147-A177-3AD203B41FA5}">
                      <a16:colId xmlns:a16="http://schemas.microsoft.com/office/drawing/2014/main" val="20000"/>
                    </a:ext>
                  </a:extLst>
                </a:gridCol>
                <a:gridCol w="8482073">
                  <a:extLst>
                    <a:ext uri="{9D8B030D-6E8A-4147-A177-3AD203B41FA5}">
                      <a16:colId xmlns:a16="http://schemas.microsoft.com/office/drawing/2014/main" val="20002"/>
                    </a:ext>
                  </a:extLst>
                </a:gridCol>
              </a:tblGrid>
              <a:tr h="386702">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latin typeface="Calibri" panose="020F0502020204030204" pitchFamily="34" charset="0"/>
                          <a:cs typeface="Calibri" panose="020F0502020204030204" pitchFamily="34" charset="0"/>
                        </a:rPr>
                        <a:t>Prevention/Monitoring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1293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Prevention/monitoring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sym typeface="Symbol" pitchFamily="2" charset="2"/>
                        </a:rPr>
                        <a:t>Premedication with dexamethasone before start </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sym typeface="Symbol" pitchFamily="2" charset="2"/>
                        </a:rPr>
                        <a:t>Step-up and restart after &gt; 4 hrs of discontinuation</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sym typeface="Symbol" pitchFamily="2" charset="2"/>
                        </a:rPr>
                        <a:t>Inpatient initiation for high-risk patients</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sym typeface="Symbol" pitchFamily="2" charset="2"/>
                        </a:rPr>
                        <a:t>Patient selection</a:t>
                      </a:r>
                    </a:p>
                    <a:p>
                      <a:pPr marL="800100" marR="0" lvl="1" indent="-342900" algn="l" defTabSz="914400" rtl="0" eaLnBrk="1" fontAlgn="base" latinLnBrk="0" hangingPunct="1">
                        <a:lnSpc>
                          <a:spcPct val="100000"/>
                        </a:lnSpc>
                        <a:spcBef>
                          <a:spcPct val="0"/>
                        </a:spcBef>
                        <a:spcAft>
                          <a:spcPct val="0"/>
                        </a:spcAft>
                        <a:buClrTx/>
                        <a:buSzTx/>
                        <a:buFont typeface="Calibri" panose="020F0502020204030204" pitchFamily="34" charset="0"/>
                        <a:buChar char="̶"/>
                        <a:tabLst/>
                        <a:defRPr/>
                      </a:pPr>
                      <a:r>
                        <a:rPr lang="en-US" sz="1400" dirty="0">
                          <a:solidFill>
                            <a:schemeClr val="bg1"/>
                          </a:solidFill>
                          <a:latin typeface="Calibri" panose="020F0502020204030204" pitchFamily="34" charset="0"/>
                          <a:cs typeface="Calibri" panose="020F0502020204030204" pitchFamily="34" charset="0"/>
                          <a:sym typeface="Symbol" pitchFamily="2" charset="2"/>
                        </a:rPr>
                        <a:t>Higher risk in older, nonwhite patients as well as in patients with prior neurologic events, later salvage </a:t>
                      </a:r>
                    </a:p>
                    <a:p>
                      <a:pPr marL="800100" marR="0" lvl="1" indent="-342900" algn="l" defTabSz="914400" rtl="0" eaLnBrk="1" fontAlgn="base" latinLnBrk="0" hangingPunct="1">
                        <a:lnSpc>
                          <a:spcPct val="100000"/>
                        </a:lnSpc>
                        <a:spcBef>
                          <a:spcPct val="0"/>
                        </a:spcBef>
                        <a:spcAft>
                          <a:spcPct val="0"/>
                        </a:spcAft>
                        <a:buClrTx/>
                        <a:buSzTx/>
                        <a:buFont typeface="Calibri" panose="020F0502020204030204" pitchFamily="34" charset="0"/>
                        <a:buChar char="̶"/>
                        <a:tabLst/>
                        <a:defRPr/>
                      </a:pPr>
                      <a:r>
                        <a:rPr lang="en-US" sz="1400" dirty="0">
                          <a:solidFill>
                            <a:schemeClr val="bg1"/>
                          </a:solidFill>
                          <a:latin typeface="Calibri" panose="020F0502020204030204" pitchFamily="34" charset="0"/>
                          <a:cs typeface="Calibri" panose="020F0502020204030204" pitchFamily="34" charset="0"/>
                          <a:sym typeface="Symbol" pitchFamily="2" charset="2"/>
                        </a:rPr>
                        <a:t>Studies excluded those with organic brain disease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
        <p:nvSpPr>
          <p:cNvPr id="11" name="Text Box 11">
            <a:extLst>
              <a:ext uri="{FF2B5EF4-FFF2-40B4-BE49-F238E27FC236}">
                <a16:creationId xmlns:a16="http://schemas.microsoft.com/office/drawing/2014/main" id="{934590DB-7C05-F344-B857-650686A7F76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Stein. Ann Hematol. </a:t>
            </a:r>
            <a:r>
              <a:rPr lang="en-US" altLang="en-US" sz="1200" dirty="0">
                <a:solidFill>
                  <a:srgbClr val="455560"/>
                </a:solidFill>
                <a:latin typeface="Calibri" panose="020F0502020204030204" pitchFamily="34" charset="0"/>
              </a:rPr>
              <a:t>2019;98:159.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Group 155">
            <a:extLst>
              <a:ext uri="{FF2B5EF4-FFF2-40B4-BE49-F238E27FC236}">
                <a16:creationId xmlns:a16="http://schemas.microsoft.com/office/drawing/2014/main" id="{18A6333D-44CF-41F3-92DC-1132D568379D}"/>
              </a:ext>
            </a:extLst>
          </p:cNvPr>
          <p:cNvGraphicFramePr>
            <a:graphicFrameLocks/>
          </p:cNvGraphicFramePr>
          <p:nvPr>
            <p:extLst>
              <p:ext uri="{D42A27DB-BD31-4B8C-83A1-F6EECF244321}">
                <p14:modId xmlns:p14="http://schemas.microsoft.com/office/powerpoint/2010/main" val="4157747733"/>
              </p:ext>
            </p:extLst>
          </p:nvPr>
        </p:nvGraphicFramePr>
        <p:xfrm>
          <a:off x="719138" y="3206896"/>
          <a:ext cx="10753724" cy="2970294"/>
        </p:xfrm>
        <a:graphic>
          <a:graphicData uri="http://schemas.openxmlformats.org/drawingml/2006/table">
            <a:tbl>
              <a:tblPr/>
              <a:tblGrid>
                <a:gridCol w="2242609">
                  <a:extLst>
                    <a:ext uri="{9D8B030D-6E8A-4147-A177-3AD203B41FA5}">
                      <a16:colId xmlns:a16="http://schemas.microsoft.com/office/drawing/2014/main" val="20000"/>
                    </a:ext>
                  </a:extLst>
                </a:gridCol>
                <a:gridCol w="8511115">
                  <a:extLst>
                    <a:ext uri="{9D8B030D-6E8A-4147-A177-3AD203B41FA5}">
                      <a16:colId xmlns:a16="http://schemas.microsoft.com/office/drawing/2014/main" val="20002"/>
                    </a:ext>
                  </a:extLst>
                </a:gridCol>
              </a:tblGrid>
              <a:tr h="26550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latin typeface="Calibri" panose="020F0502020204030204" pitchFamily="34" charset="0"/>
                          <a:cs typeface="Calibri" panose="020F0502020204030204" pitchFamily="34" charset="0"/>
                        </a:rPr>
                        <a:t>Intervention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8999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Seizure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sym typeface="Symbol" pitchFamily="2" charset="2"/>
                        </a:rPr>
                        <a:t>Hold infusion</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sym typeface="Symbol" pitchFamily="2" charset="2"/>
                        </a:rPr>
                        <a:t>Consider anticonvulsant</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sym typeface="Symbol" pitchFamily="2" charset="2"/>
                        </a:rPr>
                        <a:t>Consider dexamethasone 24 mg/day x 3 days, then taper over 4 days</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sym typeface="Symbol" pitchFamily="2" charset="2"/>
                        </a:rPr>
                        <a:t>When resolved, restart at 9 </a:t>
                      </a:r>
                      <a:r>
                        <a:rPr lang="el-GR" sz="1400" dirty="0">
                          <a:solidFill>
                            <a:schemeClr val="bg1"/>
                          </a:solidFill>
                          <a:latin typeface="Calibri" panose="020F0502020204030204" pitchFamily="34" charset="0"/>
                          <a:cs typeface="Calibri" panose="020F0502020204030204" pitchFamily="34" charset="0"/>
                          <a:sym typeface="Symbol" pitchFamily="2" charset="2"/>
                        </a:rPr>
                        <a:t>μ</a:t>
                      </a:r>
                      <a:r>
                        <a:rPr lang="en-US" sz="1400" dirty="0">
                          <a:solidFill>
                            <a:schemeClr val="bg1"/>
                          </a:solidFill>
                          <a:latin typeface="Calibri" panose="020F0502020204030204" pitchFamily="34" charset="0"/>
                          <a:cs typeface="Calibri" panose="020F0502020204030204" pitchFamily="34" charset="0"/>
                          <a:sym typeface="Symbol" pitchFamily="2" charset="2"/>
                        </a:rPr>
                        <a:t>g/day for 7 days, then escalate to 28 </a:t>
                      </a:r>
                      <a:r>
                        <a:rPr kumimoji="0" lang="el-GR"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μ</a:t>
                      </a:r>
                      <a:r>
                        <a:rPr lang="en-US" sz="1400" dirty="0">
                          <a:solidFill>
                            <a:schemeClr val="bg1"/>
                          </a:solidFill>
                          <a:latin typeface="Calibri" panose="020F0502020204030204" pitchFamily="34" charset="0"/>
                          <a:cs typeface="Calibri" panose="020F0502020204030204" pitchFamily="34" charset="0"/>
                          <a:sym typeface="Symbol" pitchFamily="2" charset="2"/>
                        </a:rPr>
                        <a:t>g/day</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sym typeface="Symbol" pitchFamily="2" charset="2"/>
                        </a:rPr>
                        <a:t>If &gt; 1 seizure, discontinue permanently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5651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Grade 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sym typeface="Symbol" pitchFamily="2" charset="2"/>
                        </a:rPr>
                        <a:t>Hold infusion</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sym typeface="Symbol" pitchFamily="2" charset="2"/>
                        </a:rPr>
                        <a:t>Consider dexamethasone 24 mg/day x 3 days, then taper over 4 days</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sym typeface="Symbol" pitchFamily="2" charset="2"/>
                        </a:rPr>
                        <a:t>When resolved, restart at 9 </a:t>
                      </a:r>
                      <a:r>
                        <a:rPr kumimoji="0" lang="el-GR"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μ</a:t>
                      </a:r>
                      <a:r>
                        <a:rPr lang="en-US" sz="1400" dirty="0">
                          <a:solidFill>
                            <a:schemeClr val="bg1"/>
                          </a:solidFill>
                          <a:latin typeface="Calibri" panose="020F0502020204030204" pitchFamily="34" charset="0"/>
                          <a:cs typeface="Calibri" panose="020F0502020204030204" pitchFamily="34" charset="0"/>
                          <a:sym typeface="Symbol" pitchFamily="2" charset="2"/>
                        </a:rPr>
                        <a:t>g/day for 7 days, then escalate to 28 </a:t>
                      </a:r>
                      <a:r>
                        <a:rPr kumimoji="0" lang="el-GR"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μ</a:t>
                      </a:r>
                      <a:r>
                        <a:rPr lang="en-US" sz="1400" dirty="0">
                          <a:solidFill>
                            <a:schemeClr val="bg1"/>
                          </a:solidFill>
                          <a:latin typeface="Calibri" panose="020F0502020204030204" pitchFamily="34" charset="0"/>
                          <a:cs typeface="Calibri" panose="020F0502020204030204" pitchFamily="34" charset="0"/>
                          <a:sym typeface="Symbol" pitchFamily="2" charset="2"/>
                        </a:rPr>
                        <a:t>g/day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40506104"/>
                  </a:ext>
                </a:extLst>
              </a:tr>
              <a:tr h="7754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Grade 4 or grade 3 longer than 7 days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sym typeface="Symbol" pitchFamily="2" charset="2"/>
                        </a:rPr>
                        <a:t>Hold infusion</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sym typeface="Symbol" pitchFamily="2" charset="2"/>
                        </a:rPr>
                        <a:t>Consider dexamethasone 24 mg/day x 3 days, then taper over 4 days</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sym typeface="Symbol" pitchFamily="2" charset="2"/>
                        </a:rPr>
                        <a:t>Permanently discontinue blinatumomab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37888154"/>
                  </a:ext>
                </a:extLst>
              </a:tr>
            </a:tbl>
          </a:graphicData>
        </a:graphic>
      </p:graphicFrame>
    </p:spTree>
    <p:extLst>
      <p:ext uri="{BB962C8B-B14F-4D97-AF65-F5344CB8AC3E}">
        <p14:creationId xmlns:p14="http://schemas.microsoft.com/office/powerpoint/2010/main" val="30543313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78783A-FD62-4F16-9B4A-F8FB8B080BEE}"/>
              </a:ext>
            </a:extLst>
          </p:cNvPr>
          <p:cNvSpPr>
            <a:spLocks noGrp="1"/>
          </p:cNvSpPr>
          <p:nvPr>
            <p:ph type="title"/>
          </p:nvPr>
        </p:nvSpPr>
        <p:spPr/>
        <p:txBody>
          <a:bodyPr/>
          <a:lstStyle/>
          <a:p>
            <a:r>
              <a:rPr lang="en-US" dirty="0"/>
              <a:t>CAR T-Cell Therapy for ALL</a:t>
            </a:r>
          </a:p>
        </p:txBody>
      </p:sp>
    </p:spTree>
    <p:extLst>
      <p:ext uri="{BB962C8B-B14F-4D97-AF65-F5344CB8AC3E}">
        <p14:creationId xmlns:p14="http://schemas.microsoft.com/office/powerpoint/2010/main" val="39906648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69" name="Title 18468"/>
          <p:cNvSpPr>
            <a:spLocks noGrp="1"/>
          </p:cNvSpPr>
          <p:nvPr>
            <p:ph type="title"/>
          </p:nvPr>
        </p:nvSpPr>
        <p:spPr/>
        <p:txBody>
          <a:bodyPr/>
          <a:lstStyle/>
          <a:p>
            <a:r>
              <a:rPr lang="en-US" dirty="0"/>
              <a:t>Generation of TAA-Targeted CAR T-Cells for Treatment of Cancer</a:t>
            </a:r>
          </a:p>
        </p:txBody>
      </p:sp>
      <p:grpSp>
        <p:nvGrpSpPr>
          <p:cNvPr id="191" name="Group 112"/>
          <p:cNvGrpSpPr/>
          <p:nvPr/>
        </p:nvGrpSpPr>
        <p:grpSpPr>
          <a:xfrm>
            <a:off x="6824634" y="3986303"/>
            <a:ext cx="1507849" cy="586801"/>
            <a:chOff x="3276600" y="2286000"/>
            <a:chExt cx="2064008" cy="914400"/>
          </a:xfrm>
        </p:grpSpPr>
        <p:sp>
          <p:nvSpPr>
            <p:cNvPr id="333" name="AutoShape 107"/>
            <p:cNvSpPr>
              <a:spLocks noChangeArrowheads="1"/>
            </p:cNvSpPr>
            <p:nvPr/>
          </p:nvSpPr>
          <p:spPr bwMode="auto">
            <a:xfrm>
              <a:off x="4343400" y="2667000"/>
              <a:ext cx="228600" cy="228600"/>
            </a:xfrm>
            <a:prstGeom prst="hexagon">
              <a:avLst>
                <a:gd name="adj" fmla="val 25000"/>
                <a:gd name="vf" fmla="val 115470"/>
              </a:avLst>
            </a:prstGeom>
            <a:solidFill>
              <a:schemeClr val="tx2"/>
            </a:solidFill>
            <a:ln w="38100">
              <a:solidFill>
                <a:srgbClr val="C00000"/>
              </a:solidFill>
              <a:miter lim="800000"/>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334" name="AutoShape 109"/>
            <p:cNvSpPr>
              <a:spLocks noChangeArrowheads="1"/>
            </p:cNvSpPr>
            <p:nvPr/>
          </p:nvSpPr>
          <p:spPr bwMode="auto">
            <a:xfrm>
              <a:off x="3810000" y="2514600"/>
              <a:ext cx="228600" cy="228600"/>
            </a:xfrm>
            <a:prstGeom prst="hexagon">
              <a:avLst>
                <a:gd name="adj" fmla="val 25000"/>
                <a:gd name="vf" fmla="val 115470"/>
              </a:avLst>
            </a:prstGeom>
            <a:solidFill>
              <a:schemeClr val="tx2"/>
            </a:solidFill>
            <a:ln w="38100">
              <a:solidFill>
                <a:srgbClr val="C00000"/>
              </a:solidFill>
              <a:miter lim="800000"/>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335" name="AutoShape 110"/>
            <p:cNvSpPr>
              <a:spLocks noChangeArrowheads="1"/>
            </p:cNvSpPr>
            <p:nvPr/>
          </p:nvSpPr>
          <p:spPr bwMode="auto">
            <a:xfrm>
              <a:off x="4800600" y="2971800"/>
              <a:ext cx="228600" cy="228600"/>
            </a:xfrm>
            <a:prstGeom prst="hexagon">
              <a:avLst>
                <a:gd name="adj" fmla="val 25000"/>
                <a:gd name="vf" fmla="val 115470"/>
              </a:avLst>
            </a:prstGeom>
            <a:solidFill>
              <a:schemeClr val="tx2"/>
            </a:solidFill>
            <a:ln w="38100">
              <a:solidFill>
                <a:srgbClr val="C00000"/>
              </a:solidFill>
              <a:miter lim="800000"/>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336" name="AutoShape 111"/>
            <p:cNvSpPr>
              <a:spLocks noChangeArrowheads="1"/>
            </p:cNvSpPr>
            <p:nvPr/>
          </p:nvSpPr>
          <p:spPr bwMode="auto">
            <a:xfrm>
              <a:off x="4724400" y="2514600"/>
              <a:ext cx="228600" cy="228600"/>
            </a:xfrm>
            <a:prstGeom prst="hexagon">
              <a:avLst>
                <a:gd name="adj" fmla="val 25000"/>
                <a:gd name="vf" fmla="val 115470"/>
              </a:avLst>
            </a:prstGeom>
            <a:solidFill>
              <a:schemeClr val="tx2"/>
            </a:solidFill>
            <a:ln w="38100">
              <a:solidFill>
                <a:srgbClr val="C00000"/>
              </a:solidFill>
              <a:miter lim="800000"/>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337" name="AutoShape 112"/>
            <p:cNvSpPr>
              <a:spLocks noChangeArrowheads="1"/>
            </p:cNvSpPr>
            <p:nvPr/>
          </p:nvSpPr>
          <p:spPr bwMode="auto">
            <a:xfrm>
              <a:off x="4114800" y="2286000"/>
              <a:ext cx="228600" cy="228600"/>
            </a:xfrm>
            <a:prstGeom prst="hexagon">
              <a:avLst>
                <a:gd name="adj" fmla="val 25000"/>
                <a:gd name="vf" fmla="val 115470"/>
              </a:avLst>
            </a:prstGeom>
            <a:solidFill>
              <a:schemeClr val="tx2"/>
            </a:solidFill>
            <a:ln w="38100">
              <a:solidFill>
                <a:srgbClr val="C00000"/>
              </a:solidFill>
              <a:miter lim="800000"/>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338" name="AutoShape 113"/>
            <p:cNvSpPr>
              <a:spLocks noChangeArrowheads="1"/>
            </p:cNvSpPr>
            <p:nvPr/>
          </p:nvSpPr>
          <p:spPr bwMode="auto">
            <a:xfrm>
              <a:off x="3733800" y="2971800"/>
              <a:ext cx="228600" cy="228600"/>
            </a:xfrm>
            <a:prstGeom prst="hexagon">
              <a:avLst>
                <a:gd name="adj" fmla="val 25000"/>
                <a:gd name="vf" fmla="val 115470"/>
              </a:avLst>
            </a:prstGeom>
            <a:solidFill>
              <a:schemeClr val="tx2"/>
            </a:solidFill>
            <a:ln w="38100">
              <a:solidFill>
                <a:srgbClr val="C00000"/>
              </a:solidFill>
              <a:miter lim="800000"/>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339" name="AutoShape 116"/>
            <p:cNvSpPr>
              <a:spLocks noChangeArrowheads="1"/>
            </p:cNvSpPr>
            <p:nvPr/>
          </p:nvSpPr>
          <p:spPr bwMode="auto">
            <a:xfrm>
              <a:off x="3365843" y="2449961"/>
              <a:ext cx="228599" cy="228599"/>
            </a:xfrm>
            <a:prstGeom prst="hexagon">
              <a:avLst>
                <a:gd name="adj" fmla="val 25000"/>
                <a:gd name="vf" fmla="val 115470"/>
              </a:avLst>
            </a:prstGeom>
            <a:solidFill>
              <a:schemeClr val="tx2"/>
            </a:solidFill>
            <a:ln w="38100">
              <a:solidFill>
                <a:srgbClr val="C00000"/>
              </a:solidFill>
              <a:miter lim="800000"/>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341" name="AutoShape 118"/>
            <p:cNvSpPr>
              <a:spLocks noChangeArrowheads="1"/>
            </p:cNvSpPr>
            <p:nvPr/>
          </p:nvSpPr>
          <p:spPr bwMode="auto">
            <a:xfrm>
              <a:off x="4267200" y="2971800"/>
              <a:ext cx="228600" cy="228600"/>
            </a:xfrm>
            <a:prstGeom prst="hexagon">
              <a:avLst>
                <a:gd name="adj" fmla="val 25000"/>
                <a:gd name="vf" fmla="val 115470"/>
              </a:avLst>
            </a:prstGeom>
            <a:solidFill>
              <a:schemeClr val="tx2"/>
            </a:solidFill>
            <a:ln w="38100">
              <a:solidFill>
                <a:srgbClr val="C00000"/>
              </a:solidFill>
              <a:miter lim="800000"/>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342" name="AutoShape 119"/>
            <p:cNvSpPr>
              <a:spLocks noChangeArrowheads="1"/>
            </p:cNvSpPr>
            <p:nvPr/>
          </p:nvSpPr>
          <p:spPr bwMode="auto">
            <a:xfrm>
              <a:off x="5112008" y="2670725"/>
              <a:ext cx="228600" cy="228601"/>
            </a:xfrm>
            <a:prstGeom prst="hexagon">
              <a:avLst>
                <a:gd name="adj" fmla="val 25000"/>
                <a:gd name="vf" fmla="val 115470"/>
              </a:avLst>
            </a:prstGeom>
            <a:solidFill>
              <a:schemeClr val="tx2"/>
            </a:solidFill>
            <a:ln w="38100">
              <a:solidFill>
                <a:srgbClr val="C00000"/>
              </a:solidFill>
              <a:miter lim="800000"/>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343" name="AutoShape 120"/>
            <p:cNvSpPr>
              <a:spLocks noChangeArrowheads="1"/>
            </p:cNvSpPr>
            <p:nvPr/>
          </p:nvSpPr>
          <p:spPr bwMode="auto">
            <a:xfrm>
              <a:off x="3276600" y="2895600"/>
              <a:ext cx="228600" cy="228600"/>
            </a:xfrm>
            <a:prstGeom prst="hexagon">
              <a:avLst>
                <a:gd name="adj" fmla="val 25000"/>
                <a:gd name="vf" fmla="val 115470"/>
              </a:avLst>
            </a:prstGeom>
            <a:solidFill>
              <a:schemeClr val="tx2"/>
            </a:solidFill>
            <a:ln w="38100">
              <a:solidFill>
                <a:srgbClr val="C00000"/>
              </a:solidFill>
              <a:miter lim="800000"/>
              <a:headEnd/>
              <a:tailEnd/>
            </a:ln>
          </p:spPr>
          <p:txBody>
            <a:bodyPr wrap="none" anchor="ctr"/>
            <a:lstStyle/>
            <a:p>
              <a:pPr defTabSz="914126"/>
              <a:endParaRPr lang="en-US" b="1" dirty="0">
                <a:solidFill>
                  <a:srgbClr val="FFFFFF"/>
                </a:solidFill>
                <a:latin typeface="Calibri" panose="020F0502020204030204" pitchFamily="34" charset="0"/>
              </a:endParaRPr>
            </a:p>
          </p:txBody>
        </p:sp>
      </p:grpSp>
      <p:sp>
        <p:nvSpPr>
          <p:cNvPr id="212" name="Text Box 148"/>
          <p:cNvSpPr txBox="1">
            <a:spLocks noChangeArrowheads="1"/>
          </p:cNvSpPr>
          <p:nvPr/>
        </p:nvSpPr>
        <p:spPr bwMode="auto">
          <a:xfrm>
            <a:off x="8068257" y="5688963"/>
            <a:ext cx="2438765" cy="52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prstTxWarp prst="textNoShape">
              <a:avLst/>
            </a:prstTxWarp>
            <a:spAutoFit/>
          </a:bodyPr>
          <a:lstStyle>
            <a:defPPr>
              <a:defRPr lang="en-US"/>
            </a:defPPr>
            <a:lvl1pPr marL="342900" indent="-342900" algn="ctr" eaLnBrk="0" hangingPunct="0">
              <a:defRPr sz="1400"/>
            </a:lvl1pPr>
          </a:lstStyle>
          <a:p>
            <a:pPr defTabSz="914126"/>
            <a:r>
              <a:rPr lang="en-US" dirty="0">
                <a:solidFill>
                  <a:schemeClr val="bg1"/>
                </a:solidFill>
                <a:latin typeface="Calibri" panose="020F0502020204030204" pitchFamily="34" charset="0"/>
              </a:rPr>
              <a:t>Genetically modified </a:t>
            </a:r>
          </a:p>
          <a:p>
            <a:pPr defTabSz="914126"/>
            <a:r>
              <a:rPr lang="en-US" dirty="0">
                <a:solidFill>
                  <a:schemeClr val="bg1"/>
                </a:solidFill>
                <a:latin typeface="Calibri" panose="020F0502020204030204" pitchFamily="34" charset="0"/>
              </a:rPr>
              <a:t>CD19-targeted T-cell</a:t>
            </a:r>
          </a:p>
        </p:txBody>
      </p:sp>
      <p:grpSp>
        <p:nvGrpSpPr>
          <p:cNvPr id="300" name="Group 115"/>
          <p:cNvGrpSpPr/>
          <p:nvPr/>
        </p:nvGrpSpPr>
        <p:grpSpPr>
          <a:xfrm>
            <a:off x="5486106" y="4675511"/>
            <a:ext cx="1135394" cy="1085160"/>
            <a:chOff x="863179" y="2614612"/>
            <a:chExt cx="1419030" cy="1423987"/>
          </a:xfrm>
        </p:grpSpPr>
        <p:sp>
          <p:nvSpPr>
            <p:cNvPr id="331" name="Oval 5"/>
            <p:cNvSpPr>
              <a:spLocks noChangeArrowheads="1"/>
            </p:cNvSpPr>
            <p:nvPr/>
          </p:nvSpPr>
          <p:spPr bwMode="auto">
            <a:xfrm>
              <a:off x="863179" y="2614612"/>
              <a:ext cx="1419030" cy="1423987"/>
            </a:xfrm>
            <a:prstGeom prst="ellipse">
              <a:avLst/>
            </a:prstGeom>
            <a:solidFill>
              <a:schemeClr val="accent1"/>
            </a:solidFill>
            <a:ln w="9525">
              <a:solidFill>
                <a:schemeClr val="bg2">
                  <a:lumMod val="10000"/>
                </a:schemeClr>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332" name="Oval 6"/>
            <p:cNvSpPr>
              <a:spLocks noChangeArrowheads="1"/>
            </p:cNvSpPr>
            <p:nvPr/>
          </p:nvSpPr>
          <p:spPr bwMode="auto">
            <a:xfrm>
              <a:off x="1217937" y="3233737"/>
              <a:ext cx="591263" cy="557212"/>
            </a:xfrm>
            <a:prstGeom prst="ellipse">
              <a:avLst/>
            </a:prstGeom>
            <a:gradFill rotWithShape="1">
              <a:gsLst>
                <a:gs pos="0">
                  <a:schemeClr val="accent3">
                    <a:lumMod val="40000"/>
                    <a:lumOff val="60000"/>
                  </a:schemeClr>
                </a:gs>
                <a:gs pos="100000">
                  <a:schemeClr val="accent3"/>
                </a:gs>
              </a:gsLst>
              <a:path path="shape">
                <a:fillToRect l="50000" t="50000" r="50000" b="50000"/>
              </a:path>
            </a:gradFill>
            <a:ln w="9525">
              <a:solidFill>
                <a:schemeClr val="bg2">
                  <a:lumMod val="10000"/>
                </a:schemeClr>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grpSp>
      <p:sp>
        <p:nvSpPr>
          <p:cNvPr id="302" name="Text Box 146"/>
          <p:cNvSpPr txBox="1">
            <a:spLocks noChangeArrowheads="1"/>
          </p:cNvSpPr>
          <p:nvPr/>
        </p:nvSpPr>
        <p:spPr bwMode="auto">
          <a:xfrm>
            <a:off x="5689447" y="4130493"/>
            <a:ext cx="792599" cy="307697"/>
          </a:xfrm>
          <a:prstGeom prst="rect">
            <a:avLst/>
          </a:prstGeom>
          <a:noFill/>
          <a:ln w="28575">
            <a:noFill/>
            <a:miter lim="800000"/>
            <a:headEnd/>
            <a:tailEnd/>
          </a:ln>
        </p:spPr>
        <p:txBody>
          <a:bodyPr wrap="square">
            <a:spAutoFit/>
          </a:bodyPr>
          <a:lstStyle/>
          <a:p>
            <a:pPr algn="ctr" defTabSz="914126"/>
            <a:r>
              <a:rPr lang="en-US" sz="1400" dirty="0">
                <a:solidFill>
                  <a:schemeClr val="bg1"/>
                </a:solidFill>
                <a:latin typeface="Calibri" panose="020F0502020204030204" pitchFamily="34" charset="0"/>
              </a:rPr>
              <a:t>T-cell</a:t>
            </a:r>
          </a:p>
        </p:txBody>
      </p:sp>
      <p:grpSp>
        <p:nvGrpSpPr>
          <p:cNvPr id="303" name="Group 36"/>
          <p:cNvGrpSpPr>
            <a:grpSpLocks/>
          </p:cNvGrpSpPr>
          <p:nvPr/>
        </p:nvGrpSpPr>
        <p:grpSpPr bwMode="auto">
          <a:xfrm rot="21087090">
            <a:off x="5593474" y="4615777"/>
            <a:ext cx="236540" cy="188724"/>
            <a:chOff x="1008" y="960"/>
            <a:chExt cx="240" cy="192"/>
          </a:xfrm>
        </p:grpSpPr>
        <p:grpSp>
          <p:nvGrpSpPr>
            <p:cNvPr id="325" name="Group 37"/>
            <p:cNvGrpSpPr>
              <a:grpSpLocks/>
            </p:cNvGrpSpPr>
            <p:nvPr/>
          </p:nvGrpSpPr>
          <p:grpSpPr bwMode="auto">
            <a:xfrm>
              <a:off x="1008" y="1008"/>
              <a:ext cx="144" cy="144"/>
              <a:chOff x="1008" y="1008"/>
              <a:chExt cx="144" cy="144"/>
            </a:xfrm>
          </p:grpSpPr>
          <p:sp>
            <p:nvSpPr>
              <p:cNvPr id="329" name="Line 38"/>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330" name="Line 39"/>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grpSp>
        <p:grpSp>
          <p:nvGrpSpPr>
            <p:cNvPr id="326" name="Group 40"/>
            <p:cNvGrpSpPr>
              <a:grpSpLocks/>
            </p:cNvGrpSpPr>
            <p:nvPr/>
          </p:nvGrpSpPr>
          <p:grpSpPr bwMode="auto">
            <a:xfrm rot="-8336323">
              <a:off x="1104" y="960"/>
              <a:ext cx="144" cy="144"/>
              <a:chOff x="1008" y="1008"/>
              <a:chExt cx="144" cy="144"/>
            </a:xfrm>
          </p:grpSpPr>
          <p:sp>
            <p:nvSpPr>
              <p:cNvPr id="327" name="Line 41"/>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328" name="Line 42"/>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grpSp>
      </p:grpSp>
      <p:grpSp>
        <p:nvGrpSpPr>
          <p:cNvPr id="304" name="Group 36"/>
          <p:cNvGrpSpPr>
            <a:grpSpLocks/>
          </p:cNvGrpSpPr>
          <p:nvPr/>
        </p:nvGrpSpPr>
        <p:grpSpPr bwMode="auto">
          <a:xfrm rot="4166271">
            <a:off x="6397137" y="4695438"/>
            <a:ext cx="235904" cy="189232"/>
            <a:chOff x="1008" y="960"/>
            <a:chExt cx="240" cy="192"/>
          </a:xfrm>
        </p:grpSpPr>
        <p:grpSp>
          <p:nvGrpSpPr>
            <p:cNvPr id="319" name="Group 37"/>
            <p:cNvGrpSpPr>
              <a:grpSpLocks/>
            </p:cNvGrpSpPr>
            <p:nvPr/>
          </p:nvGrpSpPr>
          <p:grpSpPr bwMode="auto">
            <a:xfrm>
              <a:off x="1008" y="1008"/>
              <a:ext cx="144" cy="144"/>
              <a:chOff x="1008" y="1008"/>
              <a:chExt cx="144" cy="144"/>
            </a:xfrm>
          </p:grpSpPr>
          <p:sp>
            <p:nvSpPr>
              <p:cNvPr id="323" name="Line 38"/>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324" name="Line 39"/>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grpSp>
        <p:grpSp>
          <p:nvGrpSpPr>
            <p:cNvPr id="320" name="Group 40"/>
            <p:cNvGrpSpPr>
              <a:grpSpLocks/>
            </p:cNvGrpSpPr>
            <p:nvPr/>
          </p:nvGrpSpPr>
          <p:grpSpPr bwMode="auto">
            <a:xfrm rot="-8336323">
              <a:off x="1104" y="960"/>
              <a:ext cx="144" cy="144"/>
              <a:chOff x="1008" y="1008"/>
              <a:chExt cx="144" cy="144"/>
            </a:xfrm>
          </p:grpSpPr>
          <p:sp>
            <p:nvSpPr>
              <p:cNvPr id="321" name="Line 41"/>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322" name="Line 42"/>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grpSp>
      </p:grpSp>
      <p:grpSp>
        <p:nvGrpSpPr>
          <p:cNvPr id="305" name="Group 36"/>
          <p:cNvGrpSpPr>
            <a:grpSpLocks/>
          </p:cNvGrpSpPr>
          <p:nvPr/>
        </p:nvGrpSpPr>
        <p:grpSpPr bwMode="auto">
          <a:xfrm rot="17135225">
            <a:off x="5320846" y="5228875"/>
            <a:ext cx="235904" cy="189232"/>
            <a:chOff x="1008" y="960"/>
            <a:chExt cx="240" cy="192"/>
          </a:xfrm>
        </p:grpSpPr>
        <p:grpSp>
          <p:nvGrpSpPr>
            <p:cNvPr id="313" name="Group 37"/>
            <p:cNvGrpSpPr>
              <a:grpSpLocks/>
            </p:cNvGrpSpPr>
            <p:nvPr/>
          </p:nvGrpSpPr>
          <p:grpSpPr bwMode="auto">
            <a:xfrm>
              <a:off x="1008" y="1008"/>
              <a:ext cx="144" cy="144"/>
              <a:chOff x="1008" y="1008"/>
              <a:chExt cx="144" cy="144"/>
            </a:xfrm>
          </p:grpSpPr>
          <p:sp>
            <p:nvSpPr>
              <p:cNvPr id="317" name="Line 38"/>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318" name="Line 39"/>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grpSp>
        <p:grpSp>
          <p:nvGrpSpPr>
            <p:cNvPr id="314" name="Group 40"/>
            <p:cNvGrpSpPr>
              <a:grpSpLocks/>
            </p:cNvGrpSpPr>
            <p:nvPr/>
          </p:nvGrpSpPr>
          <p:grpSpPr bwMode="auto">
            <a:xfrm rot="-8336323">
              <a:off x="1104" y="960"/>
              <a:ext cx="144" cy="144"/>
              <a:chOff x="1008" y="1008"/>
              <a:chExt cx="144" cy="144"/>
            </a:xfrm>
          </p:grpSpPr>
          <p:sp>
            <p:nvSpPr>
              <p:cNvPr id="315" name="Line 41"/>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316" name="Line 42"/>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grpSp>
      </p:grpSp>
      <p:grpSp>
        <p:nvGrpSpPr>
          <p:cNvPr id="306" name="Group 36"/>
          <p:cNvGrpSpPr>
            <a:grpSpLocks/>
          </p:cNvGrpSpPr>
          <p:nvPr/>
        </p:nvGrpSpPr>
        <p:grpSpPr bwMode="auto">
          <a:xfrm rot="10099767">
            <a:off x="6448964" y="5517639"/>
            <a:ext cx="236540" cy="188724"/>
            <a:chOff x="1008" y="960"/>
            <a:chExt cx="240" cy="192"/>
          </a:xfrm>
        </p:grpSpPr>
        <p:grpSp>
          <p:nvGrpSpPr>
            <p:cNvPr id="307" name="Group 37"/>
            <p:cNvGrpSpPr>
              <a:grpSpLocks/>
            </p:cNvGrpSpPr>
            <p:nvPr/>
          </p:nvGrpSpPr>
          <p:grpSpPr bwMode="auto">
            <a:xfrm>
              <a:off x="1008" y="1008"/>
              <a:ext cx="144" cy="144"/>
              <a:chOff x="1008" y="1008"/>
              <a:chExt cx="144" cy="144"/>
            </a:xfrm>
          </p:grpSpPr>
          <p:sp>
            <p:nvSpPr>
              <p:cNvPr id="311" name="Line 38"/>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312" name="Line 39"/>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grpSp>
        <p:grpSp>
          <p:nvGrpSpPr>
            <p:cNvPr id="308" name="Group 40"/>
            <p:cNvGrpSpPr>
              <a:grpSpLocks/>
            </p:cNvGrpSpPr>
            <p:nvPr/>
          </p:nvGrpSpPr>
          <p:grpSpPr bwMode="auto">
            <a:xfrm rot="-8336323">
              <a:off x="1104" y="960"/>
              <a:ext cx="144" cy="144"/>
              <a:chOff x="1008" y="1008"/>
              <a:chExt cx="144" cy="144"/>
            </a:xfrm>
          </p:grpSpPr>
          <p:sp>
            <p:nvSpPr>
              <p:cNvPr id="309" name="Line 41"/>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sp>
            <p:nvSpPr>
              <p:cNvPr id="310" name="Line 42"/>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chemeClr val="bg1"/>
                  </a:solidFill>
                  <a:latin typeface="Calibri" panose="020F0502020204030204" pitchFamily="34" charset="0"/>
                </a:endParaRPr>
              </a:p>
            </p:txBody>
          </p:sp>
        </p:grpSp>
      </p:grpSp>
      <p:grpSp>
        <p:nvGrpSpPr>
          <p:cNvPr id="289" name="Group 129"/>
          <p:cNvGrpSpPr/>
          <p:nvPr/>
        </p:nvGrpSpPr>
        <p:grpSpPr>
          <a:xfrm rot="20707456">
            <a:off x="10196839" y="4321100"/>
            <a:ext cx="1488952" cy="1646211"/>
            <a:chOff x="6493867" y="2576267"/>
            <a:chExt cx="1860911" cy="2160217"/>
          </a:xfrm>
        </p:grpSpPr>
        <p:grpSp>
          <p:nvGrpSpPr>
            <p:cNvPr id="291" name="Group 117"/>
            <p:cNvGrpSpPr/>
            <p:nvPr/>
          </p:nvGrpSpPr>
          <p:grpSpPr>
            <a:xfrm>
              <a:off x="6493867" y="2916036"/>
              <a:ext cx="1860911" cy="1820448"/>
              <a:chOff x="6493867" y="2916036"/>
              <a:chExt cx="1860911" cy="1820448"/>
            </a:xfrm>
          </p:grpSpPr>
          <p:sp>
            <p:nvSpPr>
              <p:cNvPr id="293" name="AutoShape 72"/>
              <p:cNvSpPr>
                <a:spLocks noChangeArrowheads="1"/>
              </p:cNvSpPr>
              <p:nvPr/>
            </p:nvSpPr>
            <p:spPr bwMode="auto">
              <a:xfrm rot="12843433">
                <a:off x="6802286" y="4418564"/>
                <a:ext cx="233952" cy="306525"/>
              </a:xfrm>
              <a:prstGeom prst="triangle">
                <a:avLst>
                  <a:gd name="adj" fmla="val 46301"/>
                </a:avLst>
              </a:prstGeom>
              <a:solidFill>
                <a:schemeClr val="bg2"/>
              </a:solidFill>
              <a:ln w="9525">
                <a:solidFill>
                  <a:schemeClr val="bg2">
                    <a:lumMod val="10000"/>
                  </a:schemeClr>
                </a:solidFill>
                <a:miter lim="800000"/>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294" name="AutoShape 73"/>
              <p:cNvSpPr>
                <a:spLocks noChangeArrowheads="1"/>
              </p:cNvSpPr>
              <p:nvPr/>
            </p:nvSpPr>
            <p:spPr bwMode="auto">
              <a:xfrm rot="1121201">
                <a:off x="7460646" y="2916036"/>
                <a:ext cx="233952" cy="306525"/>
              </a:xfrm>
              <a:prstGeom prst="triangle">
                <a:avLst>
                  <a:gd name="adj" fmla="val 46301"/>
                </a:avLst>
              </a:prstGeom>
              <a:solidFill>
                <a:schemeClr val="bg2"/>
              </a:solidFill>
              <a:ln w="9525">
                <a:solidFill>
                  <a:schemeClr val="bg2">
                    <a:lumMod val="10000"/>
                  </a:schemeClr>
                </a:solidFill>
                <a:miter lim="800000"/>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295" name="AutoShape 74"/>
              <p:cNvSpPr>
                <a:spLocks noChangeArrowheads="1"/>
              </p:cNvSpPr>
              <p:nvPr/>
            </p:nvSpPr>
            <p:spPr bwMode="auto">
              <a:xfrm rot="9133394">
                <a:off x="7558184" y="4444044"/>
                <a:ext cx="245220" cy="292440"/>
              </a:xfrm>
              <a:prstGeom prst="triangle">
                <a:avLst>
                  <a:gd name="adj" fmla="val 46301"/>
                </a:avLst>
              </a:prstGeom>
              <a:solidFill>
                <a:schemeClr val="bg2"/>
              </a:solidFill>
              <a:ln w="9525">
                <a:solidFill>
                  <a:schemeClr val="bg2">
                    <a:lumMod val="10000"/>
                  </a:schemeClr>
                </a:solidFill>
                <a:miter lim="800000"/>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296" name="AutoShape 75"/>
              <p:cNvSpPr>
                <a:spLocks noChangeArrowheads="1"/>
              </p:cNvSpPr>
              <p:nvPr/>
            </p:nvSpPr>
            <p:spPr bwMode="auto">
              <a:xfrm rot="5078439">
                <a:off x="8084540" y="3616217"/>
                <a:ext cx="233952" cy="306525"/>
              </a:xfrm>
              <a:prstGeom prst="triangle">
                <a:avLst>
                  <a:gd name="adj" fmla="val 46301"/>
                </a:avLst>
              </a:prstGeom>
              <a:solidFill>
                <a:schemeClr val="bg2"/>
              </a:solidFill>
              <a:ln w="9525">
                <a:solidFill>
                  <a:schemeClr val="bg2">
                    <a:lumMod val="10000"/>
                  </a:schemeClr>
                </a:solidFill>
                <a:miter lim="800000"/>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297" name="AutoShape 76"/>
              <p:cNvSpPr>
                <a:spLocks noChangeArrowheads="1"/>
              </p:cNvSpPr>
              <p:nvPr/>
            </p:nvSpPr>
            <p:spPr bwMode="auto">
              <a:xfrm rot="17940681">
                <a:off x="6517477" y="3333555"/>
                <a:ext cx="245220" cy="292440"/>
              </a:xfrm>
              <a:prstGeom prst="triangle">
                <a:avLst>
                  <a:gd name="adj" fmla="val 46301"/>
                </a:avLst>
              </a:prstGeom>
              <a:solidFill>
                <a:schemeClr val="accent1"/>
              </a:solidFill>
              <a:ln w="9525">
                <a:solidFill>
                  <a:schemeClr val="bg2">
                    <a:lumMod val="10000"/>
                  </a:schemeClr>
                </a:solidFill>
                <a:miter lim="800000"/>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298" name="Oval 77"/>
              <p:cNvSpPr>
                <a:spLocks noChangeArrowheads="1"/>
              </p:cNvSpPr>
              <p:nvPr/>
            </p:nvSpPr>
            <p:spPr bwMode="auto">
              <a:xfrm rot="18872962">
                <a:off x="6639152" y="3157079"/>
                <a:ext cx="1471321" cy="1403714"/>
              </a:xfrm>
              <a:prstGeom prst="ellipse">
                <a:avLst/>
              </a:prstGeom>
              <a:solidFill>
                <a:schemeClr val="accent3"/>
              </a:solidFill>
              <a:ln w="9525">
                <a:solidFill>
                  <a:schemeClr val="bg2">
                    <a:lumMod val="10000"/>
                  </a:schemeClr>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299" name="Oval 78"/>
              <p:cNvSpPr>
                <a:spLocks noChangeArrowheads="1"/>
              </p:cNvSpPr>
              <p:nvPr/>
            </p:nvSpPr>
            <p:spPr bwMode="auto">
              <a:xfrm rot="18872962">
                <a:off x="7171165" y="3783036"/>
                <a:ext cx="613050" cy="526393"/>
              </a:xfrm>
              <a:prstGeom prst="ellipse">
                <a:avLst/>
              </a:prstGeom>
              <a:solidFill>
                <a:schemeClr val="tx1">
                  <a:lumMod val="65000"/>
                  <a:lumOff val="35000"/>
                </a:schemeClr>
              </a:solidFill>
              <a:ln w="9525">
                <a:solidFill>
                  <a:schemeClr val="tx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grpSp>
        <p:sp>
          <p:nvSpPr>
            <p:cNvPr id="292" name="TextBox 291"/>
            <p:cNvSpPr txBox="1"/>
            <p:nvPr/>
          </p:nvSpPr>
          <p:spPr>
            <a:xfrm rot="892544">
              <a:off x="7469023" y="2576267"/>
              <a:ext cx="717637" cy="403876"/>
            </a:xfrm>
            <a:prstGeom prst="rect">
              <a:avLst/>
            </a:prstGeom>
            <a:noFill/>
          </p:spPr>
          <p:txBody>
            <a:bodyPr wrap="none" rtlCol="0">
              <a:spAutoFit/>
            </a:bodyPr>
            <a:lstStyle/>
            <a:p>
              <a:pPr defTabSz="914126"/>
              <a:r>
                <a:rPr lang="en-US" sz="1400" dirty="0">
                  <a:solidFill>
                    <a:schemeClr val="bg1"/>
                  </a:solidFill>
                  <a:latin typeface="Calibri" panose="020F0502020204030204" pitchFamily="34" charset="0"/>
                </a:rPr>
                <a:t>CD19</a:t>
              </a:r>
            </a:p>
          </p:txBody>
        </p:sp>
      </p:grpSp>
      <p:sp>
        <p:nvSpPr>
          <p:cNvPr id="290" name="Text Box 148"/>
          <p:cNvSpPr txBox="1">
            <a:spLocks noChangeArrowheads="1"/>
          </p:cNvSpPr>
          <p:nvPr/>
        </p:nvSpPr>
        <p:spPr bwMode="auto">
          <a:xfrm>
            <a:off x="10036905" y="4910232"/>
            <a:ext cx="1829074" cy="307697"/>
          </a:xfrm>
          <a:prstGeom prst="rect">
            <a:avLst/>
          </a:prstGeom>
          <a:noFill/>
          <a:ln w="9525">
            <a:noFill/>
            <a:miter lim="800000"/>
            <a:headEnd/>
            <a:tailEnd/>
          </a:ln>
        </p:spPr>
        <p:txBody>
          <a:bodyPr wrap="square">
            <a:spAutoFit/>
          </a:bodyPr>
          <a:lstStyle/>
          <a:p>
            <a:pPr algn="ctr" defTabSz="914126"/>
            <a:r>
              <a:rPr lang="en-US" sz="1400" dirty="0">
                <a:solidFill>
                  <a:srgbClr val="FFFFFF"/>
                </a:solidFill>
                <a:latin typeface="Calibri" panose="020F0502020204030204" pitchFamily="34" charset="0"/>
              </a:rPr>
              <a:t>Tumor cell</a:t>
            </a:r>
          </a:p>
        </p:txBody>
      </p:sp>
      <p:grpSp>
        <p:nvGrpSpPr>
          <p:cNvPr id="7" name="Group 6"/>
          <p:cNvGrpSpPr/>
          <p:nvPr/>
        </p:nvGrpSpPr>
        <p:grpSpPr>
          <a:xfrm rot="803276">
            <a:off x="8708731" y="4303803"/>
            <a:ext cx="1408277" cy="1339703"/>
            <a:chOff x="7953113" y="4484896"/>
            <a:chExt cx="1408644" cy="1340052"/>
          </a:xfrm>
        </p:grpSpPr>
        <p:sp>
          <p:nvSpPr>
            <p:cNvPr id="251" name="Oval 36"/>
            <p:cNvSpPr>
              <a:spLocks noChangeArrowheads="1"/>
            </p:cNvSpPr>
            <p:nvPr/>
          </p:nvSpPr>
          <p:spPr bwMode="auto">
            <a:xfrm rot="20707456">
              <a:off x="8055879" y="4621870"/>
              <a:ext cx="1179850" cy="1059531"/>
            </a:xfrm>
            <a:prstGeom prst="ellipse">
              <a:avLst/>
            </a:prstGeom>
            <a:solidFill>
              <a:schemeClr val="accent1"/>
            </a:soli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252" name="Oval 37"/>
            <p:cNvSpPr>
              <a:spLocks noChangeArrowheads="1"/>
            </p:cNvSpPr>
            <p:nvPr/>
          </p:nvSpPr>
          <p:spPr bwMode="auto">
            <a:xfrm rot="20707456">
              <a:off x="8423656" y="5033382"/>
              <a:ext cx="491604" cy="414599"/>
            </a:xfrm>
            <a:prstGeom prst="ellipse">
              <a:avLst/>
            </a:prstGeom>
            <a:gradFill rotWithShape="1">
              <a:gsLst>
                <a:gs pos="0">
                  <a:schemeClr val="accent3">
                    <a:lumMod val="40000"/>
                    <a:lumOff val="60000"/>
                  </a:schemeClr>
                </a:gs>
                <a:gs pos="100000">
                  <a:schemeClr val="accent3"/>
                </a:gs>
              </a:gsLst>
              <a:path path="shape">
                <a:fillToRect l="50000" t="50000" r="50000" b="50000"/>
              </a:path>
            </a:gra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grpSp>
          <p:nvGrpSpPr>
            <p:cNvPr id="253" name="Group 66"/>
            <p:cNvGrpSpPr>
              <a:grpSpLocks/>
            </p:cNvGrpSpPr>
            <p:nvPr/>
          </p:nvGrpSpPr>
          <p:grpSpPr bwMode="auto">
            <a:xfrm rot="21327922">
              <a:off x="8390609" y="4484896"/>
              <a:ext cx="369728" cy="329184"/>
              <a:chOff x="4024" y="1288"/>
              <a:chExt cx="361" cy="343"/>
            </a:xfrm>
          </p:grpSpPr>
          <p:grpSp>
            <p:nvGrpSpPr>
              <p:cNvPr id="281" name="Group 67"/>
              <p:cNvGrpSpPr>
                <a:grpSpLocks/>
              </p:cNvGrpSpPr>
              <p:nvPr/>
            </p:nvGrpSpPr>
            <p:grpSpPr bwMode="auto">
              <a:xfrm rot="-4232794">
                <a:off x="3959" y="1356"/>
                <a:ext cx="340" cy="209"/>
                <a:chOff x="1388" y="2880"/>
                <a:chExt cx="340" cy="209"/>
              </a:xfrm>
            </p:grpSpPr>
            <p:sp>
              <p:nvSpPr>
                <p:cNvPr id="286" name="Line 68"/>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sp>
              <p:nvSpPr>
                <p:cNvPr id="287" name="Oval 69"/>
                <p:cNvSpPr>
                  <a:spLocks noChangeArrowheads="1"/>
                </p:cNvSpPr>
                <p:nvPr/>
              </p:nvSpPr>
              <p:spPr bwMode="auto">
                <a:xfrm rot="9919769" flipH="1" flipV="1">
                  <a:off x="1388" y="3041"/>
                  <a:ext cx="192" cy="48"/>
                </a:xfrm>
                <a:prstGeom prst="ellipse">
                  <a:avLst/>
                </a:prstGeom>
                <a:solidFill>
                  <a:schemeClr val="tx2"/>
                </a:soli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288" name="Oval 70"/>
                <p:cNvSpPr>
                  <a:spLocks noChangeArrowheads="1"/>
                </p:cNvSpPr>
                <p:nvPr/>
              </p:nvSpPr>
              <p:spPr bwMode="auto">
                <a:xfrm rot="-8289074" flipH="1" flipV="1">
                  <a:off x="1680" y="2880"/>
                  <a:ext cx="48" cy="144"/>
                </a:xfrm>
                <a:prstGeom prst="ellipse">
                  <a:avLst/>
                </a:prstGeom>
                <a:solidFill>
                  <a:schemeClr val="accent3"/>
                </a:soli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grpSp>
          <p:grpSp>
            <p:nvGrpSpPr>
              <p:cNvPr id="282" name="Group 71"/>
              <p:cNvGrpSpPr>
                <a:grpSpLocks/>
              </p:cNvGrpSpPr>
              <p:nvPr/>
            </p:nvGrpSpPr>
            <p:grpSpPr bwMode="auto">
              <a:xfrm rot="14683715" flipV="1">
                <a:off x="4111" y="1353"/>
                <a:ext cx="340" cy="209"/>
                <a:chOff x="1388" y="2880"/>
                <a:chExt cx="340" cy="209"/>
              </a:xfrm>
            </p:grpSpPr>
            <p:sp>
              <p:nvSpPr>
                <p:cNvPr id="283" name="Line 72"/>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sp>
              <p:nvSpPr>
                <p:cNvPr id="284" name="Oval 73"/>
                <p:cNvSpPr>
                  <a:spLocks noChangeArrowheads="1"/>
                </p:cNvSpPr>
                <p:nvPr/>
              </p:nvSpPr>
              <p:spPr bwMode="auto">
                <a:xfrm rot="9919769" flipH="1" flipV="1">
                  <a:off x="1388" y="3041"/>
                  <a:ext cx="192" cy="48"/>
                </a:xfrm>
                <a:prstGeom prst="ellipse">
                  <a:avLst/>
                </a:prstGeom>
                <a:solidFill>
                  <a:schemeClr val="tx2"/>
                </a:soli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285" name="Oval 74"/>
                <p:cNvSpPr>
                  <a:spLocks noChangeArrowheads="1"/>
                </p:cNvSpPr>
                <p:nvPr/>
              </p:nvSpPr>
              <p:spPr bwMode="auto">
                <a:xfrm rot="-8289074" flipH="1" flipV="1">
                  <a:off x="1680" y="2880"/>
                  <a:ext cx="48" cy="144"/>
                </a:xfrm>
                <a:prstGeom prst="ellipse">
                  <a:avLst/>
                </a:prstGeom>
                <a:solidFill>
                  <a:schemeClr val="accent3"/>
                </a:soli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grpSp>
        </p:grpSp>
        <p:grpSp>
          <p:nvGrpSpPr>
            <p:cNvPr id="254" name="Group 75"/>
            <p:cNvGrpSpPr>
              <a:grpSpLocks/>
            </p:cNvGrpSpPr>
            <p:nvPr/>
          </p:nvGrpSpPr>
          <p:grpSpPr bwMode="auto">
            <a:xfrm rot="16810592">
              <a:off x="7955529" y="4862597"/>
              <a:ext cx="346459" cy="351292"/>
              <a:chOff x="4024" y="1288"/>
              <a:chExt cx="361" cy="343"/>
            </a:xfrm>
          </p:grpSpPr>
          <p:grpSp>
            <p:nvGrpSpPr>
              <p:cNvPr id="273" name="Group 76"/>
              <p:cNvGrpSpPr>
                <a:grpSpLocks/>
              </p:cNvGrpSpPr>
              <p:nvPr/>
            </p:nvGrpSpPr>
            <p:grpSpPr bwMode="auto">
              <a:xfrm rot="-4232794">
                <a:off x="3959" y="1356"/>
                <a:ext cx="340" cy="209"/>
                <a:chOff x="1388" y="2880"/>
                <a:chExt cx="340" cy="209"/>
              </a:xfrm>
            </p:grpSpPr>
            <p:sp>
              <p:nvSpPr>
                <p:cNvPr id="278" name="Line 77"/>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sp>
              <p:nvSpPr>
                <p:cNvPr id="279" name="Oval 78"/>
                <p:cNvSpPr>
                  <a:spLocks noChangeArrowheads="1"/>
                </p:cNvSpPr>
                <p:nvPr/>
              </p:nvSpPr>
              <p:spPr bwMode="auto">
                <a:xfrm rot="9919769" flipH="1" flipV="1">
                  <a:off x="1388" y="3041"/>
                  <a:ext cx="192" cy="48"/>
                </a:xfrm>
                <a:prstGeom prst="ellipse">
                  <a:avLst/>
                </a:prstGeom>
                <a:solidFill>
                  <a:schemeClr val="tx2"/>
                </a:soli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280" name="Oval 79"/>
                <p:cNvSpPr>
                  <a:spLocks noChangeArrowheads="1"/>
                </p:cNvSpPr>
                <p:nvPr/>
              </p:nvSpPr>
              <p:spPr bwMode="auto">
                <a:xfrm rot="-8289074" flipH="1" flipV="1">
                  <a:off x="1680" y="2880"/>
                  <a:ext cx="48" cy="144"/>
                </a:xfrm>
                <a:prstGeom prst="ellipse">
                  <a:avLst/>
                </a:prstGeom>
                <a:solidFill>
                  <a:schemeClr val="accent3"/>
                </a:soli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grpSp>
          <p:grpSp>
            <p:nvGrpSpPr>
              <p:cNvPr id="274" name="Group 80"/>
              <p:cNvGrpSpPr>
                <a:grpSpLocks/>
              </p:cNvGrpSpPr>
              <p:nvPr/>
            </p:nvGrpSpPr>
            <p:grpSpPr bwMode="auto">
              <a:xfrm rot="14683715" flipV="1">
                <a:off x="4111" y="1353"/>
                <a:ext cx="340" cy="209"/>
                <a:chOff x="1388" y="2880"/>
                <a:chExt cx="340" cy="209"/>
              </a:xfrm>
            </p:grpSpPr>
            <p:sp>
              <p:nvSpPr>
                <p:cNvPr id="275" name="Line 81"/>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sp>
              <p:nvSpPr>
                <p:cNvPr id="276" name="Oval 82"/>
                <p:cNvSpPr>
                  <a:spLocks noChangeArrowheads="1"/>
                </p:cNvSpPr>
                <p:nvPr/>
              </p:nvSpPr>
              <p:spPr bwMode="auto">
                <a:xfrm rot="9919769" flipH="1" flipV="1">
                  <a:off x="1388" y="3041"/>
                  <a:ext cx="192" cy="48"/>
                </a:xfrm>
                <a:prstGeom prst="ellipse">
                  <a:avLst/>
                </a:prstGeom>
                <a:solidFill>
                  <a:schemeClr val="tx2"/>
                </a:soli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277" name="Oval 83"/>
                <p:cNvSpPr>
                  <a:spLocks noChangeArrowheads="1"/>
                </p:cNvSpPr>
                <p:nvPr/>
              </p:nvSpPr>
              <p:spPr bwMode="auto">
                <a:xfrm rot="-8289074" flipH="1" flipV="1">
                  <a:off x="1680" y="2880"/>
                  <a:ext cx="48" cy="144"/>
                </a:xfrm>
                <a:prstGeom prst="ellipse">
                  <a:avLst/>
                </a:prstGeom>
                <a:solidFill>
                  <a:schemeClr val="accent3"/>
                </a:soli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grpSp>
        </p:grpSp>
        <p:grpSp>
          <p:nvGrpSpPr>
            <p:cNvPr id="255" name="Group 84"/>
            <p:cNvGrpSpPr>
              <a:grpSpLocks/>
            </p:cNvGrpSpPr>
            <p:nvPr/>
          </p:nvGrpSpPr>
          <p:grpSpPr bwMode="auto">
            <a:xfrm rot="10613437">
              <a:off x="8506527" y="5495764"/>
              <a:ext cx="369728" cy="329184"/>
              <a:chOff x="4024" y="1288"/>
              <a:chExt cx="361" cy="343"/>
            </a:xfrm>
          </p:grpSpPr>
          <p:grpSp>
            <p:nvGrpSpPr>
              <p:cNvPr id="265" name="Group 85"/>
              <p:cNvGrpSpPr>
                <a:grpSpLocks/>
              </p:cNvGrpSpPr>
              <p:nvPr/>
            </p:nvGrpSpPr>
            <p:grpSpPr bwMode="auto">
              <a:xfrm rot="-4232794">
                <a:off x="3959" y="1356"/>
                <a:ext cx="340" cy="209"/>
                <a:chOff x="1388" y="2880"/>
                <a:chExt cx="340" cy="209"/>
              </a:xfrm>
            </p:grpSpPr>
            <p:sp>
              <p:nvSpPr>
                <p:cNvPr id="270" name="Line 86"/>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sp>
              <p:nvSpPr>
                <p:cNvPr id="271" name="Oval 87"/>
                <p:cNvSpPr>
                  <a:spLocks noChangeArrowheads="1"/>
                </p:cNvSpPr>
                <p:nvPr/>
              </p:nvSpPr>
              <p:spPr bwMode="auto">
                <a:xfrm rot="9919769" flipH="1" flipV="1">
                  <a:off x="1388" y="3041"/>
                  <a:ext cx="192" cy="48"/>
                </a:xfrm>
                <a:prstGeom prst="ellipse">
                  <a:avLst/>
                </a:prstGeom>
                <a:solidFill>
                  <a:schemeClr val="tx2"/>
                </a:soli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272" name="Oval 88"/>
                <p:cNvSpPr>
                  <a:spLocks noChangeArrowheads="1"/>
                </p:cNvSpPr>
                <p:nvPr/>
              </p:nvSpPr>
              <p:spPr bwMode="auto">
                <a:xfrm rot="-8289074" flipH="1" flipV="1">
                  <a:off x="1680" y="2880"/>
                  <a:ext cx="48" cy="144"/>
                </a:xfrm>
                <a:prstGeom prst="ellipse">
                  <a:avLst/>
                </a:prstGeom>
                <a:solidFill>
                  <a:schemeClr val="accent3"/>
                </a:soli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grpSp>
          <p:grpSp>
            <p:nvGrpSpPr>
              <p:cNvPr id="266" name="Group 89"/>
              <p:cNvGrpSpPr>
                <a:grpSpLocks/>
              </p:cNvGrpSpPr>
              <p:nvPr/>
            </p:nvGrpSpPr>
            <p:grpSpPr bwMode="auto">
              <a:xfrm rot="14683715" flipV="1">
                <a:off x="4111" y="1353"/>
                <a:ext cx="340" cy="209"/>
                <a:chOff x="1388" y="2880"/>
                <a:chExt cx="340" cy="209"/>
              </a:xfrm>
            </p:grpSpPr>
            <p:sp>
              <p:nvSpPr>
                <p:cNvPr id="267" name="Line 90"/>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sp>
              <p:nvSpPr>
                <p:cNvPr id="268" name="Oval 91"/>
                <p:cNvSpPr>
                  <a:spLocks noChangeArrowheads="1"/>
                </p:cNvSpPr>
                <p:nvPr/>
              </p:nvSpPr>
              <p:spPr bwMode="auto">
                <a:xfrm rot="9919769" flipH="1" flipV="1">
                  <a:off x="1388" y="3041"/>
                  <a:ext cx="192" cy="48"/>
                </a:xfrm>
                <a:prstGeom prst="ellipse">
                  <a:avLst/>
                </a:prstGeom>
                <a:solidFill>
                  <a:schemeClr val="tx2"/>
                </a:soli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269" name="Oval 92"/>
                <p:cNvSpPr>
                  <a:spLocks noChangeArrowheads="1"/>
                </p:cNvSpPr>
                <p:nvPr/>
              </p:nvSpPr>
              <p:spPr bwMode="auto">
                <a:xfrm rot="-8289074" flipH="1" flipV="1">
                  <a:off x="1680" y="2880"/>
                  <a:ext cx="48" cy="144"/>
                </a:xfrm>
                <a:prstGeom prst="ellipse">
                  <a:avLst/>
                </a:prstGeom>
                <a:solidFill>
                  <a:schemeClr val="accent3"/>
                </a:soli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grpSp>
        </p:grpSp>
        <p:grpSp>
          <p:nvGrpSpPr>
            <p:cNvPr id="256" name="Group 93"/>
            <p:cNvGrpSpPr>
              <a:grpSpLocks/>
            </p:cNvGrpSpPr>
            <p:nvPr/>
          </p:nvGrpSpPr>
          <p:grpSpPr bwMode="auto">
            <a:xfrm rot="5728714">
              <a:off x="9007326" y="4964526"/>
              <a:ext cx="346459" cy="351292"/>
              <a:chOff x="4024" y="1288"/>
              <a:chExt cx="361" cy="343"/>
            </a:xfrm>
          </p:grpSpPr>
          <p:grpSp>
            <p:nvGrpSpPr>
              <p:cNvPr id="257" name="Group 94"/>
              <p:cNvGrpSpPr>
                <a:grpSpLocks/>
              </p:cNvGrpSpPr>
              <p:nvPr/>
            </p:nvGrpSpPr>
            <p:grpSpPr bwMode="auto">
              <a:xfrm rot="-4232794">
                <a:off x="3959" y="1356"/>
                <a:ext cx="340" cy="209"/>
                <a:chOff x="1388" y="2880"/>
                <a:chExt cx="340" cy="209"/>
              </a:xfrm>
            </p:grpSpPr>
            <p:sp>
              <p:nvSpPr>
                <p:cNvPr id="262" name="Line 95"/>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sp>
              <p:nvSpPr>
                <p:cNvPr id="263" name="Oval 96"/>
                <p:cNvSpPr>
                  <a:spLocks noChangeArrowheads="1"/>
                </p:cNvSpPr>
                <p:nvPr/>
              </p:nvSpPr>
              <p:spPr bwMode="auto">
                <a:xfrm rot="9919769" flipH="1" flipV="1">
                  <a:off x="1388" y="3041"/>
                  <a:ext cx="192" cy="48"/>
                </a:xfrm>
                <a:prstGeom prst="ellipse">
                  <a:avLst/>
                </a:prstGeom>
                <a:solidFill>
                  <a:schemeClr val="tx2"/>
                </a:soli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264" name="Oval 97"/>
                <p:cNvSpPr>
                  <a:spLocks noChangeArrowheads="1"/>
                </p:cNvSpPr>
                <p:nvPr/>
              </p:nvSpPr>
              <p:spPr bwMode="auto">
                <a:xfrm rot="-8289074" flipH="1" flipV="1">
                  <a:off x="1680" y="2880"/>
                  <a:ext cx="48" cy="144"/>
                </a:xfrm>
                <a:prstGeom prst="ellipse">
                  <a:avLst/>
                </a:prstGeom>
                <a:solidFill>
                  <a:schemeClr val="accent3"/>
                </a:soli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grpSp>
          <p:grpSp>
            <p:nvGrpSpPr>
              <p:cNvPr id="258" name="Group 98"/>
              <p:cNvGrpSpPr>
                <a:grpSpLocks/>
              </p:cNvGrpSpPr>
              <p:nvPr/>
            </p:nvGrpSpPr>
            <p:grpSpPr bwMode="auto">
              <a:xfrm rot="14683715" flipV="1">
                <a:off x="4111" y="1353"/>
                <a:ext cx="340" cy="209"/>
                <a:chOff x="1388" y="2880"/>
                <a:chExt cx="340" cy="209"/>
              </a:xfrm>
            </p:grpSpPr>
            <p:sp>
              <p:nvSpPr>
                <p:cNvPr id="259" name="Line 99"/>
                <p:cNvSpPr>
                  <a:spLocks noChangeShapeType="1"/>
                </p:cNvSpPr>
                <p:nvPr/>
              </p:nvSpPr>
              <p:spPr bwMode="auto">
                <a:xfrm rot="11202006" flipV="1">
                  <a:off x="1539" y="2978"/>
                  <a:ext cx="137" cy="78"/>
                </a:xfrm>
                <a:prstGeom prst="line">
                  <a:avLst/>
                </a:prstGeom>
                <a:noFill/>
                <a:ln w="952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sp>
              <p:nvSpPr>
                <p:cNvPr id="260" name="Oval 100"/>
                <p:cNvSpPr>
                  <a:spLocks noChangeArrowheads="1"/>
                </p:cNvSpPr>
                <p:nvPr/>
              </p:nvSpPr>
              <p:spPr bwMode="auto">
                <a:xfrm rot="9919769" flipH="1" flipV="1">
                  <a:off x="1388" y="3041"/>
                  <a:ext cx="192" cy="48"/>
                </a:xfrm>
                <a:prstGeom prst="ellipse">
                  <a:avLst/>
                </a:prstGeom>
                <a:solidFill>
                  <a:schemeClr val="tx2"/>
                </a:soli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sp>
              <p:nvSpPr>
                <p:cNvPr id="261" name="Oval 101"/>
                <p:cNvSpPr>
                  <a:spLocks noChangeArrowheads="1"/>
                </p:cNvSpPr>
                <p:nvPr/>
              </p:nvSpPr>
              <p:spPr bwMode="auto">
                <a:xfrm rot="-8289074" flipH="1" flipV="1">
                  <a:off x="1680" y="2880"/>
                  <a:ext cx="48" cy="144"/>
                </a:xfrm>
                <a:prstGeom prst="ellipse">
                  <a:avLst/>
                </a:prstGeom>
                <a:solidFill>
                  <a:schemeClr val="accent3"/>
                </a:solidFill>
                <a:ln w="9525">
                  <a:solidFill>
                    <a:schemeClr val="bg1"/>
                  </a:solidFill>
                  <a:round/>
                  <a:headEnd/>
                  <a:tailEnd/>
                </a:ln>
              </p:spPr>
              <p:txBody>
                <a:bodyPr wrap="none" anchor="ctr"/>
                <a:lstStyle/>
                <a:p>
                  <a:pPr defTabSz="914126"/>
                  <a:endParaRPr lang="en-US" b="1" dirty="0">
                    <a:solidFill>
                      <a:srgbClr val="FFFFFF"/>
                    </a:solidFill>
                    <a:latin typeface="Calibri" panose="020F0502020204030204" pitchFamily="34" charset="0"/>
                  </a:endParaRPr>
                </a:p>
              </p:txBody>
            </p:sp>
          </p:grpSp>
        </p:grpSp>
        <p:grpSp>
          <p:nvGrpSpPr>
            <p:cNvPr id="223" name="Group 36"/>
            <p:cNvGrpSpPr>
              <a:grpSpLocks/>
            </p:cNvGrpSpPr>
            <p:nvPr/>
          </p:nvGrpSpPr>
          <p:grpSpPr bwMode="auto">
            <a:xfrm rot="20194546">
              <a:off x="8066543" y="4644604"/>
              <a:ext cx="236603" cy="188774"/>
              <a:chOff x="1008" y="960"/>
              <a:chExt cx="240" cy="192"/>
            </a:xfrm>
          </p:grpSpPr>
          <p:grpSp>
            <p:nvGrpSpPr>
              <p:cNvPr id="245" name="Group 37"/>
              <p:cNvGrpSpPr>
                <a:grpSpLocks/>
              </p:cNvGrpSpPr>
              <p:nvPr/>
            </p:nvGrpSpPr>
            <p:grpSpPr bwMode="auto">
              <a:xfrm>
                <a:off x="1008" y="1008"/>
                <a:ext cx="144" cy="144"/>
                <a:chOff x="1008" y="1008"/>
                <a:chExt cx="144" cy="144"/>
              </a:xfrm>
            </p:grpSpPr>
            <p:sp>
              <p:nvSpPr>
                <p:cNvPr id="249" name="Line 38"/>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sp>
              <p:nvSpPr>
                <p:cNvPr id="250" name="Line 39"/>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grpSp>
          <p:grpSp>
            <p:nvGrpSpPr>
              <p:cNvPr id="246" name="Group 40"/>
              <p:cNvGrpSpPr>
                <a:grpSpLocks/>
              </p:cNvGrpSpPr>
              <p:nvPr/>
            </p:nvGrpSpPr>
            <p:grpSpPr bwMode="auto">
              <a:xfrm rot="-8336323">
                <a:off x="1104" y="960"/>
                <a:ext cx="144" cy="144"/>
                <a:chOff x="1008" y="1008"/>
                <a:chExt cx="144" cy="144"/>
              </a:xfrm>
            </p:grpSpPr>
            <p:sp>
              <p:nvSpPr>
                <p:cNvPr id="247" name="Line 41"/>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sp>
              <p:nvSpPr>
                <p:cNvPr id="248" name="Line 42"/>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grpSp>
        </p:grpSp>
        <p:grpSp>
          <p:nvGrpSpPr>
            <p:cNvPr id="224" name="Group 36"/>
            <p:cNvGrpSpPr>
              <a:grpSpLocks/>
            </p:cNvGrpSpPr>
            <p:nvPr/>
          </p:nvGrpSpPr>
          <p:grpSpPr bwMode="auto">
            <a:xfrm rot="3273727">
              <a:off x="8863999" y="4515314"/>
              <a:ext cx="235966" cy="189282"/>
              <a:chOff x="1008" y="960"/>
              <a:chExt cx="240" cy="192"/>
            </a:xfrm>
          </p:grpSpPr>
          <p:grpSp>
            <p:nvGrpSpPr>
              <p:cNvPr id="239" name="Group 37"/>
              <p:cNvGrpSpPr>
                <a:grpSpLocks/>
              </p:cNvGrpSpPr>
              <p:nvPr/>
            </p:nvGrpSpPr>
            <p:grpSpPr bwMode="auto">
              <a:xfrm>
                <a:off x="1008" y="1008"/>
                <a:ext cx="144" cy="144"/>
                <a:chOff x="1008" y="1008"/>
                <a:chExt cx="144" cy="144"/>
              </a:xfrm>
            </p:grpSpPr>
            <p:sp>
              <p:nvSpPr>
                <p:cNvPr id="243" name="Line 38"/>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sp>
              <p:nvSpPr>
                <p:cNvPr id="244" name="Line 39"/>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grpSp>
          <p:grpSp>
            <p:nvGrpSpPr>
              <p:cNvPr id="240" name="Group 40"/>
              <p:cNvGrpSpPr>
                <a:grpSpLocks/>
              </p:cNvGrpSpPr>
              <p:nvPr/>
            </p:nvGrpSpPr>
            <p:grpSpPr bwMode="auto">
              <a:xfrm rot="-8336323">
                <a:off x="1104" y="960"/>
                <a:ext cx="144" cy="144"/>
                <a:chOff x="1008" y="1008"/>
                <a:chExt cx="144" cy="144"/>
              </a:xfrm>
            </p:grpSpPr>
            <p:sp>
              <p:nvSpPr>
                <p:cNvPr id="241" name="Line 41"/>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sp>
              <p:nvSpPr>
                <p:cNvPr id="242" name="Line 42"/>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grpSp>
        </p:grpSp>
        <p:grpSp>
          <p:nvGrpSpPr>
            <p:cNvPr id="225" name="Group 36"/>
            <p:cNvGrpSpPr>
              <a:grpSpLocks/>
            </p:cNvGrpSpPr>
            <p:nvPr/>
          </p:nvGrpSpPr>
          <p:grpSpPr bwMode="auto">
            <a:xfrm rot="16242681">
              <a:off x="7960491" y="5307388"/>
              <a:ext cx="235966" cy="189282"/>
              <a:chOff x="1008" y="960"/>
              <a:chExt cx="240" cy="192"/>
            </a:xfrm>
          </p:grpSpPr>
          <p:grpSp>
            <p:nvGrpSpPr>
              <p:cNvPr id="233" name="Group 37"/>
              <p:cNvGrpSpPr>
                <a:grpSpLocks/>
              </p:cNvGrpSpPr>
              <p:nvPr/>
            </p:nvGrpSpPr>
            <p:grpSpPr bwMode="auto">
              <a:xfrm>
                <a:off x="1008" y="1008"/>
                <a:ext cx="144" cy="144"/>
                <a:chOff x="1008" y="1008"/>
                <a:chExt cx="144" cy="144"/>
              </a:xfrm>
            </p:grpSpPr>
            <p:sp>
              <p:nvSpPr>
                <p:cNvPr id="237" name="Line 38"/>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sp>
              <p:nvSpPr>
                <p:cNvPr id="238" name="Line 39"/>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grpSp>
          <p:grpSp>
            <p:nvGrpSpPr>
              <p:cNvPr id="234" name="Group 40"/>
              <p:cNvGrpSpPr>
                <a:grpSpLocks/>
              </p:cNvGrpSpPr>
              <p:nvPr/>
            </p:nvGrpSpPr>
            <p:grpSpPr bwMode="auto">
              <a:xfrm rot="-8336323">
                <a:off x="1104" y="960"/>
                <a:ext cx="144" cy="144"/>
                <a:chOff x="1008" y="1008"/>
                <a:chExt cx="144" cy="144"/>
              </a:xfrm>
            </p:grpSpPr>
            <p:sp>
              <p:nvSpPr>
                <p:cNvPr id="235" name="Line 41"/>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sp>
              <p:nvSpPr>
                <p:cNvPr id="236" name="Line 42"/>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grpSp>
        </p:grpSp>
        <p:grpSp>
          <p:nvGrpSpPr>
            <p:cNvPr id="226" name="Group 36"/>
            <p:cNvGrpSpPr>
              <a:grpSpLocks/>
            </p:cNvGrpSpPr>
            <p:nvPr/>
          </p:nvGrpSpPr>
          <p:grpSpPr bwMode="auto">
            <a:xfrm rot="9207223">
              <a:off x="9125154" y="5296781"/>
              <a:ext cx="236603" cy="188774"/>
              <a:chOff x="1008" y="960"/>
              <a:chExt cx="240" cy="192"/>
            </a:xfrm>
          </p:grpSpPr>
          <p:grpSp>
            <p:nvGrpSpPr>
              <p:cNvPr id="227" name="Group 37"/>
              <p:cNvGrpSpPr>
                <a:grpSpLocks/>
              </p:cNvGrpSpPr>
              <p:nvPr/>
            </p:nvGrpSpPr>
            <p:grpSpPr bwMode="auto">
              <a:xfrm>
                <a:off x="1008" y="1008"/>
                <a:ext cx="144" cy="144"/>
                <a:chOff x="1008" y="1008"/>
                <a:chExt cx="144" cy="144"/>
              </a:xfrm>
            </p:grpSpPr>
            <p:sp>
              <p:nvSpPr>
                <p:cNvPr id="231" name="Line 38"/>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sp>
              <p:nvSpPr>
                <p:cNvPr id="232" name="Line 39"/>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grpSp>
          <p:grpSp>
            <p:nvGrpSpPr>
              <p:cNvPr id="228" name="Group 40"/>
              <p:cNvGrpSpPr>
                <a:grpSpLocks/>
              </p:cNvGrpSpPr>
              <p:nvPr/>
            </p:nvGrpSpPr>
            <p:grpSpPr bwMode="auto">
              <a:xfrm rot="-8336323">
                <a:off x="1104" y="960"/>
                <a:ext cx="144" cy="144"/>
                <a:chOff x="1008" y="1008"/>
                <a:chExt cx="144" cy="144"/>
              </a:xfrm>
            </p:grpSpPr>
            <p:sp>
              <p:nvSpPr>
                <p:cNvPr id="229" name="Line 41"/>
                <p:cNvSpPr>
                  <a:spLocks noChangeShapeType="1"/>
                </p:cNvSpPr>
                <p:nvPr/>
              </p:nvSpPr>
              <p:spPr bwMode="auto">
                <a:xfrm>
                  <a:off x="1008" y="1008"/>
                  <a:ext cx="96" cy="48"/>
                </a:xfrm>
                <a:prstGeom prst="line">
                  <a:avLst/>
                </a:prstGeom>
                <a:noFill/>
                <a:ln w="2857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sp>
              <p:nvSpPr>
                <p:cNvPr id="230" name="Line 42"/>
                <p:cNvSpPr>
                  <a:spLocks noChangeShapeType="1"/>
                </p:cNvSpPr>
                <p:nvPr/>
              </p:nvSpPr>
              <p:spPr bwMode="auto">
                <a:xfrm>
                  <a:off x="1104" y="1056"/>
                  <a:ext cx="48" cy="96"/>
                </a:xfrm>
                <a:prstGeom prst="line">
                  <a:avLst/>
                </a:prstGeom>
                <a:noFill/>
                <a:ln w="28575">
                  <a:solidFill>
                    <a:schemeClr val="bg1"/>
                  </a:solidFill>
                  <a:round/>
                  <a:headEnd/>
                  <a:tailEnd/>
                </a:ln>
              </p:spPr>
              <p:txBody>
                <a:bodyPr/>
                <a:lstStyle/>
                <a:p>
                  <a:pPr defTabSz="914126"/>
                  <a:endParaRPr lang="en-US" b="1" dirty="0">
                    <a:solidFill>
                      <a:srgbClr val="FFFFFF"/>
                    </a:solidFill>
                    <a:latin typeface="Calibri" panose="020F0502020204030204" pitchFamily="34" charset="0"/>
                  </a:endParaRPr>
                </a:p>
              </p:txBody>
            </p:sp>
          </p:grpSp>
        </p:grpSp>
      </p:grpSp>
      <p:sp>
        <p:nvSpPr>
          <p:cNvPr id="355" name="Rectangle 19"/>
          <p:cNvSpPr>
            <a:spLocks noChangeAspect="1" noChangeArrowheads="1"/>
          </p:cNvSpPr>
          <p:nvPr/>
        </p:nvSpPr>
        <p:spPr bwMode="auto">
          <a:xfrm>
            <a:off x="5231682" y="2304266"/>
            <a:ext cx="850014" cy="406309"/>
          </a:xfrm>
          <a:prstGeom prst="rect">
            <a:avLst/>
          </a:prstGeom>
          <a:solidFill>
            <a:schemeClr val="accent2">
              <a:lumMod val="40000"/>
              <a:lumOff val="60000"/>
            </a:schemeClr>
          </a:solidFill>
          <a:ln w="9525">
            <a:solidFill>
              <a:schemeClr val="bg2">
                <a:lumMod val="10000"/>
              </a:schemeClr>
            </a:solidFill>
            <a:miter lim="800000"/>
            <a:headEnd/>
            <a:tailEnd/>
          </a:ln>
        </p:spPr>
        <p:txBody>
          <a:bodyPr wrap="none" lIns="124789" tIns="62397" rIns="124789" bIns="62397" anchor="ctr"/>
          <a:lstStyle/>
          <a:p>
            <a:pPr algn="ctr" defTabSz="1244227"/>
            <a:r>
              <a:rPr lang="en-US" sz="1600" dirty="0">
                <a:solidFill>
                  <a:srgbClr val="CDCDCF">
                    <a:lumMod val="10000"/>
                  </a:srgbClr>
                </a:solidFill>
                <a:latin typeface="Calibri" panose="020F0502020204030204" pitchFamily="34" charset="0"/>
              </a:rPr>
              <a:t>5’ LTR</a:t>
            </a:r>
          </a:p>
        </p:txBody>
      </p:sp>
      <p:sp>
        <p:nvSpPr>
          <p:cNvPr id="356" name="Line 20"/>
          <p:cNvSpPr>
            <a:spLocks noChangeAspect="1" noChangeShapeType="1"/>
          </p:cNvSpPr>
          <p:nvPr/>
        </p:nvSpPr>
        <p:spPr bwMode="auto">
          <a:xfrm flipH="1">
            <a:off x="6081697" y="2510168"/>
            <a:ext cx="1979811" cy="0"/>
          </a:xfrm>
          <a:prstGeom prst="line">
            <a:avLst/>
          </a:prstGeom>
          <a:noFill/>
          <a:ln w="28575">
            <a:solidFill>
              <a:schemeClr val="bg1"/>
            </a:solidFill>
            <a:round/>
            <a:headEnd/>
            <a:tailEnd/>
          </a:ln>
        </p:spPr>
        <p:txBody>
          <a:bodyPr/>
          <a:lstStyle/>
          <a:p>
            <a:pPr defTabSz="914126"/>
            <a:endParaRPr lang="en-US" sz="1600" dirty="0">
              <a:solidFill>
                <a:srgbClr val="FFFFFF"/>
              </a:solidFill>
              <a:latin typeface="Calibri" panose="020F0502020204030204" pitchFamily="34" charset="0"/>
            </a:endParaRPr>
          </a:p>
        </p:txBody>
      </p:sp>
      <p:sp>
        <p:nvSpPr>
          <p:cNvPr id="357" name="Line 21"/>
          <p:cNvSpPr>
            <a:spLocks noChangeAspect="1" noChangeShapeType="1"/>
          </p:cNvSpPr>
          <p:nvPr/>
        </p:nvSpPr>
        <p:spPr bwMode="auto">
          <a:xfrm flipH="1">
            <a:off x="10297122" y="2510168"/>
            <a:ext cx="423675" cy="0"/>
          </a:xfrm>
          <a:prstGeom prst="line">
            <a:avLst/>
          </a:prstGeom>
          <a:noFill/>
          <a:ln w="28575">
            <a:solidFill>
              <a:schemeClr val="bg1"/>
            </a:solidFill>
            <a:round/>
            <a:headEnd/>
            <a:tailEnd/>
          </a:ln>
        </p:spPr>
        <p:txBody>
          <a:bodyPr/>
          <a:lstStyle/>
          <a:p>
            <a:pPr defTabSz="914126"/>
            <a:endParaRPr lang="en-US" sz="1600" dirty="0">
              <a:solidFill>
                <a:srgbClr val="FFFFFF"/>
              </a:solidFill>
              <a:latin typeface="Calibri" panose="020F0502020204030204" pitchFamily="34" charset="0"/>
            </a:endParaRPr>
          </a:p>
        </p:txBody>
      </p:sp>
      <p:cxnSp>
        <p:nvCxnSpPr>
          <p:cNvPr id="358" name="AutoShape 23"/>
          <p:cNvCxnSpPr>
            <a:cxnSpLocks noChangeAspect="1" noChangeShapeType="1"/>
            <a:stCxn id="355" idx="0"/>
          </p:cNvCxnSpPr>
          <p:nvPr/>
        </p:nvCxnSpPr>
        <p:spPr bwMode="auto">
          <a:xfrm rot="5400000" flipH="1" flipV="1">
            <a:off x="5703138" y="2013640"/>
            <a:ext cx="244179" cy="337073"/>
          </a:xfrm>
          <a:prstGeom prst="bentConnector2">
            <a:avLst/>
          </a:prstGeom>
          <a:noFill/>
          <a:ln w="28575">
            <a:solidFill>
              <a:schemeClr val="bg1"/>
            </a:solidFill>
            <a:miter lim="800000"/>
            <a:headEnd/>
            <a:tailEnd type="triangle" w="med" len="med"/>
          </a:ln>
        </p:spPr>
      </p:cxnSp>
      <p:sp>
        <p:nvSpPr>
          <p:cNvPr id="359" name="Rectangle 27"/>
          <p:cNvSpPr>
            <a:spLocks noChangeArrowheads="1"/>
          </p:cNvSpPr>
          <p:nvPr/>
        </p:nvSpPr>
        <p:spPr bwMode="auto">
          <a:xfrm>
            <a:off x="10608880" y="2304264"/>
            <a:ext cx="850014" cy="447313"/>
          </a:xfrm>
          <a:prstGeom prst="rect">
            <a:avLst/>
          </a:prstGeom>
          <a:solidFill>
            <a:schemeClr val="accent2">
              <a:lumMod val="40000"/>
              <a:lumOff val="60000"/>
            </a:schemeClr>
          </a:solidFill>
          <a:ln w="9525">
            <a:solidFill>
              <a:schemeClr val="bg2">
                <a:lumMod val="10000"/>
              </a:schemeClr>
            </a:solidFill>
            <a:miter lim="800000"/>
            <a:headEnd/>
            <a:tailEnd/>
          </a:ln>
        </p:spPr>
        <p:txBody>
          <a:bodyPr wrap="none" lIns="124789" tIns="62397" rIns="124789" bIns="62397" anchor="ctr"/>
          <a:lstStyle/>
          <a:p>
            <a:pPr algn="ctr" defTabSz="1244227"/>
            <a:r>
              <a:rPr lang="en-US" sz="1600" dirty="0">
                <a:solidFill>
                  <a:srgbClr val="CDCDCF">
                    <a:lumMod val="10000"/>
                  </a:srgbClr>
                </a:solidFill>
                <a:latin typeface="Calibri" panose="020F0502020204030204" pitchFamily="34" charset="0"/>
              </a:rPr>
              <a:t>3’ LTR</a:t>
            </a:r>
          </a:p>
        </p:txBody>
      </p:sp>
      <p:sp>
        <p:nvSpPr>
          <p:cNvPr id="360" name="Text Box 28"/>
          <p:cNvSpPr txBox="1">
            <a:spLocks noChangeAspect="1" noChangeArrowheads="1"/>
          </p:cNvSpPr>
          <p:nvPr/>
        </p:nvSpPr>
        <p:spPr bwMode="auto">
          <a:xfrm>
            <a:off x="6481388" y="1961166"/>
            <a:ext cx="495619" cy="342636"/>
          </a:xfrm>
          <a:prstGeom prst="rect">
            <a:avLst/>
          </a:prstGeom>
          <a:noFill/>
          <a:ln w="9525">
            <a:noFill/>
            <a:miter lim="800000"/>
            <a:headEnd/>
            <a:tailEnd/>
          </a:ln>
        </p:spPr>
        <p:txBody>
          <a:bodyPr wrap="square">
            <a:spAutoFit/>
          </a:bodyPr>
          <a:lstStyle/>
          <a:p>
            <a:pPr defTabSz="914126"/>
            <a:r>
              <a:rPr lang="en-US" sz="1600" dirty="0">
                <a:solidFill>
                  <a:schemeClr val="bg1"/>
                </a:solidFill>
                <a:latin typeface="Calibri" panose="020F0502020204030204" pitchFamily="34" charset="0"/>
              </a:rPr>
              <a:t>ψ</a:t>
            </a:r>
          </a:p>
        </p:txBody>
      </p:sp>
      <p:cxnSp>
        <p:nvCxnSpPr>
          <p:cNvPr id="361" name="AutoShape 29"/>
          <p:cNvCxnSpPr>
            <a:cxnSpLocks noChangeAspect="1" noChangeShapeType="1"/>
          </p:cNvCxnSpPr>
          <p:nvPr/>
        </p:nvCxnSpPr>
        <p:spPr bwMode="auto">
          <a:xfrm rot="16200000">
            <a:off x="11023599" y="2026408"/>
            <a:ext cx="268389" cy="335742"/>
          </a:xfrm>
          <a:prstGeom prst="bentConnector2">
            <a:avLst/>
          </a:prstGeom>
          <a:noFill/>
          <a:ln w="28575">
            <a:solidFill>
              <a:schemeClr val="bg1"/>
            </a:solidFill>
            <a:miter lim="800000"/>
            <a:headEnd/>
            <a:tailEnd type="triangle" w="med" len="med"/>
          </a:ln>
        </p:spPr>
      </p:cxnSp>
      <p:sp>
        <p:nvSpPr>
          <p:cNvPr id="362" name="Line 30"/>
          <p:cNvSpPr>
            <a:spLocks noChangeShapeType="1"/>
          </p:cNvSpPr>
          <p:nvPr/>
        </p:nvSpPr>
        <p:spPr bwMode="auto">
          <a:xfrm>
            <a:off x="6337497" y="2457981"/>
            <a:ext cx="0" cy="178925"/>
          </a:xfrm>
          <a:prstGeom prst="line">
            <a:avLst/>
          </a:prstGeom>
          <a:noFill/>
          <a:ln w="28575">
            <a:solidFill>
              <a:schemeClr val="bg1"/>
            </a:solidFill>
            <a:round/>
            <a:headEnd/>
            <a:tailEnd/>
          </a:ln>
        </p:spPr>
        <p:txBody>
          <a:bodyPr/>
          <a:lstStyle/>
          <a:p>
            <a:pPr defTabSz="914126"/>
            <a:endParaRPr lang="en-US" sz="1600" dirty="0">
              <a:solidFill>
                <a:srgbClr val="FFFFFF"/>
              </a:solidFill>
              <a:latin typeface="Calibri" panose="020F0502020204030204" pitchFamily="34" charset="0"/>
            </a:endParaRPr>
          </a:p>
        </p:txBody>
      </p:sp>
      <p:sp>
        <p:nvSpPr>
          <p:cNvPr id="363" name="Line 31"/>
          <p:cNvSpPr>
            <a:spLocks noChangeShapeType="1"/>
          </p:cNvSpPr>
          <p:nvPr/>
        </p:nvSpPr>
        <p:spPr bwMode="auto">
          <a:xfrm>
            <a:off x="7744415" y="2457981"/>
            <a:ext cx="0" cy="178925"/>
          </a:xfrm>
          <a:prstGeom prst="line">
            <a:avLst/>
          </a:prstGeom>
          <a:noFill/>
          <a:ln w="28575">
            <a:solidFill>
              <a:schemeClr val="bg1"/>
            </a:solidFill>
            <a:round/>
            <a:headEnd/>
            <a:tailEnd/>
          </a:ln>
        </p:spPr>
        <p:txBody>
          <a:bodyPr/>
          <a:lstStyle/>
          <a:p>
            <a:pPr defTabSz="914126"/>
            <a:endParaRPr lang="en-US" sz="1600" dirty="0">
              <a:solidFill>
                <a:srgbClr val="FFFFFF"/>
              </a:solidFill>
              <a:latin typeface="Calibri" panose="020F0502020204030204" pitchFamily="34" charset="0"/>
            </a:endParaRPr>
          </a:p>
        </p:txBody>
      </p:sp>
      <p:sp>
        <p:nvSpPr>
          <p:cNvPr id="364" name="Text Box 32"/>
          <p:cNvSpPr txBox="1">
            <a:spLocks noChangeArrowheads="1"/>
          </p:cNvSpPr>
          <p:nvPr/>
        </p:nvSpPr>
        <p:spPr bwMode="auto">
          <a:xfrm>
            <a:off x="6063287" y="2670631"/>
            <a:ext cx="575557" cy="342636"/>
          </a:xfrm>
          <a:prstGeom prst="rect">
            <a:avLst/>
          </a:prstGeom>
          <a:noFill/>
          <a:ln w="9525">
            <a:noFill/>
            <a:miter lim="800000"/>
            <a:headEnd/>
            <a:tailEnd/>
          </a:ln>
        </p:spPr>
        <p:txBody>
          <a:bodyPr wrap="square">
            <a:spAutoFit/>
          </a:bodyPr>
          <a:lstStyle/>
          <a:p>
            <a:pPr defTabSz="914126"/>
            <a:r>
              <a:rPr lang="en-US" sz="1600" dirty="0">
                <a:solidFill>
                  <a:schemeClr val="bg1"/>
                </a:solidFill>
                <a:latin typeface="Calibri" panose="020F0502020204030204" pitchFamily="34" charset="0"/>
              </a:rPr>
              <a:t>SD</a:t>
            </a:r>
          </a:p>
        </p:txBody>
      </p:sp>
      <p:sp>
        <p:nvSpPr>
          <p:cNvPr id="365" name="Text Box 33"/>
          <p:cNvSpPr txBox="1">
            <a:spLocks noChangeArrowheads="1"/>
          </p:cNvSpPr>
          <p:nvPr/>
        </p:nvSpPr>
        <p:spPr bwMode="auto">
          <a:xfrm>
            <a:off x="7460029" y="2661615"/>
            <a:ext cx="564899" cy="342636"/>
          </a:xfrm>
          <a:prstGeom prst="rect">
            <a:avLst/>
          </a:prstGeom>
          <a:noFill/>
          <a:ln w="9525">
            <a:noFill/>
            <a:miter lim="800000"/>
            <a:headEnd/>
            <a:tailEnd/>
          </a:ln>
        </p:spPr>
        <p:txBody>
          <a:bodyPr wrap="square">
            <a:spAutoFit/>
          </a:bodyPr>
          <a:lstStyle/>
          <a:p>
            <a:pPr defTabSz="914126"/>
            <a:r>
              <a:rPr lang="en-US" sz="1600" dirty="0">
                <a:solidFill>
                  <a:schemeClr val="bg1"/>
                </a:solidFill>
                <a:latin typeface="Calibri" panose="020F0502020204030204" pitchFamily="34" charset="0"/>
              </a:rPr>
              <a:t>SA</a:t>
            </a:r>
          </a:p>
        </p:txBody>
      </p:sp>
      <p:sp>
        <p:nvSpPr>
          <p:cNvPr id="347" name="Rectangle 24"/>
          <p:cNvSpPr>
            <a:spLocks noChangeAspect="1" noChangeArrowheads="1"/>
          </p:cNvSpPr>
          <p:nvPr/>
        </p:nvSpPr>
        <p:spPr bwMode="auto">
          <a:xfrm>
            <a:off x="7927045" y="2304263"/>
            <a:ext cx="55764" cy="436130"/>
          </a:xfrm>
          <a:prstGeom prst="rect">
            <a:avLst/>
          </a:prstGeom>
          <a:solidFill>
            <a:schemeClr val="tx1"/>
          </a:solidFill>
          <a:ln w="9525">
            <a:solidFill>
              <a:schemeClr val="bg2">
                <a:lumMod val="10000"/>
              </a:schemeClr>
            </a:solidFill>
            <a:miter lim="800000"/>
            <a:headEnd/>
            <a:tailEnd/>
          </a:ln>
        </p:spPr>
        <p:txBody>
          <a:bodyPr wrap="none" lIns="124789" tIns="62397" rIns="124789" bIns="62397" anchor="ctr"/>
          <a:lstStyle/>
          <a:p>
            <a:pPr algn="ctr" defTabSz="1244227"/>
            <a:endParaRPr lang="en-US" sz="1600" dirty="0">
              <a:solidFill>
                <a:srgbClr val="FFFFFF"/>
              </a:solidFill>
              <a:latin typeface="Calibri" panose="020F0502020204030204" pitchFamily="34" charset="0"/>
            </a:endParaRPr>
          </a:p>
        </p:txBody>
      </p:sp>
      <p:sp>
        <p:nvSpPr>
          <p:cNvPr id="350" name="Rectangle 16"/>
          <p:cNvSpPr>
            <a:spLocks noChangeAspect="1" noChangeArrowheads="1"/>
          </p:cNvSpPr>
          <p:nvPr/>
        </p:nvSpPr>
        <p:spPr bwMode="auto">
          <a:xfrm>
            <a:off x="7982809" y="2304263"/>
            <a:ext cx="508942" cy="436130"/>
          </a:xfrm>
          <a:prstGeom prst="rect">
            <a:avLst/>
          </a:prstGeom>
          <a:solidFill>
            <a:schemeClr val="accent2">
              <a:lumMod val="40000"/>
              <a:lumOff val="60000"/>
            </a:schemeClr>
          </a:solidFill>
          <a:ln w="9525">
            <a:solidFill>
              <a:schemeClr val="bg2">
                <a:lumMod val="10000"/>
              </a:schemeClr>
            </a:solidFill>
            <a:miter lim="800000"/>
            <a:headEnd/>
            <a:tailEnd/>
          </a:ln>
        </p:spPr>
        <p:txBody>
          <a:bodyPr wrap="none" lIns="124789" tIns="62397" rIns="124789" bIns="62397" anchor="ctr"/>
          <a:lstStyle/>
          <a:p>
            <a:pPr algn="ctr" defTabSz="1244227"/>
            <a:r>
              <a:rPr lang="en-US" sz="1600" dirty="0">
                <a:solidFill>
                  <a:srgbClr val="CDCDCF">
                    <a:lumMod val="10000"/>
                  </a:srgbClr>
                </a:solidFill>
                <a:latin typeface="Calibri" panose="020F0502020204030204" pitchFamily="34" charset="0"/>
              </a:rPr>
              <a:t>V</a:t>
            </a:r>
            <a:r>
              <a:rPr lang="en-US" sz="1600" baseline="-25000" dirty="0">
                <a:solidFill>
                  <a:srgbClr val="CDCDCF">
                    <a:lumMod val="10000"/>
                  </a:srgbClr>
                </a:solidFill>
                <a:latin typeface="Calibri" panose="020F0502020204030204" pitchFamily="34" charset="0"/>
              </a:rPr>
              <a:t>H</a:t>
            </a:r>
            <a:endParaRPr lang="en-US" sz="1600" dirty="0">
              <a:solidFill>
                <a:srgbClr val="CDCDCF">
                  <a:lumMod val="10000"/>
                </a:srgbClr>
              </a:solidFill>
              <a:latin typeface="Calibri" panose="020F0502020204030204" pitchFamily="34" charset="0"/>
            </a:endParaRPr>
          </a:p>
        </p:txBody>
      </p:sp>
      <p:sp>
        <p:nvSpPr>
          <p:cNvPr id="351" name="Rectangle 18"/>
          <p:cNvSpPr>
            <a:spLocks noChangeArrowheads="1"/>
          </p:cNvSpPr>
          <p:nvPr/>
        </p:nvSpPr>
        <p:spPr bwMode="auto">
          <a:xfrm>
            <a:off x="8489087" y="2304264"/>
            <a:ext cx="548911" cy="436130"/>
          </a:xfrm>
          <a:prstGeom prst="rect">
            <a:avLst/>
          </a:prstGeom>
          <a:solidFill>
            <a:schemeClr val="accent2">
              <a:lumMod val="40000"/>
              <a:lumOff val="60000"/>
            </a:schemeClr>
          </a:solidFill>
          <a:ln w="9525">
            <a:solidFill>
              <a:schemeClr val="bg2">
                <a:lumMod val="10000"/>
              </a:schemeClr>
            </a:solidFill>
            <a:miter lim="800000"/>
            <a:headEnd/>
            <a:tailEnd/>
          </a:ln>
        </p:spPr>
        <p:txBody>
          <a:bodyPr wrap="none" lIns="124789" tIns="62397" rIns="124789" bIns="62397" anchor="ctr"/>
          <a:lstStyle/>
          <a:p>
            <a:pPr algn="ctr" defTabSz="1244227"/>
            <a:r>
              <a:rPr lang="en-US" sz="1600" dirty="0">
                <a:solidFill>
                  <a:srgbClr val="CDCDCF">
                    <a:lumMod val="10000"/>
                  </a:srgbClr>
                </a:solidFill>
                <a:latin typeface="Calibri" panose="020F0502020204030204" pitchFamily="34" charset="0"/>
              </a:rPr>
              <a:t>V</a:t>
            </a:r>
            <a:r>
              <a:rPr lang="en-US" sz="1600" baseline="-25000" dirty="0">
                <a:solidFill>
                  <a:srgbClr val="CDCDCF">
                    <a:lumMod val="10000"/>
                  </a:srgbClr>
                </a:solidFill>
                <a:latin typeface="Calibri" panose="020F0502020204030204" pitchFamily="34" charset="0"/>
              </a:rPr>
              <a:t>L</a:t>
            </a:r>
            <a:endParaRPr lang="en-US" sz="1600" dirty="0">
              <a:solidFill>
                <a:srgbClr val="CDCDCF">
                  <a:lumMod val="10000"/>
                </a:srgbClr>
              </a:solidFill>
              <a:latin typeface="Calibri" panose="020F0502020204030204" pitchFamily="34" charset="0"/>
            </a:endParaRPr>
          </a:p>
        </p:txBody>
      </p:sp>
      <p:sp>
        <p:nvSpPr>
          <p:cNvPr id="352" name="Text Box 22"/>
          <p:cNvSpPr txBox="1">
            <a:spLocks noChangeAspect="1" noChangeArrowheads="1"/>
          </p:cNvSpPr>
          <p:nvPr/>
        </p:nvSpPr>
        <p:spPr bwMode="auto">
          <a:xfrm>
            <a:off x="8482895" y="1943918"/>
            <a:ext cx="2030439" cy="386788"/>
          </a:xfrm>
          <a:prstGeom prst="rect">
            <a:avLst/>
          </a:prstGeom>
          <a:noFill/>
          <a:ln w="9525">
            <a:noFill/>
            <a:miter lim="800000"/>
            <a:headEnd/>
            <a:tailEnd/>
          </a:ln>
        </p:spPr>
        <p:txBody>
          <a:bodyPr wrap="square" lIns="124789" tIns="62397" rIns="124789" bIns="62397">
            <a:spAutoFit/>
          </a:bodyPr>
          <a:lstStyle/>
          <a:p>
            <a:pPr defTabSz="1244227"/>
            <a:r>
              <a:rPr lang="el-GR" sz="1600" dirty="0">
                <a:solidFill>
                  <a:schemeClr val="bg1"/>
                </a:solidFill>
                <a:latin typeface="Calibri" panose="020F0502020204030204" pitchFamily="34" charset="0"/>
                <a:cs typeface="Microsoft Sans Serif" pitchFamily="34" charset="0"/>
              </a:rPr>
              <a:t>α</a:t>
            </a:r>
            <a:r>
              <a:rPr lang="en-US" sz="1600" dirty="0">
                <a:solidFill>
                  <a:schemeClr val="bg1"/>
                </a:solidFill>
                <a:latin typeface="Calibri" panose="020F0502020204030204" pitchFamily="34" charset="0"/>
              </a:rPr>
              <a:t>-tumor scFv</a:t>
            </a:r>
          </a:p>
        </p:txBody>
      </p:sp>
      <p:sp>
        <p:nvSpPr>
          <p:cNvPr id="353" name="Rectangle 25"/>
          <p:cNvSpPr>
            <a:spLocks noChangeAspect="1" noChangeArrowheads="1"/>
          </p:cNvSpPr>
          <p:nvPr/>
        </p:nvSpPr>
        <p:spPr bwMode="auto">
          <a:xfrm>
            <a:off x="9040663" y="2304263"/>
            <a:ext cx="546247" cy="436130"/>
          </a:xfrm>
          <a:prstGeom prst="rect">
            <a:avLst/>
          </a:prstGeom>
          <a:solidFill>
            <a:schemeClr val="accent2">
              <a:lumMod val="40000"/>
              <a:lumOff val="60000"/>
            </a:schemeClr>
          </a:solidFill>
          <a:ln w="9525">
            <a:solidFill>
              <a:schemeClr val="bg2">
                <a:lumMod val="10000"/>
              </a:schemeClr>
            </a:solidFill>
            <a:miter lim="800000"/>
            <a:headEnd/>
            <a:tailEnd/>
          </a:ln>
        </p:spPr>
        <p:txBody>
          <a:bodyPr wrap="none" lIns="124789" tIns="62397" rIns="124789" bIns="62397" anchor="ctr"/>
          <a:lstStyle/>
          <a:p>
            <a:pPr algn="ctr" defTabSz="1244227"/>
            <a:r>
              <a:rPr lang="en-US" sz="1600" dirty="0">
                <a:solidFill>
                  <a:srgbClr val="CDCDCF">
                    <a:lumMod val="10000"/>
                  </a:srgbClr>
                </a:solidFill>
                <a:latin typeface="Calibri" panose="020F0502020204030204" pitchFamily="34" charset="0"/>
              </a:rPr>
              <a:t>CD28</a:t>
            </a:r>
          </a:p>
        </p:txBody>
      </p:sp>
      <p:sp>
        <p:nvSpPr>
          <p:cNvPr id="354" name="Rectangle 26"/>
          <p:cNvSpPr>
            <a:spLocks noChangeAspect="1" noChangeArrowheads="1"/>
          </p:cNvSpPr>
          <p:nvPr/>
        </p:nvSpPr>
        <p:spPr bwMode="auto">
          <a:xfrm>
            <a:off x="9586911" y="2304263"/>
            <a:ext cx="791391" cy="436130"/>
          </a:xfrm>
          <a:prstGeom prst="rect">
            <a:avLst/>
          </a:prstGeom>
          <a:solidFill>
            <a:schemeClr val="accent2">
              <a:lumMod val="40000"/>
              <a:lumOff val="60000"/>
            </a:schemeClr>
          </a:solidFill>
          <a:ln w="9525">
            <a:solidFill>
              <a:schemeClr val="bg2">
                <a:lumMod val="10000"/>
              </a:schemeClr>
            </a:solidFill>
            <a:miter lim="800000"/>
            <a:headEnd/>
            <a:tailEnd/>
          </a:ln>
        </p:spPr>
        <p:txBody>
          <a:bodyPr wrap="none" lIns="124789" tIns="62397" rIns="124789" bIns="62397" anchor="ctr"/>
          <a:lstStyle/>
          <a:p>
            <a:pPr algn="ctr" defTabSz="1244227"/>
            <a:r>
              <a:rPr lang="en-US" sz="1600" dirty="0">
                <a:solidFill>
                  <a:srgbClr val="CDCDCF">
                    <a:lumMod val="10000"/>
                  </a:srgbClr>
                </a:solidFill>
                <a:latin typeface="Calibri" panose="020F0502020204030204" pitchFamily="34" charset="0"/>
              </a:rPr>
              <a:t>ζ chain</a:t>
            </a:r>
          </a:p>
        </p:txBody>
      </p:sp>
      <p:sp>
        <p:nvSpPr>
          <p:cNvPr id="349" name="Rectangle 17"/>
          <p:cNvSpPr>
            <a:spLocks noChangeAspect="1" noChangeArrowheads="1"/>
          </p:cNvSpPr>
          <p:nvPr/>
        </p:nvSpPr>
        <p:spPr bwMode="auto">
          <a:xfrm>
            <a:off x="8447526" y="2304263"/>
            <a:ext cx="63950" cy="436130"/>
          </a:xfrm>
          <a:prstGeom prst="rect">
            <a:avLst/>
          </a:prstGeom>
          <a:solidFill>
            <a:schemeClr val="folHlink"/>
          </a:solidFill>
          <a:ln w="9525">
            <a:solidFill>
              <a:schemeClr val="bg2">
                <a:lumMod val="10000"/>
              </a:schemeClr>
            </a:solidFill>
            <a:miter lim="800000"/>
            <a:headEnd/>
            <a:tailEnd/>
          </a:ln>
        </p:spPr>
        <p:txBody>
          <a:bodyPr wrap="none" lIns="124789" tIns="62397" rIns="124789" bIns="62397" anchor="ctr"/>
          <a:lstStyle/>
          <a:p>
            <a:pPr algn="ctr" defTabSz="1244227"/>
            <a:endParaRPr lang="en-US" sz="1600" dirty="0">
              <a:solidFill>
                <a:srgbClr val="FFFFFF"/>
              </a:solidFill>
              <a:latin typeface="Calibri" panose="020F0502020204030204" pitchFamily="34" charset="0"/>
            </a:endParaRPr>
          </a:p>
        </p:txBody>
      </p:sp>
      <p:sp>
        <p:nvSpPr>
          <p:cNvPr id="366" name="Text Box 113"/>
          <p:cNvSpPr txBox="1">
            <a:spLocks noChangeArrowheads="1"/>
          </p:cNvSpPr>
          <p:nvPr/>
        </p:nvSpPr>
        <p:spPr bwMode="auto">
          <a:xfrm>
            <a:off x="653521" y="1507591"/>
            <a:ext cx="3256094" cy="369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prstTxWarp prst="textNoShape">
              <a:avLst/>
            </a:prstTxWarp>
            <a:spAutoFit/>
          </a:bodyPr>
          <a:lstStyle>
            <a:defPPr>
              <a:defRPr lang="en-US"/>
            </a:defPPr>
            <a:lvl1pPr marL="342900" indent="-342900" algn="ctr" eaLnBrk="0" hangingPunct="0"/>
          </a:lstStyle>
          <a:p>
            <a:pPr defTabSz="914126"/>
            <a:r>
              <a:rPr lang="en-US" dirty="0">
                <a:solidFill>
                  <a:schemeClr val="accent3"/>
                </a:solidFill>
                <a:latin typeface="Calibri" panose="020F0502020204030204" pitchFamily="34" charset="0"/>
              </a:rPr>
              <a:t>1. Construct a CAR gene</a:t>
            </a:r>
            <a:endParaRPr lang="el-GR" dirty="0">
              <a:solidFill>
                <a:schemeClr val="accent3"/>
              </a:solidFill>
              <a:latin typeface="Calibri" panose="020F0502020204030204" pitchFamily="34" charset="0"/>
            </a:endParaRPr>
          </a:p>
        </p:txBody>
      </p:sp>
      <p:sp>
        <p:nvSpPr>
          <p:cNvPr id="368" name="Text Box 115"/>
          <p:cNvSpPr txBox="1">
            <a:spLocks noChangeArrowheads="1"/>
          </p:cNvSpPr>
          <p:nvPr/>
        </p:nvSpPr>
        <p:spPr bwMode="auto">
          <a:xfrm>
            <a:off x="4941643" y="1507619"/>
            <a:ext cx="4554211" cy="369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prstTxWarp prst="textNoShape">
              <a:avLst/>
            </a:prstTxWarp>
            <a:spAutoFit/>
          </a:bodyPr>
          <a:lstStyle>
            <a:defPPr>
              <a:defRPr lang="en-US"/>
            </a:defPPr>
            <a:lvl1pPr marL="342900" indent="-342900" algn="ctr" eaLnBrk="0" hangingPunct="0">
              <a:defRPr sz="1400"/>
            </a:lvl1pPr>
          </a:lstStyle>
          <a:p>
            <a:pPr algn="l" defTabSz="914126"/>
            <a:r>
              <a:rPr lang="en-US" sz="1799" dirty="0">
                <a:solidFill>
                  <a:schemeClr val="accent3"/>
                </a:solidFill>
                <a:latin typeface="Calibri" panose="020F0502020204030204" pitchFamily="34" charset="0"/>
              </a:rPr>
              <a:t>2. Insert CAR gene into a retrovirus vector</a:t>
            </a:r>
            <a:endParaRPr lang="el-GR" sz="1799" dirty="0">
              <a:solidFill>
                <a:schemeClr val="accent3"/>
              </a:solidFill>
              <a:latin typeface="Calibri" panose="020F0502020204030204" pitchFamily="34" charset="0"/>
            </a:endParaRPr>
          </a:p>
        </p:txBody>
      </p:sp>
      <p:sp>
        <p:nvSpPr>
          <p:cNvPr id="369" name="Text Box 145"/>
          <p:cNvSpPr txBox="1">
            <a:spLocks noChangeArrowheads="1"/>
          </p:cNvSpPr>
          <p:nvPr/>
        </p:nvSpPr>
        <p:spPr bwMode="auto">
          <a:xfrm>
            <a:off x="5681361" y="3647474"/>
            <a:ext cx="3734974" cy="307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prstTxWarp prst="textNoShape">
              <a:avLst/>
            </a:prstTxWarp>
            <a:spAutoFit/>
          </a:bodyPr>
          <a:lstStyle>
            <a:defPPr>
              <a:defRPr lang="en-US"/>
            </a:defPPr>
            <a:lvl1pPr marL="342900" indent="-342900" algn="ctr" eaLnBrk="0" hangingPunct="0"/>
          </a:lstStyle>
          <a:p>
            <a:pPr defTabSz="914126"/>
            <a:r>
              <a:rPr lang="en-US" sz="1400" dirty="0">
                <a:solidFill>
                  <a:schemeClr val="bg1"/>
                </a:solidFill>
                <a:latin typeface="Calibri" panose="020F0502020204030204" pitchFamily="34" charset="0"/>
              </a:rPr>
              <a:t>Retrovirus containing CAR gene</a:t>
            </a:r>
          </a:p>
        </p:txBody>
      </p:sp>
      <p:sp>
        <p:nvSpPr>
          <p:cNvPr id="370" name="Text Box 140"/>
          <p:cNvSpPr txBox="1">
            <a:spLocks noChangeArrowheads="1"/>
          </p:cNvSpPr>
          <p:nvPr/>
        </p:nvSpPr>
        <p:spPr bwMode="auto">
          <a:xfrm>
            <a:off x="9339050" y="3990840"/>
            <a:ext cx="623566" cy="307697"/>
          </a:xfrm>
          <a:prstGeom prst="rect">
            <a:avLst/>
          </a:prstGeom>
          <a:noFill/>
          <a:ln w="28575">
            <a:noFill/>
            <a:miter lim="800000"/>
            <a:headEnd/>
            <a:tailEnd/>
          </a:ln>
        </p:spPr>
        <p:txBody>
          <a:bodyPr wrap="square">
            <a:spAutoFit/>
          </a:bodyPr>
          <a:lstStyle>
            <a:defPPr>
              <a:defRPr lang="en-US"/>
            </a:defPPr>
            <a:lvl1pPr algn="ctr" defTabSz="914126">
              <a:defRPr sz="1400">
                <a:solidFill>
                  <a:schemeClr val="bg1"/>
                </a:solidFill>
              </a:defRPr>
            </a:lvl1pPr>
          </a:lstStyle>
          <a:p>
            <a:r>
              <a:rPr lang="en-US" dirty="0">
                <a:latin typeface="Calibri" panose="020F0502020204030204" pitchFamily="34" charset="0"/>
              </a:rPr>
              <a:t>CAR </a:t>
            </a:r>
          </a:p>
        </p:txBody>
      </p:sp>
      <p:sp>
        <p:nvSpPr>
          <p:cNvPr id="372" name="Text Box 116"/>
          <p:cNvSpPr txBox="1">
            <a:spLocks noChangeArrowheads="1"/>
          </p:cNvSpPr>
          <p:nvPr/>
        </p:nvSpPr>
        <p:spPr bwMode="auto">
          <a:xfrm>
            <a:off x="4941643" y="3186755"/>
            <a:ext cx="6117960" cy="369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prstTxWarp prst="textNoShape">
              <a:avLst/>
            </a:prstTxWarp>
            <a:spAutoFit/>
          </a:bodyPr>
          <a:lstStyle>
            <a:defPPr>
              <a:defRPr lang="en-US"/>
            </a:defPPr>
            <a:lvl1pPr marL="342900" indent="-342900" algn="ctr" eaLnBrk="0" hangingPunct="0">
              <a:defRPr sz="1800"/>
            </a:lvl1pPr>
          </a:lstStyle>
          <a:p>
            <a:pPr algn="l" defTabSz="914126"/>
            <a:r>
              <a:rPr lang="en-US" sz="1799" dirty="0">
                <a:solidFill>
                  <a:schemeClr val="accent3"/>
                </a:solidFill>
                <a:latin typeface="Calibri" panose="020F0502020204030204" pitchFamily="34" charset="0"/>
              </a:rPr>
              <a:t>3. Transduce and expand patient T-cells ex vivo</a:t>
            </a:r>
            <a:endParaRPr lang="el-GR" sz="1799" dirty="0">
              <a:solidFill>
                <a:schemeClr val="accent3"/>
              </a:solidFill>
              <a:latin typeface="Calibri" panose="020F0502020204030204" pitchFamily="34" charset="0"/>
            </a:endParaRPr>
          </a:p>
        </p:txBody>
      </p:sp>
      <p:sp>
        <p:nvSpPr>
          <p:cNvPr id="373" name="Line 13"/>
          <p:cNvSpPr>
            <a:spLocks noChangeShapeType="1"/>
          </p:cNvSpPr>
          <p:nvPr/>
        </p:nvSpPr>
        <p:spPr bwMode="auto">
          <a:xfrm>
            <a:off x="5093172" y="2010963"/>
            <a:ext cx="2400" cy="109699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defTabSz="914126"/>
            <a:endParaRPr lang="en-US" b="1" dirty="0">
              <a:solidFill>
                <a:srgbClr val="FFFFFF"/>
              </a:solidFill>
              <a:latin typeface="Calibri" panose="020F0502020204030204" pitchFamily="34" charset="0"/>
            </a:endParaRPr>
          </a:p>
        </p:txBody>
      </p:sp>
      <p:sp>
        <p:nvSpPr>
          <p:cNvPr id="374" name="Line 13"/>
          <p:cNvSpPr>
            <a:spLocks noChangeShapeType="1"/>
          </p:cNvSpPr>
          <p:nvPr/>
        </p:nvSpPr>
        <p:spPr bwMode="auto">
          <a:xfrm>
            <a:off x="3801370" y="1704102"/>
            <a:ext cx="1096994" cy="0"/>
          </a:xfrm>
          <a:prstGeom prst="line">
            <a:avLst/>
          </a:prstGeom>
          <a:noFill/>
          <a:ln w="254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defTabSz="914126"/>
            <a:endParaRPr lang="en-US" b="1" dirty="0">
              <a:solidFill>
                <a:srgbClr val="FFFFFF"/>
              </a:solidFill>
              <a:latin typeface="Calibri" panose="020F0502020204030204" pitchFamily="34" charset="0"/>
            </a:endParaRPr>
          </a:p>
        </p:txBody>
      </p:sp>
      <p:sp>
        <p:nvSpPr>
          <p:cNvPr id="419" name="Line 13"/>
          <p:cNvSpPr>
            <a:spLocks noChangeShapeType="1"/>
          </p:cNvSpPr>
          <p:nvPr/>
        </p:nvSpPr>
        <p:spPr bwMode="auto">
          <a:xfrm>
            <a:off x="6861007" y="5248359"/>
            <a:ext cx="1600880" cy="0"/>
          </a:xfrm>
          <a:prstGeom prst="line">
            <a:avLst/>
          </a:prstGeom>
          <a:noFill/>
          <a:ln w="7620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pPr defTabSz="914126"/>
            <a:endParaRPr lang="en-US" b="1" dirty="0">
              <a:solidFill>
                <a:srgbClr val="FFFFFF"/>
              </a:solidFill>
              <a:latin typeface="Calibri" panose="020F0502020204030204" pitchFamily="34" charset="0"/>
            </a:endParaRPr>
          </a:p>
        </p:txBody>
      </p:sp>
      <p:sp>
        <p:nvSpPr>
          <p:cNvPr id="2" name="Down Arrow 1"/>
          <p:cNvSpPr/>
          <p:nvPr/>
        </p:nvSpPr>
        <p:spPr bwMode="auto">
          <a:xfrm>
            <a:off x="7604647" y="4741611"/>
            <a:ext cx="366864" cy="396970"/>
          </a:xfrm>
          <a:prstGeom prst="downArrow">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nchor="ctr">
            <a:spAutoFit/>
          </a:bodyPr>
          <a:lstStyle/>
          <a:p>
            <a:pPr algn="ctr" defTabSz="914126"/>
            <a:endParaRPr lang="en-US" sz="1400" dirty="0">
              <a:solidFill>
                <a:srgbClr val="CDCDCF"/>
              </a:solidFill>
              <a:latin typeface="Calibri" panose="020F0502020204030204" pitchFamily="34" charset="0"/>
              <a:cs typeface="Arial" charset="0"/>
            </a:endParaRPr>
          </a:p>
        </p:txBody>
      </p:sp>
      <p:sp>
        <p:nvSpPr>
          <p:cNvPr id="3" name="Down Arrow 2"/>
          <p:cNvSpPr/>
          <p:nvPr/>
        </p:nvSpPr>
        <p:spPr bwMode="auto">
          <a:xfrm>
            <a:off x="7343756" y="4724049"/>
            <a:ext cx="496249" cy="408873"/>
          </a:xfrm>
          <a:prstGeom prst="downArrow">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algn="ctr" defTabSz="914126"/>
            <a:endParaRPr lang="en-US" sz="1400" dirty="0">
              <a:solidFill>
                <a:srgbClr val="CDCDCF"/>
              </a:solidFill>
              <a:latin typeface="Calibri" panose="020F0502020204030204" pitchFamily="34" charset="0"/>
              <a:cs typeface="Arial" charset="0"/>
            </a:endParaRPr>
          </a:p>
        </p:txBody>
      </p:sp>
      <p:sp>
        <p:nvSpPr>
          <p:cNvPr id="553" name="Text Box 116"/>
          <p:cNvSpPr txBox="1">
            <a:spLocks noChangeArrowheads="1"/>
          </p:cNvSpPr>
          <p:nvPr/>
        </p:nvSpPr>
        <p:spPr bwMode="auto">
          <a:xfrm>
            <a:off x="653522" y="4215238"/>
            <a:ext cx="3793063" cy="369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prstTxWarp prst="textNoShape">
              <a:avLst/>
            </a:prstTxWarp>
            <a:spAutoFit/>
          </a:bodyPr>
          <a:lstStyle>
            <a:defPPr>
              <a:defRPr lang="en-US"/>
            </a:defPPr>
            <a:lvl1pPr marL="342900" indent="-342900" algn="ctr" eaLnBrk="0" hangingPunct="0">
              <a:defRPr sz="1800"/>
            </a:lvl1pPr>
          </a:lstStyle>
          <a:p>
            <a:pPr algn="l" defTabSz="914126"/>
            <a:r>
              <a:rPr lang="en-US" sz="1799" dirty="0">
                <a:solidFill>
                  <a:schemeClr val="accent3"/>
                </a:solidFill>
                <a:latin typeface="Calibri" panose="020F0502020204030204" pitchFamily="34" charset="0"/>
              </a:rPr>
              <a:t>4. Infuse CAR T-cells into patient</a:t>
            </a:r>
            <a:endParaRPr lang="el-GR" sz="1799" dirty="0">
              <a:solidFill>
                <a:schemeClr val="accent3"/>
              </a:solidFill>
              <a:latin typeface="Calibri" panose="020F0502020204030204" pitchFamily="34" charset="0"/>
            </a:endParaRPr>
          </a:p>
        </p:txBody>
      </p:sp>
      <p:sp>
        <p:nvSpPr>
          <p:cNvPr id="554" name="Line 13"/>
          <p:cNvSpPr>
            <a:spLocks noChangeShapeType="1"/>
          </p:cNvSpPr>
          <p:nvPr/>
        </p:nvSpPr>
        <p:spPr bwMode="auto">
          <a:xfrm flipH="1">
            <a:off x="4391628" y="3603158"/>
            <a:ext cx="708759" cy="61208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defTabSz="914126"/>
            <a:endParaRPr lang="en-US" b="1" dirty="0">
              <a:solidFill>
                <a:srgbClr val="FFFFFF"/>
              </a:solidFill>
              <a:latin typeface="Calibri" panose="020F0502020204030204" pitchFamily="34" charset="0"/>
            </a:endParaRPr>
          </a:p>
        </p:txBody>
      </p:sp>
      <p:pic>
        <p:nvPicPr>
          <p:cNvPr id="555" name="Picture 554"/>
          <p:cNvPicPr>
            <a:picLocks noChangeAspect="1"/>
          </p:cNvPicPr>
          <p:nvPr/>
        </p:nvPicPr>
        <p:blipFill rotWithShape="1">
          <a:blip r:embed="rId3">
            <a:extLst>
              <a:ext uri="{BEBA8EAE-BF5A-486C-A8C5-ECC9F3942E4B}">
                <a14:imgProps xmlns:a14="http://schemas.microsoft.com/office/drawing/2010/main">
                  <a14:imgLayer r:embed="rId4">
                    <a14:imgEffect>
                      <a14:backgroundRemoval t="44841" b="100000" l="38000" r="89750">
                        <a14:foregroundMark x1="72500" y1="69606" x2="72500" y2="69606"/>
                        <a14:foregroundMark x1="77500" y1="63227" x2="77500" y2="63227"/>
                        <a14:foregroundMark x1="77500" y1="67730" x2="77500" y2="67730"/>
                        <a14:foregroundMark x1="71875" y1="82176" x2="71875" y2="82176"/>
                        <a14:foregroundMark x1="70750" y1="75235" x2="70750" y2="75235"/>
                        <a14:foregroundMark x1="71125" y1="78049" x2="71125" y2="78049"/>
                        <a14:foregroundMark x1="73000" y1="77486" x2="73000" y2="77486"/>
                        <a14:foregroundMark x1="74000" y1="79737" x2="74000" y2="79737"/>
                        <a14:foregroundMark x1="74500" y1="76173" x2="74500" y2="76173"/>
                        <a14:foregroundMark x1="72625" y1="62852" x2="72625" y2="62852"/>
                        <a14:foregroundMark x1="79875" y1="62852" x2="79875" y2="62852"/>
                        <a14:foregroundMark x1="83000" y1="63227" x2="83000" y2="63227"/>
                        <a14:foregroundMark x1="77750" y1="72983" x2="77750" y2="72983"/>
                        <a14:foregroundMark x1="77750" y1="73921" x2="77750" y2="92683"/>
                        <a14:foregroundMark x1="68875" y1="73546" x2="68875" y2="73546"/>
                        <a14:foregroundMark x1="75500" y1="75047" x2="75500" y2="75047"/>
                        <a14:foregroundMark x1="75625" y1="76735" x2="75625" y2="76735"/>
                        <a14:foregroundMark x1="72000" y1="84615" x2="72000" y2="84615"/>
                        <a14:foregroundMark x1="71875" y1="86116" x2="71875" y2="86116"/>
                        <a14:foregroundMark x1="72375" y1="87242" x2="72375" y2="87242"/>
                        <a14:foregroundMark x1="72625" y1="88368" x2="72625" y2="88368"/>
                        <a14:foregroundMark x1="72250" y1="89869" x2="72250" y2="89869"/>
                        <a14:foregroundMark x1="71500" y1="91182" x2="71500" y2="91182"/>
                        <a14:foregroundMark x1="71250" y1="92120" x2="71250" y2="92120"/>
                        <a14:foregroundMark x1="71000" y1="92871" x2="71000" y2="92871"/>
                        <a14:foregroundMark x1="65375" y1="84053" x2="65375" y2="84053"/>
                        <a14:backgroundMark x1="72375" y1="64353" x2="72375" y2="64353"/>
                        <a14:backgroundMark x1="83125" y1="64165" x2="83125" y2="64165"/>
                        <a14:backgroundMark x1="72250" y1="66417" x2="72250" y2="66417"/>
                        <a14:backgroundMark x1="75875" y1="76923" x2="75875" y2="76923"/>
                      </a14:backgroundRemoval>
                    </a14:imgEffect>
                  </a14:imgLayer>
                </a14:imgProps>
              </a:ext>
            </a:extLst>
          </a:blip>
          <a:srcRect l="38312" t="45241" r="10240"/>
          <a:stretch/>
        </p:blipFill>
        <p:spPr>
          <a:xfrm>
            <a:off x="1670533" y="4597120"/>
            <a:ext cx="2162760" cy="1493342"/>
          </a:xfrm>
          <a:prstGeom prst="rect">
            <a:avLst/>
          </a:prstGeom>
        </p:spPr>
      </p:pic>
      <p:sp>
        <p:nvSpPr>
          <p:cNvPr id="348" name="Text Box 42"/>
          <p:cNvSpPr txBox="1">
            <a:spLocks noChangeArrowheads="1"/>
          </p:cNvSpPr>
          <p:nvPr/>
        </p:nvSpPr>
        <p:spPr bwMode="auto">
          <a:xfrm>
            <a:off x="491329" y="3452397"/>
            <a:ext cx="2312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defPPr>
              <a:defRPr lang="en-US"/>
            </a:defPPr>
            <a:lvl1pPr marL="342900" indent="-342900" eaLnBrk="0" hangingPunct="0"/>
          </a:lstStyle>
          <a:p>
            <a:pPr algn="ctr" defTabSz="914400" fontAlgn="base">
              <a:spcBef>
                <a:spcPct val="0"/>
              </a:spcBef>
              <a:spcAft>
                <a:spcPct val="0"/>
              </a:spcAft>
            </a:pPr>
            <a:r>
              <a:rPr lang="en-US" b="1" dirty="0">
                <a:solidFill>
                  <a:schemeClr val="bg1"/>
                </a:solidFill>
                <a:latin typeface="Calibri" panose="020F0502020204030204" pitchFamily="34" charset="0"/>
              </a:rPr>
              <a:t>scFv-CD28-</a:t>
            </a:r>
            <a:r>
              <a:rPr lang="el-GR" b="1" dirty="0">
                <a:solidFill>
                  <a:schemeClr val="bg1"/>
                </a:solidFill>
                <a:latin typeface="Calibri" panose="020F0502020204030204" pitchFamily="34" charset="0"/>
              </a:rPr>
              <a:t>ζ</a:t>
            </a:r>
          </a:p>
        </p:txBody>
      </p:sp>
      <p:sp>
        <p:nvSpPr>
          <p:cNvPr id="418" name="TextBox 417"/>
          <p:cNvSpPr txBox="1"/>
          <p:nvPr/>
        </p:nvSpPr>
        <p:spPr bwMode="auto">
          <a:xfrm>
            <a:off x="870920" y="2301558"/>
            <a:ext cx="684803" cy="369332"/>
          </a:xfrm>
          <a:prstGeom prst="rect">
            <a:avLst/>
          </a:prstGeom>
          <a:noFill/>
          <a:ln w="9525">
            <a:noFill/>
            <a:miter lim="800000"/>
            <a:headEnd/>
            <a:tailEnd/>
          </a:ln>
        </p:spPr>
        <p:txBody>
          <a:bodyPr wrap="none" rtlCol="0">
            <a:spAutoFit/>
          </a:bodyPr>
          <a:lstStyle/>
          <a:p>
            <a:pPr algn="ctr" defTabSz="914400" fontAlgn="base">
              <a:spcBef>
                <a:spcPct val="0"/>
              </a:spcBef>
              <a:spcAft>
                <a:spcPct val="0"/>
              </a:spcAft>
            </a:pPr>
            <a:r>
              <a:rPr lang="en-US" kern="0" dirty="0">
                <a:solidFill>
                  <a:schemeClr val="bg1"/>
                </a:solidFill>
                <a:latin typeface="Calibri" panose="020F0502020204030204" pitchFamily="34" charset="0"/>
              </a:rPr>
              <a:t>CD19</a:t>
            </a:r>
          </a:p>
        </p:txBody>
      </p:sp>
      <p:grpSp>
        <p:nvGrpSpPr>
          <p:cNvPr id="420" name="Group 419"/>
          <p:cNvGrpSpPr/>
          <p:nvPr/>
        </p:nvGrpSpPr>
        <p:grpSpPr>
          <a:xfrm>
            <a:off x="1801039" y="1983961"/>
            <a:ext cx="1642611" cy="2061522"/>
            <a:chOff x="4686204" y="1963904"/>
            <a:chExt cx="2907410" cy="3648879"/>
          </a:xfrm>
        </p:grpSpPr>
        <p:sp>
          <p:nvSpPr>
            <p:cNvPr id="421" name="TextBox 420"/>
            <p:cNvSpPr txBox="1"/>
            <p:nvPr/>
          </p:nvSpPr>
          <p:spPr bwMode="auto">
            <a:xfrm>
              <a:off x="5414498" y="2976975"/>
              <a:ext cx="485748" cy="490286"/>
            </a:xfrm>
            <a:prstGeom prst="rect">
              <a:avLst/>
            </a:prstGeom>
            <a:noFill/>
            <a:ln w="9525">
              <a:noFill/>
              <a:miter lim="800000"/>
              <a:headEnd/>
              <a:tailEnd/>
            </a:ln>
          </p:spPr>
          <p:txBody>
            <a:bodyPr wrap="none" rtlCol="0">
              <a:spAutoFit/>
            </a:bodyPr>
            <a:lstStyle/>
            <a:p>
              <a:pPr algn="ctr" defTabSz="914400" fontAlgn="base">
                <a:spcBef>
                  <a:spcPct val="0"/>
                </a:spcBef>
                <a:spcAft>
                  <a:spcPct val="0"/>
                </a:spcAft>
              </a:pPr>
              <a:r>
                <a:rPr lang="el-GR" sz="1200" dirty="0">
                  <a:solidFill>
                    <a:schemeClr val="bg1"/>
                  </a:solidFill>
                  <a:latin typeface="Calibri" panose="020F0502020204030204" pitchFamily="34" charset="0"/>
                  <a:cs typeface="Arial" charset="0"/>
                </a:rPr>
                <a:t>α</a:t>
              </a:r>
              <a:endParaRPr lang="en-US" sz="1200" kern="0" dirty="0">
                <a:solidFill>
                  <a:schemeClr val="bg1"/>
                </a:solidFill>
                <a:latin typeface="Calibri" panose="020F0502020204030204" pitchFamily="34" charset="0"/>
              </a:endParaRPr>
            </a:p>
          </p:txBody>
        </p:sp>
        <p:sp>
          <p:nvSpPr>
            <p:cNvPr id="422" name="TextBox 421"/>
            <p:cNvSpPr txBox="1"/>
            <p:nvPr/>
          </p:nvSpPr>
          <p:spPr bwMode="auto">
            <a:xfrm>
              <a:off x="6325341" y="2997982"/>
              <a:ext cx="485748" cy="490286"/>
            </a:xfrm>
            <a:prstGeom prst="rect">
              <a:avLst/>
            </a:prstGeom>
            <a:noFill/>
            <a:ln w="9525">
              <a:noFill/>
              <a:miter lim="800000"/>
              <a:headEnd/>
              <a:tailEnd/>
            </a:ln>
          </p:spPr>
          <p:txBody>
            <a:bodyPr wrap="none" rtlCol="0">
              <a:spAutoFit/>
            </a:bodyPr>
            <a:lstStyle/>
            <a:p>
              <a:pPr algn="ctr" defTabSz="914400" fontAlgn="base">
                <a:spcBef>
                  <a:spcPct val="0"/>
                </a:spcBef>
                <a:spcAft>
                  <a:spcPct val="0"/>
                </a:spcAft>
              </a:pPr>
              <a:r>
                <a:rPr lang="el-GR" sz="1200" dirty="0">
                  <a:solidFill>
                    <a:schemeClr val="bg1"/>
                  </a:solidFill>
                  <a:latin typeface="Calibri" panose="020F0502020204030204" pitchFamily="34" charset="0"/>
                  <a:cs typeface="Arial" charset="0"/>
                </a:rPr>
                <a:t>α</a:t>
              </a:r>
              <a:endParaRPr lang="en-US" sz="1200" kern="0" dirty="0">
                <a:solidFill>
                  <a:schemeClr val="bg1"/>
                </a:solidFill>
                <a:latin typeface="Calibri" panose="020F0502020204030204" pitchFamily="34" charset="0"/>
              </a:endParaRPr>
            </a:p>
          </p:txBody>
        </p:sp>
        <p:cxnSp>
          <p:nvCxnSpPr>
            <p:cNvPr id="423" name="Straight Connector 422"/>
            <p:cNvCxnSpPr/>
            <p:nvPr/>
          </p:nvCxnSpPr>
          <p:spPr bwMode="auto">
            <a:xfrm>
              <a:off x="5988382" y="3950508"/>
              <a:ext cx="0" cy="1662275"/>
            </a:xfrm>
            <a:prstGeom prst="line">
              <a:avLst/>
            </a:prstGeom>
            <a:noFill/>
            <a:ln w="38100" cap="flat" cmpd="sng" algn="ctr">
              <a:solidFill>
                <a:schemeClr val="accent2"/>
              </a:solidFill>
              <a:prstDash val="solid"/>
              <a:round/>
              <a:headEnd type="none" w="med" len="med"/>
              <a:tailEnd type="none" w="med" len="med"/>
            </a:ln>
            <a:effectLst/>
          </p:spPr>
        </p:cxnSp>
        <p:sp>
          <p:nvSpPr>
            <p:cNvPr id="424" name="Rectangle 423"/>
            <p:cNvSpPr/>
            <p:nvPr/>
          </p:nvSpPr>
          <p:spPr bwMode="auto">
            <a:xfrm>
              <a:off x="5866770" y="4204531"/>
              <a:ext cx="230271" cy="379497"/>
            </a:xfrm>
            <a:prstGeom prst="rect">
              <a:avLst/>
            </a:prstGeom>
            <a:solidFill>
              <a:schemeClr val="accent6"/>
            </a:solidFill>
            <a:ln>
              <a:solidFill>
                <a:schemeClr val="bg2">
                  <a:lumMod val="10000"/>
                </a:schemeClr>
              </a:solidFill>
            </a:ln>
          </p:spPr>
          <p:txBody>
            <a:bodyPr wrap="square" rtlCol="0" anchor="ctr">
              <a:spAutoFit/>
            </a:bodyPr>
            <a:lstStyle/>
            <a:p>
              <a:pPr algn="ctr" defTabSz="914400" fontAlgn="base">
                <a:spcBef>
                  <a:spcPct val="0"/>
                </a:spcBef>
                <a:spcAft>
                  <a:spcPct val="0"/>
                </a:spcAft>
              </a:pPr>
              <a:endParaRPr lang="en-US" sz="1400" dirty="0">
                <a:solidFill>
                  <a:srgbClr val="CDCDCF"/>
                </a:solidFill>
                <a:latin typeface="Calibri" panose="020F0502020204030204" pitchFamily="34" charset="0"/>
                <a:cs typeface="Arial" charset="0"/>
              </a:endParaRPr>
            </a:p>
          </p:txBody>
        </p:sp>
        <p:cxnSp>
          <p:nvCxnSpPr>
            <p:cNvPr id="425" name="Straight Connector 424"/>
            <p:cNvCxnSpPr/>
            <p:nvPr/>
          </p:nvCxnSpPr>
          <p:spPr bwMode="auto">
            <a:xfrm>
              <a:off x="6241231" y="3950507"/>
              <a:ext cx="0" cy="1662275"/>
            </a:xfrm>
            <a:prstGeom prst="line">
              <a:avLst/>
            </a:prstGeom>
            <a:noFill/>
            <a:ln w="38100" cap="flat" cmpd="sng" algn="ctr">
              <a:solidFill>
                <a:schemeClr val="accent2"/>
              </a:solidFill>
              <a:prstDash val="solid"/>
              <a:round/>
              <a:headEnd type="none" w="med" len="med"/>
              <a:tailEnd type="none" w="med" len="med"/>
            </a:ln>
            <a:effectLst/>
          </p:spPr>
        </p:cxnSp>
        <p:sp>
          <p:nvSpPr>
            <p:cNvPr id="426" name="Rectangle 425"/>
            <p:cNvSpPr/>
            <p:nvPr/>
          </p:nvSpPr>
          <p:spPr bwMode="auto">
            <a:xfrm>
              <a:off x="6131610" y="4204531"/>
              <a:ext cx="230271" cy="379497"/>
            </a:xfrm>
            <a:prstGeom prst="rect">
              <a:avLst/>
            </a:prstGeom>
            <a:solidFill>
              <a:schemeClr val="accent6"/>
            </a:solidFill>
            <a:ln>
              <a:solidFill>
                <a:schemeClr val="bg2">
                  <a:lumMod val="10000"/>
                </a:schemeClr>
              </a:solidFill>
            </a:ln>
          </p:spPr>
          <p:txBody>
            <a:bodyPr wrap="square" rtlCol="0" anchor="ctr">
              <a:spAutoFit/>
            </a:bodyPr>
            <a:lstStyle/>
            <a:p>
              <a:pPr algn="ctr" defTabSz="914400" fontAlgn="base">
                <a:spcBef>
                  <a:spcPct val="0"/>
                </a:spcBef>
                <a:spcAft>
                  <a:spcPct val="0"/>
                </a:spcAft>
              </a:pPr>
              <a:endParaRPr lang="en-US" sz="1400" dirty="0">
                <a:solidFill>
                  <a:srgbClr val="CDCDCF"/>
                </a:solidFill>
                <a:latin typeface="Calibri" panose="020F0502020204030204" pitchFamily="34" charset="0"/>
                <a:cs typeface="Arial" charset="0"/>
              </a:endParaRPr>
            </a:p>
          </p:txBody>
        </p:sp>
        <p:sp>
          <p:nvSpPr>
            <p:cNvPr id="427" name="Freeform 189"/>
            <p:cNvSpPr/>
            <p:nvPr/>
          </p:nvSpPr>
          <p:spPr bwMode="auto">
            <a:xfrm>
              <a:off x="5842825" y="3046942"/>
              <a:ext cx="158431" cy="366549"/>
            </a:xfrm>
            <a:custGeom>
              <a:avLst/>
              <a:gdLst>
                <a:gd name="connsiteX0" fmla="*/ 130405 w 134864"/>
                <a:gd name="connsiteY0" fmla="*/ 0 h 312023"/>
                <a:gd name="connsiteX1" fmla="*/ 134739 w 134864"/>
                <a:gd name="connsiteY1" fmla="*/ 156011 h 312023"/>
                <a:gd name="connsiteX2" fmla="*/ 126072 w 134864"/>
                <a:gd name="connsiteY2" fmla="*/ 156011 h 312023"/>
                <a:gd name="connsiteX3" fmla="*/ 39399 w 134864"/>
                <a:gd name="connsiteY3" fmla="*/ 156011 h 312023"/>
                <a:gd name="connsiteX4" fmla="*/ 396 w 134864"/>
                <a:gd name="connsiteY4" fmla="*/ 195014 h 312023"/>
                <a:gd name="connsiteX5" fmla="*/ 61067 w 134864"/>
                <a:gd name="connsiteY5" fmla="*/ 229683 h 312023"/>
                <a:gd name="connsiteX6" fmla="*/ 126072 w 134864"/>
                <a:gd name="connsiteY6" fmla="*/ 225350 h 312023"/>
                <a:gd name="connsiteX7" fmla="*/ 126072 w 134864"/>
                <a:gd name="connsiteY7" fmla="*/ 277354 h 312023"/>
                <a:gd name="connsiteX8" fmla="*/ 126072 w 134864"/>
                <a:gd name="connsiteY8" fmla="*/ 312023 h 31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864" h="312023">
                  <a:moveTo>
                    <a:pt x="130405" y="0"/>
                  </a:moveTo>
                  <a:cubicBezTo>
                    <a:pt x="132933" y="65004"/>
                    <a:pt x="135461" y="130009"/>
                    <a:pt x="134739" y="156011"/>
                  </a:cubicBezTo>
                  <a:cubicBezTo>
                    <a:pt x="134017" y="182013"/>
                    <a:pt x="126072" y="156011"/>
                    <a:pt x="126072" y="156011"/>
                  </a:cubicBezTo>
                  <a:cubicBezTo>
                    <a:pt x="110182" y="156011"/>
                    <a:pt x="60345" y="149511"/>
                    <a:pt x="39399" y="156011"/>
                  </a:cubicBezTo>
                  <a:cubicBezTo>
                    <a:pt x="18453" y="162512"/>
                    <a:pt x="-3215" y="182735"/>
                    <a:pt x="396" y="195014"/>
                  </a:cubicBezTo>
                  <a:cubicBezTo>
                    <a:pt x="4007" y="207293"/>
                    <a:pt x="40121" y="224627"/>
                    <a:pt x="61067" y="229683"/>
                  </a:cubicBezTo>
                  <a:cubicBezTo>
                    <a:pt x="82013" y="234739"/>
                    <a:pt x="115238" y="217405"/>
                    <a:pt x="126072" y="225350"/>
                  </a:cubicBezTo>
                  <a:cubicBezTo>
                    <a:pt x="136906" y="233295"/>
                    <a:pt x="126072" y="277354"/>
                    <a:pt x="126072" y="277354"/>
                  </a:cubicBezTo>
                  <a:lnTo>
                    <a:pt x="126072" y="312023"/>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defTabSz="914400" fontAlgn="base">
                <a:spcBef>
                  <a:spcPct val="0"/>
                </a:spcBef>
                <a:spcAft>
                  <a:spcPct val="0"/>
                </a:spcAft>
              </a:pPr>
              <a:endParaRPr lang="en-US" b="1" dirty="0">
                <a:solidFill>
                  <a:srgbClr val="FFFFFF"/>
                </a:solidFill>
                <a:latin typeface="Calibri" panose="020F0502020204030204" pitchFamily="34" charset="0"/>
                <a:cs typeface="Arial" charset="0"/>
              </a:endParaRPr>
            </a:p>
          </p:txBody>
        </p:sp>
        <p:sp>
          <p:nvSpPr>
            <p:cNvPr id="428" name="Freeform 191"/>
            <p:cNvSpPr/>
            <p:nvPr/>
          </p:nvSpPr>
          <p:spPr bwMode="auto">
            <a:xfrm flipH="1">
              <a:off x="6213919" y="3037122"/>
              <a:ext cx="158431" cy="366549"/>
            </a:xfrm>
            <a:custGeom>
              <a:avLst/>
              <a:gdLst>
                <a:gd name="connsiteX0" fmla="*/ 130405 w 134864"/>
                <a:gd name="connsiteY0" fmla="*/ 0 h 312023"/>
                <a:gd name="connsiteX1" fmla="*/ 134739 w 134864"/>
                <a:gd name="connsiteY1" fmla="*/ 156011 h 312023"/>
                <a:gd name="connsiteX2" fmla="*/ 126072 w 134864"/>
                <a:gd name="connsiteY2" fmla="*/ 156011 h 312023"/>
                <a:gd name="connsiteX3" fmla="*/ 39399 w 134864"/>
                <a:gd name="connsiteY3" fmla="*/ 156011 h 312023"/>
                <a:gd name="connsiteX4" fmla="*/ 396 w 134864"/>
                <a:gd name="connsiteY4" fmla="*/ 195014 h 312023"/>
                <a:gd name="connsiteX5" fmla="*/ 61067 w 134864"/>
                <a:gd name="connsiteY5" fmla="*/ 229683 h 312023"/>
                <a:gd name="connsiteX6" fmla="*/ 126072 w 134864"/>
                <a:gd name="connsiteY6" fmla="*/ 225350 h 312023"/>
                <a:gd name="connsiteX7" fmla="*/ 126072 w 134864"/>
                <a:gd name="connsiteY7" fmla="*/ 277354 h 312023"/>
                <a:gd name="connsiteX8" fmla="*/ 126072 w 134864"/>
                <a:gd name="connsiteY8" fmla="*/ 312023 h 312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864" h="312023">
                  <a:moveTo>
                    <a:pt x="130405" y="0"/>
                  </a:moveTo>
                  <a:cubicBezTo>
                    <a:pt x="132933" y="65004"/>
                    <a:pt x="135461" y="130009"/>
                    <a:pt x="134739" y="156011"/>
                  </a:cubicBezTo>
                  <a:cubicBezTo>
                    <a:pt x="134017" y="182013"/>
                    <a:pt x="126072" y="156011"/>
                    <a:pt x="126072" y="156011"/>
                  </a:cubicBezTo>
                  <a:cubicBezTo>
                    <a:pt x="110182" y="156011"/>
                    <a:pt x="60345" y="149511"/>
                    <a:pt x="39399" y="156011"/>
                  </a:cubicBezTo>
                  <a:cubicBezTo>
                    <a:pt x="18453" y="162512"/>
                    <a:pt x="-3215" y="182735"/>
                    <a:pt x="396" y="195014"/>
                  </a:cubicBezTo>
                  <a:cubicBezTo>
                    <a:pt x="4007" y="207293"/>
                    <a:pt x="40121" y="224627"/>
                    <a:pt x="61067" y="229683"/>
                  </a:cubicBezTo>
                  <a:cubicBezTo>
                    <a:pt x="82013" y="234739"/>
                    <a:pt x="115238" y="217405"/>
                    <a:pt x="126072" y="225350"/>
                  </a:cubicBezTo>
                  <a:cubicBezTo>
                    <a:pt x="136906" y="233295"/>
                    <a:pt x="126072" y="277354"/>
                    <a:pt x="126072" y="277354"/>
                  </a:cubicBezTo>
                  <a:lnTo>
                    <a:pt x="126072" y="312023"/>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defTabSz="914400" fontAlgn="base">
                <a:spcBef>
                  <a:spcPct val="0"/>
                </a:spcBef>
                <a:spcAft>
                  <a:spcPct val="0"/>
                </a:spcAft>
              </a:pPr>
              <a:endParaRPr lang="en-US" b="1" dirty="0">
                <a:solidFill>
                  <a:srgbClr val="FFFFFF"/>
                </a:solidFill>
                <a:latin typeface="Calibri" panose="020F0502020204030204" pitchFamily="34" charset="0"/>
                <a:cs typeface="Arial" charset="0"/>
              </a:endParaRPr>
            </a:p>
          </p:txBody>
        </p:sp>
        <p:sp>
          <p:nvSpPr>
            <p:cNvPr id="429" name="Rounded Rectangle 192"/>
            <p:cNvSpPr/>
            <p:nvPr/>
          </p:nvSpPr>
          <p:spPr bwMode="auto">
            <a:xfrm>
              <a:off x="5903653" y="3401004"/>
              <a:ext cx="178911" cy="709454"/>
            </a:xfrm>
            <a:prstGeom prst="roundRect">
              <a:avLst>
                <a:gd name="adj" fmla="val 32871"/>
              </a:avLst>
            </a:prstGeom>
            <a:solidFill>
              <a:schemeClr val="accent2"/>
            </a:solidFill>
            <a:ln>
              <a:noFill/>
            </a:ln>
          </p:spPr>
          <p:txBody>
            <a:bodyPr wrap="none" rtlCol="0" anchor="ctr">
              <a:noAutofit/>
            </a:bodyPr>
            <a:lstStyle/>
            <a:p>
              <a:pPr algn="ctr" defTabSz="914400" fontAlgn="base">
                <a:spcBef>
                  <a:spcPct val="0"/>
                </a:spcBef>
                <a:spcAft>
                  <a:spcPct val="0"/>
                </a:spcAft>
              </a:pPr>
              <a:endParaRPr lang="en-US" sz="1400" dirty="0">
                <a:solidFill>
                  <a:srgbClr val="CDCDCF"/>
                </a:solidFill>
                <a:latin typeface="Calibri" panose="020F0502020204030204" pitchFamily="34" charset="0"/>
                <a:cs typeface="Arial" charset="0"/>
              </a:endParaRPr>
            </a:p>
          </p:txBody>
        </p:sp>
        <p:sp>
          <p:nvSpPr>
            <p:cNvPr id="430" name="Rounded Rectangle 193"/>
            <p:cNvSpPr/>
            <p:nvPr/>
          </p:nvSpPr>
          <p:spPr bwMode="auto">
            <a:xfrm>
              <a:off x="6153049" y="3396922"/>
              <a:ext cx="178911" cy="709454"/>
            </a:xfrm>
            <a:prstGeom prst="roundRect">
              <a:avLst>
                <a:gd name="adj" fmla="val 32871"/>
              </a:avLst>
            </a:prstGeom>
            <a:solidFill>
              <a:schemeClr val="accent2"/>
            </a:solidFill>
            <a:ln>
              <a:noFill/>
            </a:ln>
          </p:spPr>
          <p:txBody>
            <a:bodyPr wrap="none" rtlCol="0" anchor="ctr">
              <a:noAutofit/>
            </a:bodyPr>
            <a:lstStyle/>
            <a:p>
              <a:pPr algn="ctr" defTabSz="914400" fontAlgn="base">
                <a:spcBef>
                  <a:spcPct val="0"/>
                </a:spcBef>
                <a:spcAft>
                  <a:spcPct val="0"/>
                </a:spcAft>
              </a:pPr>
              <a:endParaRPr lang="en-US" sz="1400" dirty="0">
                <a:solidFill>
                  <a:srgbClr val="CDCDCF"/>
                </a:solidFill>
                <a:latin typeface="Calibri" panose="020F0502020204030204" pitchFamily="34" charset="0"/>
                <a:cs typeface="Arial" charset="0"/>
              </a:endParaRPr>
            </a:p>
          </p:txBody>
        </p:sp>
        <p:sp>
          <p:nvSpPr>
            <p:cNvPr id="431" name="Arc 430"/>
            <p:cNvSpPr/>
            <p:nvPr/>
          </p:nvSpPr>
          <p:spPr bwMode="auto">
            <a:xfrm rot="17100000">
              <a:off x="5042299" y="2244292"/>
              <a:ext cx="429873" cy="429873"/>
            </a:xfrm>
            <a:prstGeom prst="arc">
              <a:avLst>
                <a:gd name="adj1" fmla="val 4311635"/>
                <a:gd name="adj2" fmla="val 0"/>
              </a:avLst>
            </a:prstGeom>
            <a:noFill/>
            <a:ln w="28575" cap="flat" cmpd="sng" algn="ctr">
              <a:solidFill>
                <a:schemeClr val="accent1"/>
              </a:solidFill>
              <a:prstDash val="solid"/>
              <a:round/>
              <a:headEnd type="none" w="med" len="med"/>
              <a:tailEnd type="none" w="med" len="med"/>
            </a:ln>
            <a:effectLst/>
          </p:spPr>
          <p:txBody>
            <a:bodyPr rtlCol="0" anchor="ctr"/>
            <a:lstStyle/>
            <a:p>
              <a:pPr algn="ctr" defTabSz="914400" fontAlgn="base">
                <a:spcBef>
                  <a:spcPct val="0"/>
                </a:spcBef>
                <a:spcAft>
                  <a:spcPct val="0"/>
                </a:spcAft>
              </a:pPr>
              <a:endParaRPr lang="en-US" b="1" dirty="0">
                <a:solidFill>
                  <a:srgbClr val="FFFFFF"/>
                </a:solidFill>
                <a:latin typeface="Calibri" panose="020F0502020204030204" pitchFamily="34" charset="0"/>
                <a:cs typeface="Arial" charset="0"/>
              </a:endParaRPr>
            </a:p>
          </p:txBody>
        </p:sp>
        <p:sp>
          <p:nvSpPr>
            <p:cNvPr id="432" name="Arc 431"/>
            <p:cNvSpPr/>
            <p:nvPr/>
          </p:nvSpPr>
          <p:spPr bwMode="auto">
            <a:xfrm rot="6300000">
              <a:off x="5707104" y="1963904"/>
              <a:ext cx="429873" cy="429873"/>
            </a:xfrm>
            <a:prstGeom prst="arc">
              <a:avLst>
                <a:gd name="adj1" fmla="val 4311635"/>
                <a:gd name="adj2" fmla="val 0"/>
              </a:avLst>
            </a:prstGeom>
            <a:noFill/>
            <a:ln w="28575" cap="flat" cmpd="sng" algn="ctr">
              <a:solidFill>
                <a:schemeClr val="accent1"/>
              </a:solidFill>
              <a:prstDash val="solid"/>
              <a:round/>
              <a:headEnd type="none" w="med" len="med"/>
              <a:tailEnd type="none" w="med" len="med"/>
            </a:ln>
            <a:effectLst/>
          </p:spPr>
          <p:txBody>
            <a:bodyPr rtlCol="0" anchor="ctr"/>
            <a:lstStyle/>
            <a:p>
              <a:pPr algn="ctr" defTabSz="914400" fontAlgn="base">
                <a:spcBef>
                  <a:spcPct val="0"/>
                </a:spcBef>
                <a:spcAft>
                  <a:spcPct val="0"/>
                </a:spcAft>
              </a:pPr>
              <a:endParaRPr lang="en-US" b="1" dirty="0">
                <a:solidFill>
                  <a:srgbClr val="FFFFFF"/>
                </a:solidFill>
                <a:latin typeface="Calibri" panose="020F0502020204030204" pitchFamily="34" charset="0"/>
                <a:cs typeface="Arial" charset="0"/>
              </a:endParaRPr>
            </a:p>
          </p:txBody>
        </p:sp>
        <p:sp>
          <p:nvSpPr>
            <p:cNvPr id="433" name="Arc 432"/>
            <p:cNvSpPr/>
            <p:nvPr/>
          </p:nvSpPr>
          <p:spPr bwMode="auto">
            <a:xfrm>
              <a:off x="6073525" y="2290384"/>
              <a:ext cx="429873" cy="429873"/>
            </a:xfrm>
            <a:prstGeom prst="arc">
              <a:avLst>
                <a:gd name="adj1" fmla="val 4311635"/>
                <a:gd name="adj2" fmla="val 0"/>
              </a:avLst>
            </a:prstGeom>
            <a:noFill/>
            <a:ln w="28575" cap="flat" cmpd="sng" algn="ctr">
              <a:solidFill>
                <a:schemeClr val="accent1"/>
              </a:solidFill>
              <a:prstDash val="solid"/>
              <a:round/>
              <a:headEnd type="none" w="med" len="med"/>
              <a:tailEnd type="none" w="med" len="med"/>
            </a:ln>
            <a:effectLst/>
          </p:spPr>
          <p:txBody>
            <a:bodyPr rtlCol="0" anchor="ctr"/>
            <a:lstStyle/>
            <a:p>
              <a:pPr algn="ctr" defTabSz="914400" fontAlgn="base">
                <a:spcBef>
                  <a:spcPct val="0"/>
                </a:spcBef>
                <a:spcAft>
                  <a:spcPct val="0"/>
                </a:spcAft>
              </a:pPr>
              <a:endParaRPr lang="en-US" b="1" dirty="0">
                <a:solidFill>
                  <a:srgbClr val="FFFFFF"/>
                </a:solidFill>
                <a:latin typeface="Calibri" panose="020F0502020204030204" pitchFamily="34" charset="0"/>
                <a:cs typeface="Arial" charset="0"/>
              </a:endParaRPr>
            </a:p>
          </p:txBody>
        </p:sp>
        <p:sp>
          <p:nvSpPr>
            <p:cNvPr id="434" name="Arc 433"/>
            <p:cNvSpPr/>
            <p:nvPr/>
          </p:nvSpPr>
          <p:spPr bwMode="auto">
            <a:xfrm rot="11276100">
              <a:off x="6740384" y="2565732"/>
              <a:ext cx="429873" cy="429873"/>
            </a:xfrm>
            <a:prstGeom prst="arc">
              <a:avLst>
                <a:gd name="adj1" fmla="val 4311635"/>
                <a:gd name="adj2" fmla="val 0"/>
              </a:avLst>
            </a:prstGeom>
            <a:noFill/>
            <a:ln w="28575" cap="flat" cmpd="sng" algn="ctr">
              <a:solidFill>
                <a:schemeClr val="accent1"/>
              </a:solidFill>
              <a:prstDash val="solid"/>
              <a:round/>
              <a:headEnd type="none" w="med" len="med"/>
              <a:tailEnd type="none" w="med" len="med"/>
            </a:ln>
            <a:effectLst/>
          </p:spPr>
          <p:txBody>
            <a:bodyPr rtlCol="0" anchor="ctr"/>
            <a:lstStyle/>
            <a:p>
              <a:pPr algn="ctr" defTabSz="914400" fontAlgn="base">
                <a:spcBef>
                  <a:spcPct val="0"/>
                </a:spcBef>
                <a:spcAft>
                  <a:spcPct val="0"/>
                </a:spcAft>
              </a:pPr>
              <a:endParaRPr lang="en-US" b="1" dirty="0">
                <a:solidFill>
                  <a:srgbClr val="FFFFFF"/>
                </a:solidFill>
                <a:latin typeface="Calibri" panose="020F0502020204030204" pitchFamily="34" charset="0"/>
                <a:cs typeface="Arial" charset="0"/>
              </a:endParaRPr>
            </a:p>
          </p:txBody>
        </p:sp>
        <p:sp>
          <p:nvSpPr>
            <p:cNvPr id="435" name="Freeform 198"/>
            <p:cNvSpPr/>
            <p:nvPr/>
          </p:nvSpPr>
          <p:spPr bwMode="auto">
            <a:xfrm>
              <a:off x="5460681" y="2110032"/>
              <a:ext cx="251186" cy="412552"/>
            </a:xfrm>
            <a:custGeom>
              <a:avLst/>
              <a:gdLst>
                <a:gd name="connsiteX0" fmla="*/ 5004 w 213821"/>
                <a:gd name="connsiteY0" fmla="*/ 290502 h 351183"/>
                <a:gd name="connsiteX1" fmla="*/ 5004 w 213821"/>
                <a:gd name="connsiteY1" fmla="*/ 47818 h 351183"/>
                <a:gd name="connsiteX2" fmla="*/ 57007 w 213821"/>
                <a:gd name="connsiteY2" fmla="*/ 148 h 351183"/>
                <a:gd name="connsiteX3" fmla="*/ 100344 w 213821"/>
                <a:gd name="connsiteY3" fmla="*/ 52151 h 351183"/>
                <a:gd name="connsiteX4" fmla="*/ 104678 w 213821"/>
                <a:gd name="connsiteY4" fmla="*/ 268834 h 351183"/>
                <a:gd name="connsiteX5" fmla="*/ 139347 w 213821"/>
                <a:gd name="connsiteY5" fmla="*/ 346840 h 351183"/>
                <a:gd name="connsiteX6" fmla="*/ 208685 w 213821"/>
                <a:gd name="connsiteY6" fmla="*/ 316504 h 351183"/>
                <a:gd name="connsiteX7" fmla="*/ 208685 w 213821"/>
                <a:gd name="connsiteY7" fmla="*/ 112822 h 351183"/>
                <a:gd name="connsiteX8" fmla="*/ 208685 w 213821"/>
                <a:gd name="connsiteY8" fmla="*/ 65152 h 351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821" h="351183">
                  <a:moveTo>
                    <a:pt x="5004" y="290502"/>
                  </a:moveTo>
                  <a:cubicBezTo>
                    <a:pt x="670" y="193356"/>
                    <a:pt x="-3663" y="96210"/>
                    <a:pt x="5004" y="47818"/>
                  </a:cubicBezTo>
                  <a:cubicBezTo>
                    <a:pt x="13671" y="-574"/>
                    <a:pt x="41117" y="-574"/>
                    <a:pt x="57007" y="148"/>
                  </a:cubicBezTo>
                  <a:cubicBezTo>
                    <a:pt x="72897" y="870"/>
                    <a:pt x="92399" y="7370"/>
                    <a:pt x="100344" y="52151"/>
                  </a:cubicBezTo>
                  <a:cubicBezTo>
                    <a:pt x="108289" y="96932"/>
                    <a:pt x="98178" y="219719"/>
                    <a:pt x="104678" y="268834"/>
                  </a:cubicBezTo>
                  <a:cubicBezTo>
                    <a:pt x="111178" y="317949"/>
                    <a:pt x="122013" y="338895"/>
                    <a:pt x="139347" y="346840"/>
                  </a:cubicBezTo>
                  <a:cubicBezTo>
                    <a:pt x="156682" y="354785"/>
                    <a:pt x="197129" y="355507"/>
                    <a:pt x="208685" y="316504"/>
                  </a:cubicBezTo>
                  <a:cubicBezTo>
                    <a:pt x="220241" y="277501"/>
                    <a:pt x="208685" y="112822"/>
                    <a:pt x="208685" y="112822"/>
                  </a:cubicBezTo>
                  <a:lnTo>
                    <a:pt x="208685" y="65152"/>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defTabSz="914400" fontAlgn="base">
                <a:spcBef>
                  <a:spcPct val="0"/>
                </a:spcBef>
                <a:spcAft>
                  <a:spcPct val="0"/>
                </a:spcAft>
              </a:pPr>
              <a:endParaRPr lang="en-US" b="1" dirty="0">
                <a:solidFill>
                  <a:srgbClr val="FFFFFF"/>
                </a:solidFill>
                <a:latin typeface="Calibri" panose="020F0502020204030204" pitchFamily="34" charset="0"/>
                <a:cs typeface="Arial" charset="0"/>
              </a:endParaRPr>
            </a:p>
          </p:txBody>
        </p:sp>
        <p:sp>
          <p:nvSpPr>
            <p:cNvPr id="436" name="Freeform 199"/>
            <p:cNvSpPr/>
            <p:nvPr/>
          </p:nvSpPr>
          <p:spPr bwMode="auto">
            <a:xfrm flipV="1">
              <a:off x="6499721" y="2416452"/>
              <a:ext cx="251186" cy="412552"/>
            </a:xfrm>
            <a:custGeom>
              <a:avLst/>
              <a:gdLst>
                <a:gd name="connsiteX0" fmla="*/ 5004 w 213821"/>
                <a:gd name="connsiteY0" fmla="*/ 290502 h 351183"/>
                <a:gd name="connsiteX1" fmla="*/ 5004 w 213821"/>
                <a:gd name="connsiteY1" fmla="*/ 47818 h 351183"/>
                <a:gd name="connsiteX2" fmla="*/ 57007 w 213821"/>
                <a:gd name="connsiteY2" fmla="*/ 148 h 351183"/>
                <a:gd name="connsiteX3" fmla="*/ 100344 w 213821"/>
                <a:gd name="connsiteY3" fmla="*/ 52151 h 351183"/>
                <a:gd name="connsiteX4" fmla="*/ 104678 w 213821"/>
                <a:gd name="connsiteY4" fmla="*/ 268834 h 351183"/>
                <a:gd name="connsiteX5" fmla="*/ 139347 w 213821"/>
                <a:gd name="connsiteY5" fmla="*/ 346840 h 351183"/>
                <a:gd name="connsiteX6" fmla="*/ 208685 w 213821"/>
                <a:gd name="connsiteY6" fmla="*/ 316504 h 351183"/>
                <a:gd name="connsiteX7" fmla="*/ 208685 w 213821"/>
                <a:gd name="connsiteY7" fmla="*/ 112822 h 351183"/>
                <a:gd name="connsiteX8" fmla="*/ 208685 w 213821"/>
                <a:gd name="connsiteY8" fmla="*/ 65152 h 351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821" h="351183">
                  <a:moveTo>
                    <a:pt x="5004" y="290502"/>
                  </a:moveTo>
                  <a:cubicBezTo>
                    <a:pt x="670" y="193356"/>
                    <a:pt x="-3663" y="96210"/>
                    <a:pt x="5004" y="47818"/>
                  </a:cubicBezTo>
                  <a:cubicBezTo>
                    <a:pt x="13671" y="-574"/>
                    <a:pt x="41117" y="-574"/>
                    <a:pt x="57007" y="148"/>
                  </a:cubicBezTo>
                  <a:cubicBezTo>
                    <a:pt x="72897" y="870"/>
                    <a:pt x="92399" y="7370"/>
                    <a:pt x="100344" y="52151"/>
                  </a:cubicBezTo>
                  <a:cubicBezTo>
                    <a:pt x="108289" y="96932"/>
                    <a:pt x="98178" y="219719"/>
                    <a:pt x="104678" y="268834"/>
                  </a:cubicBezTo>
                  <a:cubicBezTo>
                    <a:pt x="111178" y="317949"/>
                    <a:pt x="122013" y="338895"/>
                    <a:pt x="139347" y="346840"/>
                  </a:cubicBezTo>
                  <a:cubicBezTo>
                    <a:pt x="156682" y="354785"/>
                    <a:pt x="197129" y="355507"/>
                    <a:pt x="208685" y="316504"/>
                  </a:cubicBezTo>
                  <a:cubicBezTo>
                    <a:pt x="220241" y="277501"/>
                    <a:pt x="208685" y="112822"/>
                    <a:pt x="208685" y="112822"/>
                  </a:cubicBezTo>
                  <a:lnTo>
                    <a:pt x="208685" y="65152"/>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defTabSz="914400" fontAlgn="base">
                <a:spcBef>
                  <a:spcPct val="0"/>
                </a:spcBef>
                <a:spcAft>
                  <a:spcPct val="0"/>
                </a:spcAft>
              </a:pPr>
              <a:endParaRPr lang="en-US" b="1" dirty="0">
                <a:solidFill>
                  <a:srgbClr val="FFFFFF"/>
                </a:solidFill>
                <a:latin typeface="Calibri" panose="020F0502020204030204" pitchFamily="34" charset="0"/>
                <a:cs typeface="Arial" charset="0"/>
              </a:endParaRPr>
            </a:p>
          </p:txBody>
        </p:sp>
        <p:sp>
          <p:nvSpPr>
            <p:cNvPr id="437" name="Freeform 200"/>
            <p:cNvSpPr/>
            <p:nvPr/>
          </p:nvSpPr>
          <p:spPr bwMode="auto">
            <a:xfrm>
              <a:off x="5868745" y="2374935"/>
              <a:ext cx="179118" cy="672007"/>
            </a:xfrm>
            <a:custGeom>
              <a:avLst/>
              <a:gdLst>
                <a:gd name="connsiteX0" fmla="*/ 0 w 152473"/>
                <a:gd name="connsiteY0" fmla="*/ 0 h 572042"/>
                <a:gd name="connsiteX1" fmla="*/ 108341 w 152473"/>
                <a:gd name="connsiteY1" fmla="*/ 117009 h 572042"/>
                <a:gd name="connsiteX2" fmla="*/ 151678 w 152473"/>
                <a:gd name="connsiteY2" fmla="*/ 190681 h 572042"/>
                <a:gd name="connsiteX3" fmla="*/ 134343 w 152473"/>
                <a:gd name="connsiteY3" fmla="*/ 260019 h 572042"/>
                <a:gd name="connsiteX4" fmla="*/ 108341 w 152473"/>
                <a:gd name="connsiteY4" fmla="*/ 320690 h 572042"/>
                <a:gd name="connsiteX5" fmla="*/ 112675 w 152473"/>
                <a:gd name="connsiteY5" fmla="*/ 459367 h 572042"/>
                <a:gd name="connsiteX6" fmla="*/ 117008 w 152473"/>
                <a:gd name="connsiteY6" fmla="*/ 572042 h 572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73" h="572042">
                  <a:moveTo>
                    <a:pt x="0" y="0"/>
                  </a:moveTo>
                  <a:cubicBezTo>
                    <a:pt x="41530" y="42614"/>
                    <a:pt x="83061" y="85229"/>
                    <a:pt x="108341" y="117009"/>
                  </a:cubicBezTo>
                  <a:cubicBezTo>
                    <a:pt x="133621" y="148789"/>
                    <a:pt x="147344" y="166846"/>
                    <a:pt x="151678" y="190681"/>
                  </a:cubicBezTo>
                  <a:cubicBezTo>
                    <a:pt x="156012" y="214516"/>
                    <a:pt x="141566" y="238351"/>
                    <a:pt x="134343" y="260019"/>
                  </a:cubicBezTo>
                  <a:cubicBezTo>
                    <a:pt x="127120" y="281687"/>
                    <a:pt x="111952" y="287465"/>
                    <a:pt x="108341" y="320690"/>
                  </a:cubicBezTo>
                  <a:cubicBezTo>
                    <a:pt x="104730" y="353915"/>
                    <a:pt x="111231" y="417475"/>
                    <a:pt x="112675" y="459367"/>
                  </a:cubicBezTo>
                  <a:cubicBezTo>
                    <a:pt x="114119" y="501259"/>
                    <a:pt x="115563" y="536650"/>
                    <a:pt x="117008" y="572042"/>
                  </a:cubicBez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defTabSz="914400" fontAlgn="base">
                <a:spcBef>
                  <a:spcPct val="0"/>
                </a:spcBef>
                <a:spcAft>
                  <a:spcPct val="0"/>
                </a:spcAft>
              </a:pPr>
              <a:endParaRPr lang="en-US" b="1" dirty="0">
                <a:solidFill>
                  <a:srgbClr val="FFFFFF"/>
                </a:solidFill>
                <a:latin typeface="Calibri" panose="020F0502020204030204" pitchFamily="34" charset="0"/>
                <a:cs typeface="Arial" charset="0"/>
              </a:endParaRPr>
            </a:p>
          </p:txBody>
        </p:sp>
        <p:sp>
          <p:nvSpPr>
            <p:cNvPr id="438" name="Freeform 201"/>
            <p:cNvSpPr/>
            <p:nvPr/>
          </p:nvSpPr>
          <p:spPr bwMode="auto">
            <a:xfrm>
              <a:off x="6158864" y="2716030"/>
              <a:ext cx="188431" cy="346185"/>
            </a:xfrm>
            <a:custGeom>
              <a:avLst/>
              <a:gdLst>
                <a:gd name="connsiteX0" fmla="*/ 160401 w 160401"/>
                <a:gd name="connsiteY0" fmla="*/ 0 h 294688"/>
                <a:gd name="connsiteX1" fmla="*/ 60727 w 160401"/>
                <a:gd name="connsiteY1" fmla="*/ 82339 h 294688"/>
                <a:gd name="connsiteX2" fmla="*/ 56 w 160401"/>
                <a:gd name="connsiteY2" fmla="*/ 169012 h 294688"/>
                <a:gd name="connsiteX3" fmla="*/ 52060 w 160401"/>
                <a:gd name="connsiteY3" fmla="*/ 294688 h 294688"/>
              </a:gdLst>
              <a:ahLst/>
              <a:cxnLst>
                <a:cxn ang="0">
                  <a:pos x="connsiteX0" y="connsiteY0"/>
                </a:cxn>
                <a:cxn ang="0">
                  <a:pos x="connsiteX1" y="connsiteY1"/>
                </a:cxn>
                <a:cxn ang="0">
                  <a:pos x="connsiteX2" y="connsiteY2"/>
                </a:cxn>
                <a:cxn ang="0">
                  <a:pos x="connsiteX3" y="connsiteY3"/>
                </a:cxn>
              </a:cxnLst>
              <a:rect l="l" t="t" r="r" b="b"/>
              <a:pathLst>
                <a:path w="160401" h="294688">
                  <a:moveTo>
                    <a:pt x="160401" y="0"/>
                  </a:moveTo>
                  <a:cubicBezTo>
                    <a:pt x="123926" y="27085"/>
                    <a:pt x="87451" y="54170"/>
                    <a:pt x="60727" y="82339"/>
                  </a:cubicBezTo>
                  <a:cubicBezTo>
                    <a:pt x="34003" y="110508"/>
                    <a:pt x="1500" y="133621"/>
                    <a:pt x="56" y="169012"/>
                  </a:cubicBezTo>
                  <a:cubicBezTo>
                    <a:pt x="-1388" y="204403"/>
                    <a:pt x="25336" y="249545"/>
                    <a:pt x="52060" y="294688"/>
                  </a:cubicBez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defTabSz="914400" fontAlgn="base">
                <a:spcBef>
                  <a:spcPct val="0"/>
                </a:spcBef>
                <a:spcAft>
                  <a:spcPct val="0"/>
                </a:spcAft>
              </a:pPr>
              <a:endParaRPr lang="en-US" b="1" dirty="0">
                <a:solidFill>
                  <a:srgbClr val="FFFFFF"/>
                </a:solidFill>
                <a:latin typeface="Calibri" panose="020F0502020204030204" pitchFamily="34" charset="0"/>
                <a:cs typeface="Arial" charset="0"/>
              </a:endParaRPr>
            </a:p>
          </p:txBody>
        </p:sp>
        <p:cxnSp>
          <p:nvCxnSpPr>
            <p:cNvPr id="439" name="Straight Connector 438"/>
            <p:cNvCxnSpPr>
              <a:stCxn id="434" idx="0"/>
            </p:cNvCxnSpPr>
            <p:nvPr/>
          </p:nvCxnSpPr>
          <p:spPr bwMode="auto">
            <a:xfrm flipH="1">
              <a:off x="6736086" y="2569132"/>
              <a:ext cx="181155" cy="219643"/>
            </a:xfrm>
            <a:prstGeom prst="line">
              <a:avLst/>
            </a:prstGeom>
            <a:noFill/>
            <a:ln w="12700" cap="flat" cmpd="sng" algn="ctr">
              <a:solidFill>
                <a:schemeClr val="accent3"/>
              </a:solidFill>
              <a:prstDash val="sysDot"/>
              <a:round/>
              <a:headEnd type="none" w="med" len="med"/>
              <a:tailEnd type="none" w="med" len="med"/>
            </a:ln>
            <a:effectLst/>
          </p:spPr>
        </p:cxnSp>
        <p:cxnSp>
          <p:nvCxnSpPr>
            <p:cNvPr id="440" name="Straight Connector 439"/>
            <p:cNvCxnSpPr/>
            <p:nvPr/>
          </p:nvCxnSpPr>
          <p:spPr bwMode="auto">
            <a:xfrm flipH="1">
              <a:off x="6312903" y="2519626"/>
              <a:ext cx="181155" cy="219643"/>
            </a:xfrm>
            <a:prstGeom prst="line">
              <a:avLst/>
            </a:prstGeom>
            <a:noFill/>
            <a:ln w="12700" cap="flat" cmpd="sng" algn="ctr">
              <a:solidFill>
                <a:schemeClr val="accent3"/>
              </a:solidFill>
              <a:prstDash val="sysDot"/>
              <a:round/>
              <a:headEnd type="none" w="med" len="med"/>
              <a:tailEnd type="none" w="med" len="med"/>
            </a:ln>
            <a:effectLst/>
          </p:spPr>
        </p:cxnSp>
        <p:cxnSp>
          <p:nvCxnSpPr>
            <p:cNvPr id="441" name="Straight Connector 440"/>
            <p:cNvCxnSpPr/>
            <p:nvPr/>
          </p:nvCxnSpPr>
          <p:spPr bwMode="auto">
            <a:xfrm>
              <a:off x="5280449" y="2232822"/>
              <a:ext cx="181155" cy="219643"/>
            </a:xfrm>
            <a:prstGeom prst="line">
              <a:avLst/>
            </a:prstGeom>
            <a:noFill/>
            <a:ln w="12700" cap="flat" cmpd="sng" algn="ctr">
              <a:solidFill>
                <a:schemeClr val="accent3"/>
              </a:solidFill>
              <a:prstDash val="sysDot"/>
              <a:round/>
              <a:headEnd type="none" w="med" len="med"/>
              <a:tailEnd type="none" w="med" len="med"/>
            </a:ln>
            <a:effectLst/>
          </p:spPr>
        </p:cxnSp>
        <p:cxnSp>
          <p:nvCxnSpPr>
            <p:cNvPr id="442" name="Straight Connector 441"/>
            <p:cNvCxnSpPr/>
            <p:nvPr/>
          </p:nvCxnSpPr>
          <p:spPr bwMode="auto">
            <a:xfrm>
              <a:off x="5710543" y="2193407"/>
              <a:ext cx="181155" cy="219643"/>
            </a:xfrm>
            <a:prstGeom prst="line">
              <a:avLst/>
            </a:prstGeom>
            <a:noFill/>
            <a:ln w="12700" cap="flat" cmpd="sng" algn="ctr">
              <a:solidFill>
                <a:schemeClr val="accent3"/>
              </a:solidFill>
              <a:prstDash val="sysDot"/>
              <a:round/>
              <a:headEnd type="none" w="med" len="med"/>
              <a:tailEnd type="none" w="med" len="med"/>
            </a:ln>
            <a:effectLst/>
          </p:spPr>
        </p:cxnSp>
        <p:sp>
          <p:nvSpPr>
            <p:cNvPr id="443" name="TextBox 442"/>
            <p:cNvSpPr txBox="1"/>
            <p:nvPr/>
          </p:nvSpPr>
          <p:spPr bwMode="auto">
            <a:xfrm>
              <a:off x="4938653" y="2249742"/>
              <a:ext cx="650310" cy="490286"/>
            </a:xfrm>
            <a:prstGeom prst="rect">
              <a:avLst/>
            </a:prstGeom>
            <a:noFill/>
            <a:ln w="9525">
              <a:noFill/>
              <a:miter lim="800000"/>
              <a:headEnd/>
              <a:tailEnd/>
            </a:ln>
          </p:spPr>
          <p:txBody>
            <a:bodyPr wrap="none" rtlCol="0">
              <a:spAutoFit/>
            </a:bodyPr>
            <a:lstStyle/>
            <a:p>
              <a:pPr algn="ctr" defTabSz="914400" fontAlgn="base">
                <a:spcBef>
                  <a:spcPct val="0"/>
                </a:spcBef>
                <a:spcAft>
                  <a:spcPct val="0"/>
                </a:spcAft>
              </a:pPr>
              <a:r>
                <a:rPr lang="en-US" sz="1200" kern="0" dirty="0">
                  <a:solidFill>
                    <a:schemeClr val="bg1"/>
                  </a:solidFill>
                  <a:latin typeface="Calibri" panose="020F0502020204030204" pitchFamily="34" charset="0"/>
                </a:rPr>
                <a:t>VH</a:t>
              </a:r>
            </a:p>
          </p:txBody>
        </p:sp>
        <p:sp>
          <p:nvSpPr>
            <p:cNvPr id="444" name="TextBox 443"/>
            <p:cNvSpPr txBox="1"/>
            <p:nvPr/>
          </p:nvSpPr>
          <p:spPr bwMode="auto">
            <a:xfrm>
              <a:off x="5617330" y="1974988"/>
              <a:ext cx="593564" cy="490286"/>
            </a:xfrm>
            <a:prstGeom prst="rect">
              <a:avLst/>
            </a:prstGeom>
            <a:noFill/>
            <a:ln w="9525">
              <a:noFill/>
              <a:miter lim="800000"/>
              <a:headEnd/>
              <a:tailEnd/>
            </a:ln>
          </p:spPr>
          <p:txBody>
            <a:bodyPr wrap="none" rtlCol="0">
              <a:spAutoFit/>
            </a:bodyPr>
            <a:lstStyle/>
            <a:p>
              <a:pPr algn="ctr" defTabSz="914400" fontAlgn="base">
                <a:spcBef>
                  <a:spcPct val="0"/>
                </a:spcBef>
                <a:spcAft>
                  <a:spcPct val="0"/>
                </a:spcAft>
              </a:pPr>
              <a:r>
                <a:rPr lang="en-US" sz="1200" kern="0" dirty="0">
                  <a:solidFill>
                    <a:schemeClr val="bg1"/>
                  </a:solidFill>
                  <a:latin typeface="Calibri" panose="020F0502020204030204" pitchFamily="34" charset="0"/>
                </a:rPr>
                <a:t>VL</a:t>
              </a:r>
            </a:p>
          </p:txBody>
        </p:sp>
        <p:sp>
          <p:nvSpPr>
            <p:cNvPr id="445" name="TextBox 444"/>
            <p:cNvSpPr txBox="1"/>
            <p:nvPr/>
          </p:nvSpPr>
          <p:spPr bwMode="auto">
            <a:xfrm>
              <a:off x="5996356" y="2292216"/>
              <a:ext cx="593564" cy="490286"/>
            </a:xfrm>
            <a:prstGeom prst="rect">
              <a:avLst/>
            </a:prstGeom>
            <a:noFill/>
            <a:ln w="9525">
              <a:noFill/>
              <a:miter lim="800000"/>
              <a:headEnd/>
              <a:tailEnd/>
            </a:ln>
          </p:spPr>
          <p:txBody>
            <a:bodyPr wrap="none" rtlCol="0">
              <a:spAutoFit/>
            </a:bodyPr>
            <a:lstStyle/>
            <a:p>
              <a:pPr algn="ctr" defTabSz="914400" fontAlgn="base">
                <a:spcBef>
                  <a:spcPct val="0"/>
                </a:spcBef>
                <a:spcAft>
                  <a:spcPct val="0"/>
                </a:spcAft>
              </a:pPr>
              <a:r>
                <a:rPr lang="en-US" sz="1200" kern="0" dirty="0">
                  <a:solidFill>
                    <a:schemeClr val="bg1"/>
                  </a:solidFill>
                  <a:latin typeface="Calibri" panose="020F0502020204030204" pitchFamily="34" charset="0"/>
                </a:rPr>
                <a:t>VL</a:t>
              </a:r>
            </a:p>
          </p:txBody>
        </p:sp>
        <p:sp>
          <p:nvSpPr>
            <p:cNvPr id="446" name="TextBox 445"/>
            <p:cNvSpPr txBox="1"/>
            <p:nvPr/>
          </p:nvSpPr>
          <p:spPr bwMode="auto">
            <a:xfrm>
              <a:off x="6625998" y="2586658"/>
              <a:ext cx="650310" cy="490286"/>
            </a:xfrm>
            <a:prstGeom prst="rect">
              <a:avLst/>
            </a:prstGeom>
            <a:noFill/>
            <a:ln w="9525">
              <a:noFill/>
              <a:miter lim="800000"/>
              <a:headEnd/>
              <a:tailEnd/>
            </a:ln>
          </p:spPr>
          <p:txBody>
            <a:bodyPr wrap="none" rtlCol="0">
              <a:spAutoFit/>
            </a:bodyPr>
            <a:lstStyle/>
            <a:p>
              <a:pPr algn="ctr" defTabSz="914400" fontAlgn="base">
                <a:spcBef>
                  <a:spcPct val="0"/>
                </a:spcBef>
                <a:spcAft>
                  <a:spcPct val="0"/>
                </a:spcAft>
              </a:pPr>
              <a:r>
                <a:rPr lang="en-US" sz="1200" kern="0" dirty="0">
                  <a:solidFill>
                    <a:schemeClr val="bg1"/>
                  </a:solidFill>
                  <a:latin typeface="Calibri" panose="020F0502020204030204" pitchFamily="34" charset="0"/>
                </a:rPr>
                <a:t>VH</a:t>
              </a:r>
            </a:p>
          </p:txBody>
        </p:sp>
        <p:cxnSp>
          <p:nvCxnSpPr>
            <p:cNvPr id="447" name="Straight Connector 446"/>
            <p:cNvCxnSpPr/>
            <p:nvPr/>
          </p:nvCxnSpPr>
          <p:spPr bwMode="auto">
            <a:xfrm>
              <a:off x="4882488" y="3807787"/>
              <a:ext cx="960337" cy="0"/>
            </a:xfrm>
            <a:prstGeom prst="line">
              <a:avLst/>
            </a:prstGeom>
            <a:noFill/>
            <a:ln w="19050" cap="flat" cmpd="sng" algn="ctr">
              <a:solidFill>
                <a:schemeClr val="bg1"/>
              </a:solidFill>
              <a:prstDash val="solid"/>
              <a:round/>
              <a:headEnd type="none" w="med" len="med"/>
              <a:tailEnd type="none" w="med" len="med"/>
            </a:ln>
            <a:effectLst/>
          </p:spPr>
        </p:cxnSp>
        <p:cxnSp>
          <p:nvCxnSpPr>
            <p:cNvPr id="448" name="Straight Connector 447"/>
            <p:cNvCxnSpPr/>
            <p:nvPr/>
          </p:nvCxnSpPr>
          <p:spPr bwMode="auto">
            <a:xfrm>
              <a:off x="6367702" y="3807787"/>
              <a:ext cx="960337" cy="0"/>
            </a:xfrm>
            <a:prstGeom prst="line">
              <a:avLst/>
            </a:prstGeom>
            <a:noFill/>
            <a:ln w="19050" cap="flat" cmpd="sng" algn="ctr">
              <a:solidFill>
                <a:schemeClr val="bg1"/>
              </a:solidFill>
              <a:prstDash val="solid"/>
              <a:round/>
              <a:headEnd type="none" w="med" len="med"/>
              <a:tailEnd type="none" w="med" len="med"/>
            </a:ln>
            <a:effectLst/>
          </p:spPr>
        </p:cxnSp>
        <p:grpSp>
          <p:nvGrpSpPr>
            <p:cNvPr id="449" name="Group 448"/>
            <p:cNvGrpSpPr/>
            <p:nvPr/>
          </p:nvGrpSpPr>
          <p:grpSpPr>
            <a:xfrm>
              <a:off x="4686204" y="3365816"/>
              <a:ext cx="1205563" cy="749022"/>
              <a:chOff x="4841096" y="3101630"/>
              <a:chExt cx="1026229" cy="637601"/>
            </a:xfrm>
          </p:grpSpPr>
          <p:cxnSp>
            <p:nvCxnSpPr>
              <p:cNvPr id="490" name="Straight Connector 489"/>
              <p:cNvCxnSpPr/>
              <p:nvPr/>
            </p:nvCxnSpPr>
            <p:spPr bwMode="auto">
              <a:xfrm>
                <a:off x="4931324" y="3448085"/>
                <a:ext cx="936001" cy="0"/>
              </a:xfrm>
              <a:prstGeom prst="line">
                <a:avLst/>
              </a:prstGeom>
              <a:noFill/>
              <a:ln w="12700" cap="flat" cmpd="sng" algn="ctr">
                <a:solidFill>
                  <a:schemeClr val="bg1"/>
                </a:solidFill>
                <a:prstDash val="solid"/>
                <a:round/>
                <a:headEnd type="none" w="med" len="med"/>
                <a:tailEnd type="none" w="med" len="med"/>
              </a:ln>
              <a:effectLst/>
            </p:spPr>
          </p:cxnSp>
          <p:sp>
            <p:nvSpPr>
              <p:cNvPr id="491" name="Oval 216"/>
              <p:cNvSpPr>
                <a:spLocks noChangeArrowheads="1"/>
              </p:cNvSpPr>
              <p:nvPr/>
            </p:nvSpPr>
            <p:spPr bwMode="auto">
              <a:xfrm rot="335885">
                <a:off x="4846172" y="3101630"/>
                <a:ext cx="154294" cy="8991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556" name="Freeform 217"/>
              <p:cNvSpPr>
                <a:spLocks/>
              </p:cNvSpPr>
              <p:nvPr/>
            </p:nvSpPr>
            <p:spPr bwMode="auto">
              <a:xfrm>
                <a:off x="4866549" y="3147950"/>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57" name="Freeform 218"/>
              <p:cNvSpPr>
                <a:spLocks/>
              </p:cNvSpPr>
              <p:nvPr/>
            </p:nvSpPr>
            <p:spPr bwMode="auto">
              <a:xfrm>
                <a:off x="4921865" y="3142501"/>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58" name="Oval 216"/>
              <p:cNvSpPr>
                <a:spLocks noChangeArrowheads="1"/>
              </p:cNvSpPr>
              <p:nvPr/>
            </p:nvSpPr>
            <p:spPr bwMode="auto">
              <a:xfrm rot="335885">
                <a:off x="5498288" y="3109804"/>
                <a:ext cx="151384" cy="8719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559" name="Freeform 217"/>
              <p:cNvSpPr>
                <a:spLocks/>
              </p:cNvSpPr>
              <p:nvPr/>
            </p:nvSpPr>
            <p:spPr bwMode="auto">
              <a:xfrm>
                <a:off x="5518665" y="3156126"/>
                <a:ext cx="55314" cy="253404"/>
              </a:xfrm>
              <a:custGeom>
                <a:avLst/>
                <a:gdLst>
                  <a:gd name="T0" fmla="*/ 30162 w 31274"/>
                  <a:gd name="T1" fmla="*/ 0 h 148925"/>
                  <a:gd name="T2" fmla="*/ 1436 w 31274"/>
                  <a:gd name="T3" fmla="*/ 53149 h 148925"/>
                  <a:gd name="T4" fmla="*/ 21545 w 31274"/>
                  <a:gd name="T5" fmla="*/ 100393 h 148925"/>
                  <a:gd name="T6" fmla="*/ 1436 w 31274"/>
                  <a:gd name="T7" fmla="*/ 147637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60" name="Freeform 218"/>
              <p:cNvSpPr>
                <a:spLocks/>
              </p:cNvSpPr>
              <p:nvPr/>
            </p:nvSpPr>
            <p:spPr bwMode="auto">
              <a:xfrm>
                <a:off x="5571067" y="3150676"/>
                <a:ext cx="58225" cy="253404"/>
              </a:xfrm>
              <a:custGeom>
                <a:avLst/>
                <a:gdLst>
                  <a:gd name="T0" fmla="*/ 31750 w 31274"/>
                  <a:gd name="T1" fmla="*/ 0 h 148925"/>
                  <a:gd name="T2" fmla="*/ 1512 w 31274"/>
                  <a:gd name="T3" fmla="*/ 53149 h 148925"/>
                  <a:gd name="T4" fmla="*/ 22679 w 31274"/>
                  <a:gd name="T5" fmla="*/ 100393 h 148925"/>
                  <a:gd name="T6" fmla="*/ 1512 w 31274"/>
                  <a:gd name="T7" fmla="*/ 147637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61" name="Oval 220"/>
              <p:cNvSpPr>
                <a:spLocks noChangeArrowheads="1"/>
              </p:cNvSpPr>
              <p:nvPr/>
            </p:nvSpPr>
            <p:spPr bwMode="auto">
              <a:xfrm rot="335885">
                <a:off x="5329436" y="3109804"/>
                <a:ext cx="151384" cy="8719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562" name="Freeform 221"/>
              <p:cNvSpPr>
                <a:spLocks/>
              </p:cNvSpPr>
              <p:nvPr/>
            </p:nvSpPr>
            <p:spPr bwMode="auto">
              <a:xfrm>
                <a:off x="5349813" y="3156126"/>
                <a:ext cx="55314" cy="253404"/>
              </a:xfrm>
              <a:custGeom>
                <a:avLst/>
                <a:gdLst>
                  <a:gd name="T0" fmla="*/ 30162 w 31274"/>
                  <a:gd name="T1" fmla="*/ 0 h 148925"/>
                  <a:gd name="T2" fmla="*/ 1436 w 31274"/>
                  <a:gd name="T3" fmla="*/ 53149 h 148925"/>
                  <a:gd name="T4" fmla="*/ 21545 w 31274"/>
                  <a:gd name="T5" fmla="*/ 100393 h 148925"/>
                  <a:gd name="T6" fmla="*/ 1436 w 31274"/>
                  <a:gd name="T7" fmla="*/ 147637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63" name="Freeform 222"/>
              <p:cNvSpPr>
                <a:spLocks/>
              </p:cNvSpPr>
              <p:nvPr/>
            </p:nvSpPr>
            <p:spPr bwMode="auto">
              <a:xfrm>
                <a:off x="5402216" y="3150676"/>
                <a:ext cx="58225" cy="253404"/>
              </a:xfrm>
              <a:custGeom>
                <a:avLst/>
                <a:gdLst>
                  <a:gd name="T0" fmla="*/ 31750 w 31274"/>
                  <a:gd name="T1" fmla="*/ 0 h 148925"/>
                  <a:gd name="T2" fmla="*/ 1512 w 31274"/>
                  <a:gd name="T3" fmla="*/ 53149 h 148925"/>
                  <a:gd name="T4" fmla="*/ 22679 w 31274"/>
                  <a:gd name="T5" fmla="*/ 100393 h 148925"/>
                  <a:gd name="T6" fmla="*/ 1512 w 31274"/>
                  <a:gd name="T7" fmla="*/ 147637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64" name="Oval 224"/>
              <p:cNvSpPr>
                <a:spLocks noChangeArrowheads="1"/>
              </p:cNvSpPr>
              <p:nvPr/>
            </p:nvSpPr>
            <p:spPr bwMode="auto">
              <a:xfrm rot="335885">
                <a:off x="5163495" y="3109804"/>
                <a:ext cx="154296" cy="8719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565" name="Freeform 225"/>
              <p:cNvSpPr>
                <a:spLocks/>
              </p:cNvSpPr>
              <p:nvPr/>
            </p:nvSpPr>
            <p:spPr bwMode="auto">
              <a:xfrm>
                <a:off x="5183875" y="3156126"/>
                <a:ext cx="58225" cy="253404"/>
              </a:xfrm>
              <a:custGeom>
                <a:avLst/>
                <a:gdLst>
                  <a:gd name="T0" fmla="*/ 31750 w 31274"/>
                  <a:gd name="T1" fmla="*/ 0 h 148925"/>
                  <a:gd name="T2" fmla="*/ 1512 w 31274"/>
                  <a:gd name="T3" fmla="*/ 53149 h 148925"/>
                  <a:gd name="T4" fmla="*/ 22679 w 31274"/>
                  <a:gd name="T5" fmla="*/ 100393 h 148925"/>
                  <a:gd name="T6" fmla="*/ 1512 w 31274"/>
                  <a:gd name="T7" fmla="*/ 147637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66" name="Freeform 226"/>
              <p:cNvSpPr>
                <a:spLocks/>
              </p:cNvSpPr>
              <p:nvPr/>
            </p:nvSpPr>
            <p:spPr bwMode="auto">
              <a:xfrm>
                <a:off x="5239187" y="3150676"/>
                <a:ext cx="58225" cy="253404"/>
              </a:xfrm>
              <a:custGeom>
                <a:avLst/>
                <a:gdLst>
                  <a:gd name="T0" fmla="*/ 31750 w 31274"/>
                  <a:gd name="T1" fmla="*/ 0 h 148925"/>
                  <a:gd name="T2" fmla="*/ 1512 w 31274"/>
                  <a:gd name="T3" fmla="*/ 53149 h 148925"/>
                  <a:gd name="T4" fmla="*/ 22679 w 31274"/>
                  <a:gd name="T5" fmla="*/ 100393 h 148925"/>
                  <a:gd name="T6" fmla="*/ 1512 w 31274"/>
                  <a:gd name="T7" fmla="*/ 147637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67" name="Oval 228"/>
              <p:cNvSpPr>
                <a:spLocks noChangeArrowheads="1"/>
              </p:cNvSpPr>
              <p:nvPr/>
            </p:nvSpPr>
            <p:spPr bwMode="auto">
              <a:xfrm rot="335885">
                <a:off x="4988822" y="3109804"/>
                <a:ext cx="154296" cy="8719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568" name="Freeform 229"/>
              <p:cNvSpPr>
                <a:spLocks/>
              </p:cNvSpPr>
              <p:nvPr/>
            </p:nvSpPr>
            <p:spPr bwMode="auto">
              <a:xfrm>
                <a:off x="5009201" y="3156126"/>
                <a:ext cx="58225" cy="253404"/>
              </a:xfrm>
              <a:custGeom>
                <a:avLst/>
                <a:gdLst>
                  <a:gd name="T0" fmla="*/ 31750 w 31274"/>
                  <a:gd name="T1" fmla="*/ 0 h 148925"/>
                  <a:gd name="T2" fmla="*/ 1512 w 31274"/>
                  <a:gd name="T3" fmla="*/ 53149 h 148925"/>
                  <a:gd name="T4" fmla="*/ 22679 w 31274"/>
                  <a:gd name="T5" fmla="*/ 100393 h 148925"/>
                  <a:gd name="T6" fmla="*/ 1512 w 31274"/>
                  <a:gd name="T7" fmla="*/ 147637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69" name="Freeform 230"/>
              <p:cNvSpPr>
                <a:spLocks/>
              </p:cNvSpPr>
              <p:nvPr/>
            </p:nvSpPr>
            <p:spPr bwMode="auto">
              <a:xfrm>
                <a:off x="5064513" y="3150676"/>
                <a:ext cx="58225" cy="253404"/>
              </a:xfrm>
              <a:custGeom>
                <a:avLst/>
                <a:gdLst>
                  <a:gd name="T0" fmla="*/ 31750 w 31274"/>
                  <a:gd name="T1" fmla="*/ 0 h 148925"/>
                  <a:gd name="T2" fmla="*/ 1512 w 31274"/>
                  <a:gd name="T3" fmla="*/ 53149 h 148925"/>
                  <a:gd name="T4" fmla="*/ 22679 w 31274"/>
                  <a:gd name="T5" fmla="*/ 100393 h 148925"/>
                  <a:gd name="T6" fmla="*/ 1512 w 31274"/>
                  <a:gd name="T7" fmla="*/ 147637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70" name="Oval 220"/>
              <p:cNvSpPr>
                <a:spLocks noChangeArrowheads="1"/>
              </p:cNvSpPr>
              <p:nvPr/>
            </p:nvSpPr>
            <p:spPr bwMode="auto">
              <a:xfrm rot="335885">
                <a:off x="5681694" y="3101630"/>
                <a:ext cx="154296" cy="8991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571" name="Freeform 221"/>
              <p:cNvSpPr>
                <a:spLocks/>
              </p:cNvSpPr>
              <p:nvPr/>
            </p:nvSpPr>
            <p:spPr bwMode="auto">
              <a:xfrm>
                <a:off x="5702074" y="3147950"/>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72" name="Freeform 222"/>
              <p:cNvSpPr>
                <a:spLocks/>
              </p:cNvSpPr>
              <p:nvPr/>
            </p:nvSpPr>
            <p:spPr bwMode="auto">
              <a:xfrm>
                <a:off x="5757386" y="3142501"/>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73" name="Oval 216"/>
              <p:cNvSpPr>
                <a:spLocks noChangeArrowheads="1"/>
              </p:cNvSpPr>
              <p:nvPr/>
            </p:nvSpPr>
            <p:spPr bwMode="auto">
              <a:xfrm rot="11135885">
                <a:off x="5490300" y="3652038"/>
                <a:ext cx="154296" cy="8719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574" name="Freeform 217"/>
              <p:cNvSpPr>
                <a:spLocks/>
              </p:cNvSpPr>
              <p:nvPr/>
            </p:nvSpPr>
            <p:spPr bwMode="auto">
              <a:xfrm rot="10800000">
                <a:off x="5565991" y="3439504"/>
                <a:ext cx="58225" cy="253404"/>
              </a:xfrm>
              <a:custGeom>
                <a:avLst/>
                <a:gdLst>
                  <a:gd name="T0" fmla="*/ 31750 w 31274"/>
                  <a:gd name="T1" fmla="*/ 0 h 148925"/>
                  <a:gd name="T2" fmla="*/ 1512 w 31274"/>
                  <a:gd name="T3" fmla="*/ 53150 h 148925"/>
                  <a:gd name="T4" fmla="*/ 22679 w 31274"/>
                  <a:gd name="T5" fmla="*/ 100394 h 148925"/>
                  <a:gd name="T6" fmla="*/ 1512 w 31274"/>
                  <a:gd name="T7" fmla="*/ 147638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75" name="Freeform 218"/>
              <p:cNvSpPr>
                <a:spLocks/>
              </p:cNvSpPr>
              <p:nvPr/>
            </p:nvSpPr>
            <p:spPr bwMode="auto">
              <a:xfrm rot="10800000">
                <a:off x="5510680" y="3444954"/>
                <a:ext cx="58225" cy="253404"/>
              </a:xfrm>
              <a:custGeom>
                <a:avLst/>
                <a:gdLst>
                  <a:gd name="T0" fmla="*/ 31750 w 31274"/>
                  <a:gd name="T1" fmla="*/ 0 h 148925"/>
                  <a:gd name="T2" fmla="*/ 1512 w 31274"/>
                  <a:gd name="T3" fmla="*/ 53150 h 148925"/>
                  <a:gd name="T4" fmla="*/ 22679 w 31274"/>
                  <a:gd name="T5" fmla="*/ 100394 h 148925"/>
                  <a:gd name="T6" fmla="*/ 1512 w 31274"/>
                  <a:gd name="T7" fmla="*/ 147638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76" name="Oval 220"/>
              <p:cNvSpPr>
                <a:spLocks noChangeArrowheads="1"/>
              </p:cNvSpPr>
              <p:nvPr/>
            </p:nvSpPr>
            <p:spPr bwMode="auto">
              <a:xfrm rot="11135885">
                <a:off x="5662063" y="3652038"/>
                <a:ext cx="151384" cy="8719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577" name="Freeform 221"/>
              <p:cNvSpPr>
                <a:spLocks/>
              </p:cNvSpPr>
              <p:nvPr/>
            </p:nvSpPr>
            <p:spPr bwMode="auto">
              <a:xfrm rot="10800000">
                <a:off x="5737756" y="3439504"/>
                <a:ext cx="55313" cy="253404"/>
              </a:xfrm>
              <a:custGeom>
                <a:avLst/>
                <a:gdLst>
                  <a:gd name="T0" fmla="*/ 30162 w 31274"/>
                  <a:gd name="T1" fmla="*/ 0 h 148925"/>
                  <a:gd name="T2" fmla="*/ 1436 w 31274"/>
                  <a:gd name="T3" fmla="*/ 53150 h 148925"/>
                  <a:gd name="T4" fmla="*/ 21545 w 31274"/>
                  <a:gd name="T5" fmla="*/ 100394 h 148925"/>
                  <a:gd name="T6" fmla="*/ 1436 w 31274"/>
                  <a:gd name="T7" fmla="*/ 147638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78" name="Freeform 222"/>
              <p:cNvSpPr>
                <a:spLocks/>
              </p:cNvSpPr>
              <p:nvPr/>
            </p:nvSpPr>
            <p:spPr bwMode="auto">
              <a:xfrm rot="10800000">
                <a:off x="5682440" y="3444954"/>
                <a:ext cx="58225" cy="253404"/>
              </a:xfrm>
              <a:custGeom>
                <a:avLst/>
                <a:gdLst>
                  <a:gd name="T0" fmla="*/ 31750 w 31274"/>
                  <a:gd name="T1" fmla="*/ 0 h 148925"/>
                  <a:gd name="T2" fmla="*/ 1512 w 31274"/>
                  <a:gd name="T3" fmla="*/ 53150 h 148925"/>
                  <a:gd name="T4" fmla="*/ 22679 w 31274"/>
                  <a:gd name="T5" fmla="*/ 100394 h 148925"/>
                  <a:gd name="T6" fmla="*/ 1512 w 31274"/>
                  <a:gd name="T7" fmla="*/ 147638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79" name="Oval 216"/>
              <p:cNvSpPr>
                <a:spLocks noChangeArrowheads="1"/>
              </p:cNvSpPr>
              <p:nvPr/>
            </p:nvSpPr>
            <p:spPr bwMode="auto">
              <a:xfrm rot="11135885">
                <a:off x="4841096" y="3643862"/>
                <a:ext cx="151384" cy="8991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580" name="Freeform 217"/>
              <p:cNvSpPr>
                <a:spLocks/>
              </p:cNvSpPr>
              <p:nvPr/>
            </p:nvSpPr>
            <p:spPr bwMode="auto">
              <a:xfrm rot="10800000">
                <a:off x="4916788" y="3431329"/>
                <a:ext cx="55313" cy="256131"/>
              </a:xfrm>
              <a:custGeom>
                <a:avLst/>
                <a:gdLst>
                  <a:gd name="T0" fmla="*/ 30162 w 31274"/>
                  <a:gd name="T1" fmla="*/ 0 h 148925"/>
                  <a:gd name="T2" fmla="*/ 1436 w 31274"/>
                  <a:gd name="T3" fmla="*/ 53721 h 148925"/>
                  <a:gd name="T4" fmla="*/ 21545 w 31274"/>
                  <a:gd name="T5" fmla="*/ 101473 h 148925"/>
                  <a:gd name="T6" fmla="*/ 1436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81" name="Freeform 218"/>
              <p:cNvSpPr>
                <a:spLocks/>
              </p:cNvSpPr>
              <p:nvPr/>
            </p:nvSpPr>
            <p:spPr bwMode="auto">
              <a:xfrm rot="10800000">
                <a:off x="4861474" y="3436778"/>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82" name="Oval 220"/>
              <p:cNvSpPr>
                <a:spLocks noChangeArrowheads="1"/>
              </p:cNvSpPr>
              <p:nvPr/>
            </p:nvSpPr>
            <p:spPr bwMode="auto">
              <a:xfrm rot="11135885">
                <a:off x="5009948" y="3643862"/>
                <a:ext cx="154294" cy="8991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583" name="Freeform 221"/>
              <p:cNvSpPr>
                <a:spLocks/>
              </p:cNvSpPr>
              <p:nvPr/>
            </p:nvSpPr>
            <p:spPr bwMode="auto">
              <a:xfrm rot="10800000">
                <a:off x="5085639" y="3431329"/>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84" name="Freeform 222"/>
              <p:cNvSpPr>
                <a:spLocks/>
              </p:cNvSpPr>
              <p:nvPr/>
            </p:nvSpPr>
            <p:spPr bwMode="auto">
              <a:xfrm rot="10800000">
                <a:off x="5030325" y="3436778"/>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85" name="Oval 224"/>
              <p:cNvSpPr>
                <a:spLocks noChangeArrowheads="1"/>
              </p:cNvSpPr>
              <p:nvPr/>
            </p:nvSpPr>
            <p:spPr bwMode="auto">
              <a:xfrm rot="11135885">
                <a:off x="5172977" y="3643862"/>
                <a:ext cx="154294" cy="8991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586" name="Freeform 225"/>
              <p:cNvSpPr>
                <a:spLocks/>
              </p:cNvSpPr>
              <p:nvPr/>
            </p:nvSpPr>
            <p:spPr bwMode="auto">
              <a:xfrm rot="10800000">
                <a:off x="5248668" y="3431329"/>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87" name="Freeform 226"/>
              <p:cNvSpPr>
                <a:spLocks/>
              </p:cNvSpPr>
              <p:nvPr/>
            </p:nvSpPr>
            <p:spPr bwMode="auto">
              <a:xfrm rot="10800000">
                <a:off x="5193354" y="3436778"/>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88" name="Oval 228"/>
              <p:cNvSpPr>
                <a:spLocks noChangeArrowheads="1"/>
              </p:cNvSpPr>
              <p:nvPr/>
            </p:nvSpPr>
            <p:spPr bwMode="auto">
              <a:xfrm rot="11135885">
                <a:off x="5347651" y="3643862"/>
                <a:ext cx="154294" cy="8991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589" name="Freeform 229"/>
              <p:cNvSpPr>
                <a:spLocks/>
              </p:cNvSpPr>
              <p:nvPr/>
            </p:nvSpPr>
            <p:spPr bwMode="auto">
              <a:xfrm rot="10800000">
                <a:off x="5423342" y="3431329"/>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590" name="Freeform 230"/>
              <p:cNvSpPr>
                <a:spLocks/>
              </p:cNvSpPr>
              <p:nvPr/>
            </p:nvSpPr>
            <p:spPr bwMode="auto">
              <a:xfrm rot="10800000">
                <a:off x="5368028" y="3436778"/>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grpSp>
        <p:grpSp>
          <p:nvGrpSpPr>
            <p:cNvPr id="450" name="Group 449"/>
            <p:cNvGrpSpPr/>
            <p:nvPr/>
          </p:nvGrpSpPr>
          <p:grpSpPr>
            <a:xfrm>
              <a:off x="6388051" y="3399954"/>
              <a:ext cx="1205563" cy="749022"/>
              <a:chOff x="4841096" y="3101630"/>
              <a:chExt cx="1026229" cy="637601"/>
            </a:xfrm>
          </p:grpSpPr>
          <p:cxnSp>
            <p:nvCxnSpPr>
              <p:cNvPr id="453" name="Straight Connector 452"/>
              <p:cNvCxnSpPr/>
              <p:nvPr/>
            </p:nvCxnSpPr>
            <p:spPr bwMode="auto">
              <a:xfrm>
                <a:off x="4931324" y="3448085"/>
                <a:ext cx="936001" cy="0"/>
              </a:xfrm>
              <a:prstGeom prst="line">
                <a:avLst/>
              </a:prstGeom>
              <a:noFill/>
              <a:ln w="12700" cap="flat" cmpd="sng" algn="ctr">
                <a:solidFill>
                  <a:schemeClr val="bg1"/>
                </a:solidFill>
                <a:prstDash val="solid"/>
                <a:round/>
                <a:headEnd type="none" w="med" len="med"/>
                <a:tailEnd type="none" w="med" len="med"/>
              </a:ln>
              <a:effectLst/>
            </p:spPr>
          </p:cxnSp>
          <p:sp>
            <p:nvSpPr>
              <p:cNvPr id="454" name="Oval 216"/>
              <p:cNvSpPr>
                <a:spLocks noChangeArrowheads="1"/>
              </p:cNvSpPr>
              <p:nvPr/>
            </p:nvSpPr>
            <p:spPr bwMode="auto">
              <a:xfrm rot="335885">
                <a:off x="4846172" y="3101630"/>
                <a:ext cx="154294" cy="8991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455" name="Freeform 217"/>
              <p:cNvSpPr>
                <a:spLocks/>
              </p:cNvSpPr>
              <p:nvPr/>
            </p:nvSpPr>
            <p:spPr bwMode="auto">
              <a:xfrm>
                <a:off x="4866549" y="3147950"/>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56" name="Freeform 218"/>
              <p:cNvSpPr>
                <a:spLocks/>
              </p:cNvSpPr>
              <p:nvPr/>
            </p:nvSpPr>
            <p:spPr bwMode="auto">
              <a:xfrm>
                <a:off x="4921865" y="3142501"/>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57" name="Oval 216"/>
              <p:cNvSpPr>
                <a:spLocks noChangeArrowheads="1"/>
              </p:cNvSpPr>
              <p:nvPr/>
            </p:nvSpPr>
            <p:spPr bwMode="auto">
              <a:xfrm rot="335885">
                <a:off x="5498288" y="3109804"/>
                <a:ext cx="151384" cy="8719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458" name="Freeform 217"/>
              <p:cNvSpPr>
                <a:spLocks/>
              </p:cNvSpPr>
              <p:nvPr/>
            </p:nvSpPr>
            <p:spPr bwMode="auto">
              <a:xfrm>
                <a:off x="5518665" y="3156126"/>
                <a:ext cx="55314" cy="253404"/>
              </a:xfrm>
              <a:custGeom>
                <a:avLst/>
                <a:gdLst>
                  <a:gd name="T0" fmla="*/ 30162 w 31274"/>
                  <a:gd name="T1" fmla="*/ 0 h 148925"/>
                  <a:gd name="T2" fmla="*/ 1436 w 31274"/>
                  <a:gd name="T3" fmla="*/ 53149 h 148925"/>
                  <a:gd name="T4" fmla="*/ 21545 w 31274"/>
                  <a:gd name="T5" fmla="*/ 100393 h 148925"/>
                  <a:gd name="T6" fmla="*/ 1436 w 31274"/>
                  <a:gd name="T7" fmla="*/ 147637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59" name="Freeform 218"/>
              <p:cNvSpPr>
                <a:spLocks/>
              </p:cNvSpPr>
              <p:nvPr/>
            </p:nvSpPr>
            <p:spPr bwMode="auto">
              <a:xfrm>
                <a:off x="5571067" y="3150676"/>
                <a:ext cx="58225" cy="253404"/>
              </a:xfrm>
              <a:custGeom>
                <a:avLst/>
                <a:gdLst>
                  <a:gd name="T0" fmla="*/ 31750 w 31274"/>
                  <a:gd name="T1" fmla="*/ 0 h 148925"/>
                  <a:gd name="T2" fmla="*/ 1512 w 31274"/>
                  <a:gd name="T3" fmla="*/ 53149 h 148925"/>
                  <a:gd name="T4" fmla="*/ 22679 w 31274"/>
                  <a:gd name="T5" fmla="*/ 100393 h 148925"/>
                  <a:gd name="T6" fmla="*/ 1512 w 31274"/>
                  <a:gd name="T7" fmla="*/ 147637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60" name="Oval 220"/>
              <p:cNvSpPr>
                <a:spLocks noChangeArrowheads="1"/>
              </p:cNvSpPr>
              <p:nvPr/>
            </p:nvSpPr>
            <p:spPr bwMode="auto">
              <a:xfrm rot="335885">
                <a:off x="5329436" y="3109804"/>
                <a:ext cx="151384" cy="8719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461" name="Freeform 221"/>
              <p:cNvSpPr>
                <a:spLocks/>
              </p:cNvSpPr>
              <p:nvPr/>
            </p:nvSpPr>
            <p:spPr bwMode="auto">
              <a:xfrm>
                <a:off x="5349813" y="3156126"/>
                <a:ext cx="55314" cy="253404"/>
              </a:xfrm>
              <a:custGeom>
                <a:avLst/>
                <a:gdLst>
                  <a:gd name="T0" fmla="*/ 30162 w 31274"/>
                  <a:gd name="T1" fmla="*/ 0 h 148925"/>
                  <a:gd name="T2" fmla="*/ 1436 w 31274"/>
                  <a:gd name="T3" fmla="*/ 53149 h 148925"/>
                  <a:gd name="T4" fmla="*/ 21545 w 31274"/>
                  <a:gd name="T5" fmla="*/ 100393 h 148925"/>
                  <a:gd name="T6" fmla="*/ 1436 w 31274"/>
                  <a:gd name="T7" fmla="*/ 147637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62" name="Freeform 222"/>
              <p:cNvSpPr>
                <a:spLocks/>
              </p:cNvSpPr>
              <p:nvPr/>
            </p:nvSpPr>
            <p:spPr bwMode="auto">
              <a:xfrm>
                <a:off x="5402216" y="3150676"/>
                <a:ext cx="58225" cy="253404"/>
              </a:xfrm>
              <a:custGeom>
                <a:avLst/>
                <a:gdLst>
                  <a:gd name="T0" fmla="*/ 31750 w 31274"/>
                  <a:gd name="T1" fmla="*/ 0 h 148925"/>
                  <a:gd name="T2" fmla="*/ 1512 w 31274"/>
                  <a:gd name="T3" fmla="*/ 53149 h 148925"/>
                  <a:gd name="T4" fmla="*/ 22679 w 31274"/>
                  <a:gd name="T5" fmla="*/ 100393 h 148925"/>
                  <a:gd name="T6" fmla="*/ 1512 w 31274"/>
                  <a:gd name="T7" fmla="*/ 147637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63" name="Oval 224"/>
              <p:cNvSpPr>
                <a:spLocks noChangeArrowheads="1"/>
              </p:cNvSpPr>
              <p:nvPr/>
            </p:nvSpPr>
            <p:spPr bwMode="auto">
              <a:xfrm rot="335885">
                <a:off x="5163495" y="3109804"/>
                <a:ext cx="154296" cy="8719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464" name="Freeform 225"/>
              <p:cNvSpPr>
                <a:spLocks/>
              </p:cNvSpPr>
              <p:nvPr/>
            </p:nvSpPr>
            <p:spPr bwMode="auto">
              <a:xfrm>
                <a:off x="5183875" y="3156126"/>
                <a:ext cx="58225" cy="253404"/>
              </a:xfrm>
              <a:custGeom>
                <a:avLst/>
                <a:gdLst>
                  <a:gd name="T0" fmla="*/ 31750 w 31274"/>
                  <a:gd name="T1" fmla="*/ 0 h 148925"/>
                  <a:gd name="T2" fmla="*/ 1512 w 31274"/>
                  <a:gd name="T3" fmla="*/ 53149 h 148925"/>
                  <a:gd name="T4" fmla="*/ 22679 w 31274"/>
                  <a:gd name="T5" fmla="*/ 100393 h 148925"/>
                  <a:gd name="T6" fmla="*/ 1512 w 31274"/>
                  <a:gd name="T7" fmla="*/ 147637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65" name="Freeform 226"/>
              <p:cNvSpPr>
                <a:spLocks/>
              </p:cNvSpPr>
              <p:nvPr/>
            </p:nvSpPr>
            <p:spPr bwMode="auto">
              <a:xfrm>
                <a:off x="5239187" y="3150676"/>
                <a:ext cx="58225" cy="253404"/>
              </a:xfrm>
              <a:custGeom>
                <a:avLst/>
                <a:gdLst>
                  <a:gd name="T0" fmla="*/ 31750 w 31274"/>
                  <a:gd name="T1" fmla="*/ 0 h 148925"/>
                  <a:gd name="T2" fmla="*/ 1512 w 31274"/>
                  <a:gd name="T3" fmla="*/ 53149 h 148925"/>
                  <a:gd name="T4" fmla="*/ 22679 w 31274"/>
                  <a:gd name="T5" fmla="*/ 100393 h 148925"/>
                  <a:gd name="T6" fmla="*/ 1512 w 31274"/>
                  <a:gd name="T7" fmla="*/ 147637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66" name="Oval 228"/>
              <p:cNvSpPr>
                <a:spLocks noChangeArrowheads="1"/>
              </p:cNvSpPr>
              <p:nvPr/>
            </p:nvSpPr>
            <p:spPr bwMode="auto">
              <a:xfrm rot="335885">
                <a:off x="4988822" y="3109804"/>
                <a:ext cx="154296" cy="8719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467" name="Freeform 229"/>
              <p:cNvSpPr>
                <a:spLocks/>
              </p:cNvSpPr>
              <p:nvPr/>
            </p:nvSpPr>
            <p:spPr bwMode="auto">
              <a:xfrm>
                <a:off x="5009201" y="3156126"/>
                <a:ext cx="58225" cy="253404"/>
              </a:xfrm>
              <a:custGeom>
                <a:avLst/>
                <a:gdLst>
                  <a:gd name="T0" fmla="*/ 31750 w 31274"/>
                  <a:gd name="T1" fmla="*/ 0 h 148925"/>
                  <a:gd name="T2" fmla="*/ 1512 w 31274"/>
                  <a:gd name="T3" fmla="*/ 53149 h 148925"/>
                  <a:gd name="T4" fmla="*/ 22679 w 31274"/>
                  <a:gd name="T5" fmla="*/ 100393 h 148925"/>
                  <a:gd name="T6" fmla="*/ 1512 w 31274"/>
                  <a:gd name="T7" fmla="*/ 147637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68" name="Freeform 230"/>
              <p:cNvSpPr>
                <a:spLocks/>
              </p:cNvSpPr>
              <p:nvPr/>
            </p:nvSpPr>
            <p:spPr bwMode="auto">
              <a:xfrm>
                <a:off x="5064513" y="3150676"/>
                <a:ext cx="58225" cy="253404"/>
              </a:xfrm>
              <a:custGeom>
                <a:avLst/>
                <a:gdLst>
                  <a:gd name="T0" fmla="*/ 31750 w 31274"/>
                  <a:gd name="T1" fmla="*/ 0 h 148925"/>
                  <a:gd name="T2" fmla="*/ 1512 w 31274"/>
                  <a:gd name="T3" fmla="*/ 53149 h 148925"/>
                  <a:gd name="T4" fmla="*/ 22679 w 31274"/>
                  <a:gd name="T5" fmla="*/ 100393 h 148925"/>
                  <a:gd name="T6" fmla="*/ 1512 w 31274"/>
                  <a:gd name="T7" fmla="*/ 147637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69" name="Oval 220"/>
              <p:cNvSpPr>
                <a:spLocks noChangeArrowheads="1"/>
              </p:cNvSpPr>
              <p:nvPr/>
            </p:nvSpPr>
            <p:spPr bwMode="auto">
              <a:xfrm rot="335885">
                <a:off x="5681694" y="3101630"/>
                <a:ext cx="154296" cy="8991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470" name="Freeform 221"/>
              <p:cNvSpPr>
                <a:spLocks/>
              </p:cNvSpPr>
              <p:nvPr/>
            </p:nvSpPr>
            <p:spPr bwMode="auto">
              <a:xfrm>
                <a:off x="5702074" y="3147950"/>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71" name="Freeform 222"/>
              <p:cNvSpPr>
                <a:spLocks/>
              </p:cNvSpPr>
              <p:nvPr/>
            </p:nvSpPr>
            <p:spPr bwMode="auto">
              <a:xfrm>
                <a:off x="5757386" y="3142501"/>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72" name="Oval 216"/>
              <p:cNvSpPr>
                <a:spLocks noChangeArrowheads="1"/>
              </p:cNvSpPr>
              <p:nvPr/>
            </p:nvSpPr>
            <p:spPr bwMode="auto">
              <a:xfrm rot="11135885">
                <a:off x="5490300" y="3652038"/>
                <a:ext cx="154296" cy="8719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473" name="Freeform 217"/>
              <p:cNvSpPr>
                <a:spLocks/>
              </p:cNvSpPr>
              <p:nvPr/>
            </p:nvSpPr>
            <p:spPr bwMode="auto">
              <a:xfrm rot="10800000">
                <a:off x="5565991" y="3439504"/>
                <a:ext cx="58225" cy="253404"/>
              </a:xfrm>
              <a:custGeom>
                <a:avLst/>
                <a:gdLst>
                  <a:gd name="T0" fmla="*/ 31750 w 31274"/>
                  <a:gd name="T1" fmla="*/ 0 h 148925"/>
                  <a:gd name="T2" fmla="*/ 1512 w 31274"/>
                  <a:gd name="T3" fmla="*/ 53150 h 148925"/>
                  <a:gd name="T4" fmla="*/ 22679 w 31274"/>
                  <a:gd name="T5" fmla="*/ 100394 h 148925"/>
                  <a:gd name="T6" fmla="*/ 1512 w 31274"/>
                  <a:gd name="T7" fmla="*/ 147638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74" name="Freeform 218"/>
              <p:cNvSpPr>
                <a:spLocks/>
              </p:cNvSpPr>
              <p:nvPr/>
            </p:nvSpPr>
            <p:spPr bwMode="auto">
              <a:xfrm rot="10800000">
                <a:off x="5510680" y="3444954"/>
                <a:ext cx="58225" cy="253404"/>
              </a:xfrm>
              <a:custGeom>
                <a:avLst/>
                <a:gdLst>
                  <a:gd name="T0" fmla="*/ 31750 w 31274"/>
                  <a:gd name="T1" fmla="*/ 0 h 148925"/>
                  <a:gd name="T2" fmla="*/ 1512 w 31274"/>
                  <a:gd name="T3" fmla="*/ 53150 h 148925"/>
                  <a:gd name="T4" fmla="*/ 22679 w 31274"/>
                  <a:gd name="T5" fmla="*/ 100394 h 148925"/>
                  <a:gd name="T6" fmla="*/ 1512 w 31274"/>
                  <a:gd name="T7" fmla="*/ 147638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75" name="Oval 220"/>
              <p:cNvSpPr>
                <a:spLocks noChangeArrowheads="1"/>
              </p:cNvSpPr>
              <p:nvPr/>
            </p:nvSpPr>
            <p:spPr bwMode="auto">
              <a:xfrm rot="11135885">
                <a:off x="5662063" y="3652038"/>
                <a:ext cx="151384" cy="8719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476" name="Freeform 221"/>
              <p:cNvSpPr>
                <a:spLocks/>
              </p:cNvSpPr>
              <p:nvPr/>
            </p:nvSpPr>
            <p:spPr bwMode="auto">
              <a:xfrm rot="10800000">
                <a:off x="5737756" y="3439504"/>
                <a:ext cx="55313" cy="253404"/>
              </a:xfrm>
              <a:custGeom>
                <a:avLst/>
                <a:gdLst>
                  <a:gd name="T0" fmla="*/ 30162 w 31274"/>
                  <a:gd name="T1" fmla="*/ 0 h 148925"/>
                  <a:gd name="T2" fmla="*/ 1436 w 31274"/>
                  <a:gd name="T3" fmla="*/ 53150 h 148925"/>
                  <a:gd name="T4" fmla="*/ 21545 w 31274"/>
                  <a:gd name="T5" fmla="*/ 100394 h 148925"/>
                  <a:gd name="T6" fmla="*/ 1436 w 31274"/>
                  <a:gd name="T7" fmla="*/ 147638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77" name="Freeform 222"/>
              <p:cNvSpPr>
                <a:spLocks/>
              </p:cNvSpPr>
              <p:nvPr/>
            </p:nvSpPr>
            <p:spPr bwMode="auto">
              <a:xfrm rot="10800000">
                <a:off x="5682440" y="3444954"/>
                <a:ext cx="58225" cy="253404"/>
              </a:xfrm>
              <a:custGeom>
                <a:avLst/>
                <a:gdLst>
                  <a:gd name="T0" fmla="*/ 31750 w 31274"/>
                  <a:gd name="T1" fmla="*/ 0 h 148925"/>
                  <a:gd name="T2" fmla="*/ 1512 w 31274"/>
                  <a:gd name="T3" fmla="*/ 53150 h 148925"/>
                  <a:gd name="T4" fmla="*/ 22679 w 31274"/>
                  <a:gd name="T5" fmla="*/ 100394 h 148925"/>
                  <a:gd name="T6" fmla="*/ 1512 w 31274"/>
                  <a:gd name="T7" fmla="*/ 147638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78" name="Oval 216"/>
              <p:cNvSpPr>
                <a:spLocks noChangeArrowheads="1"/>
              </p:cNvSpPr>
              <p:nvPr/>
            </p:nvSpPr>
            <p:spPr bwMode="auto">
              <a:xfrm rot="11135885">
                <a:off x="4841096" y="3643862"/>
                <a:ext cx="151384" cy="8991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479" name="Freeform 217"/>
              <p:cNvSpPr>
                <a:spLocks/>
              </p:cNvSpPr>
              <p:nvPr/>
            </p:nvSpPr>
            <p:spPr bwMode="auto">
              <a:xfrm rot="10800000">
                <a:off x="4916788" y="3431329"/>
                <a:ext cx="55313" cy="256131"/>
              </a:xfrm>
              <a:custGeom>
                <a:avLst/>
                <a:gdLst>
                  <a:gd name="T0" fmla="*/ 30162 w 31274"/>
                  <a:gd name="T1" fmla="*/ 0 h 148925"/>
                  <a:gd name="T2" fmla="*/ 1436 w 31274"/>
                  <a:gd name="T3" fmla="*/ 53721 h 148925"/>
                  <a:gd name="T4" fmla="*/ 21545 w 31274"/>
                  <a:gd name="T5" fmla="*/ 101473 h 148925"/>
                  <a:gd name="T6" fmla="*/ 1436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80" name="Freeform 218"/>
              <p:cNvSpPr>
                <a:spLocks/>
              </p:cNvSpPr>
              <p:nvPr/>
            </p:nvSpPr>
            <p:spPr bwMode="auto">
              <a:xfrm rot="10800000">
                <a:off x="4861474" y="3436778"/>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81" name="Oval 220"/>
              <p:cNvSpPr>
                <a:spLocks noChangeArrowheads="1"/>
              </p:cNvSpPr>
              <p:nvPr/>
            </p:nvSpPr>
            <p:spPr bwMode="auto">
              <a:xfrm rot="11135885">
                <a:off x="5009948" y="3643862"/>
                <a:ext cx="154294" cy="8991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482" name="Freeform 221"/>
              <p:cNvSpPr>
                <a:spLocks/>
              </p:cNvSpPr>
              <p:nvPr/>
            </p:nvSpPr>
            <p:spPr bwMode="auto">
              <a:xfrm rot="10800000">
                <a:off x="5085639" y="3431329"/>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83" name="Freeform 222"/>
              <p:cNvSpPr>
                <a:spLocks/>
              </p:cNvSpPr>
              <p:nvPr/>
            </p:nvSpPr>
            <p:spPr bwMode="auto">
              <a:xfrm rot="10800000">
                <a:off x="5030325" y="3436778"/>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84" name="Oval 224"/>
              <p:cNvSpPr>
                <a:spLocks noChangeArrowheads="1"/>
              </p:cNvSpPr>
              <p:nvPr/>
            </p:nvSpPr>
            <p:spPr bwMode="auto">
              <a:xfrm rot="11135885">
                <a:off x="5172977" y="3643862"/>
                <a:ext cx="154294" cy="8991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485" name="Freeform 225"/>
              <p:cNvSpPr>
                <a:spLocks/>
              </p:cNvSpPr>
              <p:nvPr/>
            </p:nvSpPr>
            <p:spPr bwMode="auto">
              <a:xfrm rot="10800000">
                <a:off x="5248668" y="3431329"/>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86" name="Freeform 226"/>
              <p:cNvSpPr>
                <a:spLocks/>
              </p:cNvSpPr>
              <p:nvPr/>
            </p:nvSpPr>
            <p:spPr bwMode="auto">
              <a:xfrm rot="10800000">
                <a:off x="5193354" y="3436778"/>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87" name="Oval 228"/>
              <p:cNvSpPr>
                <a:spLocks noChangeArrowheads="1"/>
              </p:cNvSpPr>
              <p:nvPr/>
            </p:nvSpPr>
            <p:spPr bwMode="auto">
              <a:xfrm rot="11135885">
                <a:off x="5347651" y="3643862"/>
                <a:ext cx="154294" cy="89919"/>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ct val="35000"/>
                  </a:spcBef>
                  <a:spcAft>
                    <a:spcPct val="25000"/>
                  </a:spcAft>
                  <a:buClr>
                    <a:srgbClr val="8B3D9A"/>
                  </a:buClr>
                  <a:buFont typeface="Arial" panose="020B0604020202020204" pitchFamily="34" charset="0"/>
                  <a:buChar char="•"/>
                </a:pPr>
                <a:endParaRPr lang="en-US" altLang="en-US" sz="1600" dirty="0">
                  <a:solidFill>
                    <a:srgbClr val="FFFFFF"/>
                  </a:solidFill>
                  <a:latin typeface="Calibri" panose="020F0502020204030204" pitchFamily="34" charset="0"/>
                </a:endParaRPr>
              </a:p>
            </p:txBody>
          </p:sp>
          <p:sp>
            <p:nvSpPr>
              <p:cNvPr id="488" name="Freeform 229"/>
              <p:cNvSpPr>
                <a:spLocks/>
              </p:cNvSpPr>
              <p:nvPr/>
            </p:nvSpPr>
            <p:spPr bwMode="auto">
              <a:xfrm rot="10800000">
                <a:off x="5423342" y="3431329"/>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sp>
            <p:nvSpPr>
              <p:cNvPr id="489" name="Freeform 230"/>
              <p:cNvSpPr>
                <a:spLocks/>
              </p:cNvSpPr>
              <p:nvPr/>
            </p:nvSpPr>
            <p:spPr bwMode="auto">
              <a:xfrm rot="10800000">
                <a:off x="5368028" y="3436778"/>
                <a:ext cx="58225" cy="256131"/>
              </a:xfrm>
              <a:custGeom>
                <a:avLst/>
                <a:gdLst>
                  <a:gd name="T0" fmla="*/ 31750 w 31274"/>
                  <a:gd name="T1" fmla="*/ 0 h 148925"/>
                  <a:gd name="T2" fmla="*/ 1512 w 31274"/>
                  <a:gd name="T3" fmla="*/ 53721 h 148925"/>
                  <a:gd name="T4" fmla="*/ 22679 w 31274"/>
                  <a:gd name="T5" fmla="*/ 101473 h 148925"/>
                  <a:gd name="T6" fmla="*/ 1512 w 31274"/>
                  <a:gd name="T7" fmla="*/ 1492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dirty="0">
                  <a:latin typeface="Calibri" panose="020F0502020204030204" pitchFamily="34" charset="0"/>
                </a:endParaRPr>
              </a:p>
            </p:txBody>
          </p:sp>
        </p:grpSp>
        <p:sp>
          <p:nvSpPr>
            <p:cNvPr id="451" name="Oval 450"/>
            <p:cNvSpPr/>
            <p:nvPr/>
          </p:nvSpPr>
          <p:spPr bwMode="auto">
            <a:xfrm>
              <a:off x="5848957" y="4718983"/>
              <a:ext cx="255426" cy="684950"/>
            </a:xfrm>
            <a:prstGeom prst="ellipse">
              <a:avLst/>
            </a:prstGeom>
            <a:solidFill>
              <a:schemeClr val="tx2"/>
            </a:solidFill>
            <a:ln>
              <a:solidFill>
                <a:schemeClr val="bg2">
                  <a:lumMod val="10000"/>
                </a:schemeClr>
              </a:solidFill>
            </a:ln>
          </p:spPr>
          <p:txBody>
            <a:bodyPr wrap="square" rtlCol="0" anchor="ctr">
              <a:spAutoFit/>
            </a:bodyPr>
            <a:lstStyle/>
            <a:p>
              <a:pPr algn="ctr" defTabSz="914400" fontAlgn="base">
                <a:spcBef>
                  <a:spcPct val="0"/>
                </a:spcBef>
                <a:spcAft>
                  <a:spcPct val="0"/>
                </a:spcAft>
              </a:pPr>
              <a:endParaRPr lang="en-US" sz="1400" dirty="0">
                <a:solidFill>
                  <a:srgbClr val="CDCDCF"/>
                </a:solidFill>
                <a:latin typeface="Calibri" panose="020F0502020204030204" pitchFamily="34" charset="0"/>
                <a:cs typeface="Arial" charset="0"/>
              </a:endParaRPr>
            </a:p>
          </p:txBody>
        </p:sp>
        <p:sp>
          <p:nvSpPr>
            <p:cNvPr id="452" name="Oval 451"/>
            <p:cNvSpPr/>
            <p:nvPr/>
          </p:nvSpPr>
          <p:spPr bwMode="auto">
            <a:xfrm>
              <a:off x="6120497" y="4712505"/>
              <a:ext cx="255426" cy="684950"/>
            </a:xfrm>
            <a:prstGeom prst="ellipse">
              <a:avLst/>
            </a:prstGeom>
            <a:solidFill>
              <a:schemeClr val="tx2"/>
            </a:solidFill>
            <a:ln>
              <a:solidFill>
                <a:schemeClr val="bg2">
                  <a:lumMod val="10000"/>
                </a:schemeClr>
              </a:solidFill>
            </a:ln>
          </p:spPr>
          <p:txBody>
            <a:bodyPr wrap="square" rtlCol="0" anchor="ctr">
              <a:spAutoFit/>
            </a:bodyPr>
            <a:lstStyle/>
            <a:p>
              <a:pPr algn="ctr" defTabSz="914400" fontAlgn="base">
                <a:spcBef>
                  <a:spcPct val="0"/>
                </a:spcBef>
                <a:spcAft>
                  <a:spcPct val="0"/>
                </a:spcAft>
              </a:pPr>
              <a:endParaRPr lang="en-US" sz="1400" dirty="0">
                <a:solidFill>
                  <a:srgbClr val="CDCDCF"/>
                </a:solidFill>
                <a:latin typeface="Calibri" panose="020F0502020204030204" pitchFamily="34" charset="0"/>
                <a:cs typeface="Arial" charset="0"/>
              </a:endParaRPr>
            </a:p>
          </p:txBody>
        </p:sp>
      </p:grpSp>
      <p:sp>
        <p:nvSpPr>
          <p:cNvPr id="301" name="Text Box 15">
            <a:extLst>
              <a:ext uri="{FF2B5EF4-FFF2-40B4-BE49-F238E27FC236}">
                <a16:creationId xmlns:a16="http://schemas.microsoft.com/office/drawing/2014/main" id="{5CAB52E4-9420-44FF-8592-0DAB51148E07}"/>
              </a:ext>
            </a:extLst>
          </p:cNvPr>
          <p:cNvSpPr txBox="1">
            <a:spLocks noChangeArrowheads="1"/>
          </p:cNvSpPr>
          <p:nvPr/>
        </p:nvSpPr>
        <p:spPr bwMode="auto">
          <a:xfrm>
            <a:off x="412751" y="6388915"/>
            <a:ext cx="7853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defPPr>
              <a:defRPr lang="en-US"/>
            </a:defPPr>
            <a:lvl1pPr marL="0" marR="0" lvl="0" indent="0" defTabSz="914400" eaLnBrk="1" latinLnBrk="0" hangingPunct="1">
              <a:lnSpc>
                <a:spcPct val="100000"/>
              </a:lnSpc>
              <a:buClrTx/>
              <a:buSzTx/>
              <a:buFont typeface="Wingdings" panose="05000000000000000000" pitchFamily="2" charset="2"/>
              <a:buNone/>
              <a:tabLst/>
              <a:defRPr kumimoji="0" sz="1200" b="0" i="0" u="none" strike="noStrike" cap="none" spc="0" normalizeH="0" baseline="0">
                <a:ln>
                  <a:noFill/>
                </a:ln>
                <a:solidFill>
                  <a:srgbClr val="455560"/>
                </a:solidFill>
                <a:effectLst/>
                <a:uLnTx/>
                <a:uFillTx/>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r>
              <a:rPr lang="da-DK" altLang="en-US" dirty="0"/>
              <a:t>Sadelain. Nat Rev Cancer. 2003;3:35. Brentjens. Nat Med. 2003;9:279. Park. NEJM. 2018;378:449.</a:t>
            </a:r>
          </a:p>
        </p:txBody>
      </p:sp>
      <p:grpSp>
        <p:nvGrpSpPr>
          <p:cNvPr id="340" name="Group 7">
            <a:extLst>
              <a:ext uri="{FF2B5EF4-FFF2-40B4-BE49-F238E27FC236}">
                <a16:creationId xmlns:a16="http://schemas.microsoft.com/office/drawing/2014/main" id="{8D825639-8C63-47D7-BC59-40BCD332B41F}"/>
              </a:ext>
            </a:extLst>
          </p:cNvPr>
          <p:cNvGrpSpPr>
            <a:grpSpLocks/>
          </p:cNvGrpSpPr>
          <p:nvPr/>
        </p:nvGrpSpPr>
        <p:grpSpPr bwMode="auto">
          <a:xfrm>
            <a:off x="9389569" y="6216652"/>
            <a:ext cx="2488502" cy="447822"/>
            <a:chOff x="9527309" y="3551529"/>
            <a:chExt cx="2488502" cy="448324"/>
          </a:xfrm>
        </p:grpSpPr>
        <p:pic>
          <p:nvPicPr>
            <p:cNvPr id="367" name="Picture 9">
              <a:extLst>
                <a:ext uri="{FF2B5EF4-FFF2-40B4-BE49-F238E27FC236}">
                  <a16:creationId xmlns:a16="http://schemas.microsoft.com/office/drawing/2014/main" id="{D9031CD3-8FAB-452E-9242-823F289C292C}"/>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71" name="Rectangle 8">
              <a:extLst>
                <a:ext uri="{FF2B5EF4-FFF2-40B4-BE49-F238E27FC236}">
                  <a16:creationId xmlns:a16="http://schemas.microsoft.com/office/drawing/2014/main" id="{3E3BA56D-FAC5-4E45-BE62-5957B70C3D1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6"/>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5017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
            <a:extLst>
              <a:ext uri="{FF2B5EF4-FFF2-40B4-BE49-F238E27FC236}">
                <a16:creationId xmlns:a16="http://schemas.microsoft.com/office/drawing/2014/main" id="{D2184B7B-2BED-4391-B336-D55605311214}"/>
              </a:ext>
            </a:extLst>
          </p:cNvPr>
          <p:cNvSpPr>
            <a:spLocks noGrp="1" noChangeArrowheads="1"/>
          </p:cNvSpPr>
          <p:nvPr>
            <p:ph type="title"/>
          </p:nvPr>
        </p:nvSpPr>
        <p:spPr/>
        <p:txBody>
          <a:bodyPr/>
          <a:lstStyle/>
          <a:p>
            <a:r>
              <a:rPr lang="en-US" altLang="en-US" dirty="0"/>
              <a:t>CAR T-Cell Manufacturing, Treatment, Assessment</a:t>
            </a:r>
          </a:p>
        </p:txBody>
      </p:sp>
      <p:sp>
        <p:nvSpPr>
          <p:cNvPr id="10" name="Text Box 15">
            <a:extLst>
              <a:ext uri="{FF2B5EF4-FFF2-40B4-BE49-F238E27FC236}">
                <a16:creationId xmlns:a16="http://schemas.microsoft.com/office/drawing/2014/main" id="{0A1283F9-2674-4A6F-BA47-D410EF67241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s-ES" altLang="en-US" sz="1200" b="0" spc="-10" dirty="0">
                <a:solidFill>
                  <a:schemeClr val="bg2"/>
                </a:solidFill>
                <a:latin typeface="Calibri" panose="020F0502020204030204" pitchFamily="34" charset="0"/>
                <a:cs typeface="+mn-cs"/>
              </a:rPr>
              <a:t>Park. NEJM. 2018;378:449.</a:t>
            </a:r>
          </a:p>
        </p:txBody>
      </p:sp>
      <p:grpSp>
        <p:nvGrpSpPr>
          <p:cNvPr id="11" name="Group 7">
            <a:extLst>
              <a:ext uri="{FF2B5EF4-FFF2-40B4-BE49-F238E27FC236}">
                <a16:creationId xmlns:a16="http://schemas.microsoft.com/office/drawing/2014/main" id="{3039409E-EC75-4E04-979E-6A8C8AEC7D45}"/>
              </a:ext>
            </a:extLst>
          </p:cNvPr>
          <p:cNvGrpSpPr>
            <a:grpSpLocks/>
          </p:cNvGrpSpPr>
          <p:nvPr/>
        </p:nvGrpSpPr>
        <p:grpSpPr bwMode="auto">
          <a:xfrm>
            <a:off x="9389569" y="6216652"/>
            <a:ext cx="2488502" cy="447822"/>
            <a:chOff x="9527309" y="3551529"/>
            <a:chExt cx="2488502" cy="448324"/>
          </a:xfrm>
        </p:grpSpPr>
        <p:pic>
          <p:nvPicPr>
            <p:cNvPr id="12" name="Picture 9">
              <a:extLst>
                <a:ext uri="{FF2B5EF4-FFF2-40B4-BE49-F238E27FC236}">
                  <a16:creationId xmlns:a16="http://schemas.microsoft.com/office/drawing/2014/main" id="{DCACE268-1824-4607-912F-EA9C13FAB4F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D926B023-53D6-4BB3-BCD6-CCFAC116FF2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3" name="Straight Connector 2">
            <a:extLst>
              <a:ext uri="{FF2B5EF4-FFF2-40B4-BE49-F238E27FC236}">
                <a16:creationId xmlns:a16="http://schemas.microsoft.com/office/drawing/2014/main" id="{19DA4D81-AB2C-467A-BAB5-D1D0B91F7A6A}"/>
              </a:ext>
            </a:extLst>
          </p:cNvPr>
          <p:cNvCxnSpPr/>
          <p:nvPr/>
        </p:nvCxnSpPr>
        <p:spPr bwMode="auto">
          <a:xfrm>
            <a:off x="947854" y="3686844"/>
            <a:ext cx="10520246" cy="0"/>
          </a:xfrm>
          <a:prstGeom prst="line">
            <a:avLst/>
          </a:prstGeom>
          <a:noFill/>
          <a:ln w="28575" cap="flat" cmpd="sng" algn="ctr">
            <a:solidFill>
              <a:schemeClr val="bg1"/>
            </a:solidFill>
            <a:prstDash val="solid"/>
            <a:round/>
            <a:headEnd type="none" w="med" len="med"/>
            <a:tailEnd type="none" w="med" len="med"/>
          </a:ln>
          <a:effectLst/>
        </p:spPr>
      </p:cxnSp>
      <p:sp>
        <p:nvSpPr>
          <p:cNvPr id="6" name="TextBox 5">
            <a:extLst>
              <a:ext uri="{FF2B5EF4-FFF2-40B4-BE49-F238E27FC236}">
                <a16:creationId xmlns:a16="http://schemas.microsoft.com/office/drawing/2014/main" id="{02052199-DED2-43FA-A5FD-74715743E768}"/>
              </a:ext>
            </a:extLst>
          </p:cNvPr>
          <p:cNvSpPr txBox="1"/>
          <p:nvPr/>
        </p:nvSpPr>
        <p:spPr bwMode="auto">
          <a:xfrm>
            <a:off x="780587" y="2309589"/>
            <a:ext cx="1699889" cy="400110"/>
          </a:xfrm>
          <a:prstGeom prst="rect">
            <a:avLst/>
          </a:prstGeom>
          <a:solidFill>
            <a:schemeClr val="accent4"/>
          </a:solidFill>
          <a:ln>
            <a:solidFill>
              <a:schemeClr val="bg1"/>
            </a:solidFill>
          </a:ln>
        </p:spPr>
        <p:txBody>
          <a:bodyPr wrap="none" rtlCol="0">
            <a:spAutoFit/>
          </a:bodyPr>
          <a:lstStyle/>
          <a:p>
            <a:pPr algn="ctr">
              <a:lnSpc>
                <a:spcPct val="100000"/>
              </a:lnSpc>
              <a:spcBef>
                <a:spcPct val="50000"/>
              </a:spcBef>
              <a:spcAft>
                <a:spcPct val="0"/>
              </a:spcAft>
              <a:buClrTx/>
              <a:buFontTx/>
              <a:buNone/>
            </a:pPr>
            <a:r>
              <a:rPr lang="en-US" sz="2000" b="1" dirty="0">
                <a:latin typeface="Calibri" panose="020F0502020204030204" pitchFamily="34" charset="0"/>
              </a:rPr>
              <a:t>Leukapheresis</a:t>
            </a:r>
          </a:p>
        </p:txBody>
      </p:sp>
      <p:sp>
        <p:nvSpPr>
          <p:cNvPr id="14" name="TextBox 13">
            <a:extLst>
              <a:ext uri="{FF2B5EF4-FFF2-40B4-BE49-F238E27FC236}">
                <a16:creationId xmlns:a16="http://schemas.microsoft.com/office/drawing/2014/main" id="{E47BA5D9-1400-4A1F-9608-44B291A62538}"/>
              </a:ext>
            </a:extLst>
          </p:cNvPr>
          <p:cNvSpPr txBox="1"/>
          <p:nvPr/>
        </p:nvSpPr>
        <p:spPr bwMode="auto">
          <a:xfrm>
            <a:off x="2163917" y="3147884"/>
            <a:ext cx="1983300" cy="400110"/>
          </a:xfrm>
          <a:prstGeom prst="rect">
            <a:avLst/>
          </a:prstGeom>
          <a:solidFill>
            <a:schemeClr val="accent4"/>
          </a:solidFill>
          <a:ln>
            <a:solidFill>
              <a:schemeClr val="bg1"/>
            </a:solidFill>
          </a:ln>
        </p:spPr>
        <p:txBody>
          <a:bodyPr wrap="none" rtlCol="0">
            <a:spAutoFit/>
          </a:bodyPr>
          <a:lstStyle/>
          <a:p>
            <a:pPr algn="ctr">
              <a:lnSpc>
                <a:spcPct val="100000"/>
              </a:lnSpc>
              <a:spcBef>
                <a:spcPct val="50000"/>
              </a:spcBef>
              <a:spcAft>
                <a:spcPct val="0"/>
              </a:spcAft>
              <a:buClrTx/>
              <a:buFontTx/>
              <a:buNone/>
            </a:pPr>
            <a:r>
              <a:rPr lang="en-US" sz="2000" b="1" dirty="0">
                <a:latin typeface="Calibri" panose="020F0502020204030204" pitchFamily="34" charset="0"/>
              </a:rPr>
              <a:t>T-cell production</a:t>
            </a:r>
          </a:p>
        </p:txBody>
      </p:sp>
      <p:sp>
        <p:nvSpPr>
          <p:cNvPr id="15" name="TextBox 14">
            <a:extLst>
              <a:ext uri="{FF2B5EF4-FFF2-40B4-BE49-F238E27FC236}">
                <a16:creationId xmlns:a16="http://schemas.microsoft.com/office/drawing/2014/main" id="{04C20E1B-403E-4C68-801C-B747A631928C}"/>
              </a:ext>
            </a:extLst>
          </p:cNvPr>
          <p:cNvSpPr txBox="1"/>
          <p:nvPr/>
        </p:nvSpPr>
        <p:spPr bwMode="auto">
          <a:xfrm>
            <a:off x="5094481" y="1964642"/>
            <a:ext cx="1732590" cy="707886"/>
          </a:xfrm>
          <a:prstGeom prst="rect">
            <a:avLst/>
          </a:prstGeom>
          <a:solidFill>
            <a:schemeClr val="accent4"/>
          </a:solidFill>
          <a:ln>
            <a:solidFill>
              <a:schemeClr val="bg1"/>
            </a:solidFill>
          </a:ln>
        </p:spPr>
        <p:txBody>
          <a:bodyPr wrap="none" rtlCol="0">
            <a:spAutoFit/>
          </a:bodyPr>
          <a:lstStyle/>
          <a:p>
            <a:pPr algn="ctr">
              <a:lnSpc>
                <a:spcPct val="100000"/>
              </a:lnSpc>
              <a:spcBef>
                <a:spcPts val="0"/>
              </a:spcBef>
              <a:spcAft>
                <a:spcPct val="0"/>
              </a:spcAft>
              <a:buClrTx/>
              <a:buFontTx/>
              <a:buNone/>
            </a:pPr>
            <a:r>
              <a:rPr lang="en-US" sz="2000" b="1" dirty="0">
                <a:latin typeface="Calibri" panose="020F0502020204030204" pitchFamily="34" charset="0"/>
              </a:rPr>
              <a:t>Conditioning</a:t>
            </a:r>
          </a:p>
          <a:p>
            <a:pPr algn="ctr">
              <a:lnSpc>
                <a:spcPct val="100000"/>
              </a:lnSpc>
              <a:spcBef>
                <a:spcPts val="0"/>
              </a:spcBef>
              <a:spcAft>
                <a:spcPct val="0"/>
              </a:spcAft>
              <a:buClrTx/>
              <a:buFontTx/>
              <a:buNone/>
            </a:pPr>
            <a:r>
              <a:rPr lang="en-US" sz="2000" b="1" dirty="0">
                <a:latin typeface="Calibri" panose="020F0502020204030204" pitchFamily="34" charset="0"/>
              </a:rPr>
              <a:t>chemotherapy</a:t>
            </a:r>
          </a:p>
        </p:txBody>
      </p:sp>
      <p:sp>
        <p:nvSpPr>
          <p:cNvPr id="16" name="TextBox 15">
            <a:extLst>
              <a:ext uri="{FF2B5EF4-FFF2-40B4-BE49-F238E27FC236}">
                <a16:creationId xmlns:a16="http://schemas.microsoft.com/office/drawing/2014/main" id="{76DAEE46-DF39-41F4-B299-A5DF02196A18}"/>
              </a:ext>
            </a:extLst>
          </p:cNvPr>
          <p:cNvSpPr txBox="1"/>
          <p:nvPr/>
        </p:nvSpPr>
        <p:spPr bwMode="auto">
          <a:xfrm>
            <a:off x="7026021" y="1964642"/>
            <a:ext cx="2106667" cy="707886"/>
          </a:xfrm>
          <a:prstGeom prst="rect">
            <a:avLst/>
          </a:prstGeom>
          <a:solidFill>
            <a:schemeClr val="accent4"/>
          </a:solidFill>
          <a:ln>
            <a:solidFill>
              <a:schemeClr val="bg1"/>
            </a:solidFill>
          </a:ln>
        </p:spPr>
        <p:txBody>
          <a:bodyPr wrap="none" rtlCol="0">
            <a:spAutoFit/>
          </a:bodyPr>
          <a:lstStyle/>
          <a:p>
            <a:pPr algn="ctr">
              <a:lnSpc>
                <a:spcPct val="100000"/>
              </a:lnSpc>
              <a:spcBef>
                <a:spcPts val="0"/>
              </a:spcBef>
              <a:spcAft>
                <a:spcPct val="0"/>
              </a:spcAft>
              <a:buClrTx/>
              <a:buFontTx/>
              <a:buNone/>
            </a:pPr>
            <a:r>
              <a:rPr lang="en-US" sz="2000" b="1" dirty="0">
                <a:latin typeface="Calibri" panose="020F0502020204030204" pitchFamily="34" charset="0"/>
              </a:rPr>
              <a:t>19-28z CAR T-cells</a:t>
            </a:r>
          </a:p>
          <a:p>
            <a:pPr algn="ctr">
              <a:lnSpc>
                <a:spcPct val="100000"/>
              </a:lnSpc>
              <a:spcBef>
                <a:spcPts val="0"/>
              </a:spcBef>
              <a:spcAft>
                <a:spcPct val="0"/>
              </a:spcAft>
              <a:buClrTx/>
              <a:buFontTx/>
              <a:buNone/>
            </a:pPr>
            <a:r>
              <a:rPr lang="en-US" sz="2000" b="1" dirty="0">
                <a:latin typeface="Calibri" panose="020F0502020204030204" pitchFamily="34" charset="0"/>
              </a:rPr>
              <a:t>(2 dose levels)</a:t>
            </a:r>
          </a:p>
        </p:txBody>
      </p:sp>
      <p:sp>
        <p:nvSpPr>
          <p:cNvPr id="18" name="TextBox 17">
            <a:extLst>
              <a:ext uri="{FF2B5EF4-FFF2-40B4-BE49-F238E27FC236}">
                <a16:creationId xmlns:a16="http://schemas.microsoft.com/office/drawing/2014/main" id="{71D440CF-804F-4B1E-AA9C-7699FBD80234}"/>
              </a:ext>
            </a:extLst>
          </p:cNvPr>
          <p:cNvSpPr txBox="1"/>
          <p:nvPr/>
        </p:nvSpPr>
        <p:spPr bwMode="auto">
          <a:xfrm>
            <a:off x="2271413" y="3837698"/>
            <a:ext cx="1768306" cy="400110"/>
          </a:xfrm>
          <a:prstGeom prst="rect">
            <a:avLst/>
          </a:prstGeom>
          <a:solidFill>
            <a:schemeClr val="accent1"/>
          </a:solidFill>
          <a:ln>
            <a:solidFill>
              <a:schemeClr val="bg1"/>
            </a:solidFill>
          </a:ln>
        </p:spPr>
        <p:txBody>
          <a:bodyPr wrap="none" rtlCol="0">
            <a:spAutoFit/>
          </a:bodyPr>
          <a:lstStyle/>
          <a:p>
            <a:pPr algn="ctr">
              <a:lnSpc>
                <a:spcPct val="100000"/>
              </a:lnSpc>
              <a:spcBef>
                <a:spcPct val="50000"/>
              </a:spcBef>
              <a:spcAft>
                <a:spcPct val="0"/>
              </a:spcAft>
              <a:buClrTx/>
              <a:buFontTx/>
              <a:buNone/>
            </a:pPr>
            <a:r>
              <a:rPr lang="en-US" sz="2000" b="1" dirty="0">
                <a:latin typeface="Calibri" panose="020F0502020204030204" pitchFamily="34" charset="0"/>
              </a:rPr>
              <a:t>Salvage chemo</a:t>
            </a:r>
          </a:p>
        </p:txBody>
      </p:sp>
      <p:sp>
        <p:nvSpPr>
          <p:cNvPr id="19" name="TextBox 18">
            <a:extLst>
              <a:ext uri="{FF2B5EF4-FFF2-40B4-BE49-F238E27FC236}">
                <a16:creationId xmlns:a16="http://schemas.microsoft.com/office/drawing/2014/main" id="{F57EE2D9-BDF1-40B0-A978-7A40FF63FF78}"/>
              </a:ext>
            </a:extLst>
          </p:cNvPr>
          <p:cNvSpPr txBox="1"/>
          <p:nvPr/>
        </p:nvSpPr>
        <p:spPr bwMode="auto">
          <a:xfrm>
            <a:off x="4373355" y="4582215"/>
            <a:ext cx="1413400" cy="707886"/>
          </a:xfrm>
          <a:prstGeom prst="rect">
            <a:avLst/>
          </a:prstGeom>
          <a:solidFill>
            <a:schemeClr val="accent1"/>
          </a:solidFill>
          <a:ln>
            <a:solidFill>
              <a:schemeClr val="bg1"/>
            </a:solidFill>
          </a:ln>
        </p:spPr>
        <p:txBody>
          <a:bodyPr wrap="none" rtlCol="0">
            <a:spAutoFit/>
          </a:bodyPr>
          <a:lstStyle/>
          <a:p>
            <a:pPr algn="ctr">
              <a:lnSpc>
                <a:spcPct val="100000"/>
              </a:lnSpc>
              <a:spcBef>
                <a:spcPct val="50000"/>
              </a:spcBef>
              <a:spcAft>
                <a:spcPct val="0"/>
              </a:spcAft>
              <a:buClrTx/>
              <a:buFontTx/>
              <a:buNone/>
            </a:pPr>
            <a:r>
              <a:rPr lang="en-US" sz="2000" b="1" dirty="0">
                <a:latin typeface="Calibri" panose="020F0502020204030204" pitchFamily="34" charset="0"/>
              </a:rPr>
              <a:t>Disease</a:t>
            </a:r>
            <a:br>
              <a:rPr lang="en-US" sz="2000" b="1" dirty="0">
                <a:latin typeface="Calibri" panose="020F0502020204030204" pitchFamily="34" charset="0"/>
              </a:rPr>
            </a:br>
            <a:r>
              <a:rPr lang="en-US" sz="2000" b="1" dirty="0">
                <a:latin typeface="Calibri" panose="020F0502020204030204" pitchFamily="34" charset="0"/>
              </a:rPr>
              <a:t>assessment</a:t>
            </a:r>
          </a:p>
        </p:txBody>
      </p:sp>
      <p:sp>
        <p:nvSpPr>
          <p:cNvPr id="20" name="TextBox 19">
            <a:extLst>
              <a:ext uri="{FF2B5EF4-FFF2-40B4-BE49-F238E27FC236}">
                <a16:creationId xmlns:a16="http://schemas.microsoft.com/office/drawing/2014/main" id="{107BF2F2-D826-40FA-92D8-D8BC58C4BC92}"/>
              </a:ext>
            </a:extLst>
          </p:cNvPr>
          <p:cNvSpPr txBox="1"/>
          <p:nvPr/>
        </p:nvSpPr>
        <p:spPr bwMode="auto">
          <a:xfrm>
            <a:off x="10006820" y="4663990"/>
            <a:ext cx="1413400" cy="707886"/>
          </a:xfrm>
          <a:prstGeom prst="rect">
            <a:avLst/>
          </a:prstGeom>
          <a:solidFill>
            <a:schemeClr val="accent1"/>
          </a:solidFill>
          <a:ln>
            <a:solidFill>
              <a:schemeClr val="bg1"/>
            </a:solidFill>
          </a:ln>
        </p:spPr>
        <p:txBody>
          <a:bodyPr wrap="none" rtlCol="0">
            <a:spAutoFit/>
          </a:bodyPr>
          <a:lstStyle/>
          <a:p>
            <a:pPr algn="ctr">
              <a:lnSpc>
                <a:spcPct val="100000"/>
              </a:lnSpc>
              <a:spcBef>
                <a:spcPct val="50000"/>
              </a:spcBef>
              <a:spcAft>
                <a:spcPct val="0"/>
              </a:spcAft>
              <a:buClrTx/>
              <a:buFontTx/>
              <a:buNone/>
            </a:pPr>
            <a:r>
              <a:rPr lang="en-US" sz="2000" b="1" dirty="0">
                <a:latin typeface="Calibri" panose="020F0502020204030204" pitchFamily="34" charset="0"/>
              </a:rPr>
              <a:t>Disease</a:t>
            </a:r>
            <a:br>
              <a:rPr lang="en-US" sz="2000" b="1" dirty="0">
                <a:latin typeface="Calibri" panose="020F0502020204030204" pitchFamily="34" charset="0"/>
              </a:rPr>
            </a:br>
            <a:r>
              <a:rPr lang="en-US" sz="2000" b="1" dirty="0">
                <a:latin typeface="Calibri" panose="020F0502020204030204" pitchFamily="34" charset="0"/>
              </a:rPr>
              <a:t>assessment</a:t>
            </a:r>
          </a:p>
        </p:txBody>
      </p:sp>
      <p:cxnSp>
        <p:nvCxnSpPr>
          <p:cNvPr id="8" name="Straight Arrow Connector 7">
            <a:extLst>
              <a:ext uri="{FF2B5EF4-FFF2-40B4-BE49-F238E27FC236}">
                <a16:creationId xmlns:a16="http://schemas.microsoft.com/office/drawing/2014/main" id="{1382DA6F-80AB-4BCA-825F-B57A92998228}"/>
              </a:ext>
            </a:extLst>
          </p:cNvPr>
          <p:cNvCxnSpPr/>
          <p:nvPr/>
        </p:nvCxnSpPr>
        <p:spPr bwMode="auto">
          <a:xfrm>
            <a:off x="1630531" y="2825743"/>
            <a:ext cx="0" cy="722251"/>
          </a:xfrm>
          <a:prstGeom prst="straightConnector1">
            <a:avLst/>
          </a:prstGeom>
          <a:noFill/>
          <a:ln w="28575"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DC1EC83E-2129-4471-9174-2E6607E4E331}"/>
              </a:ext>
            </a:extLst>
          </p:cNvPr>
          <p:cNvCxnSpPr/>
          <p:nvPr/>
        </p:nvCxnSpPr>
        <p:spPr bwMode="auto">
          <a:xfrm>
            <a:off x="5960776" y="2825743"/>
            <a:ext cx="0" cy="722251"/>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39503D77-009F-4F40-9451-46ABE218C0A2}"/>
              </a:ext>
            </a:extLst>
          </p:cNvPr>
          <p:cNvCxnSpPr/>
          <p:nvPr/>
        </p:nvCxnSpPr>
        <p:spPr bwMode="auto">
          <a:xfrm>
            <a:off x="8090505" y="2825742"/>
            <a:ext cx="0" cy="722251"/>
          </a:xfrm>
          <a:prstGeom prst="straightConnector1">
            <a:avLst/>
          </a:prstGeom>
          <a:noFill/>
          <a:ln w="28575" cap="flat" cmpd="sng" algn="ctr">
            <a:solidFill>
              <a:schemeClr val="bg1"/>
            </a:solidFill>
            <a:prstDash val="solid"/>
            <a:round/>
            <a:headEnd type="none" w="med" len="med"/>
            <a:tailEnd type="triangle"/>
          </a:ln>
          <a:effectLst/>
        </p:spPr>
      </p:cxnSp>
      <p:sp>
        <p:nvSpPr>
          <p:cNvPr id="24" name="TextBox 23">
            <a:extLst>
              <a:ext uri="{FF2B5EF4-FFF2-40B4-BE49-F238E27FC236}">
                <a16:creationId xmlns:a16="http://schemas.microsoft.com/office/drawing/2014/main" id="{5A31F615-E838-4394-A4F2-B9D650F30561}"/>
              </a:ext>
            </a:extLst>
          </p:cNvPr>
          <p:cNvSpPr txBox="1"/>
          <p:nvPr/>
        </p:nvSpPr>
        <p:spPr bwMode="auto">
          <a:xfrm>
            <a:off x="5128117" y="3657236"/>
            <a:ext cx="1599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dirty="0">
                <a:solidFill>
                  <a:schemeClr val="bg1"/>
                </a:solidFill>
                <a:latin typeface="Calibri" panose="020F0502020204030204" pitchFamily="34" charset="0"/>
              </a:rPr>
              <a:t>Day -2</a:t>
            </a:r>
          </a:p>
        </p:txBody>
      </p:sp>
      <p:cxnSp>
        <p:nvCxnSpPr>
          <p:cNvPr id="25" name="Straight Arrow Connector 24">
            <a:extLst>
              <a:ext uri="{FF2B5EF4-FFF2-40B4-BE49-F238E27FC236}">
                <a16:creationId xmlns:a16="http://schemas.microsoft.com/office/drawing/2014/main" id="{EED8EC71-0981-4D1D-9AFF-D7CE8F06C4F5}"/>
              </a:ext>
            </a:extLst>
          </p:cNvPr>
          <p:cNvCxnSpPr>
            <a:cxnSpLocks/>
          </p:cNvCxnSpPr>
          <p:nvPr/>
        </p:nvCxnSpPr>
        <p:spPr bwMode="auto">
          <a:xfrm flipV="1">
            <a:off x="5080055" y="3837698"/>
            <a:ext cx="0" cy="748943"/>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6F6422DF-41F2-4BAE-BE7C-BF0577D11C90}"/>
              </a:ext>
            </a:extLst>
          </p:cNvPr>
          <p:cNvCxnSpPr>
            <a:cxnSpLocks/>
            <a:stCxn id="20" idx="0"/>
          </p:cNvCxnSpPr>
          <p:nvPr/>
        </p:nvCxnSpPr>
        <p:spPr bwMode="auto">
          <a:xfrm flipV="1">
            <a:off x="10713520" y="4088738"/>
            <a:ext cx="0" cy="575252"/>
          </a:xfrm>
          <a:prstGeom prst="straightConnector1">
            <a:avLst/>
          </a:prstGeom>
          <a:noFill/>
          <a:ln w="28575" cap="flat" cmpd="sng" algn="ctr">
            <a:solidFill>
              <a:schemeClr val="bg1"/>
            </a:solidFill>
            <a:prstDash val="solid"/>
            <a:round/>
            <a:headEnd type="none" w="med" len="med"/>
            <a:tailEnd type="triangle"/>
          </a:ln>
          <a:effectLst/>
        </p:spPr>
      </p:cxnSp>
      <p:sp>
        <p:nvSpPr>
          <p:cNvPr id="29" name="TextBox 28">
            <a:extLst>
              <a:ext uri="{FF2B5EF4-FFF2-40B4-BE49-F238E27FC236}">
                <a16:creationId xmlns:a16="http://schemas.microsoft.com/office/drawing/2014/main" id="{728050A9-3802-428C-9A6B-4632C24211E7}"/>
              </a:ext>
            </a:extLst>
          </p:cNvPr>
          <p:cNvSpPr txBox="1"/>
          <p:nvPr/>
        </p:nvSpPr>
        <p:spPr bwMode="auto">
          <a:xfrm>
            <a:off x="7290536" y="3657236"/>
            <a:ext cx="1599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dirty="0">
                <a:solidFill>
                  <a:schemeClr val="bg1"/>
                </a:solidFill>
                <a:latin typeface="Calibri" panose="020F0502020204030204" pitchFamily="34" charset="0"/>
              </a:rPr>
              <a:t>Day 0</a:t>
            </a:r>
          </a:p>
        </p:txBody>
      </p:sp>
      <p:sp>
        <p:nvSpPr>
          <p:cNvPr id="30" name="TextBox 29">
            <a:extLst>
              <a:ext uri="{FF2B5EF4-FFF2-40B4-BE49-F238E27FC236}">
                <a16:creationId xmlns:a16="http://schemas.microsoft.com/office/drawing/2014/main" id="{E5274EFD-48B4-4189-BC1D-7B0A61F5DD71}"/>
              </a:ext>
            </a:extLst>
          </p:cNvPr>
          <p:cNvSpPr txBox="1"/>
          <p:nvPr/>
        </p:nvSpPr>
        <p:spPr bwMode="auto">
          <a:xfrm>
            <a:off x="9854433" y="3657236"/>
            <a:ext cx="1599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dirty="0">
                <a:solidFill>
                  <a:schemeClr val="bg1"/>
                </a:solidFill>
                <a:latin typeface="Calibri" panose="020F0502020204030204" pitchFamily="34" charset="0"/>
              </a:rPr>
              <a:t>Days 28-35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EEC0C84D-254B-4A8F-BFCD-8F3D9C88F806}"/>
              </a:ext>
            </a:extLst>
          </p:cNvPr>
          <p:cNvSpPr>
            <a:spLocks noGrp="1" noChangeArrowheads="1"/>
          </p:cNvSpPr>
          <p:nvPr>
            <p:ph type="title"/>
          </p:nvPr>
        </p:nvSpPr>
        <p:spPr/>
        <p:txBody>
          <a:bodyPr/>
          <a:lstStyle/>
          <a:p>
            <a:r>
              <a:rPr lang="en-US" altLang="en-US" dirty="0"/>
              <a:t>Phase II ELIANA Trial of Tisagenlecleucel in Pediatric and Young Patients With B-Cell ALL: Study Design</a:t>
            </a:r>
          </a:p>
        </p:txBody>
      </p:sp>
      <p:sp>
        <p:nvSpPr>
          <p:cNvPr id="11267" name="Content Placeholder 2">
            <a:extLst>
              <a:ext uri="{FF2B5EF4-FFF2-40B4-BE49-F238E27FC236}">
                <a16:creationId xmlns:a16="http://schemas.microsoft.com/office/drawing/2014/main" id="{80DBF56D-6112-4C60-84FE-582C57904484}"/>
              </a:ext>
            </a:extLst>
          </p:cNvPr>
          <p:cNvSpPr>
            <a:spLocks noGrp="1"/>
          </p:cNvSpPr>
          <p:nvPr>
            <p:ph idx="1"/>
          </p:nvPr>
        </p:nvSpPr>
        <p:spPr>
          <a:xfrm>
            <a:off x="604675" y="1513047"/>
            <a:ext cx="10877529" cy="749746"/>
          </a:xfrm>
        </p:spPr>
        <p:txBody>
          <a:bodyPr/>
          <a:lstStyle/>
          <a:p>
            <a:r>
              <a:rPr lang="en-US" altLang="en-US" sz="2400" dirty="0"/>
              <a:t>Multicenter, open-label, single-arm phase II study of CD19-targeted CAR T-cell therapy</a:t>
            </a:r>
          </a:p>
        </p:txBody>
      </p:sp>
      <p:sp>
        <p:nvSpPr>
          <p:cNvPr id="11268" name="Text Box 45">
            <a:extLst>
              <a:ext uri="{FF2B5EF4-FFF2-40B4-BE49-F238E27FC236}">
                <a16:creationId xmlns:a16="http://schemas.microsoft.com/office/drawing/2014/main" id="{32F0DE15-BC28-46D5-9099-0DF60B63B650}"/>
              </a:ext>
            </a:extLst>
          </p:cNvPr>
          <p:cNvSpPr txBox="1">
            <a:spLocks noChangeArrowheads="1"/>
          </p:cNvSpPr>
          <p:nvPr/>
        </p:nvSpPr>
        <p:spPr bwMode="auto">
          <a:xfrm>
            <a:off x="665165" y="2286000"/>
            <a:ext cx="299243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Tx/>
              <a:buNone/>
              <a:defRPr sz="1800" b="1">
                <a:solidFill>
                  <a:schemeClr val="bg1"/>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b="1">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b="1">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b="1">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b="1">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defRPr>
            </a:lvl9pPr>
          </a:lstStyle>
          <a:p>
            <a:r>
              <a:rPr lang="en-GB" altLang="en-US" b="0" dirty="0"/>
              <a:t>Patients aged 3-21 yrs* with B-cell ALL; ≥ 5% BM lymphoblasts; no isolated extramedullary disease relapse, prior CD19-directed therapy, or prior gene therapy</a:t>
            </a:r>
          </a:p>
          <a:p>
            <a:r>
              <a:rPr lang="en-GB" altLang="en-US" b="0" dirty="0"/>
              <a:t>(N = 92)</a:t>
            </a:r>
            <a:endParaRPr lang="en-US" altLang="en-US" b="0" dirty="0"/>
          </a:p>
        </p:txBody>
      </p:sp>
      <p:sp>
        <p:nvSpPr>
          <p:cNvPr id="9221" name="Rectangle 49">
            <a:extLst>
              <a:ext uri="{FF2B5EF4-FFF2-40B4-BE49-F238E27FC236}">
                <a16:creationId xmlns:a16="http://schemas.microsoft.com/office/drawing/2014/main" id="{B4D8BA05-89BC-4EB5-81E3-71E20B1F1394}"/>
              </a:ext>
            </a:extLst>
          </p:cNvPr>
          <p:cNvSpPr>
            <a:spLocks noChangeArrowheads="1"/>
          </p:cNvSpPr>
          <p:nvPr/>
        </p:nvSpPr>
        <p:spPr bwMode="auto">
          <a:xfrm>
            <a:off x="8294504" y="2657476"/>
            <a:ext cx="3187700" cy="12890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p>
            <a:pPr algn="ctr">
              <a:spcBef>
                <a:spcPts val="1000"/>
              </a:spcBef>
              <a:spcAft>
                <a:spcPts val="700"/>
              </a:spcAft>
            </a:pPr>
            <a:r>
              <a:rPr lang="en-US" altLang="en-US" b="1" dirty="0">
                <a:latin typeface="Calibri" panose="020F0502020204030204" pitchFamily="34" charset="0"/>
              </a:rPr>
              <a:t>Single-dose </a:t>
            </a:r>
            <a:r>
              <a:rPr lang="en-US" altLang="en-US" b="1" dirty="0" err="1">
                <a:latin typeface="Calibri" panose="020F0502020204030204" pitchFamily="34" charset="0"/>
              </a:rPr>
              <a:t>tisagenlecleucel</a:t>
            </a:r>
            <a:br>
              <a:rPr lang="en-US" altLang="en-US" b="1" dirty="0">
                <a:latin typeface="Calibri" panose="020F0502020204030204" pitchFamily="34" charset="0"/>
              </a:rPr>
            </a:br>
            <a:r>
              <a:rPr lang="en-US" altLang="en-US" dirty="0">
                <a:latin typeface="Calibri" panose="020F0502020204030204" pitchFamily="34" charset="0"/>
              </a:rPr>
              <a:t>0.2-5.0 x 10</a:t>
            </a:r>
            <a:r>
              <a:rPr lang="en-US" altLang="en-US" baseline="30000" dirty="0">
                <a:latin typeface="Calibri" panose="020F0502020204030204" pitchFamily="34" charset="0"/>
              </a:rPr>
              <a:t>6</a:t>
            </a:r>
            <a:r>
              <a:rPr lang="en-US" altLang="en-US" dirty="0">
                <a:latin typeface="Calibri" panose="020F0502020204030204" pitchFamily="34" charset="0"/>
              </a:rPr>
              <a:t>/kg IV if ≤ 50 kg</a:t>
            </a:r>
            <a:br>
              <a:rPr lang="en-US" altLang="en-US" dirty="0">
                <a:latin typeface="Calibri" panose="020F0502020204030204" pitchFamily="34" charset="0"/>
              </a:rPr>
            </a:br>
            <a:r>
              <a:rPr lang="en-US" altLang="en-US" dirty="0">
                <a:latin typeface="Calibri" panose="020F0502020204030204" pitchFamily="34" charset="0"/>
              </a:rPr>
              <a:t>0.1-2.5 x 10</a:t>
            </a:r>
            <a:r>
              <a:rPr lang="en-US" altLang="en-US" baseline="30000" dirty="0">
                <a:latin typeface="Calibri" panose="020F0502020204030204" pitchFamily="34" charset="0"/>
              </a:rPr>
              <a:t>8</a:t>
            </a:r>
            <a:r>
              <a:rPr lang="en-US" altLang="en-US" dirty="0">
                <a:latin typeface="Calibri" panose="020F0502020204030204" pitchFamily="34" charset="0"/>
              </a:rPr>
              <a:t> IV if &gt; 50 kg</a:t>
            </a:r>
            <a:br>
              <a:rPr lang="en-US" altLang="en-US" dirty="0">
                <a:latin typeface="Calibri" panose="020F0502020204030204" pitchFamily="34" charset="0"/>
              </a:rPr>
            </a:br>
            <a:r>
              <a:rPr lang="en-US" altLang="en-US" dirty="0">
                <a:latin typeface="Calibri" panose="020F0502020204030204" pitchFamily="34" charset="0"/>
              </a:rPr>
              <a:t>(n = 75</a:t>
            </a:r>
            <a:r>
              <a:rPr lang="en-US" altLang="en-US" baseline="30000" dirty="0">
                <a:latin typeface="Calibri" panose="020F0502020204030204" pitchFamily="34" charset="0"/>
              </a:rPr>
              <a:t>†</a:t>
            </a:r>
            <a:r>
              <a:rPr lang="en-US" altLang="en-US" dirty="0">
                <a:latin typeface="Calibri" panose="020F0502020204030204" pitchFamily="34" charset="0"/>
              </a:rPr>
              <a:t>)</a:t>
            </a:r>
          </a:p>
        </p:txBody>
      </p:sp>
      <p:sp>
        <p:nvSpPr>
          <p:cNvPr id="11274" name="Rectangle 49">
            <a:extLst>
              <a:ext uri="{FF2B5EF4-FFF2-40B4-BE49-F238E27FC236}">
                <a16:creationId xmlns:a16="http://schemas.microsoft.com/office/drawing/2014/main" id="{13E49DD4-5DD3-4293-9695-5D7EFCE47024}"/>
              </a:ext>
            </a:extLst>
          </p:cNvPr>
          <p:cNvSpPr>
            <a:spLocks noChangeArrowheads="1"/>
          </p:cNvSpPr>
          <p:nvPr/>
        </p:nvSpPr>
        <p:spPr bwMode="auto">
          <a:xfrm>
            <a:off x="4380424" y="2657476"/>
            <a:ext cx="3191256" cy="12874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a:lnSpc>
                <a:spcPct val="100000"/>
              </a:lnSpc>
              <a:buClrTx/>
              <a:buNone/>
            </a:pPr>
            <a:r>
              <a:rPr lang="en-US" altLang="en-US" sz="1800" b="1" dirty="0">
                <a:solidFill>
                  <a:schemeClr val="tx1"/>
                </a:solidFill>
                <a:latin typeface="Calibri" panose="020F0502020204030204" pitchFamily="34" charset="0"/>
              </a:rPr>
              <a:t>Fludarabine</a:t>
            </a:r>
            <a:br>
              <a:rPr lang="en-US" altLang="en-US" sz="180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30 mg/m² IV QD for 4 doses</a:t>
            </a:r>
            <a:br>
              <a:rPr lang="en-US" altLang="en-US" sz="1800" dirty="0">
                <a:solidFill>
                  <a:schemeClr val="tx1"/>
                </a:solidFill>
                <a:latin typeface="Calibri" panose="020F0502020204030204" pitchFamily="34" charset="0"/>
              </a:rPr>
            </a:br>
            <a:r>
              <a:rPr lang="en-US" altLang="en-US" sz="1800" b="1" dirty="0">
                <a:solidFill>
                  <a:schemeClr val="tx1"/>
                </a:solidFill>
                <a:latin typeface="Calibri" panose="020F0502020204030204" pitchFamily="34" charset="0"/>
              </a:rPr>
              <a:t>Cyclophosphamide</a:t>
            </a:r>
            <a:br>
              <a:rPr lang="en-US" altLang="en-US" sz="180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500 mg/m² IV QD for 2 doses</a:t>
            </a:r>
          </a:p>
        </p:txBody>
      </p:sp>
      <p:sp>
        <p:nvSpPr>
          <p:cNvPr id="17" name="Text Box 15">
            <a:extLst>
              <a:ext uri="{FF2B5EF4-FFF2-40B4-BE49-F238E27FC236}">
                <a16:creationId xmlns:a16="http://schemas.microsoft.com/office/drawing/2014/main" id="{88691A44-1E93-400C-872A-B4ED988EBB9A}"/>
              </a:ext>
            </a:extLst>
          </p:cNvPr>
          <p:cNvSpPr txBox="1">
            <a:spLocks noChangeArrowheads="1"/>
          </p:cNvSpPr>
          <p:nvPr/>
        </p:nvSpPr>
        <p:spPr bwMode="auto">
          <a:xfrm>
            <a:off x="408422" y="63874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a-DK" altLang="en-US" sz="1200" b="0" spc="-10" dirty="0">
                <a:solidFill>
                  <a:schemeClr val="bg2"/>
                </a:solidFill>
                <a:latin typeface="Calibri" panose="020F0502020204030204" pitchFamily="34" charset="0"/>
                <a:cs typeface="+mn-cs"/>
              </a:rPr>
              <a:t>Maude. NEJM. 2018;378:439.</a:t>
            </a:r>
            <a:endParaRPr lang="fr-FR" altLang="en-US" sz="1200" b="0" spc="-10" dirty="0">
              <a:solidFill>
                <a:schemeClr val="bg2"/>
              </a:solidFill>
              <a:latin typeface="Calibri" panose="020F0502020204030204" pitchFamily="34" charset="0"/>
              <a:cs typeface="+mn-cs"/>
            </a:endParaRPr>
          </a:p>
        </p:txBody>
      </p:sp>
      <p:grpSp>
        <p:nvGrpSpPr>
          <p:cNvPr id="18" name="Group 7">
            <a:extLst>
              <a:ext uri="{FF2B5EF4-FFF2-40B4-BE49-F238E27FC236}">
                <a16:creationId xmlns:a16="http://schemas.microsoft.com/office/drawing/2014/main" id="{754A758E-2CC7-4CF5-B19E-A7CFC07CB0DF}"/>
              </a:ext>
            </a:extLst>
          </p:cNvPr>
          <p:cNvGrpSpPr>
            <a:grpSpLocks/>
          </p:cNvGrpSpPr>
          <p:nvPr/>
        </p:nvGrpSpPr>
        <p:grpSpPr bwMode="auto">
          <a:xfrm>
            <a:off x="9389569" y="6216652"/>
            <a:ext cx="2488502" cy="447822"/>
            <a:chOff x="9527309" y="3551529"/>
            <a:chExt cx="2488502" cy="448324"/>
          </a:xfrm>
        </p:grpSpPr>
        <p:pic>
          <p:nvPicPr>
            <p:cNvPr id="19" name="Picture 9">
              <a:extLst>
                <a:ext uri="{FF2B5EF4-FFF2-40B4-BE49-F238E27FC236}">
                  <a16:creationId xmlns:a16="http://schemas.microsoft.com/office/drawing/2014/main" id="{0155FDD8-C1F8-4D2E-B4BA-0D8E6E0ECA9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 name="Rectangle 8">
              <a:extLst>
                <a:ext uri="{FF2B5EF4-FFF2-40B4-BE49-F238E27FC236}">
                  <a16:creationId xmlns:a16="http://schemas.microsoft.com/office/drawing/2014/main" id="{451A0B2C-B062-484E-A3A3-DC9859B1372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1" name="Content Placeholder 2">
            <a:extLst>
              <a:ext uri="{FF2B5EF4-FFF2-40B4-BE49-F238E27FC236}">
                <a16:creationId xmlns:a16="http://schemas.microsoft.com/office/drawing/2014/main" id="{44AC702F-5F46-43EA-9A30-035196846EBB}"/>
              </a:ext>
            </a:extLst>
          </p:cNvPr>
          <p:cNvSpPr txBox="1">
            <a:spLocks/>
          </p:cNvSpPr>
          <p:nvPr/>
        </p:nvSpPr>
        <p:spPr bwMode="auto">
          <a:xfrm>
            <a:off x="604675" y="4670238"/>
            <a:ext cx="10877529" cy="1493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kern="0" dirty="0"/>
              <a:t>Primary endpoint: ORR (CR + CRi) within 3 mos, assessed by IRC</a:t>
            </a:r>
          </a:p>
          <a:p>
            <a:pPr lvl="1"/>
            <a:r>
              <a:rPr lang="en-US" altLang="en-US" sz="2200" kern="0" dirty="0"/>
              <a:t>4-wk maintenance of remission required</a:t>
            </a:r>
          </a:p>
          <a:p>
            <a:r>
              <a:rPr lang="en-US" altLang="en-US" sz="2400" kern="0" dirty="0"/>
              <a:t>Secondary endpoints: MRD status, DoR, OS, cellular kinetics, safety</a:t>
            </a:r>
          </a:p>
        </p:txBody>
      </p:sp>
      <p:sp>
        <p:nvSpPr>
          <p:cNvPr id="22" name="Text Box 30">
            <a:extLst>
              <a:ext uri="{FF2B5EF4-FFF2-40B4-BE49-F238E27FC236}">
                <a16:creationId xmlns:a16="http://schemas.microsoft.com/office/drawing/2014/main" id="{DE23C670-0357-4216-A0D2-F7319A07A81A}"/>
              </a:ext>
            </a:extLst>
          </p:cNvPr>
          <p:cNvSpPr txBox="1">
            <a:spLocks noChangeArrowheads="1"/>
          </p:cNvSpPr>
          <p:nvPr/>
        </p:nvSpPr>
        <p:spPr bwMode="auto">
          <a:xfrm>
            <a:off x="8294504" y="3988301"/>
            <a:ext cx="3187699"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aseline="30000" dirty="0">
                <a:solidFill>
                  <a:schemeClr val="bg1"/>
                </a:solidFill>
                <a:latin typeface="Calibri" panose="020F0502020204030204" pitchFamily="34" charset="0"/>
              </a:rPr>
              <a:t>†</a:t>
            </a:r>
            <a:r>
              <a:rPr lang="en-US" altLang="en-US" sz="1400" dirty="0">
                <a:solidFill>
                  <a:schemeClr val="bg1"/>
                </a:solidFill>
                <a:latin typeface="Calibri" panose="020F0502020204030204" pitchFamily="34" charset="0"/>
              </a:rPr>
              <a:t>17 patients discontinued before infusion: deaths, n = 7; manufacturing failures, n = 7; AEs, n = 3.</a:t>
            </a:r>
          </a:p>
        </p:txBody>
      </p:sp>
      <p:sp>
        <p:nvSpPr>
          <p:cNvPr id="24" name="Text Box 30">
            <a:extLst>
              <a:ext uri="{FF2B5EF4-FFF2-40B4-BE49-F238E27FC236}">
                <a16:creationId xmlns:a16="http://schemas.microsoft.com/office/drawing/2014/main" id="{9F7AC222-0A77-4AD5-9833-0C21171A62D3}"/>
              </a:ext>
            </a:extLst>
          </p:cNvPr>
          <p:cNvSpPr txBox="1">
            <a:spLocks noChangeArrowheads="1"/>
          </p:cNvSpPr>
          <p:nvPr/>
        </p:nvSpPr>
        <p:spPr bwMode="auto">
          <a:xfrm>
            <a:off x="727077" y="4236625"/>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dirty="0">
                <a:solidFill>
                  <a:schemeClr val="bg1"/>
                </a:solidFill>
                <a:latin typeface="Calibri" panose="020F0502020204030204" pitchFamily="34" charset="0"/>
              </a:rPr>
              <a:t>*From 3 yrs at screening to 21 yrs at initial diagnosis.</a:t>
            </a:r>
          </a:p>
        </p:txBody>
      </p:sp>
      <p:sp>
        <p:nvSpPr>
          <p:cNvPr id="25" name="Line 52">
            <a:extLst>
              <a:ext uri="{FF2B5EF4-FFF2-40B4-BE49-F238E27FC236}">
                <a16:creationId xmlns:a16="http://schemas.microsoft.com/office/drawing/2014/main" id="{735CFC60-4A01-48CE-BCEE-FF67B4D63155}"/>
              </a:ext>
            </a:extLst>
          </p:cNvPr>
          <p:cNvSpPr>
            <a:spLocks noChangeShapeType="1"/>
          </p:cNvSpPr>
          <p:nvPr/>
        </p:nvSpPr>
        <p:spPr bwMode="auto">
          <a:xfrm>
            <a:off x="7693379" y="330120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6" name="Line 52">
            <a:extLst>
              <a:ext uri="{FF2B5EF4-FFF2-40B4-BE49-F238E27FC236}">
                <a16:creationId xmlns:a16="http://schemas.microsoft.com/office/drawing/2014/main" id="{FF47D95D-1722-4CDC-9207-E45063878FBA}"/>
              </a:ext>
            </a:extLst>
          </p:cNvPr>
          <p:cNvSpPr>
            <a:spLocks noChangeShapeType="1"/>
          </p:cNvSpPr>
          <p:nvPr/>
        </p:nvSpPr>
        <p:spPr bwMode="auto">
          <a:xfrm>
            <a:off x="3779300" y="330120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275A81B-8113-432B-9B1A-F0C6DC274A60}"/>
              </a:ext>
            </a:extLst>
          </p:cNvPr>
          <p:cNvSpPr>
            <a:spLocks noGrp="1" noChangeArrowheads="1"/>
          </p:cNvSpPr>
          <p:nvPr>
            <p:ph type="title"/>
          </p:nvPr>
        </p:nvSpPr>
        <p:spPr/>
        <p:txBody>
          <a:bodyPr/>
          <a:lstStyle/>
          <a:p>
            <a:r>
              <a:rPr lang="en-US" altLang="en-US" dirty="0"/>
              <a:t>ELIANA: Remission and Survival</a:t>
            </a:r>
          </a:p>
        </p:txBody>
      </p:sp>
      <p:sp>
        <p:nvSpPr>
          <p:cNvPr id="10" name="TextBox 9">
            <a:extLst>
              <a:ext uri="{FF2B5EF4-FFF2-40B4-BE49-F238E27FC236}">
                <a16:creationId xmlns:a16="http://schemas.microsoft.com/office/drawing/2014/main" id="{CCD36C4F-98EC-4BD0-A20D-7739BD9AF655}"/>
              </a:ext>
            </a:extLst>
          </p:cNvPr>
          <p:cNvSpPr txBox="1"/>
          <p:nvPr/>
        </p:nvSpPr>
        <p:spPr>
          <a:xfrm>
            <a:off x="2637882" y="1493710"/>
            <a:ext cx="22996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buClrTx/>
              <a:buFontTx/>
              <a:buNone/>
              <a:defRPr b="1">
                <a:solidFill>
                  <a:schemeClr val="bg1"/>
                </a:solidFill>
                <a:latin typeface="Calibri" panose="020F0502020204030204" pitchFamily="34" charset="0"/>
              </a:defRPr>
            </a:lvl1pPr>
          </a:lstStyle>
          <a:p>
            <a:r>
              <a:rPr lang="en-US" dirty="0"/>
              <a:t>Duration of Remission</a:t>
            </a:r>
          </a:p>
        </p:txBody>
      </p:sp>
      <p:sp>
        <p:nvSpPr>
          <p:cNvPr id="11" name="TextBox 10">
            <a:extLst>
              <a:ext uri="{FF2B5EF4-FFF2-40B4-BE49-F238E27FC236}">
                <a16:creationId xmlns:a16="http://schemas.microsoft.com/office/drawing/2014/main" id="{C128747C-25AE-4FD6-BB83-05E489AFC367}"/>
              </a:ext>
            </a:extLst>
          </p:cNvPr>
          <p:cNvSpPr txBox="1"/>
          <p:nvPr/>
        </p:nvSpPr>
        <p:spPr>
          <a:xfrm>
            <a:off x="8564587" y="1493710"/>
            <a:ext cx="12396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buClrTx/>
              <a:buFontTx/>
              <a:buNone/>
              <a:defRPr b="1">
                <a:solidFill>
                  <a:schemeClr val="bg1"/>
                </a:solidFill>
                <a:latin typeface="Calibri" panose="020F0502020204030204" pitchFamily="34" charset="0"/>
              </a:defRPr>
            </a:lvl1pPr>
          </a:lstStyle>
          <a:p>
            <a:r>
              <a:rPr lang="en-US" dirty="0"/>
              <a:t>EFS and OS</a:t>
            </a:r>
          </a:p>
        </p:txBody>
      </p:sp>
      <p:sp>
        <p:nvSpPr>
          <p:cNvPr id="12" name="Text Box 15">
            <a:extLst>
              <a:ext uri="{FF2B5EF4-FFF2-40B4-BE49-F238E27FC236}">
                <a16:creationId xmlns:a16="http://schemas.microsoft.com/office/drawing/2014/main" id="{0EA6D4A6-4297-4080-8D1F-7197BD2A5CF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a-DK" altLang="en-US" sz="1200" b="0" spc="-10" dirty="0">
                <a:solidFill>
                  <a:schemeClr val="bg2"/>
                </a:solidFill>
                <a:latin typeface="Calibri" panose="020F0502020204030204" pitchFamily="34" charset="0"/>
                <a:cs typeface="+mn-cs"/>
              </a:rPr>
              <a:t>Maude. NEJM. 2018;378:439.</a:t>
            </a:r>
          </a:p>
        </p:txBody>
      </p:sp>
      <p:grpSp>
        <p:nvGrpSpPr>
          <p:cNvPr id="13" name="Group 7">
            <a:extLst>
              <a:ext uri="{FF2B5EF4-FFF2-40B4-BE49-F238E27FC236}">
                <a16:creationId xmlns:a16="http://schemas.microsoft.com/office/drawing/2014/main" id="{AD5DB9DA-2134-44D4-B9DD-2C2EA67106DE}"/>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2A8D5A73-0E72-49F5-987B-4579D87EF72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528D2982-5D71-407D-BE8F-DD8C83A48B0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7" name="TextBox 16">
            <a:extLst>
              <a:ext uri="{FF2B5EF4-FFF2-40B4-BE49-F238E27FC236}">
                <a16:creationId xmlns:a16="http://schemas.microsoft.com/office/drawing/2014/main" id="{E98CE198-FE8C-485E-8FFD-2BFE32BECA55}"/>
              </a:ext>
            </a:extLst>
          </p:cNvPr>
          <p:cNvSpPr txBox="1"/>
          <p:nvPr/>
        </p:nvSpPr>
        <p:spPr bwMode="auto">
          <a:xfrm>
            <a:off x="1847084" y="4267200"/>
            <a:ext cx="2743200" cy="830997"/>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No. patients: 61</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No. events: 17</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Median DoR: NR</a:t>
            </a:r>
          </a:p>
        </p:txBody>
      </p:sp>
      <p:sp>
        <p:nvSpPr>
          <p:cNvPr id="18" name="TextBox 17">
            <a:extLst>
              <a:ext uri="{FF2B5EF4-FFF2-40B4-BE49-F238E27FC236}">
                <a16:creationId xmlns:a16="http://schemas.microsoft.com/office/drawing/2014/main" id="{F5C5DA3C-032C-4ECE-B2C4-9FA0B8EE3931}"/>
              </a:ext>
            </a:extLst>
          </p:cNvPr>
          <p:cNvSpPr txBox="1"/>
          <p:nvPr/>
        </p:nvSpPr>
        <p:spPr>
          <a:xfrm>
            <a:off x="1989069" y="5334000"/>
            <a:ext cx="3045835" cy="369332"/>
          </a:xfrm>
          <a:prstGeom prst="rect">
            <a:avLst/>
          </a:prstGeom>
          <a:solidFill>
            <a:schemeClr val="tx1"/>
          </a:solidFill>
          <a:ln>
            <a:noFill/>
          </a:ln>
        </p:spPr>
        <p:txBody>
          <a:bodyPr wrap="none" rtlCol="0">
            <a:spAutoFit/>
          </a:bodyPr>
          <a:lstStyle>
            <a:defPPr>
              <a:defRPr lang="en-US"/>
            </a:defPPr>
            <a:lvl1pPr algn="ctr">
              <a:lnSpc>
                <a:spcPct val="100000"/>
              </a:lnSpc>
              <a:spcBef>
                <a:spcPct val="50000"/>
              </a:spcBef>
              <a:buClrTx/>
              <a:buFontTx/>
              <a:buNone/>
              <a:defRPr b="1">
                <a:solidFill>
                  <a:schemeClr val="bg1"/>
                </a:solidFill>
                <a:latin typeface="Calibri" panose="020F0502020204030204" pitchFamily="34" charset="0"/>
              </a:defRPr>
            </a:lvl1pPr>
          </a:lstStyle>
          <a:p>
            <a:r>
              <a:rPr lang="en-US" dirty="0"/>
              <a:t>Mos Since Onset of Remission</a:t>
            </a:r>
          </a:p>
        </p:txBody>
      </p:sp>
      <p:sp>
        <p:nvSpPr>
          <p:cNvPr id="19" name="TextBox 18">
            <a:extLst>
              <a:ext uri="{FF2B5EF4-FFF2-40B4-BE49-F238E27FC236}">
                <a16:creationId xmlns:a16="http://schemas.microsoft.com/office/drawing/2014/main" id="{07C945C1-92DF-48D7-AF4B-27A0AFA1DC21}"/>
              </a:ext>
            </a:extLst>
          </p:cNvPr>
          <p:cNvSpPr txBox="1"/>
          <p:nvPr/>
        </p:nvSpPr>
        <p:spPr>
          <a:xfrm>
            <a:off x="7332883" y="5334000"/>
            <a:ext cx="3585726" cy="369332"/>
          </a:xfrm>
          <a:prstGeom prst="rect">
            <a:avLst/>
          </a:prstGeom>
          <a:solidFill>
            <a:schemeClr val="tx1"/>
          </a:solidFill>
          <a:ln>
            <a:noFill/>
          </a:ln>
        </p:spPr>
        <p:txBody>
          <a:bodyPr wrap="none" rtlCol="0">
            <a:spAutoFit/>
          </a:bodyPr>
          <a:lstStyle>
            <a:defPPr>
              <a:defRPr lang="en-US"/>
            </a:defPPr>
            <a:lvl1pPr algn="ctr">
              <a:lnSpc>
                <a:spcPct val="100000"/>
              </a:lnSpc>
              <a:spcBef>
                <a:spcPct val="50000"/>
              </a:spcBef>
              <a:buClrTx/>
              <a:buFontTx/>
              <a:buNone/>
              <a:defRPr b="1">
                <a:solidFill>
                  <a:schemeClr val="bg1"/>
                </a:solidFill>
                <a:latin typeface="Calibri" panose="020F0502020204030204" pitchFamily="34" charset="0"/>
              </a:defRPr>
            </a:lvl1pPr>
          </a:lstStyle>
          <a:p>
            <a:r>
              <a:rPr lang="en-US" dirty="0"/>
              <a:t>Mos Since Tisagenlecleucel Infusion</a:t>
            </a:r>
          </a:p>
        </p:txBody>
      </p:sp>
      <p:sp>
        <p:nvSpPr>
          <p:cNvPr id="20" name="TextBox 19">
            <a:extLst>
              <a:ext uri="{FF2B5EF4-FFF2-40B4-BE49-F238E27FC236}">
                <a16:creationId xmlns:a16="http://schemas.microsoft.com/office/drawing/2014/main" id="{1C4C424A-AFB9-414A-9523-9079CB387CC2}"/>
              </a:ext>
            </a:extLst>
          </p:cNvPr>
          <p:cNvSpPr txBox="1"/>
          <p:nvPr/>
        </p:nvSpPr>
        <p:spPr bwMode="auto">
          <a:xfrm>
            <a:off x="7337503" y="4161810"/>
            <a:ext cx="4130597" cy="646331"/>
          </a:xfrm>
          <a:prstGeom prst="rect">
            <a:avLst/>
          </a:prstGeom>
          <a:solidFill>
            <a:schemeClr val="tx1"/>
          </a:solidFill>
          <a:ln>
            <a:noFill/>
          </a:ln>
        </p:spPr>
        <p:txBody>
          <a:bodyPr wrap="square" rtlCol="0">
            <a:spAutoFit/>
          </a:bodyPr>
          <a:lstStyle/>
          <a:p>
            <a:pPr algn="l" defTabSz="228600">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	 </a:t>
            </a:r>
            <a:r>
              <a:rPr lang="en-US" sz="1200" b="1" dirty="0">
                <a:solidFill>
                  <a:schemeClr val="bg1"/>
                </a:solidFill>
                <a:latin typeface="Calibri" panose="020F0502020204030204" pitchFamily="34" charset="0"/>
              </a:rPr>
              <a:t>Patients, n	  Events, n	         Median, Mos        6-Mo, %</a:t>
            </a:r>
            <a:br>
              <a:rPr lang="en-US" sz="1200" b="1"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OS		 75				19			</a:t>
            </a:r>
            <a:r>
              <a:rPr lang="en-US" sz="1200" dirty="0">
                <a:solidFill>
                  <a:schemeClr val="bg1"/>
                </a:solidFill>
                <a:latin typeface="Calibri" panose="020F0502020204030204" pitchFamily="34" charset="0"/>
              </a:rPr>
              <a:t>	</a:t>
            </a:r>
            <a:r>
              <a:rPr lang="en-US" sz="1200" b="0" dirty="0">
                <a:solidFill>
                  <a:schemeClr val="bg1"/>
                </a:solidFill>
                <a:latin typeface="Calibri" panose="020F0502020204030204" pitchFamily="34" charset="0"/>
              </a:rPr>
              <a:t>  19.1			      90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EFS 	</a:t>
            </a:r>
            <a:r>
              <a:rPr lang="en-US" sz="1200" dirty="0">
                <a:solidFill>
                  <a:schemeClr val="bg1"/>
                </a:solidFill>
                <a:latin typeface="Calibri" panose="020F0502020204030204" pitchFamily="34" charset="0"/>
              </a:rPr>
              <a:t> </a:t>
            </a:r>
            <a:r>
              <a:rPr lang="en-US" sz="1200" b="0" dirty="0">
                <a:solidFill>
                  <a:schemeClr val="bg1"/>
                </a:solidFill>
                <a:latin typeface="Calibri" panose="020F0502020204030204" pitchFamily="34" charset="0"/>
              </a:rPr>
              <a:t>75				27				   NR			      73</a:t>
            </a:r>
            <a:endParaRPr lang="en-US" sz="1200" dirty="0">
              <a:solidFill>
                <a:schemeClr val="bg1"/>
              </a:solidFill>
              <a:latin typeface="Calibri" panose="020F0502020204030204" pitchFamily="34" charset="0"/>
            </a:endParaRPr>
          </a:p>
        </p:txBody>
      </p:sp>
      <p:cxnSp>
        <p:nvCxnSpPr>
          <p:cNvPr id="16" name="Straight Connector 15">
            <a:extLst>
              <a:ext uri="{FF2B5EF4-FFF2-40B4-BE49-F238E27FC236}">
                <a16:creationId xmlns:a16="http://schemas.microsoft.com/office/drawing/2014/main" id="{467217BF-0BEA-4B01-9667-963D60029246}"/>
              </a:ext>
            </a:extLst>
          </p:cNvPr>
          <p:cNvCxnSpPr>
            <a:cxnSpLocks/>
          </p:cNvCxnSpPr>
          <p:nvPr/>
        </p:nvCxnSpPr>
        <p:spPr bwMode="auto">
          <a:xfrm>
            <a:off x="1726863" y="5077801"/>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E27F1EC-4472-44E6-B952-2D34CA18D7EC}"/>
              </a:ext>
            </a:extLst>
          </p:cNvPr>
          <p:cNvCxnSpPr>
            <a:cxnSpLocks/>
          </p:cNvCxnSpPr>
          <p:nvPr/>
        </p:nvCxnSpPr>
        <p:spPr bwMode="auto">
          <a:xfrm>
            <a:off x="1726863" y="4427382"/>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780458C-EB47-49B8-AAC9-15ACC3EF13AB}"/>
              </a:ext>
            </a:extLst>
          </p:cNvPr>
          <p:cNvCxnSpPr>
            <a:cxnSpLocks/>
          </p:cNvCxnSpPr>
          <p:nvPr/>
        </p:nvCxnSpPr>
        <p:spPr bwMode="auto">
          <a:xfrm>
            <a:off x="1726863" y="3788294"/>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6398114-0710-4102-B33F-CE32BE944B63}"/>
              </a:ext>
            </a:extLst>
          </p:cNvPr>
          <p:cNvCxnSpPr>
            <a:cxnSpLocks/>
          </p:cNvCxnSpPr>
          <p:nvPr/>
        </p:nvCxnSpPr>
        <p:spPr bwMode="auto">
          <a:xfrm>
            <a:off x="1726863" y="3140542"/>
            <a:ext cx="74837"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D8590965-E40E-4C08-BCB8-BC2F385DF5D0}"/>
              </a:ext>
            </a:extLst>
          </p:cNvPr>
          <p:cNvSpPr txBox="1"/>
          <p:nvPr/>
        </p:nvSpPr>
        <p:spPr bwMode="auto">
          <a:xfrm>
            <a:off x="1461803" y="491234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213B4933-2BEE-44C8-9184-8ADE5B5E3D06}"/>
              </a:ext>
            </a:extLst>
          </p:cNvPr>
          <p:cNvSpPr txBox="1"/>
          <p:nvPr/>
        </p:nvSpPr>
        <p:spPr bwMode="auto">
          <a:xfrm>
            <a:off x="1291564" y="4261921"/>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27" name="TextBox 26">
            <a:extLst>
              <a:ext uri="{FF2B5EF4-FFF2-40B4-BE49-F238E27FC236}">
                <a16:creationId xmlns:a16="http://schemas.microsoft.com/office/drawing/2014/main" id="{F19D96E0-FAA0-4B75-AEE8-8ECB2F0F25B8}"/>
              </a:ext>
            </a:extLst>
          </p:cNvPr>
          <p:cNvSpPr txBox="1"/>
          <p:nvPr/>
        </p:nvSpPr>
        <p:spPr bwMode="auto">
          <a:xfrm>
            <a:off x="1297351" y="3622831"/>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28" name="TextBox 27">
            <a:extLst>
              <a:ext uri="{FF2B5EF4-FFF2-40B4-BE49-F238E27FC236}">
                <a16:creationId xmlns:a16="http://schemas.microsoft.com/office/drawing/2014/main" id="{D9BB6120-634C-48E6-8FE6-3E4ADF2CCBC6}"/>
              </a:ext>
            </a:extLst>
          </p:cNvPr>
          <p:cNvSpPr txBox="1"/>
          <p:nvPr/>
        </p:nvSpPr>
        <p:spPr bwMode="auto">
          <a:xfrm>
            <a:off x="1295543" y="296762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cxnSp>
        <p:nvCxnSpPr>
          <p:cNvPr id="29" name="Straight Connector 28">
            <a:extLst>
              <a:ext uri="{FF2B5EF4-FFF2-40B4-BE49-F238E27FC236}">
                <a16:creationId xmlns:a16="http://schemas.microsoft.com/office/drawing/2014/main" id="{00C2F653-6629-4DFC-A4F5-4C2A3A38A64B}"/>
              </a:ext>
            </a:extLst>
          </p:cNvPr>
          <p:cNvCxnSpPr>
            <a:cxnSpLocks/>
          </p:cNvCxnSpPr>
          <p:nvPr/>
        </p:nvCxnSpPr>
        <p:spPr bwMode="auto">
          <a:xfrm>
            <a:off x="1727539" y="2487129"/>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CC9A909-DD06-41E5-8CBA-9900F3259CE8}"/>
              </a:ext>
            </a:extLst>
          </p:cNvPr>
          <p:cNvCxnSpPr>
            <a:cxnSpLocks/>
          </p:cNvCxnSpPr>
          <p:nvPr/>
        </p:nvCxnSpPr>
        <p:spPr bwMode="auto">
          <a:xfrm>
            <a:off x="1727539" y="1872545"/>
            <a:ext cx="74837" cy="0"/>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734DE213-F013-40F0-82A1-4BB50CA71E63}"/>
              </a:ext>
            </a:extLst>
          </p:cNvPr>
          <p:cNvSpPr txBox="1"/>
          <p:nvPr/>
        </p:nvSpPr>
        <p:spPr bwMode="auto">
          <a:xfrm>
            <a:off x="1302514" y="232166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2" name="TextBox 31">
            <a:extLst>
              <a:ext uri="{FF2B5EF4-FFF2-40B4-BE49-F238E27FC236}">
                <a16:creationId xmlns:a16="http://schemas.microsoft.com/office/drawing/2014/main" id="{EDD3FBD3-19A9-4237-9FF1-EA04864D5969}"/>
              </a:ext>
            </a:extLst>
          </p:cNvPr>
          <p:cNvSpPr txBox="1"/>
          <p:nvPr/>
        </p:nvSpPr>
        <p:spPr bwMode="auto">
          <a:xfrm>
            <a:off x="1296218" y="1699625"/>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3" name="TextBox 32">
            <a:extLst>
              <a:ext uri="{FF2B5EF4-FFF2-40B4-BE49-F238E27FC236}">
                <a16:creationId xmlns:a16="http://schemas.microsoft.com/office/drawing/2014/main" id="{3A51F01B-551C-4026-8E44-E16189E8C73A}"/>
              </a:ext>
            </a:extLst>
          </p:cNvPr>
          <p:cNvSpPr txBox="1"/>
          <p:nvPr/>
        </p:nvSpPr>
        <p:spPr bwMode="auto">
          <a:xfrm>
            <a:off x="1668591" y="508983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F5691EBA-3544-42E2-AB5A-9AC54A58C0DE}"/>
              </a:ext>
            </a:extLst>
          </p:cNvPr>
          <p:cNvSpPr txBox="1"/>
          <p:nvPr/>
        </p:nvSpPr>
        <p:spPr bwMode="auto">
          <a:xfrm>
            <a:off x="1993472" y="508983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35" name="TextBox 34">
            <a:extLst>
              <a:ext uri="{FF2B5EF4-FFF2-40B4-BE49-F238E27FC236}">
                <a16:creationId xmlns:a16="http://schemas.microsoft.com/office/drawing/2014/main" id="{B81D2A78-C891-47D6-9F87-1130D5D49578}"/>
              </a:ext>
            </a:extLst>
          </p:cNvPr>
          <p:cNvSpPr txBox="1"/>
          <p:nvPr/>
        </p:nvSpPr>
        <p:spPr bwMode="auto">
          <a:xfrm>
            <a:off x="2317924" y="508983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6" name="TextBox 35">
            <a:extLst>
              <a:ext uri="{FF2B5EF4-FFF2-40B4-BE49-F238E27FC236}">
                <a16:creationId xmlns:a16="http://schemas.microsoft.com/office/drawing/2014/main" id="{E219F3D7-7008-4A04-8491-C1465AAF3EE3}"/>
              </a:ext>
            </a:extLst>
          </p:cNvPr>
          <p:cNvSpPr txBox="1"/>
          <p:nvPr/>
        </p:nvSpPr>
        <p:spPr bwMode="auto">
          <a:xfrm>
            <a:off x="2642376" y="508983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7" name="TextBox 36">
            <a:extLst>
              <a:ext uri="{FF2B5EF4-FFF2-40B4-BE49-F238E27FC236}">
                <a16:creationId xmlns:a16="http://schemas.microsoft.com/office/drawing/2014/main" id="{9D512F27-5B13-49BD-B6A5-6E5D9F8185C2}"/>
              </a:ext>
            </a:extLst>
          </p:cNvPr>
          <p:cNvSpPr txBox="1"/>
          <p:nvPr/>
        </p:nvSpPr>
        <p:spPr bwMode="auto">
          <a:xfrm>
            <a:off x="2974130" y="508983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38" name="TextBox 37">
            <a:extLst>
              <a:ext uri="{FF2B5EF4-FFF2-40B4-BE49-F238E27FC236}">
                <a16:creationId xmlns:a16="http://schemas.microsoft.com/office/drawing/2014/main" id="{A1297ECF-1985-4767-B9BE-E2190DEC2EEC}"/>
              </a:ext>
            </a:extLst>
          </p:cNvPr>
          <p:cNvSpPr txBox="1"/>
          <p:nvPr/>
        </p:nvSpPr>
        <p:spPr bwMode="auto">
          <a:xfrm>
            <a:off x="3243632" y="508983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9" name="TextBox 38">
            <a:extLst>
              <a:ext uri="{FF2B5EF4-FFF2-40B4-BE49-F238E27FC236}">
                <a16:creationId xmlns:a16="http://schemas.microsoft.com/office/drawing/2014/main" id="{F67D99C1-0021-42C7-A74D-3E482CFC29C2}"/>
              </a:ext>
            </a:extLst>
          </p:cNvPr>
          <p:cNvSpPr txBox="1"/>
          <p:nvPr/>
        </p:nvSpPr>
        <p:spPr bwMode="auto">
          <a:xfrm>
            <a:off x="3589086" y="508983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0" name="Freeform: Shape 39">
            <a:extLst>
              <a:ext uri="{FF2B5EF4-FFF2-40B4-BE49-F238E27FC236}">
                <a16:creationId xmlns:a16="http://schemas.microsoft.com/office/drawing/2014/main" id="{5FD5729B-E7D0-497A-8887-9DF948ADD802}"/>
              </a:ext>
            </a:extLst>
          </p:cNvPr>
          <p:cNvSpPr/>
          <p:nvPr/>
        </p:nvSpPr>
        <p:spPr bwMode="auto">
          <a:xfrm>
            <a:off x="1801700" y="1863042"/>
            <a:ext cx="3628567" cy="3214761"/>
          </a:xfrm>
          <a:custGeom>
            <a:avLst/>
            <a:gdLst>
              <a:gd name="connsiteX0" fmla="*/ 0 w 6254885"/>
              <a:gd name="connsiteY0" fmla="*/ 0 h 3929974"/>
              <a:gd name="connsiteX1" fmla="*/ 0 w 6254885"/>
              <a:gd name="connsiteY1" fmla="*/ 3745149 h 3929974"/>
              <a:gd name="connsiteX2" fmla="*/ 6254885 w 6254885"/>
              <a:gd name="connsiteY2" fmla="*/ 3745149 h 3929974"/>
              <a:gd name="connsiteX3" fmla="*/ 6254885 w 6254885"/>
              <a:gd name="connsiteY3" fmla="*/ 3929974 h 3929974"/>
              <a:gd name="connsiteX0" fmla="*/ 0 w 6254885"/>
              <a:gd name="connsiteY0" fmla="*/ 0 h 3745149"/>
              <a:gd name="connsiteX1" fmla="*/ 0 w 6254885"/>
              <a:gd name="connsiteY1" fmla="*/ 3745149 h 3745149"/>
              <a:gd name="connsiteX2" fmla="*/ 6254885 w 6254885"/>
              <a:gd name="connsiteY2" fmla="*/ 3745149 h 3745149"/>
            </a:gdLst>
            <a:ahLst/>
            <a:cxnLst>
              <a:cxn ang="0">
                <a:pos x="connsiteX0" y="connsiteY0"/>
              </a:cxn>
              <a:cxn ang="0">
                <a:pos x="connsiteX1" y="connsiteY1"/>
              </a:cxn>
              <a:cxn ang="0">
                <a:pos x="connsiteX2" y="connsiteY2"/>
              </a:cxn>
            </a:cxnLst>
            <a:rect l="l" t="t" r="r" b="b"/>
            <a:pathLst>
              <a:path w="6254885" h="3745149">
                <a:moveTo>
                  <a:pt x="0" y="0"/>
                </a:moveTo>
                <a:lnTo>
                  <a:pt x="0" y="3745149"/>
                </a:lnTo>
                <a:lnTo>
                  <a:pt x="6254885" y="3745149"/>
                </a:lnTo>
              </a:path>
            </a:pathLst>
          </a:custGeom>
          <a:noFill/>
          <a:ln w="28575">
            <a:solidFill>
              <a:schemeClr val="bg1"/>
            </a:solidFill>
            <a:miter lim="800000"/>
            <a:headEnd/>
            <a:tailEnd/>
          </a:ln>
        </p:spPr>
        <p:txBody>
          <a:bodyPr rtlCol="0" anchor="ctr"/>
          <a:lstStyle/>
          <a:p>
            <a:pPr algn="ctr"/>
            <a:endParaRPr lang="en-US" dirty="0"/>
          </a:p>
        </p:txBody>
      </p:sp>
      <p:cxnSp>
        <p:nvCxnSpPr>
          <p:cNvPr id="41" name="Straight Connector 40">
            <a:extLst>
              <a:ext uri="{FF2B5EF4-FFF2-40B4-BE49-F238E27FC236}">
                <a16:creationId xmlns:a16="http://schemas.microsoft.com/office/drawing/2014/main" id="{4D83F63B-E432-433E-9C82-977D5D4D6A13}"/>
              </a:ext>
            </a:extLst>
          </p:cNvPr>
          <p:cNvCxnSpPr>
            <a:cxnSpLocks/>
          </p:cNvCxnSpPr>
          <p:nvPr/>
        </p:nvCxnSpPr>
        <p:spPr bwMode="auto">
          <a:xfrm rot="5400000">
            <a:off x="1762090" y="5115220"/>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80C1E35-AD9D-44BD-824B-39DDC98A2BB9}"/>
              </a:ext>
            </a:extLst>
          </p:cNvPr>
          <p:cNvCxnSpPr>
            <a:cxnSpLocks/>
          </p:cNvCxnSpPr>
          <p:nvPr/>
        </p:nvCxnSpPr>
        <p:spPr bwMode="auto">
          <a:xfrm rot="5400000">
            <a:off x="2098472" y="5124169"/>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3D6D973-37B0-429E-84FF-830AF739F066}"/>
              </a:ext>
            </a:extLst>
          </p:cNvPr>
          <p:cNvCxnSpPr>
            <a:cxnSpLocks/>
          </p:cNvCxnSpPr>
          <p:nvPr/>
        </p:nvCxnSpPr>
        <p:spPr bwMode="auto">
          <a:xfrm rot="5400000">
            <a:off x="2426602" y="5122053"/>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715F94F-94EA-49C3-B01D-8926BABF4F82}"/>
              </a:ext>
            </a:extLst>
          </p:cNvPr>
          <p:cNvCxnSpPr>
            <a:cxnSpLocks/>
          </p:cNvCxnSpPr>
          <p:nvPr/>
        </p:nvCxnSpPr>
        <p:spPr bwMode="auto">
          <a:xfrm rot="5400000">
            <a:off x="2751054" y="5115220"/>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1577ACB-0E1C-4794-A8BE-C811C1850C3F}"/>
              </a:ext>
            </a:extLst>
          </p:cNvPr>
          <p:cNvCxnSpPr>
            <a:cxnSpLocks/>
          </p:cNvCxnSpPr>
          <p:nvPr/>
        </p:nvCxnSpPr>
        <p:spPr bwMode="auto">
          <a:xfrm rot="5400000">
            <a:off x="3081838" y="5114790"/>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E6600D5-9E35-46CE-851D-82C297A064F3}"/>
              </a:ext>
            </a:extLst>
          </p:cNvPr>
          <p:cNvCxnSpPr>
            <a:cxnSpLocks/>
          </p:cNvCxnSpPr>
          <p:nvPr/>
        </p:nvCxnSpPr>
        <p:spPr bwMode="auto">
          <a:xfrm rot="5400000">
            <a:off x="3419211" y="5112673"/>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C06C962-C9BF-4678-A812-E855BADFCBA6}"/>
              </a:ext>
            </a:extLst>
          </p:cNvPr>
          <p:cNvCxnSpPr>
            <a:cxnSpLocks/>
          </p:cNvCxnSpPr>
          <p:nvPr/>
        </p:nvCxnSpPr>
        <p:spPr bwMode="auto">
          <a:xfrm rot="5400000">
            <a:off x="3757742" y="5105840"/>
            <a:ext cx="74837" cy="0"/>
          </a:xfrm>
          <a:prstGeom prst="line">
            <a:avLst/>
          </a:prstGeom>
          <a:noFill/>
          <a:ln w="28575" cap="flat" cmpd="sng" algn="ctr">
            <a:solidFill>
              <a:schemeClr val="bg1"/>
            </a:solidFill>
            <a:prstDash val="solid"/>
            <a:round/>
            <a:headEnd type="none" w="med" len="med"/>
            <a:tailEnd type="none" w="med" len="med"/>
          </a:ln>
          <a:effectLst/>
        </p:spPr>
      </p:cxnSp>
      <p:sp>
        <p:nvSpPr>
          <p:cNvPr id="49" name="TextBox 48">
            <a:extLst>
              <a:ext uri="{FF2B5EF4-FFF2-40B4-BE49-F238E27FC236}">
                <a16:creationId xmlns:a16="http://schemas.microsoft.com/office/drawing/2014/main" id="{B38D3A5F-F5DA-45FA-8285-F2A8246C201E}"/>
              </a:ext>
            </a:extLst>
          </p:cNvPr>
          <p:cNvSpPr txBox="1"/>
          <p:nvPr/>
        </p:nvSpPr>
        <p:spPr bwMode="auto">
          <a:xfrm>
            <a:off x="3907421" y="508266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50" name="TextBox 49">
            <a:extLst>
              <a:ext uri="{FF2B5EF4-FFF2-40B4-BE49-F238E27FC236}">
                <a16:creationId xmlns:a16="http://schemas.microsoft.com/office/drawing/2014/main" id="{598FA79F-A3E3-40E3-BAFB-269D8FC96158}"/>
              </a:ext>
            </a:extLst>
          </p:cNvPr>
          <p:cNvSpPr txBox="1"/>
          <p:nvPr/>
        </p:nvSpPr>
        <p:spPr bwMode="auto">
          <a:xfrm>
            <a:off x="4231873" y="508266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51" name="TextBox 50">
            <a:extLst>
              <a:ext uri="{FF2B5EF4-FFF2-40B4-BE49-F238E27FC236}">
                <a16:creationId xmlns:a16="http://schemas.microsoft.com/office/drawing/2014/main" id="{25093D4A-E756-4467-BCA3-E73E2B72C807}"/>
              </a:ext>
            </a:extLst>
          </p:cNvPr>
          <p:cNvSpPr txBox="1"/>
          <p:nvPr/>
        </p:nvSpPr>
        <p:spPr bwMode="auto">
          <a:xfrm>
            <a:off x="4563627" y="508266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2" name="TextBox 51">
            <a:extLst>
              <a:ext uri="{FF2B5EF4-FFF2-40B4-BE49-F238E27FC236}">
                <a16:creationId xmlns:a16="http://schemas.microsoft.com/office/drawing/2014/main" id="{D33AAECA-3ACE-4906-9018-B6F58F81AB24}"/>
              </a:ext>
            </a:extLst>
          </p:cNvPr>
          <p:cNvSpPr txBox="1"/>
          <p:nvPr/>
        </p:nvSpPr>
        <p:spPr bwMode="auto">
          <a:xfrm>
            <a:off x="4891638" y="508266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3" name="TextBox 52">
            <a:extLst>
              <a:ext uri="{FF2B5EF4-FFF2-40B4-BE49-F238E27FC236}">
                <a16:creationId xmlns:a16="http://schemas.microsoft.com/office/drawing/2014/main" id="{9483A8F4-965C-46EF-B808-651E61E5F769}"/>
              </a:ext>
            </a:extLst>
          </p:cNvPr>
          <p:cNvSpPr txBox="1"/>
          <p:nvPr/>
        </p:nvSpPr>
        <p:spPr bwMode="auto">
          <a:xfrm>
            <a:off x="5237092" y="508266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cxnSp>
        <p:nvCxnSpPr>
          <p:cNvPr id="54" name="Straight Connector 53">
            <a:extLst>
              <a:ext uri="{FF2B5EF4-FFF2-40B4-BE49-F238E27FC236}">
                <a16:creationId xmlns:a16="http://schemas.microsoft.com/office/drawing/2014/main" id="{B9F21DB2-5689-44C7-B4E7-2CBC535ABCED}"/>
              </a:ext>
            </a:extLst>
          </p:cNvPr>
          <p:cNvCxnSpPr>
            <a:cxnSpLocks/>
          </p:cNvCxnSpPr>
          <p:nvPr/>
        </p:nvCxnSpPr>
        <p:spPr bwMode="auto">
          <a:xfrm rot="5400000">
            <a:off x="4074608" y="5114886"/>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7D98098-846F-4C7A-8812-FB5D6C9F4391}"/>
              </a:ext>
            </a:extLst>
          </p:cNvPr>
          <p:cNvCxnSpPr>
            <a:cxnSpLocks/>
          </p:cNvCxnSpPr>
          <p:nvPr/>
        </p:nvCxnSpPr>
        <p:spPr bwMode="auto">
          <a:xfrm rot="5400000">
            <a:off x="4399060" y="5108053"/>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2BEB407-381C-43E9-A505-9EC53A31335F}"/>
              </a:ext>
            </a:extLst>
          </p:cNvPr>
          <p:cNvCxnSpPr>
            <a:cxnSpLocks/>
          </p:cNvCxnSpPr>
          <p:nvPr/>
        </p:nvCxnSpPr>
        <p:spPr bwMode="auto">
          <a:xfrm rot="5400000">
            <a:off x="4729844" y="5107623"/>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898A979-9B01-48D2-BF52-ED9F4AEC458D}"/>
              </a:ext>
            </a:extLst>
          </p:cNvPr>
          <p:cNvCxnSpPr>
            <a:cxnSpLocks/>
          </p:cNvCxnSpPr>
          <p:nvPr/>
        </p:nvCxnSpPr>
        <p:spPr bwMode="auto">
          <a:xfrm rot="5400000">
            <a:off x="5067217" y="5105506"/>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82893C0-B26B-4C80-A2D5-CBC8C02C07AC}"/>
              </a:ext>
            </a:extLst>
          </p:cNvPr>
          <p:cNvCxnSpPr>
            <a:cxnSpLocks/>
          </p:cNvCxnSpPr>
          <p:nvPr/>
        </p:nvCxnSpPr>
        <p:spPr bwMode="auto">
          <a:xfrm rot="5400000">
            <a:off x="5405748" y="5103898"/>
            <a:ext cx="74837" cy="0"/>
          </a:xfrm>
          <a:prstGeom prst="line">
            <a:avLst/>
          </a:prstGeom>
          <a:noFill/>
          <a:ln w="28575" cap="flat" cmpd="sng" algn="ctr">
            <a:solidFill>
              <a:schemeClr val="bg1"/>
            </a:solidFill>
            <a:prstDash val="solid"/>
            <a:round/>
            <a:headEnd type="none" w="med" len="med"/>
            <a:tailEnd type="none" w="med" len="med"/>
          </a:ln>
          <a:effectLst/>
        </p:spPr>
      </p:cxnSp>
      <p:sp>
        <p:nvSpPr>
          <p:cNvPr id="59" name="TextBox 58">
            <a:extLst>
              <a:ext uri="{FF2B5EF4-FFF2-40B4-BE49-F238E27FC236}">
                <a16:creationId xmlns:a16="http://schemas.microsoft.com/office/drawing/2014/main" id="{8E3C94BE-9B8E-491E-8CBB-A34B9884EC14}"/>
              </a:ext>
            </a:extLst>
          </p:cNvPr>
          <p:cNvSpPr txBox="1"/>
          <p:nvPr/>
        </p:nvSpPr>
        <p:spPr bwMode="auto">
          <a:xfrm>
            <a:off x="1619553" y="563163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61</a:t>
            </a:r>
          </a:p>
        </p:txBody>
      </p:sp>
      <p:sp>
        <p:nvSpPr>
          <p:cNvPr id="60" name="TextBox 59">
            <a:extLst>
              <a:ext uri="{FF2B5EF4-FFF2-40B4-BE49-F238E27FC236}">
                <a16:creationId xmlns:a16="http://schemas.microsoft.com/office/drawing/2014/main" id="{B5DA6C80-9936-4B05-9652-31E7ED8C5011}"/>
              </a:ext>
            </a:extLst>
          </p:cNvPr>
          <p:cNvSpPr txBox="1"/>
          <p:nvPr/>
        </p:nvSpPr>
        <p:spPr bwMode="auto">
          <a:xfrm>
            <a:off x="1944434" y="563163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61" name="TextBox 60">
            <a:extLst>
              <a:ext uri="{FF2B5EF4-FFF2-40B4-BE49-F238E27FC236}">
                <a16:creationId xmlns:a16="http://schemas.microsoft.com/office/drawing/2014/main" id="{8B9CFE64-443E-4219-A038-614EAEAB4CEA}"/>
              </a:ext>
            </a:extLst>
          </p:cNvPr>
          <p:cNvSpPr txBox="1"/>
          <p:nvPr/>
        </p:nvSpPr>
        <p:spPr bwMode="auto">
          <a:xfrm>
            <a:off x="2268886" y="563163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43</a:t>
            </a:r>
          </a:p>
        </p:txBody>
      </p:sp>
      <p:sp>
        <p:nvSpPr>
          <p:cNvPr id="62" name="TextBox 61">
            <a:extLst>
              <a:ext uri="{FF2B5EF4-FFF2-40B4-BE49-F238E27FC236}">
                <a16:creationId xmlns:a16="http://schemas.microsoft.com/office/drawing/2014/main" id="{4FFB0C77-8EA3-45E6-ABFB-17F79EA6E428}"/>
              </a:ext>
            </a:extLst>
          </p:cNvPr>
          <p:cNvSpPr txBox="1"/>
          <p:nvPr/>
        </p:nvSpPr>
        <p:spPr bwMode="auto">
          <a:xfrm>
            <a:off x="2593338" y="563163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63" name="TextBox 62">
            <a:extLst>
              <a:ext uri="{FF2B5EF4-FFF2-40B4-BE49-F238E27FC236}">
                <a16:creationId xmlns:a16="http://schemas.microsoft.com/office/drawing/2014/main" id="{C9D7E89D-A066-40DB-A302-CBFC86FF649F}"/>
              </a:ext>
            </a:extLst>
          </p:cNvPr>
          <p:cNvSpPr txBox="1"/>
          <p:nvPr/>
        </p:nvSpPr>
        <p:spPr bwMode="auto">
          <a:xfrm>
            <a:off x="2925092" y="563163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23</a:t>
            </a:r>
          </a:p>
        </p:txBody>
      </p:sp>
      <p:sp>
        <p:nvSpPr>
          <p:cNvPr id="64" name="TextBox 63">
            <a:extLst>
              <a:ext uri="{FF2B5EF4-FFF2-40B4-BE49-F238E27FC236}">
                <a16:creationId xmlns:a16="http://schemas.microsoft.com/office/drawing/2014/main" id="{37E911C5-E7BD-49F9-8A91-240AA636AED1}"/>
              </a:ext>
            </a:extLst>
          </p:cNvPr>
          <p:cNvSpPr txBox="1"/>
          <p:nvPr/>
        </p:nvSpPr>
        <p:spPr bwMode="auto">
          <a:xfrm>
            <a:off x="3253103" y="563163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65" name="TextBox 64">
            <a:extLst>
              <a:ext uri="{FF2B5EF4-FFF2-40B4-BE49-F238E27FC236}">
                <a16:creationId xmlns:a16="http://schemas.microsoft.com/office/drawing/2014/main" id="{FB5ACEB5-AE4A-434C-AC55-0F4E541D2925}"/>
              </a:ext>
            </a:extLst>
          </p:cNvPr>
          <p:cNvSpPr txBox="1"/>
          <p:nvPr/>
        </p:nvSpPr>
        <p:spPr bwMode="auto">
          <a:xfrm>
            <a:off x="3644241" y="563163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66" name="TextBox 65">
            <a:extLst>
              <a:ext uri="{FF2B5EF4-FFF2-40B4-BE49-F238E27FC236}">
                <a16:creationId xmlns:a16="http://schemas.microsoft.com/office/drawing/2014/main" id="{061F958C-7C2E-4235-9D38-473DD0DD2BF1}"/>
              </a:ext>
            </a:extLst>
          </p:cNvPr>
          <p:cNvSpPr txBox="1"/>
          <p:nvPr/>
        </p:nvSpPr>
        <p:spPr bwMode="auto">
          <a:xfrm>
            <a:off x="3962576" y="562446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67" name="TextBox 66">
            <a:extLst>
              <a:ext uri="{FF2B5EF4-FFF2-40B4-BE49-F238E27FC236}">
                <a16:creationId xmlns:a16="http://schemas.microsoft.com/office/drawing/2014/main" id="{F2D413D6-3BCD-4EB4-B82B-B8A72DA53ACE}"/>
              </a:ext>
            </a:extLst>
          </p:cNvPr>
          <p:cNvSpPr txBox="1"/>
          <p:nvPr/>
        </p:nvSpPr>
        <p:spPr bwMode="auto">
          <a:xfrm>
            <a:off x="4287028" y="562446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68" name="TextBox 67">
            <a:extLst>
              <a:ext uri="{FF2B5EF4-FFF2-40B4-BE49-F238E27FC236}">
                <a16:creationId xmlns:a16="http://schemas.microsoft.com/office/drawing/2014/main" id="{C019B965-968F-4208-9F3F-6D6C9C785429}"/>
              </a:ext>
            </a:extLst>
          </p:cNvPr>
          <p:cNvSpPr txBox="1"/>
          <p:nvPr/>
        </p:nvSpPr>
        <p:spPr bwMode="auto">
          <a:xfrm>
            <a:off x="4618782" y="562446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69" name="TextBox 68">
            <a:extLst>
              <a:ext uri="{FF2B5EF4-FFF2-40B4-BE49-F238E27FC236}">
                <a16:creationId xmlns:a16="http://schemas.microsoft.com/office/drawing/2014/main" id="{47F65F92-9A80-4456-9C5A-F1FF3B85862F}"/>
              </a:ext>
            </a:extLst>
          </p:cNvPr>
          <p:cNvSpPr txBox="1"/>
          <p:nvPr/>
        </p:nvSpPr>
        <p:spPr bwMode="auto">
          <a:xfrm>
            <a:off x="4946793" y="562446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F2C1AEFA-A4D4-45D1-BEF9-0456316B4957}"/>
              </a:ext>
            </a:extLst>
          </p:cNvPr>
          <p:cNvSpPr txBox="1"/>
          <p:nvPr/>
        </p:nvSpPr>
        <p:spPr bwMode="auto">
          <a:xfrm>
            <a:off x="708953" y="5407731"/>
            <a:ext cx="8610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at Risk, n</a:t>
            </a:r>
          </a:p>
        </p:txBody>
      </p:sp>
      <p:sp>
        <p:nvSpPr>
          <p:cNvPr id="5" name="Freeform: Shape 4">
            <a:extLst>
              <a:ext uri="{FF2B5EF4-FFF2-40B4-BE49-F238E27FC236}">
                <a16:creationId xmlns:a16="http://schemas.microsoft.com/office/drawing/2014/main" id="{034DADBA-31B1-45D9-A30C-95B60DC53A07}"/>
              </a:ext>
            </a:extLst>
          </p:cNvPr>
          <p:cNvSpPr/>
          <p:nvPr/>
        </p:nvSpPr>
        <p:spPr bwMode="auto">
          <a:xfrm>
            <a:off x="1807897" y="1865376"/>
            <a:ext cx="3176887" cy="1269710"/>
          </a:xfrm>
          <a:custGeom>
            <a:avLst/>
            <a:gdLst>
              <a:gd name="connsiteX0" fmla="*/ 0 w 3176887"/>
              <a:gd name="connsiteY0" fmla="*/ 0 h 1269710"/>
              <a:gd name="connsiteX1" fmla="*/ 240356 w 3176887"/>
              <a:gd name="connsiteY1" fmla="*/ 0 h 1269710"/>
              <a:gd name="connsiteX2" fmla="*/ 240356 w 3176887"/>
              <a:gd name="connsiteY2" fmla="*/ 47026 h 1269710"/>
              <a:gd name="connsiteX3" fmla="*/ 329184 w 3176887"/>
              <a:gd name="connsiteY3" fmla="*/ 47026 h 1269710"/>
              <a:gd name="connsiteX4" fmla="*/ 329184 w 3176887"/>
              <a:gd name="connsiteY4" fmla="*/ 151529 h 1269710"/>
              <a:gd name="connsiteX5" fmla="*/ 548640 w 3176887"/>
              <a:gd name="connsiteY5" fmla="*/ 151529 h 1269710"/>
              <a:gd name="connsiteX6" fmla="*/ 548640 w 3176887"/>
              <a:gd name="connsiteY6" fmla="*/ 224681 h 1269710"/>
              <a:gd name="connsiteX7" fmla="*/ 632242 w 3176887"/>
              <a:gd name="connsiteY7" fmla="*/ 224681 h 1269710"/>
              <a:gd name="connsiteX8" fmla="*/ 632242 w 3176887"/>
              <a:gd name="connsiteY8" fmla="*/ 297833 h 1269710"/>
              <a:gd name="connsiteX9" fmla="*/ 679268 w 3176887"/>
              <a:gd name="connsiteY9" fmla="*/ 297833 h 1269710"/>
              <a:gd name="connsiteX10" fmla="*/ 679268 w 3176887"/>
              <a:gd name="connsiteY10" fmla="*/ 355310 h 1269710"/>
              <a:gd name="connsiteX11" fmla="*/ 747195 w 3176887"/>
              <a:gd name="connsiteY11" fmla="*/ 355310 h 1269710"/>
              <a:gd name="connsiteX12" fmla="*/ 747195 w 3176887"/>
              <a:gd name="connsiteY12" fmla="*/ 428462 h 1269710"/>
              <a:gd name="connsiteX13" fmla="*/ 783771 w 3176887"/>
              <a:gd name="connsiteY13" fmla="*/ 428462 h 1269710"/>
              <a:gd name="connsiteX14" fmla="*/ 783771 w 3176887"/>
              <a:gd name="connsiteY14" fmla="*/ 485938 h 1269710"/>
              <a:gd name="connsiteX15" fmla="*/ 830798 w 3176887"/>
              <a:gd name="connsiteY15" fmla="*/ 485938 h 1269710"/>
              <a:gd name="connsiteX16" fmla="*/ 830798 w 3176887"/>
              <a:gd name="connsiteY16" fmla="*/ 616567 h 1269710"/>
              <a:gd name="connsiteX17" fmla="*/ 1217458 w 3176887"/>
              <a:gd name="connsiteY17" fmla="*/ 616567 h 1269710"/>
              <a:gd name="connsiteX18" fmla="*/ 1217458 w 3176887"/>
              <a:gd name="connsiteY18" fmla="*/ 715845 h 1269710"/>
              <a:gd name="connsiteX19" fmla="*/ 1217458 w 3176887"/>
              <a:gd name="connsiteY19" fmla="*/ 715845 h 1269710"/>
              <a:gd name="connsiteX20" fmla="*/ 1259259 w 3176887"/>
              <a:gd name="connsiteY20" fmla="*/ 757646 h 1269710"/>
              <a:gd name="connsiteX21" fmla="*/ 1301060 w 3176887"/>
              <a:gd name="connsiteY21" fmla="*/ 757646 h 1269710"/>
              <a:gd name="connsiteX22" fmla="*/ 1301060 w 3176887"/>
              <a:gd name="connsiteY22" fmla="*/ 862149 h 1269710"/>
              <a:gd name="connsiteX23" fmla="*/ 1353312 w 3176887"/>
              <a:gd name="connsiteY23" fmla="*/ 862149 h 1269710"/>
              <a:gd name="connsiteX24" fmla="*/ 1353312 w 3176887"/>
              <a:gd name="connsiteY24" fmla="*/ 961426 h 1269710"/>
              <a:gd name="connsiteX25" fmla="*/ 1405563 w 3176887"/>
              <a:gd name="connsiteY25" fmla="*/ 961426 h 1269710"/>
              <a:gd name="connsiteX26" fmla="*/ 1405563 w 3176887"/>
              <a:gd name="connsiteY26" fmla="*/ 1165207 h 1269710"/>
              <a:gd name="connsiteX27" fmla="*/ 1421239 w 3176887"/>
              <a:gd name="connsiteY27" fmla="*/ 1165207 h 1269710"/>
              <a:gd name="connsiteX28" fmla="*/ 1421239 w 3176887"/>
              <a:gd name="connsiteY28" fmla="*/ 1269710 h 1269710"/>
              <a:gd name="connsiteX29" fmla="*/ 3176887 w 3176887"/>
              <a:gd name="connsiteY29" fmla="*/ 1269710 h 126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176887" h="1269710">
                <a:moveTo>
                  <a:pt x="0" y="0"/>
                </a:moveTo>
                <a:lnTo>
                  <a:pt x="240356" y="0"/>
                </a:lnTo>
                <a:lnTo>
                  <a:pt x="240356" y="47026"/>
                </a:lnTo>
                <a:lnTo>
                  <a:pt x="329184" y="47026"/>
                </a:lnTo>
                <a:lnTo>
                  <a:pt x="329184" y="151529"/>
                </a:lnTo>
                <a:lnTo>
                  <a:pt x="548640" y="151529"/>
                </a:lnTo>
                <a:lnTo>
                  <a:pt x="548640" y="224681"/>
                </a:lnTo>
                <a:lnTo>
                  <a:pt x="632242" y="224681"/>
                </a:lnTo>
                <a:lnTo>
                  <a:pt x="632242" y="297833"/>
                </a:lnTo>
                <a:lnTo>
                  <a:pt x="679268" y="297833"/>
                </a:lnTo>
                <a:lnTo>
                  <a:pt x="679268" y="355310"/>
                </a:lnTo>
                <a:lnTo>
                  <a:pt x="747195" y="355310"/>
                </a:lnTo>
                <a:lnTo>
                  <a:pt x="747195" y="428462"/>
                </a:lnTo>
                <a:lnTo>
                  <a:pt x="783771" y="428462"/>
                </a:lnTo>
                <a:lnTo>
                  <a:pt x="783771" y="485938"/>
                </a:lnTo>
                <a:lnTo>
                  <a:pt x="830798" y="485938"/>
                </a:lnTo>
                <a:lnTo>
                  <a:pt x="830798" y="616567"/>
                </a:lnTo>
                <a:lnTo>
                  <a:pt x="1217458" y="616567"/>
                </a:lnTo>
                <a:lnTo>
                  <a:pt x="1217458" y="715845"/>
                </a:lnTo>
                <a:lnTo>
                  <a:pt x="1217458" y="715845"/>
                </a:lnTo>
                <a:lnTo>
                  <a:pt x="1259259" y="757646"/>
                </a:lnTo>
                <a:lnTo>
                  <a:pt x="1301060" y="757646"/>
                </a:lnTo>
                <a:lnTo>
                  <a:pt x="1301060" y="862149"/>
                </a:lnTo>
                <a:lnTo>
                  <a:pt x="1353312" y="862149"/>
                </a:lnTo>
                <a:lnTo>
                  <a:pt x="1353312" y="961426"/>
                </a:lnTo>
                <a:lnTo>
                  <a:pt x="1405563" y="961426"/>
                </a:lnTo>
                <a:lnTo>
                  <a:pt x="1405563" y="1165207"/>
                </a:lnTo>
                <a:lnTo>
                  <a:pt x="1421239" y="1165207"/>
                </a:lnTo>
                <a:lnTo>
                  <a:pt x="1421239" y="1269710"/>
                </a:lnTo>
                <a:lnTo>
                  <a:pt x="3176887" y="1269710"/>
                </a:lnTo>
              </a:path>
            </a:pathLst>
          </a:custGeom>
          <a:noFill/>
          <a:ln w="28575">
            <a:solidFill>
              <a:schemeClr val="accent1"/>
            </a:solidFill>
            <a:miter lim="800000"/>
            <a:headEnd/>
            <a:tailEnd/>
          </a:ln>
        </p:spPr>
        <p:txBody>
          <a:bodyPr rtlCol="0" anchor="ctr"/>
          <a:lstStyle/>
          <a:p>
            <a:pPr algn="ctr"/>
            <a:endParaRPr lang="en-US" dirty="0"/>
          </a:p>
        </p:txBody>
      </p:sp>
      <p:cxnSp>
        <p:nvCxnSpPr>
          <p:cNvPr id="7" name="Straight Connector 6">
            <a:extLst>
              <a:ext uri="{FF2B5EF4-FFF2-40B4-BE49-F238E27FC236}">
                <a16:creationId xmlns:a16="http://schemas.microsoft.com/office/drawing/2014/main" id="{AEA7B568-1B9F-49CD-BEA6-B30118ACDC17}"/>
              </a:ext>
            </a:extLst>
          </p:cNvPr>
          <p:cNvCxnSpPr>
            <a:cxnSpLocks/>
          </p:cNvCxnSpPr>
          <p:nvPr/>
        </p:nvCxnSpPr>
        <p:spPr bwMode="auto">
          <a:xfrm>
            <a:off x="1956692" y="1799679"/>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E2C24A0-9022-40F7-AC16-CED468D4C726}"/>
              </a:ext>
            </a:extLst>
          </p:cNvPr>
          <p:cNvCxnSpPr>
            <a:cxnSpLocks/>
          </p:cNvCxnSpPr>
          <p:nvPr/>
        </p:nvCxnSpPr>
        <p:spPr bwMode="auto">
          <a:xfrm>
            <a:off x="1995258" y="1801418"/>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AE50DF87-AB7E-4428-ADC2-19505C4DE598}"/>
              </a:ext>
            </a:extLst>
          </p:cNvPr>
          <p:cNvCxnSpPr>
            <a:cxnSpLocks/>
          </p:cNvCxnSpPr>
          <p:nvPr/>
        </p:nvCxnSpPr>
        <p:spPr bwMode="auto">
          <a:xfrm>
            <a:off x="2036496" y="1799679"/>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14B2E44C-5802-4946-9ADD-194F2E5C5CA5}"/>
              </a:ext>
            </a:extLst>
          </p:cNvPr>
          <p:cNvCxnSpPr>
            <a:cxnSpLocks/>
          </p:cNvCxnSpPr>
          <p:nvPr/>
        </p:nvCxnSpPr>
        <p:spPr bwMode="auto">
          <a:xfrm>
            <a:off x="2099249" y="1845112"/>
            <a:ext cx="0" cy="135081"/>
          </a:xfrm>
          <a:prstGeom prst="line">
            <a:avLst/>
          </a:prstGeom>
          <a:noFill/>
          <a:ln w="3810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9B98C54-2635-4794-B03F-166C4DB67417}"/>
              </a:ext>
            </a:extLst>
          </p:cNvPr>
          <p:cNvCxnSpPr>
            <a:cxnSpLocks/>
          </p:cNvCxnSpPr>
          <p:nvPr/>
        </p:nvCxnSpPr>
        <p:spPr bwMode="auto">
          <a:xfrm>
            <a:off x="2135890" y="1945518"/>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1720A285-2205-4DC3-B56C-55405E7698C6}"/>
              </a:ext>
            </a:extLst>
          </p:cNvPr>
          <p:cNvCxnSpPr>
            <a:cxnSpLocks/>
          </p:cNvCxnSpPr>
          <p:nvPr/>
        </p:nvCxnSpPr>
        <p:spPr bwMode="auto">
          <a:xfrm>
            <a:off x="2241718" y="1948689"/>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A2919DF-DD05-48CA-93A4-922DC389A4E7}"/>
              </a:ext>
            </a:extLst>
          </p:cNvPr>
          <p:cNvCxnSpPr>
            <a:cxnSpLocks/>
          </p:cNvCxnSpPr>
          <p:nvPr/>
        </p:nvCxnSpPr>
        <p:spPr bwMode="auto">
          <a:xfrm>
            <a:off x="2386946" y="2020230"/>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FA740C9-DEAC-41E3-8EC7-F5EB4D5CB1BD}"/>
              </a:ext>
            </a:extLst>
          </p:cNvPr>
          <p:cNvCxnSpPr>
            <a:cxnSpLocks/>
          </p:cNvCxnSpPr>
          <p:nvPr/>
        </p:nvCxnSpPr>
        <p:spPr bwMode="auto">
          <a:xfrm>
            <a:off x="2432571" y="2020230"/>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FCF7D27-4CE0-4BFF-B97A-91A14D1D3F7D}"/>
              </a:ext>
            </a:extLst>
          </p:cNvPr>
          <p:cNvCxnSpPr>
            <a:cxnSpLocks/>
          </p:cNvCxnSpPr>
          <p:nvPr/>
        </p:nvCxnSpPr>
        <p:spPr bwMode="auto">
          <a:xfrm>
            <a:off x="2464813" y="2087770"/>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F1F47E18-710E-4F5A-B52D-70A483F40CB4}"/>
              </a:ext>
            </a:extLst>
          </p:cNvPr>
          <p:cNvCxnSpPr>
            <a:cxnSpLocks/>
          </p:cNvCxnSpPr>
          <p:nvPr/>
        </p:nvCxnSpPr>
        <p:spPr bwMode="auto">
          <a:xfrm>
            <a:off x="2486329" y="2144552"/>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DE872CEE-C1FA-4574-B694-E52BA323F441}"/>
              </a:ext>
            </a:extLst>
          </p:cNvPr>
          <p:cNvCxnSpPr>
            <a:cxnSpLocks/>
          </p:cNvCxnSpPr>
          <p:nvPr/>
        </p:nvCxnSpPr>
        <p:spPr bwMode="auto">
          <a:xfrm>
            <a:off x="2574142" y="2226437"/>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3140378-1531-4B2F-965A-7471561EB166}"/>
              </a:ext>
            </a:extLst>
          </p:cNvPr>
          <p:cNvCxnSpPr>
            <a:cxnSpLocks/>
          </p:cNvCxnSpPr>
          <p:nvPr/>
        </p:nvCxnSpPr>
        <p:spPr bwMode="auto">
          <a:xfrm>
            <a:off x="2602177" y="2272861"/>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094DE720-E5C7-4F97-9D31-6137C11074DE}"/>
              </a:ext>
            </a:extLst>
          </p:cNvPr>
          <p:cNvCxnSpPr>
            <a:cxnSpLocks/>
          </p:cNvCxnSpPr>
          <p:nvPr/>
        </p:nvCxnSpPr>
        <p:spPr bwMode="auto">
          <a:xfrm>
            <a:off x="2661076" y="2417366"/>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8BA86920-FD1F-4144-AA6A-74D48F23CE05}"/>
              </a:ext>
            </a:extLst>
          </p:cNvPr>
          <p:cNvCxnSpPr>
            <a:cxnSpLocks/>
          </p:cNvCxnSpPr>
          <p:nvPr/>
        </p:nvCxnSpPr>
        <p:spPr bwMode="auto">
          <a:xfrm>
            <a:off x="2715784" y="2417366"/>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5E90E2AC-766D-49D2-A320-E419F4FEBBDC}"/>
              </a:ext>
            </a:extLst>
          </p:cNvPr>
          <p:cNvCxnSpPr>
            <a:cxnSpLocks/>
          </p:cNvCxnSpPr>
          <p:nvPr/>
        </p:nvCxnSpPr>
        <p:spPr bwMode="auto">
          <a:xfrm>
            <a:off x="3071424" y="2534584"/>
            <a:ext cx="0" cy="135081"/>
          </a:xfrm>
          <a:prstGeom prst="line">
            <a:avLst/>
          </a:prstGeom>
          <a:noFill/>
          <a:ln w="7620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A55D90D-5E48-4B72-AC91-4877D5AB29E7}"/>
              </a:ext>
            </a:extLst>
          </p:cNvPr>
          <p:cNvCxnSpPr>
            <a:cxnSpLocks/>
          </p:cNvCxnSpPr>
          <p:nvPr/>
        </p:nvCxnSpPr>
        <p:spPr bwMode="auto">
          <a:xfrm>
            <a:off x="3119256" y="2662493"/>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3DB18D1B-A83A-4CF0-853F-343ED0BC287C}"/>
              </a:ext>
            </a:extLst>
          </p:cNvPr>
          <p:cNvCxnSpPr>
            <a:cxnSpLocks/>
          </p:cNvCxnSpPr>
          <p:nvPr/>
        </p:nvCxnSpPr>
        <p:spPr bwMode="auto">
          <a:xfrm>
            <a:off x="3174837" y="2761104"/>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EB94C5B-8EAF-4C7A-9360-02F0FDCEA48B}"/>
              </a:ext>
            </a:extLst>
          </p:cNvPr>
          <p:cNvCxnSpPr>
            <a:cxnSpLocks/>
          </p:cNvCxnSpPr>
          <p:nvPr/>
        </p:nvCxnSpPr>
        <p:spPr bwMode="auto">
          <a:xfrm>
            <a:off x="3538678" y="3066842"/>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3E8E0FCB-D26F-4E2D-94C6-1E5DA98B1F40}"/>
              </a:ext>
            </a:extLst>
          </p:cNvPr>
          <p:cNvCxnSpPr>
            <a:cxnSpLocks/>
          </p:cNvCxnSpPr>
          <p:nvPr/>
        </p:nvCxnSpPr>
        <p:spPr bwMode="auto">
          <a:xfrm>
            <a:off x="3572870" y="3066842"/>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EFC543B7-18C3-4A80-B5B2-2D8E1E23FBF0}"/>
              </a:ext>
            </a:extLst>
          </p:cNvPr>
          <p:cNvCxnSpPr>
            <a:cxnSpLocks/>
          </p:cNvCxnSpPr>
          <p:nvPr/>
        </p:nvCxnSpPr>
        <p:spPr bwMode="auto">
          <a:xfrm>
            <a:off x="3605225" y="3066842"/>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8CE7987-0E8B-414C-907F-26B502026AE8}"/>
              </a:ext>
            </a:extLst>
          </p:cNvPr>
          <p:cNvCxnSpPr>
            <a:cxnSpLocks/>
          </p:cNvCxnSpPr>
          <p:nvPr/>
        </p:nvCxnSpPr>
        <p:spPr bwMode="auto">
          <a:xfrm>
            <a:off x="3645002" y="3066842"/>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87BA0DC-A464-479F-B3DC-071D29ED562D}"/>
              </a:ext>
            </a:extLst>
          </p:cNvPr>
          <p:cNvCxnSpPr>
            <a:cxnSpLocks/>
          </p:cNvCxnSpPr>
          <p:nvPr/>
        </p:nvCxnSpPr>
        <p:spPr bwMode="auto">
          <a:xfrm>
            <a:off x="3675481" y="3066842"/>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EA0ADDE9-9FF6-48BA-AF46-47F026ECFDD2}"/>
              </a:ext>
            </a:extLst>
          </p:cNvPr>
          <p:cNvCxnSpPr>
            <a:cxnSpLocks/>
          </p:cNvCxnSpPr>
          <p:nvPr/>
        </p:nvCxnSpPr>
        <p:spPr bwMode="auto">
          <a:xfrm>
            <a:off x="3693622" y="3066842"/>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B2C377DD-02C2-40D7-B367-2BABDB5A047A}"/>
              </a:ext>
            </a:extLst>
          </p:cNvPr>
          <p:cNvCxnSpPr>
            <a:cxnSpLocks/>
          </p:cNvCxnSpPr>
          <p:nvPr/>
        </p:nvCxnSpPr>
        <p:spPr bwMode="auto">
          <a:xfrm>
            <a:off x="3722099" y="3066842"/>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F32AE2DE-ECA0-4CA5-BD8D-54F58A776E3C}"/>
              </a:ext>
            </a:extLst>
          </p:cNvPr>
          <p:cNvCxnSpPr>
            <a:cxnSpLocks/>
          </p:cNvCxnSpPr>
          <p:nvPr/>
        </p:nvCxnSpPr>
        <p:spPr bwMode="auto">
          <a:xfrm>
            <a:off x="4064551" y="3066842"/>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02E18AF0-1524-4F75-A693-C6D8A3B33E52}"/>
              </a:ext>
            </a:extLst>
          </p:cNvPr>
          <p:cNvCxnSpPr>
            <a:cxnSpLocks/>
          </p:cNvCxnSpPr>
          <p:nvPr/>
        </p:nvCxnSpPr>
        <p:spPr bwMode="auto">
          <a:xfrm>
            <a:off x="4100595" y="3066842"/>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2EB754C6-1B53-4FD2-9211-A4D08849C819}"/>
              </a:ext>
            </a:extLst>
          </p:cNvPr>
          <p:cNvCxnSpPr>
            <a:cxnSpLocks/>
          </p:cNvCxnSpPr>
          <p:nvPr/>
        </p:nvCxnSpPr>
        <p:spPr bwMode="auto">
          <a:xfrm>
            <a:off x="4141990" y="3066842"/>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1D280937-3713-4219-A3A9-281399CA560D}"/>
              </a:ext>
            </a:extLst>
          </p:cNvPr>
          <p:cNvCxnSpPr>
            <a:cxnSpLocks/>
          </p:cNvCxnSpPr>
          <p:nvPr/>
        </p:nvCxnSpPr>
        <p:spPr bwMode="auto">
          <a:xfrm>
            <a:off x="4181093" y="3066842"/>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3234CF43-0FE4-4717-B04E-B8D08860EE99}"/>
              </a:ext>
            </a:extLst>
          </p:cNvPr>
          <p:cNvCxnSpPr>
            <a:cxnSpLocks/>
          </p:cNvCxnSpPr>
          <p:nvPr/>
        </p:nvCxnSpPr>
        <p:spPr bwMode="auto">
          <a:xfrm>
            <a:off x="4218744" y="3066842"/>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062FA99-8EC6-4772-853E-889B1F5A2BC8}"/>
              </a:ext>
            </a:extLst>
          </p:cNvPr>
          <p:cNvCxnSpPr>
            <a:cxnSpLocks/>
          </p:cNvCxnSpPr>
          <p:nvPr/>
        </p:nvCxnSpPr>
        <p:spPr bwMode="auto">
          <a:xfrm>
            <a:off x="4637753" y="3066842"/>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A6FAC3B-0667-4FDA-BE15-760C89E3F585}"/>
              </a:ext>
            </a:extLst>
          </p:cNvPr>
          <p:cNvCxnSpPr>
            <a:cxnSpLocks/>
          </p:cNvCxnSpPr>
          <p:nvPr/>
        </p:nvCxnSpPr>
        <p:spPr bwMode="auto">
          <a:xfrm>
            <a:off x="4704092" y="3066842"/>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E8D84C66-971D-4551-8DC1-3792BED125E3}"/>
              </a:ext>
            </a:extLst>
          </p:cNvPr>
          <p:cNvCxnSpPr>
            <a:cxnSpLocks/>
          </p:cNvCxnSpPr>
          <p:nvPr/>
        </p:nvCxnSpPr>
        <p:spPr bwMode="auto">
          <a:xfrm>
            <a:off x="4995215" y="3066842"/>
            <a:ext cx="0" cy="135081"/>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4758FC5F-0C6B-45D4-8981-52BB9410F4CF}"/>
              </a:ext>
            </a:extLst>
          </p:cNvPr>
          <p:cNvCxnSpPr>
            <a:cxnSpLocks/>
          </p:cNvCxnSpPr>
          <p:nvPr/>
        </p:nvCxnSpPr>
        <p:spPr bwMode="auto">
          <a:xfrm>
            <a:off x="7204956" y="5079592"/>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444164D-1647-4C57-B2ED-45740C58D623}"/>
              </a:ext>
            </a:extLst>
          </p:cNvPr>
          <p:cNvCxnSpPr>
            <a:cxnSpLocks/>
          </p:cNvCxnSpPr>
          <p:nvPr/>
        </p:nvCxnSpPr>
        <p:spPr bwMode="auto">
          <a:xfrm>
            <a:off x="7204956" y="4429173"/>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BD99D43E-E9C9-4634-9811-826F49A8009C}"/>
              </a:ext>
            </a:extLst>
          </p:cNvPr>
          <p:cNvCxnSpPr>
            <a:cxnSpLocks/>
          </p:cNvCxnSpPr>
          <p:nvPr/>
        </p:nvCxnSpPr>
        <p:spPr bwMode="auto">
          <a:xfrm>
            <a:off x="7204956" y="3790085"/>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9471F12E-1F0B-4034-B352-39BB5275D438}"/>
              </a:ext>
            </a:extLst>
          </p:cNvPr>
          <p:cNvCxnSpPr>
            <a:cxnSpLocks/>
          </p:cNvCxnSpPr>
          <p:nvPr/>
        </p:nvCxnSpPr>
        <p:spPr bwMode="auto">
          <a:xfrm>
            <a:off x="7204956" y="3142333"/>
            <a:ext cx="74837" cy="0"/>
          </a:xfrm>
          <a:prstGeom prst="line">
            <a:avLst/>
          </a:prstGeom>
          <a:noFill/>
          <a:ln w="28575" cap="flat" cmpd="sng" algn="ctr">
            <a:solidFill>
              <a:schemeClr val="bg1"/>
            </a:solidFill>
            <a:prstDash val="solid"/>
            <a:round/>
            <a:headEnd type="none" w="med" len="med"/>
            <a:tailEnd type="none" w="med" len="med"/>
          </a:ln>
          <a:effectLst/>
        </p:spPr>
      </p:cxnSp>
      <p:sp>
        <p:nvSpPr>
          <p:cNvPr id="111" name="TextBox 110">
            <a:extLst>
              <a:ext uri="{FF2B5EF4-FFF2-40B4-BE49-F238E27FC236}">
                <a16:creationId xmlns:a16="http://schemas.microsoft.com/office/drawing/2014/main" id="{21923E37-FDDC-45C8-9415-38A6FC3266F6}"/>
              </a:ext>
            </a:extLst>
          </p:cNvPr>
          <p:cNvSpPr txBox="1"/>
          <p:nvPr/>
        </p:nvSpPr>
        <p:spPr bwMode="auto">
          <a:xfrm>
            <a:off x="6939896" y="491413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12" name="TextBox 111">
            <a:extLst>
              <a:ext uri="{FF2B5EF4-FFF2-40B4-BE49-F238E27FC236}">
                <a16:creationId xmlns:a16="http://schemas.microsoft.com/office/drawing/2014/main" id="{BCACB818-1C94-4E7D-B942-A93D6C0B9491}"/>
              </a:ext>
            </a:extLst>
          </p:cNvPr>
          <p:cNvSpPr txBox="1"/>
          <p:nvPr/>
        </p:nvSpPr>
        <p:spPr bwMode="auto">
          <a:xfrm>
            <a:off x="6769657" y="426371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113" name="TextBox 112">
            <a:extLst>
              <a:ext uri="{FF2B5EF4-FFF2-40B4-BE49-F238E27FC236}">
                <a16:creationId xmlns:a16="http://schemas.microsoft.com/office/drawing/2014/main" id="{C92E96CF-DFB8-476A-898D-7606F96E540F}"/>
              </a:ext>
            </a:extLst>
          </p:cNvPr>
          <p:cNvSpPr txBox="1"/>
          <p:nvPr/>
        </p:nvSpPr>
        <p:spPr bwMode="auto">
          <a:xfrm>
            <a:off x="6775444" y="362462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114" name="TextBox 113">
            <a:extLst>
              <a:ext uri="{FF2B5EF4-FFF2-40B4-BE49-F238E27FC236}">
                <a16:creationId xmlns:a16="http://schemas.microsoft.com/office/drawing/2014/main" id="{A4F435D8-B930-4B99-84D0-0AE4DCB91A04}"/>
              </a:ext>
            </a:extLst>
          </p:cNvPr>
          <p:cNvSpPr txBox="1"/>
          <p:nvPr/>
        </p:nvSpPr>
        <p:spPr bwMode="auto">
          <a:xfrm>
            <a:off x="6773636" y="296941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cxnSp>
        <p:nvCxnSpPr>
          <p:cNvPr id="115" name="Straight Connector 114">
            <a:extLst>
              <a:ext uri="{FF2B5EF4-FFF2-40B4-BE49-F238E27FC236}">
                <a16:creationId xmlns:a16="http://schemas.microsoft.com/office/drawing/2014/main" id="{A1A6D7AF-B812-4880-85EE-C386BAE4199C}"/>
              </a:ext>
            </a:extLst>
          </p:cNvPr>
          <p:cNvCxnSpPr>
            <a:cxnSpLocks/>
          </p:cNvCxnSpPr>
          <p:nvPr/>
        </p:nvCxnSpPr>
        <p:spPr bwMode="auto">
          <a:xfrm>
            <a:off x="7205632" y="2488920"/>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78C3F30-C58F-4029-A8DB-5F1ED846CBB6}"/>
              </a:ext>
            </a:extLst>
          </p:cNvPr>
          <p:cNvCxnSpPr>
            <a:cxnSpLocks/>
          </p:cNvCxnSpPr>
          <p:nvPr/>
        </p:nvCxnSpPr>
        <p:spPr bwMode="auto">
          <a:xfrm>
            <a:off x="7205632" y="1874336"/>
            <a:ext cx="74837" cy="0"/>
          </a:xfrm>
          <a:prstGeom prst="line">
            <a:avLst/>
          </a:prstGeom>
          <a:noFill/>
          <a:ln w="28575" cap="flat" cmpd="sng" algn="ctr">
            <a:solidFill>
              <a:schemeClr val="bg1"/>
            </a:solidFill>
            <a:prstDash val="solid"/>
            <a:round/>
            <a:headEnd type="none" w="med" len="med"/>
            <a:tailEnd type="none" w="med" len="med"/>
          </a:ln>
          <a:effectLst/>
        </p:spPr>
      </p:cxnSp>
      <p:sp>
        <p:nvSpPr>
          <p:cNvPr id="117" name="TextBox 116">
            <a:extLst>
              <a:ext uri="{FF2B5EF4-FFF2-40B4-BE49-F238E27FC236}">
                <a16:creationId xmlns:a16="http://schemas.microsoft.com/office/drawing/2014/main" id="{555F254A-A4A0-4D4F-803E-3707EFD3F1BE}"/>
              </a:ext>
            </a:extLst>
          </p:cNvPr>
          <p:cNvSpPr txBox="1"/>
          <p:nvPr/>
        </p:nvSpPr>
        <p:spPr bwMode="auto">
          <a:xfrm>
            <a:off x="6780607" y="2323457"/>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118" name="TextBox 117">
            <a:extLst>
              <a:ext uri="{FF2B5EF4-FFF2-40B4-BE49-F238E27FC236}">
                <a16:creationId xmlns:a16="http://schemas.microsoft.com/office/drawing/2014/main" id="{63F51BDB-963D-46F9-8C12-38D19A602EF4}"/>
              </a:ext>
            </a:extLst>
          </p:cNvPr>
          <p:cNvSpPr txBox="1"/>
          <p:nvPr/>
        </p:nvSpPr>
        <p:spPr bwMode="auto">
          <a:xfrm>
            <a:off x="6774311" y="170141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19" name="TextBox 118">
            <a:extLst>
              <a:ext uri="{FF2B5EF4-FFF2-40B4-BE49-F238E27FC236}">
                <a16:creationId xmlns:a16="http://schemas.microsoft.com/office/drawing/2014/main" id="{7E4A926B-054C-4A9F-97CE-9B3B6D746B04}"/>
              </a:ext>
            </a:extLst>
          </p:cNvPr>
          <p:cNvSpPr txBox="1"/>
          <p:nvPr/>
        </p:nvSpPr>
        <p:spPr bwMode="auto">
          <a:xfrm>
            <a:off x="7146684" y="509162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20" name="TextBox 119">
            <a:extLst>
              <a:ext uri="{FF2B5EF4-FFF2-40B4-BE49-F238E27FC236}">
                <a16:creationId xmlns:a16="http://schemas.microsoft.com/office/drawing/2014/main" id="{65E05C3E-79C8-4AB4-8F29-69797C651646}"/>
              </a:ext>
            </a:extLst>
          </p:cNvPr>
          <p:cNvSpPr txBox="1"/>
          <p:nvPr/>
        </p:nvSpPr>
        <p:spPr bwMode="auto">
          <a:xfrm>
            <a:off x="7471565" y="509162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121" name="TextBox 120">
            <a:extLst>
              <a:ext uri="{FF2B5EF4-FFF2-40B4-BE49-F238E27FC236}">
                <a16:creationId xmlns:a16="http://schemas.microsoft.com/office/drawing/2014/main" id="{7E0EFE95-6016-4D9F-947A-20CC36A40A62}"/>
              </a:ext>
            </a:extLst>
          </p:cNvPr>
          <p:cNvSpPr txBox="1"/>
          <p:nvPr/>
        </p:nvSpPr>
        <p:spPr bwMode="auto">
          <a:xfrm>
            <a:off x="7796017" y="509162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122" name="TextBox 121">
            <a:extLst>
              <a:ext uri="{FF2B5EF4-FFF2-40B4-BE49-F238E27FC236}">
                <a16:creationId xmlns:a16="http://schemas.microsoft.com/office/drawing/2014/main" id="{A0765209-67D7-4845-9DF2-932FA10F3DD2}"/>
              </a:ext>
            </a:extLst>
          </p:cNvPr>
          <p:cNvSpPr txBox="1"/>
          <p:nvPr/>
        </p:nvSpPr>
        <p:spPr bwMode="auto">
          <a:xfrm>
            <a:off x="8120469" y="509162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23" name="TextBox 122">
            <a:extLst>
              <a:ext uri="{FF2B5EF4-FFF2-40B4-BE49-F238E27FC236}">
                <a16:creationId xmlns:a16="http://schemas.microsoft.com/office/drawing/2014/main" id="{19440AF8-B54D-40C8-B7B6-FCC6A0FD91CB}"/>
              </a:ext>
            </a:extLst>
          </p:cNvPr>
          <p:cNvSpPr txBox="1"/>
          <p:nvPr/>
        </p:nvSpPr>
        <p:spPr bwMode="auto">
          <a:xfrm>
            <a:off x="8452223" y="509162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124" name="TextBox 123">
            <a:extLst>
              <a:ext uri="{FF2B5EF4-FFF2-40B4-BE49-F238E27FC236}">
                <a16:creationId xmlns:a16="http://schemas.microsoft.com/office/drawing/2014/main" id="{78BAAA5C-EA44-4AD7-8BC3-7FBF6AC30145}"/>
              </a:ext>
            </a:extLst>
          </p:cNvPr>
          <p:cNvSpPr txBox="1"/>
          <p:nvPr/>
        </p:nvSpPr>
        <p:spPr bwMode="auto">
          <a:xfrm>
            <a:off x="8721725" y="5091626"/>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25" name="TextBox 124">
            <a:extLst>
              <a:ext uri="{FF2B5EF4-FFF2-40B4-BE49-F238E27FC236}">
                <a16:creationId xmlns:a16="http://schemas.microsoft.com/office/drawing/2014/main" id="{1192CC56-5FD1-4E6E-9A05-7460DAD80CDA}"/>
              </a:ext>
            </a:extLst>
          </p:cNvPr>
          <p:cNvSpPr txBox="1"/>
          <p:nvPr/>
        </p:nvSpPr>
        <p:spPr bwMode="auto">
          <a:xfrm>
            <a:off x="9067179" y="5091626"/>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26" name="Freeform: Shape 125">
            <a:extLst>
              <a:ext uri="{FF2B5EF4-FFF2-40B4-BE49-F238E27FC236}">
                <a16:creationId xmlns:a16="http://schemas.microsoft.com/office/drawing/2014/main" id="{1439E5AD-0BB3-40B6-9193-1A0193F0D86F}"/>
              </a:ext>
            </a:extLst>
          </p:cNvPr>
          <p:cNvSpPr/>
          <p:nvPr/>
        </p:nvSpPr>
        <p:spPr bwMode="auto">
          <a:xfrm>
            <a:off x="7279793" y="1864833"/>
            <a:ext cx="3628567" cy="3214761"/>
          </a:xfrm>
          <a:custGeom>
            <a:avLst/>
            <a:gdLst>
              <a:gd name="connsiteX0" fmla="*/ 0 w 6254885"/>
              <a:gd name="connsiteY0" fmla="*/ 0 h 3929974"/>
              <a:gd name="connsiteX1" fmla="*/ 0 w 6254885"/>
              <a:gd name="connsiteY1" fmla="*/ 3745149 h 3929974"/>
              <a:gd name="connsiteX2" fmla="*/ 6254885 w 6254885"/>
              <a:gd name="connsiteY2" fmla="*/ 3745149 h 3929974"/>
              <a:gd name="connsiteX3" fmla="*/ 6254885 w 6254885"/>
              <a:gd name="connsiteY3" fmla="*/ 3929974 h 3929974"/>
              <a:gd name="connsiteX0" fmla="*/ 0 w 6254885"/>
              <a:gd name="connsiteY0" fmla="*/ 0 h 3745149"/>
              <a:gd name="connsiteX1" fmla="*/ 0 w 6254885"/>
              <a:gd name="connsiteY1" fmla="*/ 3745149 h 3745149"/>
              <a:gd name="connsiteX2" fmla="*/ 6254885 w 6254885"/>
              <a:gd name="connsiteY2" fmla="*/ 3745149 h 3745149"/>
            </a:gdLst>
            <a:ahLst/>
            <a:cxnLst>
              <a:cxn ang="0">
                <a:pos x="connsiteX0" y="connsiteY0"/>
              </a:cxn>
              <a:cxn ang="0">
                <a:pos x="connsiteX1" y="connsiteY1"/>
              </a:cxn>
              <a:cxn ang="0">
                <a:pos x="connsiteX2" y="connsiteY2"/>
              </a:cxn>
            </a:cxnLst>
            <a:rect l="l" t="t" r="r" b="b"/>
            <a:pathLst>
              <a:path w="6254885" h="3745149">
                <a:moveTo>
                  <a:pt x="0" y="0"/>
                </a:moveTo>
                <a:lnTo>
                  <a:pt x="0" y="3745149"/>
                </a:lnTo>
                <a:lnTo>
                  <a:pt x="6254885" y="3745149"/>
                </a:lnTo>
              </a:path>
            </a:pathLst>
          </a:custGeom>
          <a:noFill/>
          <a:ln w="28575">
            <a:solidFill>
              <a:schemeClr val="bg1"/>
            </a:solidFill>
            <a:miter lim="800000"/>
            <a:headEnd/>
            <a:tailEnd/>
          </a:ln>
        </p:spPr>
        <p:txBody>
          <a:bodyPr rtlCol="0" anchor="ctr"/>
          <a:lstStyle/>
          <a:p>
            <a:pPr algn="ctr"/>
            <a:endParaRPr lang="en-US" sz="1600" dirty="0"/>
          </a:p>
        </p:txBody>
      </p:sp>
      <p:cxnSp>
        <p:nvCxnSpPr>
          <p:cNvPr id="127" name="Straight Connector 126">
            <a:extLst>
              <a:ext uri="{FF2B5EF4-FFF2-40B4-BE49-F238E27FC236}">
                <a16:creationId xmlns:a16="http://schemas.microsoft.com/office/drawing/2014/main" id="{3612AAE7-C72A-494E-B522-56D456E7D128}"/>
              </a:ext>
            </a:extLst>
          </p:cNvPr>
          <p:cNvCxnSpPr>
            <a:cxnSpLocks/>
          </p:cNvCxnSpPr>
          <p:nvPr/>
        </p:nvCxnSpPr>
        <p:spPr bwMode="auto">
          <a:xfrm rot="5400000">
            <a:off x="7240183" y="5117011"/>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B4E43EAF-4BC6-4F4D-9F97-35F168A6CA4E}"/>
              </a:ext>
            </a:extLst>
          </p:cNvPr>
          <p:cNvCxnSpPr>
            <a:cxnSpLocks/>
          </p:cNvCxnSpPr>
          <p:nvPr/>
        </p:nvCxnSpPr>
        <p:spPr bwMode="auto">
          <a:xfrm rot="5400000">
            <a:off x="7576565" y="5125960"/>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BAA247CF-24D2-45D9-9DD6-B869048AAAD0}"/>
              </a:ext>
            </a:extLst>
          </p:cNvPr>
          <p:cNvCxnSpPr>
            <a:cxnSpLocks/>
          </p:cNvCxnSpPr>
          <p:nvPr/>
        </p:nvCxnSpPr>
        <p:spPr bwMode="auto">
          <a:xfrm rot="5400000">
            <a:off x="7904695" y="5123844"/>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1498E3EA-4821-46B2-9351-0D7CF4DF5B80}"/>
              </a:ext>
            </a:extLst>
          </p:cNvPr>
          <p:cNvCxnSpPr>
            <a:cxnSpLocks/>
          </p:cNvCxnSpPr>
          <p:nvPr/>
        </p:nvCxnSpPr>
        <p:spPr bwMode="auto">
          <a:xfrm rot="5400000">
            <a:off x="8229147" y="5117011"/>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82E2CFD2-4B90-4848-915A-322F5D15D557}"/>
              </a:ext>
            </a:extLst>
          </p:cNvPr>
          <p:cNvCxnSpPr>
            <a:cxnSpLocks/>
          </p:cNvCxnSpPr>
          <p:nvPr/>
        </p:nvCxnSpPr>
        <p:spPr bwMode="auto">
          <a:xfrm rot="5400000">
            <a:off x="8559931" y="5116581"/>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B6C8F496-60F1-4228-BB9A-8C64C3BACDCB}"/>
              </a:ext>
            </a:extLst>
          </p:cNvPr>
          <p:cNvCxnSpPr>
            <a:cxnSpLocks/>
          </p:cNvCxnSpPr>
          <p:nvPr/>
        </p:nvCxnSpPr>
        <p:spPr bwMode="auto">
          <a:xfrm rot="5400000">
            <a:off x="8897304" y="5114464"/>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5C22A72-02FB-4555-BABC-E55A9934759C}"/>
              </a:ext>
            </a:extLst>
          </p:cNvPr>
          <p:cNvCxnSpPr>
            <a:cxnSpLocks/>
          </p:cNvCxnSpPr>
          <p:nvPr/>
        </p:nvCxnSpPr>
        <p:spPr bwMode="auto">
          <a:xfrm rot="5400000">
            <a:off x="9235835" y="5107631"/>
            <a:ext cx="74837" cy="0"/>
          </a:xfrm>
          <a:prstGeom prst="line">
            <a:avLst/>
          </a:prstGeom>
          <a:noFill/>
          <a:ln w="28575" cap="flat" cmpd="sng" algn="ctr">
            <a:solidFill>
              <a:schemeClr val="bg1"/>
            </a:solidFill>
            <a:prstDash val="solid"/>
            <a:round/>
            <a:headEnd type="none" w="med" len="med"/>
            <a:tailEnd type="none" w="med" len="med"/>
          </a:ln>
          <a:effectLst/>
        </p:spPr>
      </p:cxnSp>
      <p:sp>
        <p:nvSpPr>
          <p:cNvPr id="134" name="TextBox 133">
            <a:extLst>
              <a:ext uri="{FF2B5EF4-FFF2-40B4-BE49-F238E27FC236}">
                <a16:creationId xmlns:a16="http://schemas.microsoft.com/office/drawing/2014/main" id="{5C1AE4C8-0D4B-4A04-8572-A0B63AA015F3}"/>
              </a:ext>
            </a:extLst>
          </p:cNvPr>
          <p:cNvSpPr txBox="1"/>
          <p:nvPr/>
        </p:nvSpPr>
        <p:spPr bwMode="auto">
          <a:xfrm>
            <a:off x="9385514" y="508445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135" name="TextBox 134">
            <a:extLst>
              <a:ext uri="{FF2B5EF4-FFF2-40B4-BE49-F238E27FC236}">
                <a16:creationId xmlns:a16="http://schemas.microsoft.com/office/drawing/2014/main" id="{8E368603-3FC3-4ACA-8F3C-67DE4C060390}"/>
              </a:ext>
            </a:extLst>
          </p:cNvPr>
          <p:cNvSpPr txBox="1"/>
          <p:nvPr/>
        </p:nvSpPr>
        <p:spPr bwMode="auto">
          <a:xfrm>
            <a:off x="9709966" y="508445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136" name="TextBox 135">
            <a:extLst>
              <a:ext uri="{FF2B5EF4-FFF2-40B4-BE49-F238E27FC236}">
                <a16:creationId xmlns:a16="http://schemas.microsoft.com/office/drawing/2014/main" id="{5258068C-5688-417A-8ACE-6FB74CD146BB}"/>
              </a:ext>
            </a:extLst>
          </p:cNvPr>
          <p:cNvSpPr txBox="1"/>
          <p:nvPr/>
        </p:nvSpPr>
        <p:spPr bwMode="auto">
          <a:xfrm>
            <a:off x="10041720" y="508445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37" name="TextBox 136">
            <a:extLst>
              <a:ext uri="{FF2B5EF4-FFF2-40B4-BE49-F238E27FC236}">
                <a16:creationId xmlns:a16="http://schemas.microsoft.com/office/drawing/2014/main" id="{65ACE617-B064-40B1-861C-E24398D4F8CC}"/>
              </a:ext>
            </a:extLst>
          </p:cNvPr>
          <p:cNvSpPr txBox="1"/>
          <p:nvPr/>
        </p:nvSpPr>
        <p:spPr bwMode="auto">
          <a:xfrm>
            <a:off x="10369731" y="508445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38" name="TextBox 137">
            <a:extLst>
              <a:ext uri="{FF2B5EF4-FFF2-40B4-BE49-F238E27FC236}">
                <a16:creationId xmlns:a16="http://schemas.microsoft.com/office/drawing/2014/main" id="{775E4832-6FC8-47DE-B8C7-5A03A1A84510}"/>
              </a:ext>
            </a:extLst>
          </p:cNvPr>
          <p:cNvSpPr txBox="1"/>
          <p:nvPr/>
        </p:nvSpPr>
        <p:spPr bwMode="auto">
          <a:xfrm>
            <a:off x="10715185" y="508445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cxnSp>
        <p:nvCxnSpPr>
          <p:cNvPr id="139" name="Straight Connector 138">
            <a:extLst>
              <a:ext uri="{FF2B5EF4-FFF2-40B4-BE49-F238E27FC236}">
                <a16:creationId xmlns:a16="http://schemas.microsoft.com/office/drawing/2014/main" id="{18FF279A-22DF-4FFF-A153-7AE7FFBEB3C0}"/>
              </a:ext>
            </a:extLst>
          </p:cNvPr>
          <p:cNvCxnSpPr>
            <a:cxnSpLocks/>
          </p:cNvCxnSpPr>
          <p:nvPr/>
        </p:nvCxnSpPr>
        <p:spPr bwMode="auto">
          <a:xfrm rot="5400000">
            <a:off x="9552701" y="5116677"/>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AB0A4C39-41F2-4699-8A07-9CB1A86CB664}"/>
              </a:ext>
            </a:extLst>
          </p:cNvPr>
          <p:cNvCxnSpPr>
            <a:cxnSpLocks/>
          </p:cNvCxnSpPr>
          <p:nvPr/>
        </p:nvCxnSpPr>
        <p:spPr bwMode="auto">
          <a:xfrm rot="5400000">
            <a:off x="9877153" y="5109844"/>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14C54E7-1ED2-4328-9FE6-3707D47C525D}"/>
              </a:ext>
            </a:extLst>
          </p:cNvPr>
          <p:cNvCxnSpPr>
            <a:cxnSpLocks/>
          </p:cNvCxnSpPr>
          <p:nvPr/>
        </p:nvCxnSpPr>
        <p:spPr bwMode="auto">
          <a:xfrm rot="5400000">
            <a:off x="10207937" y="5109414"/>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57166E4F-89DF-427A-83D7-443380D81EC5}"/>
              </a:ext>
            </a:extLst>
          </p:cNvPr>
          <p:cNvCxnSpPr>
            <a:cxnSpLocks/>
          </p:cNvCxnSpPr>
          <p:nvPr/>
        </p:nvCxnSpPr>
        <p:spPr bwMode="auto">
          <a:xfrm rot="5400000">
            <a:off x="10545310" y="5107297"/>
            <a:ext cx="74837"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CB627744-03BF-4D8C-B7D8-8A300AA575A8}"/>
              </a:ext>
            </a:extLst>
          </p:cNvPr>
          <p:cNvCxnSpPr>
            <a:cxnSpLocks/>
          </p:cNvCxnSpPr>
          <p:nvPr/>
        </p:nvCxnSpPr>
        <p:spPr bwMode="auto">
          <a:xfrm rot="5400000">
            <a:off x="10883841" y="5105689"/>
            <a:ext cx="74837" cy="0"/>
          </a:xfrm>
          <a:prstGeom prst="line">
            <a:avLst/>
          </a:prstGeom>
          <a:noFill/>
          <a:ln w="28575" cap="flat" cmpd="sng" algn="ctr">
            <a:solidFill>
              <a:schemeClr val="bg1"/>
            </a:solidFill>
            <a:prstDash val="solid"/>
            <a:round/>
            <a:headEnd type="none" w="med" len="med"/>
            <a:tailEnd type="none" w="med" len="med"/>
          </a:ln>
          <a:effectLst/>
        </p:spPr>
      </p:cxnSp>
      <p:sp>
        <p:nvSpPr>
          <p:cNvPr id="144" name="TextBox 143">
            <a:extLst>
              <a:ext uri="{FF2B5EF4-FFF2-40B4-BE49-F238E27FC236}">
                <a16:creationId xmlns:a16="http://schemas.microsoft.com/office/drawing/2014/main" id="{99C3532D-53FD-4084-931A-D93C1CEC9309}"/>
              </a:ext>
            </a:extLst>
          </p:cNvPr>
          <p:cNvSpPr txBox="1"/>
          <p:nvPr/>
        </p:nvSpPr>
        <p:spPr bwMode="auto">
          <a:xfrm>
            <a:off x="7097646" y="573374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75</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75</a:t>
            </a:r>
            <a:endParaRPr lang="en-US" sz="1400" b="0" dirty="0">
              <a:solidFill>
                <a:schemeClr val="bg1"/>
              </a:solidFill>
              <a:latin typeface="Calibri" panose="020F0502020204030204" pitchFamily="34" charset="0"/>
            </a:endParaRPr>
          </a:p>
        </p:txBody>
      </p:sp>
      <p:sp>
        <p:nvSpPr>
          <p:cNvPr id="145" name="TextBox 144">
            <a:extLst>
              <a:ext uri="{FF2B5EF4-FFF2-40B4-BE49-F238E27FC236}">
                <a16:creationId xmlns:a16="http://schemas.microsoft.com/office/drawing/2014/main" id="{645C127C-8488-40DB-9D07-A39CC0C11CD5}"/>
              </a:ext>
            </a:extLst>
          </p:cNvPr>
          <p:cNvSpPr txBox="1"/>
          <p:nvPr/>
        </p:nvSpPr>
        <p:spPr bwMode="auto">
          <a:xfrm>
            <a:off x="7422527" y="573374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72</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64</a:t>
            </a:r>
            <a:endParaRPr lang="en-US" sz="1400" b="0" dirty="0">
              <a:solidFill>
                <a:schemeClr val="bg1"/>
              </a:solidFill>
              <a:latin typeface="Calibri" panose="020F0502020204030204" pitchFamily="34" charset="0"/>
            </a:endParaRPr>
          </a:p>
        </p:txBody>
      </p:sp>
      <p:sp>
        <p:nvSpPr>
          <p:cNvPr id="146" name="TextBox 145">
            <a:extLst>
              <a:ext uri="{FF2B5EF4-FFF2-40B4-BE49-F238E27FC236}">
                <a16:creationId xmlns:a16="http://schemas.microsoft.com/office/drawing/2014/main" id="{AA991206-40B1-4C79-B9E2-509E1E919302}"/>
              </a:ext>
            </a:extLst>
          </p:cNvPr>
          <p:cNvSpPr txBox="1"/>
          <p:nvPr/>
        </p:nvSpPr>
        <p:spPr bwMode="auto">
          <a:xfrm>
            <a:off x="7746979" y="573374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64</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51</a:t>
            </a:r>
            <a:endParaRPr lang="en-US" sz="1400" b="0" dirty="0">
              <a:solidFill>
                <a:schemeClr val="bg1"/>
              </a:solidFill>
              <a:latin typeface="Calibri" panose="020F0502020204030204" pitchFamily="34" charset="0"/>
            </a:endParaRPr>
          </a:p>
        </p:txBody>
      </p:sp>
      <p:sp>
        <p:nvSpPr>
          <p:cNvPr id="147" name="TextBox 146">
            <a:extLst>
              <a:ext uri="{FF2B5EF4-FFF2-40B4-BE49-F238E27FC236}">
                <a16:creationId xmlns:a16="http://schemas.microsoft.com/office/drawing/2014/main" id="{4BE7E665-CBCF-4C44-9216-55773DBCB6CA}"/>
              </a:ext>
            </a:extLst>
          </p:cNvPr>
          <p:cNvSpPr txBox="1"/>
          <p:nvPr/>
        </p:nvSpPr>
        <p:spPr bwMode="auto">
          <a:xfrm>
            <a:off x="8071431" y="573374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58</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37</a:t>
            </a:r>
            <a:endParaRPr lang="en-US" sz="1400" b="0" dirty="0">
              <a:solidFill>
                <a:schemeClr val="bg1"/>
              </a:solidFill>
              <a:latin typeface="Calibri" panose="020F0502020204030204" pitchFamily="34" charset="0"/>
            </a:endParaRPr>
          </a:p>
        </p:txBody>
      </p:sp>
      <p:sp>
        <p:nvSpPr>
          <p:cNvPr id="148" name="TextBox 147">
            <a:extLst>
              <a:ext uri="{FF2B5EF4-FFF2-40B4-BE49-F238E27FC236}">
                <a16:creationId xmlns:a16="http://schemas.microsoft.com/office/drawing/2014/main" id="{DC1126C7-F431-4BBB-AC78-E68B9FD4C140}"/>
              </a:ext>
            </a:extLst>
          </p:cNvPr>
          <p:cNvSpPr txBox="1"/>
          <p:nvPr/>
        </p:nvSpPr>
        <p:spPr bwMode="auto">
          <a:xfrm>
            <a:off x="8403185" y="573374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55</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33</a:t>
            </a:r>
            <a:endParaRPr lang="en-US" sz="1400" b="0" dirty="0">
              <a:solidFill>
                <a:schemeClr val="bg1"/>
              </a:solidFill>
              <a:latin typeface="Calibri" panose="020F0502020204030204" pitchFamily="34" charset="0"/>
            </a:endParaRPr>
          </a:p>
        </p:txBody>
      </p:sp>
      <p:sp>
        <p:nvSpPr>
          <p:cNvPr id="149" name="TextBox 148">
            <a:extLst>
              <a:ext uri="{FF2B5EF4-FFF2-40B4-BE49-F238E27FC236}">
                <a16:creationId xmlns:a16="http://schemas.microsoft.com/office/drawing/2014/main" id="{D4EAEE17-70EE-4EE0-8663-61CD60A36E7E}"/>
              </a:ext>
            </a:extLst>
          </p:cNvPr>
          <p:cNvSpPr txBox="1"/>
          <p:nvPr/>
        </p:nvSpPr>
        <p:spPr bwMode="auto">
          <a:xfrm>
            <a:off x="8731196" y="573374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40</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19</a:t>
            </a:r>
            <a:endParaRPr lang="en-US" sz="1400" b="0" dirty="0">
              <a:solidFill>
                <a:schemeClr val="bg1"/>
              </a:solidFill>
              <a:latin typeface="Calibri" panose="020F0502020204030204" pitchFamily="34" charset="0"/>
            </a:endParaRPr>
          </a:p>
        </p:txBody>
      </p:sp>
      <p:sp>
        <p:nvSpPr>
          <p:cNvPr id="150" name="TextBox 149">
            <a:extLst>
              <a:ext uri="{FF2B5EF4-FFF2-40B4-BE49-F238E27FC236}">
                <a16:creationId xmlns:a16="http://schemas.microsoft.com/office/drawing/2014/main" id="{E7AE3F1C-9D58-4AA9-A420-7481133641B6}"/>
              </a:ext>
            </a:extLst>
          </p:cNvPr>
          <p:cNvSpPr txBox="1"/>
          <p:nvPr/>
        </p:nvSpPr>
        <p:spPr bwMode="auto">
          <a:xfrm>
            <a:off x="9076649" y="573374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30</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13</a:t>
            </a:r>
            <a:endParaRPr lang="en-US" sz="1400" b="0" dirty="0">
              <a:solidFill>
                <a:schemeClr val="bg1"/>
              </a:solidFill>
              <a:latin typeface="Calibri" panose="020F0502020204030204" pitchFamily="34" charset="0"/>
            </a:endParaRPr>
          </a:p>
        </p:txBody>
      </p:sp>
      <p:sp>
        <p:nvSpPr>
          <p:cNvPr id="151" name="TextBox 150">
            <a:extLst>
              <a:ext uri="{FF2B5EF4-FFF2-40B4-BE49-F238E27FC236}">
                <a16:creationId xmlns:a16="http://schemas.microsoft.com/office/drawing/2014/main" id="{4B8D7696-F10B-4F49-AB5F-76768FB795DA}"/>
              </a:ext>
            </a:extLst>
          </p:cNvPr>
          <p:cNvSpPr txBox="1"/>
          <p:nvPr/>
        </p:nvSpPr>
        <p:spPr bwMode="auto">
          <a:xfrm>
            <a:off x="9394984" y="572658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20</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8</a:t>
            </a:r>
            <a:endParaRPr lang="en-US" sz="1400" b="0" dirty="0">
              <a:solidFill>
                <a:schemeClr val="bg1"/>
              </a:solidFill>
              <a:latin typeface="Calibri" panose="020F0502020204030204" pitchFamily="34" charset="0"/>
            </a:endParaRPr>
          </a:p>
        </p:txBody>
      </p:sp>
      <p:sp>
        <p:nvSpPr>
          <p:cNvPr id="152" name="TextBox 151">
            <a:extLst>
              <a:ext uri="{FF2B5EF4-FFF2-40B4-BE49-F238E27FC236}">
                <a16:creationId xmlns:a16="http://schemas.microsoft.com/office/drawing/2014/main" id="{85CE02AC-0AD1-409F-A337-12434E7D9C33}"/>
              </a:ext>
            </a:extLst>
          </p:cNvPr>
          <p:cNvSpPr txBox="1"/>
          <p:nvPr/>
        </p:nvSpPr>
        <p:spPr bwMode="auto">
          <a:xfrm>
            <a:off x="9719436" y="572658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153" name="TextBox 152">
            <a:extLst>
              <a:ext uri="{FF2B5EF4-FFF2-40B4-BE49-F238E27FC236}">
                <a16:creationId xmlns:a16="http://schemas.microsoft.com/office/drawing/2014/main" id="{0D01D11A-68B9-4B1D-A5FC-D67D36FCB87E}"/>
              </a:ext>
            </a:extLst>
          </p:cNvPr>
          <p:cNvSpPr txBox="1"/>
          <p:nvPr/>
        </p:nvSpPr>
        <p:spPr bwMode="auto">
          <a:xfrm>
            <a:off x="10096875" y="572658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3</a:t>
            </a:r>
            <a:endParaRPr lang="en-US" sz="1400" b="0" dirty="0">
              <a:solidFill>
                <a:schemeClr val="bg1"/>
              </a:solidFill>
              <a:latin typeface="Calibri" panose="020F0502020204030204" pitchFamily="34" charset="0"/>
            </a:endParaRPr>
          </a:p>
        </p:txBody>
      </p:sp>
      <p:sp>
        <p:nvSpPr>
          <p:cNvPr id="154" name="TextBox 153">
            <a:extLst>
              <a:ext uri="{FF2B5EF4-FFF2-40B4-BE49-F238E27FC236}">
                <a16:creationId xmlns:a16="http://schemas.microsoft.com/office/drawing/2014/main" id="{B9E652A1-A1BF-4D1E-990A-0F54A6B48DED}"/>
              </a:ext>
            </a:extLst>
          </p:cNvPr>
          <p:cNvSpPr txBox="1"/>
          <p:nvPr/>
        </p:nvSpPr>
        <p:spPr bwMode="auto">
          <a:xfrm>
            <a:off x="10424886" y="572658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1</a:t>
            </a:r>
            <a:endParaRPr lang="en-US" sz="1400" b="0" dirty="0">
              <a:solidFill>
                <a:schemeClr val="bg1"/>
              </a:solidFill>
              <a:latin typeface="Calibri" panose="020F0502020204030204" pitchFamily="34" charset="0"/>
            </a:endParaRPr>
          </a:p>
        </p:txBody>
      </p:sp>
      <p:sp>
        <p:nvSpPr>
          <p:cNvPr id="155" name="TextBox 154">
            <a:extLst>
              <a:ext uri="{FF2B5EF4-FFF2-40B4-BE49-F238E27FC236}">
                <a16:creationId xmlns:a16="http://schemas.microsoft.com/office/drawing/2014/main" id="{F3C8B282-A19D-45E9-9415-FC1D3F1FAA82}"/>
              </a:ext>
            </a:extLst>
          </p:cNvPr>
          <p:cNvSpPr txBox="1"/>
          <p:nvPr/>
        </p:nvSpPr>
        <p:spPr bwMode="auto">
          <a:xfrm>
            <a:off x="6265758" y="5267691"/>
            <a:ext cx="86107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algn="r">
              <a:lnSpc>
                <a:spcPct val="100000"/>
              </a:lnSpc>
              <a:spcBef>
                <a:spcPts val="0"/>
              </a:spcBef>
              <a:spcAft>
                <a:spcPct val="0"/>
              </a:spcAft>
              <a:buClrTx/>
              <a:buFontTx/>
              <a:buNone/>
            </a:pPr>
            <a:r>
              <a:rPr lang="en-US" sz="1400" b="1" dirty="0">
                <a:solidFill>
                  <a:schemeClr val="bg1"/>
                </a:solidFill>
                <a:latin typeface="Calibri" panose="020F0502020204030204" pitchFamily="34" charset="0"/>
              </a:rPr>
              <a:t>Patients</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at Risk, n</a:t>
            </a:r>
            <a:br>
              <a:rPr lang="en-US" sz="1400" b="1"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OS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EFS</a:t>
            </a:r>
          </a:p>
        </p:txBody>
      </p:sp>
      <p:cxnSp>
        <p:nvCxnSpPr>
          <p:cNvPr id="157" name="Straight Connector 156">
            <a:extLst>
              <a:ext uri="{FF2B5EF4-FFF2-40B4-BE49-F238E27FC236}">
                <a16:creationId xmlns:a16="http://schemas.microsoft.com/office/drawing/2014/main" id="{BDFAF2F0-E93C-4B89-B40B-1C6CCA14709D}"/>
              </a:ext>
            </a:extLst>
          </p:cNvPr>
          <p:cNvCxnSpPr>
            <a:cxnSpLocks/>
          </p:cNvCxnSpPr>
          <p:nvPr/>
        </p:nvCxnSpPr>
        <p:spPr bwMode="auto">
          <a:xfrm>
            <a:off x="7425680" y="2149839"/>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222C4150-8AB6-493B-963A-E45E209F854E}"/>
              </a:ext>
            </a:extLst>
          </p:cNvPr>
          <p:cNvCxnSpPr>
            <a:cxnSpLocks/>
          </p:cNvCxnSpPr>
          <p:nvPr/>
        </p:nvCxnSpPr>
        <p:spPr bwMode="auto">
          <a:xfrm>
            <a:off x="7575899" y="2155311"/>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C4846B5F-CB54-48D2-BCAC-11C12253C7C9}"/>
              </a:ext>
            </a:extLst>
          </p:cNvPr>
          <p:cNvCxnSpPr>
            <a:cxnSpLocks/>
          </p:cNvCxnSpPr>
          <p:nvPr/>
        </p:nvCxnSpPr>
        <p:spPr bwMode="auto">
          <a:xfrm>
            <a:off x="7613983" y="2155311"/>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DD8F2279-B8A3-4699-9CA9-CE7980761F24}"/>
              </a:ext>
            </a:extLst>
          </p:cNvPr>
          <p:cNvCxnSpPr>
            <a:cxnSpLocks/>
          </p:cNvCxnSpPr>
          <p:nvPr/>
        </p:nvCxnSpPr>
        <p:spPr bwMode="auto">
          <a:xfrm>
            <a:off x="7654197" y="2186585"/>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E49E5EFD-DA3D-4C21-B584-E88F04D54B6B}"/>
              </a:ext>
            </a:extLst>
          </p:cNvPr>
          <p:cNvCxnSpPr>
            <a:cxnSpLocks/>
          </p:cNvCxnSpPr>
          <p:nvPr/>
        </p:nvCxnSpPr>
        <p:spPr bwMode="auto">
          <a:xfrm>
            <a:off x="7690316" y="2186585"/>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66412FF1-5406-4D33-934C-6493E25A190B}"/>
              </a:ext>
            </a:extLst>
          </p:cNvPr>
          <p:cNvCxnSpPr>
            <a:cxnSpLocks/>
          </p:cNvCxnSpPr>
          <p:nvPr/>
        </p:nvCxnSpPr>
        <p:spPr bwMode="auto">
          <a:xfrm>
            <a:off x="7779980" y="2293545"/>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212EE454-DAD6-48CE-8D7C-A3117121EDB0}"/>
              </a:ext>
            </a:extLst>
          </p:cNvPr>
          <p:cNvCxnSpPr>
            <a:cxnSpLocks/>
          </p:cNvCxnSpPr>
          <p:nvPr/>
        </p:nvCxnSpPr>
        <p:spPr bwMode="auto">
          <a:xfrm>
            <a:off x="7730058" y="2254125"/>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5E15EF8F-E44D-47F4-AF0D-2F7F2919F319}"/>
              </a:ext>
            </a:extLst>
          </p:cNvPr>
          <p:cNvCxnSpPr>
            <a:cxnSpLocks/>
          </p:cNvCxnSpPr>
          <p:nvPr/>
        </p:nvCxnSpPr>
        <p:spPr bwMode="auto">
          <a:xfrm>
            <a:off x="7942113" y="2386053"/>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E2CFBF9D-AACB-46CE-8604-B439F47A1A54}"/>
              </a:ext>
            </a:extLst>
          </p:cNvPr>
          <p:cNvCxnSpPr>
            <a:cxnSpLocks/>
          </p:cNvCxnSpPr>
          <p:nvPr/>
        </p:nvCxnSpPr>
        <p:spPr bwMode="auto">
          <a:xfrm>
            <a:off x="7875359" y="2386053"/>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17E0C497-B525-4030-8F4E-8E25B7578D0E}"/>
              </a:ext>
            </a:extLst>
          </p:cNvPr>
          <p:cNvCxnSpPr>
            <a:cxnSpLocks/>
          </p:cNvCxnSpPr>
          <p:nvPr/>
        </p:nvCxnSpPr>
        <p:spPr bwMode="auto">
          <a:xfrm>
            <a:off x="8029387" y="2452364"/>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6FD6EC37-BD02-417F-9A8D-A04DE3CF6D6A}"/>
              </a:ext>
            </a:extLst>
          </p:cNvPr>
          <p:cNvCxnSpPr>
            <a:cxnSpLocks/>
          </p:cNvCxnSpPr>
          <p:nvPr/>
        </p:nvCxnSpPr>
        <p:spPr bwMode="auto">
          <a:xfrm>
            <a:off x="7994361" y="2453593"/>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63706F0D-3A06-49FE-A10E-406F97FCE9A1}"/>
              </a:ext>
            </a:extLst>
          </p:cNvPr>
          <p:cNvCxnSpPr>
            <a:cxnSpLocks/>
          </p:cNvCxnSpPr>
          <p:nvPr/>
        </p:nvCxnSpPr>
        <p:spPr bwMode="auto">
          <a:xfrm>
            <a:off x="8068511" y="2452364"/>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B7933C8F-1D75-40F8-B1E6-55B73B1C995A}"/>
              </a:ext>
            </a:extLst>
          </p:cNvPr>
          <p:cNvCxnSpPr>
            <a:cxnSpLocks/>
          </p:cNvCxnSpPr>
          <p:nvPr/>
        </p:nvCxnSpPr>
        <p:spPr bwMode="auto">
          <a:xfrm>
            <a:off x="8097703" y="2453593"/>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A29CE53D-8660-4EEF-8E48-163A920159AB}"/>
              </a:ext>
            </a:extLst>
          </p:cNvPr>
          <p:cNvCxnSpPr>
            <a:cxnSpLocks/>
          </p:cNvCxnSpPr>
          <p:nvPr/>
        </p:nvCxnSpPr>
        <p:spPr bwMode="auto">
          <a:xfrm>
            <a:off x="8202435" y="2534584"/>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163AABEE-45BD-4642-ABE2-EFC2E03AF0DB}"/>
              </a:ext>
            </a:extLst>
          </p:cNvPr>
          <p:cNvCxnSpPr>
            <a:cxnSpLocks/>
          </p:cNvCxnSpPr>
          <p:nvPr/>
        </p:nvCxnSpPr>
        <p:spPr bwMode="auto">
          <a:xfrm>
            <a:off x="8235944" y="2568004"/>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1FC21C98-7C0F-4FFF-A2BF-0A7345C95BF4}"/>
              </a:ext>
            </a:extLst>
          </p:cNvPr>
          <p:cNvCxnSpPr>
            <a:cxnSpLocks/>
          </p:cNvCxnSpPr>
          <p:nvPr/>
        </p:nvCxnSpPr>
        <p:spPr bwMode="auto">
          <a:xfrm>
            <a:off x="8347537" y="2745167"/>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89FC5845-AA72-4CB4-835C-4DB68F55EDB2}"/>
              </a:ext>
            </a:extLst>
          </p:cNvPr>
          <p:cNvCxnSpPr>
            <a:cxnSpLocks/>
          </p:cNvCxnSpPr>
          <p:nvPr/>
        </p:nvCxnSpPr>
        <p:spPr bwMode="auto">
          <a:xfrm>
            <a:off x="8298424" y="2745000"/>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5A95078A-4AF1-4EBE-A9DA-E42BB47F5260}"/>
              </a:ext>
            </a:extLst>
          </p:cNvPr>
          <p:cNvCxnSpPr>
            <a:cxnSpLocks/>
          </p:cNvCxnSpPr>
          <p:nvPr/>
        </p:nvCxnSpPr>
        <p:spPr bwMode="auto">
          <a:xfrm>
            <a:off x="8747603" y="2967622"/>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B95A44C6-B5A7-484F-BAC1-66E32506FD93}"/>
              </a:ext>
            </a:extLst>
          </p:cNvPr>
          <p:cNvCxnSpPr>
            <a:cxnSpLocks/>
          </p:cNvCxnSpPr>
          <p:nvPr/>
        </p:nvCxnSpPr>
        <p:spPr bwMode="auto">
          <a:xfrm>
            <a:off x="8696650" y="2934914"/>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A472DD4F-1BBF-444B-80F2-657914272DE8}"/>
              </a:ext>
            </a:extLst>
          </p:cNvPr>
          <p:cNvCxnSpPr>
            <a:cxnSpLocks/>
          </p:cNvCxnSpPr>
          <p:nvPr/>
        </p:nvCxnSpPr>
        <p:spPr bwMode="auto">
          <a:xfrm>
            <a:off x="9200095" y="3395632"/>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8CAD943C-BBD2-4CCF-9384-42ABBE6F13A1}"/>
              </a:ext>
            </a:extLst>
          </p:cNvPr>
          <p:cNvCxnSpPr>
            <a:cxnSpLocks/>
          </p:cNvCxnSpPr>
          <p:nvPr/>
        </p:nvCxnSpPr>
        <p:spPr bwMode="auto">
          <a:xfrm>
            <a:off x="9170522" y="3395632"/>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DEB2308C-FA27-4AE1-A721-1BD4EE81F6BA}"/>
              </a:ext>
            </a:extLst>
          </p:cNvPr>
          <p:cNvCxnSpPr>
            <a:cxnSpLocks/>
          </p:cNvCxnSpPr>
          <p:nvPr/>
        </p:nvCxnSpPr>
        <p:spPr bwMode="auto">
          <a:xfrm>
            <a:off x="9153042" y="3303378"/>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25559AA6-525C-4BA0-99FC-22E7FFB10CBD}"/>
              </a:ext>
            </a:extLst>
          </p:cNvPr>
          <p:cNvCxnSpPr>
            <a:cxnSpLocks/>
          </p:cNvCxnSpPr>
          <p:nvPr/>
        </p:nvCxnSpPr>
        <p:spPr bwMode="auto">
          <a:xfrm>
            <a:off x="9280136" y="3395632"/>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AF845783-4655-4E4B-8030-C907FEB4DE9D}"/>
              </a:ext>
            </a:extLst>
          </p:cNvPr>
          <p:cNvCxnSpPr>
            <a:cxnSpLocks/>
          </p:cNvCxnSpPr>
          <p:nvPr/>
        </p:nvCxnSpPr>
        <p:spPr bwMode="auto">
          <a:xfrm>
            <a:off x="9239869" y="3395632"/>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12B03A35-FE85-443E-A889-3AA6EC0B0268}"/>
              </a:ext>
            </a:extLst>
          </p:cNvPr>
          <p:cNvCxnSpPr>
            <a:cxnSpLocks/>
          </p:cNvCxnSpPr>
          <p:nvPr/>
        </p:nvCxnSpPr>
        <p:spPr bwMode="auto">
          <a:xfrm>
            <a:off x="9344987" y="3398785"/>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A9EBC326-E971-467C-87E4-6CD500ECB679}"/>
              </a:ext>
            </a:extLst>
          </p:cNvPr>
          <p:cNvCxnSpPr>
            <a:cxnSpLocks/>
          </p:cNvCxnSpPr>
          <p:nvPr/>
        </p:nvCxnSpPr>
        <p:spPr bwMode="auto">
          <a:xfrm>
            <a:off x="9318428" y="3398532"/>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CA4B7697-2AC6-41B7-ABEE-9379A76752BA}"/>
              </a:ext>
            </a:extLst>
          </p:cNvPr>
          <p:cNvCxnSpPr>
            <a:cxnSpLocks/>
          </p:cNvCxnSpPr>
          <p:nvPr/>
        </p:nvCxnSpPr>
        <p:spPr bwMode="auto">
          <a:xfrm>
            <a:off x="9370480" y="3399042"/>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3E7AA411-3627-421D-8FDD-935161B90541}"/>
              </a:ext>
            </a:extLst>
          </p:cNvPr>
          <p:cNvCxnSpPr>
            <a:cxnSpLocks/>
          </p:cNvCxnSpPr>
          <p:nvPr/>
        </p:nvCxnSpPr>
        <p:spPr bwMode="auto">
          <a:xfrm>
            <a:off x="9670483" y="3403094"/>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018B8246-0C0C-4BD4-8924-4E246C8CD984}"/>
              </a:ext>
            </a:extLst>
          </p:cNvPr>
          <p:cNvCxnSpPr>
            <a:cxnSpLocks/>
          </p:cNvCxnSpPr>
          <p:nvPr/>
        </p:nvCxnSpPr>
        <p:spPr bwMode="auto">
          <a:xfrm>
            <a:off x="9709966" y="3403094"/>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E4405E3A-D538-41A4-8179-CBBFAD4EB746}"/>
              </a:ext>
            </a:extLst>
          </p:cNvPr>
          <p:cNvCxnSpPr>
            <a:cxnSpLocks/>
          </p:cNvCxnSpPr>
          <p:nvPr/>
        </p:nvCxnSpPr>
        <p:spPr bwMode="auto">
          <a:xfrm>
            <a:off x="9752933" y="3403094"/>
            <a:ext cx="0" cy="135081"/>
          </a:xfrm>
          <a:prstGeom prst="line">
            <a:avLst/>
          </a:prstGeom>
          <a:noFill/>
          <a:ln w="28575" cap="flat" cmpd="sng" algn="ctr">
            <a:solidFill>
              <a:schemeClr val="accent3"/>
            </a:solidFill>
            <a:prstDash val="solid"/>
            <a:round/>
            <a:headEnd type="none" w="med" len="med"/>
            <a:tailEnd type="none" w="med" len="med"/>
          </a:ln>
          <a:effectLst/>
        </p:spPr>
      </p:cxnSp>
      <p:sp>
        <p:nvSpPr>
          <p:cNvPr id="191" name="TextBox 190">
            <a:extLst>
              <a:ext uri="{FF2B5EF4-FFF2-40B4-BE49-F238E27FC236}">
                <a16:creationId xmlns:a16="http://schemas.microsoft.com/office/drawing/2014/main" id="{B6A9B099-B8B6-4251-8096-AB49E58802AA}"/>
              </a:ext>
            </a:extLst>
          </p:cNvPr>
          <p:cNvSpPr txBox="1"/>
          <p:nvPr/>
        </p:nvSpPr>
        <p:spPr bwMode="auto">
          <a:xfrm>
            <a:off x="10795468" y="572739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192" name="TextBox 191">
            <a:extLst>
              <a:ext uri="{FF2B5EF4-FFF2-40B4-BE49-F238E27FC236}">
                <a16:creationId xmlns:a16="http://schemas.microsoft.com/office/drawing/2014/main" id="{6948F335-4CEF-4E5F-8C42-F991F756E1A4}"/>
              </a:ext>
            </a:extLst>
          </p:cNvPr>
          <p:cNvSpPr txBox="1"/>
          <p:nvPr/>
        </p:nvSpPr>
        <p:spPr>
          <a:xfrm rot="16200000">
            <a:off x="512257" y="3289001"/>
            <a:ext cx="1228606" cy="369332"/>
          </a:xfrm>
          <a:prstGeom prst="rect">
            <a:avLst/>
          </a:prstGeom>
          <a:noFill/>
          <a:ln>
            <a:noFill/>
          </a:ln>
        </p:spPr>
        <p:txBody>
          <a:bodyPr wrap="none" rtlCol="0">
            <a:spAutoFit/>
          </a:bodyPr>
          <a:lstStyle>
            <a:defPPr>
              <a:defRPr lang="en-US"/>
            </a:defPPr>
            <a:lvl1pPr algn="ctr">
              <a:lnSpc>
                <a:spcPct val="100000"/>
              </a:lnSpc>
              <a:spcBef>
                <a:spcPct val="50000"/>
              </a:spcBef>
              <a:buClrTx/>
              <a:buFontTx/>
              <a:buNone/>
              <a:defRPr b="1">
                <a:solidFill>
                  <a:schemeClr val="bg1"/>
                </a:solidFill>
                <a:latin typeface="Calibri" panose="020F0502020204030204" pitchFamily="34" charset="0"/>
              </a:defRPr>
            </a:lvl1pPr>
          </a:lstStyle>
          <a:p>
            <a:r>
              <a:rPr lang="en-US" dirty="0"/>
              <a:t>Probability</a:t>
            </a:r>
          </a:p>
        </p:txBody>
      </p:sp>
      <p:sp>
        <p:nvSpPr>
          <p:cNvPr id="193" name="TextBox 192">
            <a:extLst>
              <a:ext uri="{FF2B5EF4-FFF2-40B4-BE49-F238E27FC236}">
                <a16:creationId xmlns:a16="http://schemas.microsoft.com/office/drawing/2014/main" id="{0B3E9246-D543-442F-9B64-A8DBDBB6C62D}"/>
              </a:ext>
            </a:extLst>
          </p:cNvPr>
          <p:cNvSpPr txBox="1"/>
          <p:nvPr/>
        </p:nvSpPr>
        <p:spPr>
          <a:xfrm rot="16200000">
            <a:off x="6033388" y="3297107"/>
            <a:ext cx="1228606" cy="369332"/>
          </a:xfrm>
          <a:prstGeom prst="rect">
            <a:avLst/>
          </a:prstGeom>
          <a:noFill/>
          <a:ln>
            <a:noFill/>
          </a:ln>
        </p:spPr>
        <p:txBody>
          <a:bodyPr wrap="none" rtlCol="0">
            <a:spAutoFit/>
          </a:bodyPr>
          <a:lstStyle>
            <a:defPPr>
              <a:defRPr lang="en-US"/>
            </a:defPPr>
            <a:lvl1pPr algn="ctr">
              <a:lnSpc>
                <a:spcPct val="100000"/>
              </a:lnSpc>
              <a:spcBef>
                <a:spcPct val="50000"/>
              </a:spcBef>
              <a:buClrTx/>
              <a:buFontTx/>
              <a:buNone/>
              <a:defRPr b="1">
                <a:solidFill>
                  <a:schemeClr val="bg1"/>
                </a:solidFill>
                <a:latin typeface="Calibri" panose="020F0502020204030204" pitchFamily="34" charset="0"/>
              </a:defRPr>
            </a:lvl1pPr>
          </a:lstStyle>
          <a:p>
            <a:r>
              <a:rPr lang="en-US" dirty="0"/>
              <a:t>Probability</a:t>
            </a:r>
          </a:p>
        </p:txBody>
      </p:sp>
      <p:sp>
        <p:nvSpPr>
          <p:cNvPr id="194" name="Freeform: Shape 193">
            <a:extLst>
              <a:ext uri="{FF2B5EF4-FFF2-40B4-BE49-F238E27FC236}">
                <a16:creationId xmlns:a16="http://schemas.microsoft.com/office/drawing/2014/main" id="{BFC6A123-2FBE-4298-B369-AD6D3BC2B3C5}"/>
              </a:ext>
            </a:extLst>
          </p:cNvPr>
          <p:cNvSpPr/>
          <p:nvPr/>
        </p:nvSpPr>
        <p:spPr bwMode="auto">
          <a:xfrm>
            <a:off x="7278624" y="1865376"/>
            <a:ext cx="3359767" cy="1598894"/>
          </a:xfrm>
          <a:custGeom>
            <a:avLst/>
            <a:gdLst>
              <a:gd name="connsiteX0" fmla="*/ 0 w 3359767"/>
              <a:gd name="connsiteY0" fmla="*/ 0 h 1598894"/>
              <a:gd name="connsiteX1" fmla="*/ 0 w 3359767"/>
              <a:gd name="connsiteY1" fmla="*/ 350085 h 1598894"/>
              <a:gd name="connsiteX2" fmla="*/ 350085 w 3359767"/>
              <a:gd name="connsiteY2" fmla="*/ 350085 h 1598894"/>
              <a:gd name="connsiteX3" fmla="*/ 350085 w 3359767"/>
              <a:gd name="connsiteY3" fmla="*/ 391886 h 1598894"/>
              <a:gd name="connsiteX4" fmla="*/ 418011 w 3359767"/>
              <a:gd name="connsiteY4" fmla="*/ 391886 h 1598894"/>
              <a:gd name="connsiteX5" fmla="*/ 418011 w 3359767"/>
              <a:gd name="connsiteY5" fmla="*/ 438912 h 1598894"/>
              <a:gd name="connsiteX6" fmla="*/ 454587 w 3359767"/>
              <a:gd name="connsiteY6" fmla="*/ 438912 h 1598894"/>
              <a:gd name="connsiteX7" fmla="*/ 454587 w 3359767"/>
              <a:gd name="connsiteY7" fmla="*/ 491163 h 1598894"/>
              <a:gd name="connsiteX8" fmla="*/ 501614 w 3359767"/>
              <a:gd name="connsiteY8" fmla="*/ 491163 h 1598894"/>
              <a:gd name="connsiteX9" fmla="*/ 501614 w 3359767"/>
              <a:gd name="connsiteY9" fmla="*/ 585216 h 1598894"/>
              <a:gd name="connsiteX10" fmla="*/ 715845 w 3359767"/>
              <a:gd name="connsiteY10" fmla="*/ 585216 h 1598894"/>
              <a:gd name="connsiteX11" fmla="*/ 715845 w 3359767"/>
              <a:gd name="connsiteY11" fmla="*/ 658368 h 1598894"/>
              <a:gd name="connsiteX12" fmla="*/ 846473 w 3359767"/>
              <a:gd name="connsiteY12" fmla="*/ 658368 h 1598894"/>
              <a:gd name="connsiteX13" fmla="*/ 846473 w 3359767"/>
              <a:gd name="connsiteY13" fmla="*/ 705394 h 1598894"/>
              <a:gd name="connsiteX14" fmla="*/ 924850 w 3359767"/>
              <a:gd name="connsiteY14" fmla="*/ 705394 h 1598894"/>
              <a:gd name="connsiteX15" fmla="*/ 924850 w 3359767"/>
              <a:gd name="connsiteY15" fmla="*/ 762871 h 1598894"/>
              <a:gd name="connsiteX16" fmla="*/ 956201 w 3359767"/>
              <a:gd name="connsiteY16" fmla="*/ 762871 h 1598894"/>
              <a:gd name="connsiteX17" fmla="*/ 956201 w 3359767"/>
              <a:gd name="connsiteY17" fmla="*/ 809897 h 1598894"/>
              <a:gd name="connsiteX18" fmla="*/ 956201 w 3359767"/>
              <a:gd name="connsiteY18" fmla="*/ 809897 h 1598894"/>
              <a:gd name="connsiteX19" fmla="*/ 1003227 w 3359767"/>
              <a:gd name="connsiteY19" fmla="*/ 809897 h 1598894"/>
              <a:gd name="connsiteX20" fmla="*/ 1003227 w 3359767"/>
              <a:gd name="connsiteY20" fmla="*/ 945751 h 1598894"/>
              <a:gd name="connsiteX21" fmla="*/ 1165207 w 3359767"/>
              <a:gd name="connsiteY21" fmla="*/ 945751 h 1598894"/>
              <a:gd name="connsiteX22" fmla="*/ 1165207 w 3359767"/>
              <a:gd name="connsiteY22" fmla="*/ 1008453 h 1598894"/>
              <a:gd name="connsiteX23" fmla="*/ 1384663 w 3359767"/>
              <a:gd name="connsiteY23" fmla="*/ 1008453 h 1598894"/>
              <a:gd name="connsiteX24" fmla="*/ 1384663 w 3359767"/>
              <a:gd name="connsiteY24" fmla="*/ 1102505 h 1598894"/>
              <a:gd name="connsiteX25" fmla="*/ 1410789 w 3359767"/>
              <a:gd name="connsiteY25" fmla="*/ 1102505 h 1598894"/>
              <a:gd name="connsiteX26" fmla="*/ 1410789 w 3359767"/>
              <a:gd name="connsiteY26" fmla="*/ 1154757 h 1598894"/>
              <a:gd name="connsiteX27" fmla="*/ 1473490 w 3359767"/>
              <a:gd name="connsiteY27" fmla="*/ 1154757 h 1598894"/>
              <a:gd name="connsiteX28" fmla="*/ 1473490 w 3359767"/>
              <a:gd name="connsiteY28" fmla="*/ 1227909 h 1598894"/>
              <a:gd name="connsiteX29" fmla="*/ 1530967 w 3359767"/>
              <a:gd name="connsiteY29" fmla="*/ 1227909 h 1598894"/>
              <a:gd name="connsiteX30" fmla="*/ 1530967 w 3359767"/>
              <a:gd name="connsiteY30" fmla="*/ 1321961 h 1598894"/>
              <a:gd name="connsiteX31" fmla="*/ 1562318 w 3359767"/>
              <a:gd name="connsiteY31" fmla="*/ 1321961 h 1598894"/>
              <a:gd name="connsiteX32" fmla="*/ 1562318 w 3359767"/>
              <a:gd name="connsiteY32" fmla="*/ 1431689 h 1598894"/>
              <a:gd name="connsiteX33" fmla="*/ 1619794 w 3359767"/>
              <a:gd name="connsiteY33" fmla="*/ 1431689 h 1598894"/>
              <a:gd name="connsiteX34" fmla="*/ 1619794 w 3359767"/>
              <a:gd name="connsiteY34" fmla="*/ 1504841 h 1598894"/>
              <a:gd name="connsiteX35" fmla="*/ 1917627 w 3359767"/>
              <a:gd name="connsiteY35" fmla="*/ 1504841 h 1598894"/>
              <a:gd name="connsiteX36" fmla="*/ 1917627 w 3359767"/>
              <a:gd name="connsiteY36" fmla="*/ 1598894 h 1598894"/>
              <a:gd name="connsiteX37" fmla="*/ 3359767 w 3359767"/>
              <a:gd name="connsiteY37" fmla="*/ 1598894 h 1598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359767" h="1598894">
                <a:moveTo>
                  <a:pt x="0" y="0"/>
                </a:moveTo>
                <a:lnTo>
                  <a:pt x="0" y="350085"/>
                </a:lnTo>
                <a:lnTo>
                  <a:pt x="350085" y="350085"/>
                </a:lnTo>
                <a:lnTo>
                  <a:pt x="350085" y="391886"/>
                </a:lnTo>
                <a:lnTo>
                  <a:pt x="418011" y="391886"/>
                </a:lnTo>
                <a:lnTo>
                  <a:pt x="418011" y="438912"/>
                </a:lnTo>
                <a:lnTo>
                  <a:pt x="454587" y="438912"/>
                </a:lnTo>
                <a:lnTo>
                  <a:pt x="454587" y="491163"/>
                </a:lnTo>
                <a:lnTo>
                  <a:pt x="501614" y="491163"/>
                </a:lnTo>
                <a:lnTo>
                  <a:pt x="501614" y="585216"/>
                </a:lnTo>
                <a:lnTo>
                  <a:pt x="715845" y="585216"/>
                </a:lnTo>
                <a:lnTo>
                  <a:pt x="715845" y="658368"/>
                </a:lnTo>
                <a:lnTo>
                  <a:pt x="846473" y="658368"/>
                </a:lnTo>
                <a:lnTo>
                  <a:pt x="846473" y="705394"/>
                </a:lnTo>
                <a:lnTo>
                  <a:pt x="924850" y="705394"/>
                </a:lnTo>
                <a:lnTo>
                  <a:pt x="924850" y="762871"/>
                </a:lnTo>
                <a:lnTo>
                  <a:pt x="956201" y="762871"/>
                </a:lnTo>
                <a:lnTo>
                  <a:pt x="956201" y="809897"/>
                </a:lnTo>
                <a:lnTo>
                  <a:pt x="956201" y="809897"/>
                </a:lnTo>
                <a:lnTo>
                  <a:pt x="1003227" y="809897"/>
                </a:lnTo>
                <a:lnTo>
                  <a:pt x="1003227" y="945751"/>
                </a:lnTo>
                <a:lnTo>
                  <a:pt x="1165207" y="945751"/>
                </a:lnTo>
                <a:lnTo>
                  <a:pt x="1165207" y="1008453"/>
                </a:lnTo>
                <a:lnTo>
                  <a:pt x="1384663" y="1008453"/>
                </a:lnTo>
                <a:lnTo>
                  <a:pt x="1384663" y="1102505"/>
                </a:lnTo>
                <a:lnTo>
                  <a:pt x="1410789" y="1102505"/>
                </a:lnTo>
                <a:lnTo>
                  <a:pt x="1410789" y="1154757"/>
                </a:lnTo>
                <a:lnTo>
                  <a:pt x="1473490" y="1154757"/>
                </a:lnTo>
                <a:lnTo>
                  <a:pt x="1473490" y="1227909"/>
                </a:lnTo>
                <a:lnTo>
                  <a:pt x="1530967" y="1227909"/>
                </a:lnTo>
                <a:lnTo>
                  <a:pt x="1530967" y="1321961"/>
                </a:lnTo>
                <a:lnTo>
                  <a:pt x="1562318" y="1321961"/>
                </a:lnTo>
                <a:lnTo>
                  <a:pt x="1562318" y="1431689"/>
                </a:lnTo>
                <a:lnTo>
                  <a:pt x="1619794" y="1431689"/>
                </a:lnTo>
                <a:lnTo>
                  <a:pt x="1619794" y="1504841"/>
                </a:lnTo>
                <a:lnTo>
                  <a:pt x="1917627" y="1504841"/>
                </a:lnTo>
                <a:lnTo>
                  <a:pt x="1917627" y="1598894"/>
                </a:lnTo>
                <a:lnTo>
                  <a:pt x="3359767" y="1598894"/>
                </a:lnTo>
              </a:path>
            </a:pathLst>
          </a:custGeom>
          <a:noFill/>
          <a:ln w="28575">
            <a:solidFill>
              <a:schemeClr val="accent3"/>
            </a:solidFill>
            <a:miter lim="800000"/>
            <a:headEnd/>
            <a:tailEnd/>
          </a:ln>
        </p:spPr>
        <p:txBody>
          <a:bodyPr rtlCol="0" anchor="ctr"/>
          <a:lstStyle/>
          <a:p>
            <a:pPr algn="ctr"/>
            <a:endParaRPr lang="en-US" dirty="0"/>
          </a:p>
        </p:txBody>
      </p:sp>
      <p:sp>
        <p:nvSpPr>
          <p:cNvPr id="195" name="Freeform: Shape 194">
            <a:extLst>
              <a:ext uri="{FF2B5EF4-FFF2-40B4-BE49-F238E27FC236}">
                <a16:creationId xmlns:a16="http://schemas.microsoft.com/office/drawing/2014/main" id="{808489EE-EFAE-48C5-93C0-C6EF49F8B4A3}"/>
              </a:ext>
            </a:extLst>
          </p:cNvPr>
          <p:cNvSpPr/>
          <p:nvPr/>
        </p:nvSpPr>
        <p:spPr bwMode="auto">
          <a:xfrm>
            <a:off x="7267903" y="1869790"/>
            <a:ext cx="3518864" cy="1917087"/>
          </a:xfrm>
          <a:custGeom>
            <a:avLst/>
            <a:gdLst>
              <a:gd name="connsiteX0" fmla="*/ 0 w 3518864"/>
              <a:gd name="connsiteY0" fmla="*/ 0 h 1917087"/>
              <a:gd name="connsiteX1" fmla="*/ 75675 w 3518864"/>
              <a:gd name="connsiteY1" fmla="*/ 0 h 1917087"/>
              <a:gd name="connsiteX2" fmla="*/ 75675 w 3518864"/>
              <a:gd name="connsiteY2" fmla="*/ 47297 h 1917087"/>
              <a:gd name="connsiteX3" fmla="*/ 97747 w 3518864"/>
              <a:gd name="connsiteY3" fmla="*/ 47297 h 1917087"/>
              <a:gd name="connsiteX4" fmla="*/ 97747 w 3518864"/>
              <a:gd name="connsiteY4" fmla="*/ 78828 h 1917087"/>
              <a:gd name="connsiteX5" fmla="*/ 296392 w 3518864"/>
              <a:gd name="connsiteY5" fmla="*/ 78828 h 1917087"/>
              <a:gd name="connsiteX6" fmla="*/ 296392 w 3518864"/>
              <a:gd name="connsiteY6" fmla="*/ 122971 h 1917087"/>
              <a:gd name="connsiteX7" fmla="*/ 349995 w 3518864"/>
              <a:gd name="connsiteY7" fmla="*/ 122971 h 1917087"/>
              <a:gd name="connsiteX8" fmla="*/ 349995 w 3518864"/>
              <a:gd name="connsiteY8" fmla="*/ 176574 h 1917087"/>
              <a:gd name="connsiteX9" fmla="*/ 400445 w 3518864"/>
              <a:gd name="connsiteY9" fmla="*/ 176574 h 1917087"/>
              <a:gd name="connsiteX10" fmla="*/ 400445 w 3518864"/>
              <a:gd name="connsiteY10" fmla="*/ 211258 h 1917087"/>
              <a:gd name="connsiteX11" fmla="*/ 687377 w 3518864"/>
              <a:gd name="connsiteY11" fmla="*/ 211258 h 1917087"/>
              <a:gd name="connsiteX12" fmla="*/ 687377 w 3518864"/>
              <a:gd name="connsiteY12" fmla="*/ 274320 h 1917087"/>
              <a:gd name="connsiteX13" fmla="*/ 895482 w 3518864"/>
              <a:gd name="connsiteY13" fmla="*/ 274320 h 1917087"/>
              <a:gd name="connsiteX14" fmla="*/ 895482 w 3518864"/>
              <a:gd name="connsiteY14" fmla="*/ 312158 h 1917087"/>
              <a:gd name="connsiteX15" fmla="*/ 1144577 w 3518864"/>
              <a:gd name="connsiteY15" fmla="*/ 312158 h 1917087"/>
              <a:gd name="connsiteX16" fmla="*/ 1144577 w 3518864"/>
              <a:gd name="connsiteY16" fmla="*/ 359454 h 1917087"/>
              <a:gd name="connsiteX17" fmla="*/ 1444122 w 3518864"/>
              <a:gd name="connsiteY17" fmla="*/ 359454 h 1917087"/>
              <a:gd name="connsiteX18" fmla="*/ 1444122 w 3518864"/>
              <a:gd name="connsiteY18" fmla="*/ 476119 h 1917087"/>
              <a:gd name="connsiteX19" fmla="*/ 1721595 w 3518864"/>
              <a:gd name="connsiteY19" fmla="*/ 476119 h 1917087"/>
              <a:gd name="connsiteX20" fmla="*/ 1721595 w 3518864"/>
              <a:gd name="connsiteY20" fmla="*/ 548640 h 1917087"/>
              <a:gd name="connsiteX21" fmla="*/ 1765738 w 3518864"/>
              <a:gd name="connsiteY21" fmla="*/ 548640 h 1917087"/>
              <a:gd name="connsiteX22" fmla="*/ 1765738 w 3518864"/>
              <a:gd name="connsiteY22" fmla="*/ 611702 h 1917087"/>
              <a:gd name="connsiteX23" fmla="*/ 1825647 w 3518864"/>
              <a:gd name="connsiteY23" fmla="*/ 611702 h 1917087"/>
              <a:gd name="connsiteX24" fmla="*/ 1825647 w 3518864"/>
              <a:gd name="connsiteY24" fmla="*/ 687377 h 1917087"/>
              <a:gd name="connsiteX25" fmla="*/ 1976996 w 3518864"/>
              <a:gd name="connsiteY25" fmla="*/ 687377 h 1917087"/>
              <a:gd name="connsiteX26" fmla="*/ 1976996 w 3518864"/>
              <a:gd name="connsiteY26" fmla="*/ 763051 h 1917087"/>
              <a:gd name="connsiteX27" fmla="*/ 2226091 w 3518864"/>
              <a:gd name="connsiteY27" fmla="*/ 763051 h 1917087"/>
              <a:gd name="connsiteX28" fmla="*/ 2248163 w 3518864"/>
              <a:gd name="connsiteY28" fmla="*/ 763051 h 1917087"/>
              <a:gd name="connsiteX29" fmla="*/ 2248163 w 3518864"/>
              <a:gd name="connsiteY29" fmla="*/ 889176 h 1917087"/>
              <a:gd name="connsiteX30" fmla="*/ 2554014 w 3518864"/>
              <a:gd name="connsiteY30" fmla="*/ 889176 h 1917087"/>
              <a:gd name="connsiteX31" fmla="*/ 2554014 w 3518864"/>
              <a:gd name="connsiteY31" fmla="*/ 1053137 h 1917087"/>
              <a:gd name="connsiteX32" fmla="*/ 2796803 w 3518864"/>
              <a:gd name="connsiteY32" fmla="*/ 1053137 h 1917087"/>
              <a:gd name="connsiteX33" fmla="*/ 2796803 w 3518864"/>
              <a:gd name="connsiteY33" fmla="*/ 1245476 h 1917087"/>
              <a:gd name="connsiteX34" fmla="*/ 3004908 w 3518864"/>
              <a:gd name="connsiteY34" fmla="*/ 1245476 h 1917087"/>
              <a:gd name="connsiteX35" fmla="*/ 3004908 w 3518864"/>
              <a:gd name="connsiteY35" fmla="*/ 1463040 h 1917087"/>
              <a:gd name="connsiteX36" fmla="*/ 3216166 w 3518864"/>
              <a:gd name="connsiteY36" fmla="*/ 1463040 h 1917087"/>
              <a:gd name="connsiteX37" fmla="*/ 3216166 w 3518864"/>
              <a:gd name="connsiteY37" fmla="*/ 1917087 h 1917087"/>
              <a:gd name="connsiteX38" fmla="*/ 3518864 w 3518864"/>
              <a:gd name="connsiteY38" fmla="*/ 1917087 h 1917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18864" h="1917087">
                <a:moveTo>
                  <a:pt x="0" y="0"/>
                </a:moveTo>
                <a:lnTo>
                  <a:pt x="75675" y="0"/>
                </a:lnTo>
                <a:lnTo>
                  <a:pt x="75675" y="47297"/>
                </a:lnTo>
                <a:lnTo>
                  <a:pt x="97747" y="47297"/>
                </a:lnTo>
                <a:lnTo>
                  <a:pt x="97747" y="78828"/>
                </a:lnTo>
                <a:lnTo>
                  <a:pt x="296392" y="78828"/>
                </a:lnTo>
                <a:lnTo>
                  <a:pt x="296392" y="122971"/>
                </a:lnTo>
                <a:lnTo>
                  <a:pt x="349995" y="122971"/>
                </a:lnTo>
                <a:lnTo>
                  <a:pt x="349995" y="176574"/>
                </a:lnTo>
                <a:lnTo>
                  <a:pt x="400445" y="176574"/>
                </a:lnTo>
                <a:lnTo>
                  <a:pt x="400445" y="211258"/>
                </a:lnTo>
                <a:lnTo>
                  <a:pt x="687377" y="211258"/>
                </a:lnTo>
                <a:lnTo>
                  <a:pt x="687377" y="274320"/>
                </a:lnTo>
                <a:lnTo>
                  <a:pt x="895482" y="274320"/>
                </a:lnTo>
                <a:lnTo>
                  <a:pt x="895482" y="312158"/>
                </a:lnTo>
                <a:lnTo>
                  <a:pt x="1144577" y="312158"/>
                </a:lnTo>
                <a:lnTo>
                  <a:pt x="1144577" y="359454"/>
                </a:lnTo>
                <a:lnTo>
                  <a:pt x="1444122" y="359454"/>
                </a:lnTo>
                <a:lnTo>
                  <a:pt x="1444122" y="476119"/>
                </a:lnTo>
                <a:lnTo>
                  <a:pt x="1721595" y="476119"/>
                </a:lnTo>
                <a:lnTo>
                  <a:pt x="1721595" y="548640"/>
                </a:lnTo>
                <a:lnTo>
                  <a:pt x="1765738" y="548640"/>
                </a:lnTo>
                <a:lnTo>
                  <a:pt x="1765738" y="611702"/>
                </a:lnTo>
                <a:lnTo>
                  <a:pt x="1825647" y="611702"/>
                </a:lnTo>
                <a:lnTo>
                  <a:pt x="1825647" y="687377"/>
                </a:lnTo>
                <a:lnTo>
                  <a:pt x="1976996" y="687377"/>
                </a:lnTo>
                <a:lnTo>
                  <a:pt x="1976996" y="763051"/>
                </a:lnTo>
                <a:lnTo>
                  <a:pt x="2226091" y="763051"/>
                </a:lnTo>
                <a:lnTo>
                  <a:pt x="2248163" y="763051"/>
                </a:lnTo>
                <a:lnTo>
                  <a:pt x="2248163" y="889176"/>
                </a:lnTo>
                <a:lnTo>
                  <a:pt x="2554014" y="889176"/>
                </a:lnTo>
                <a:lnTo>
                  <a:pt x="2554014" y="1053137"/>
                </a:lnTo>
                <a:lnTo>
                  <a:pt x="2796803" y="1053137"/>
                </a:lnTo>
                <a:lnTo>
                  <a:pt x="2796803" y="1245476"/>
                </a:lnTo>
                <a:lnTo>
                  <a:pt x="3004908" y="1245476"/>
                </a:lnTo>
                <a:lnTo>
                  <a:pt x="3004908" y="1463040"/>
                </a:lnTo>
                <a:lnTo>
                  <a:pt x="3216166" y="1463040"/>
                </a:lnTo>
                <a:lnTo>
                  <a:pt x="3216166" y="1917087"/>
                </a:lnTo>
                <a:lnTo>
                  <a:pt x="3518864" y="1917087"/>
                </a:lnTo>
              </a:path>
            </a:pathLst>
          </a:custGeom>
          <a:noFill/>
          <a:ln w="28575">
            <a:solidFill>
              <a:schemeClr val="accent4"/>
            </a:solidFill>
            <a:miter lim="800000"/>
            <a:headEnd/>
            <a:tailEnd/>
          </a:ln>
        </p:spPr>
        <p:txBody>
          <a:bodyPr rtlCol="0" anchor="ctr"/>
          <a:lstStyle/>
          <a:p>
            <a:pPr algn="ctr"/>
            <a:endParaRPr lang="en-US" dirty="0"/>
          </a:p>
        </p:txBody>
      </p:sp>
      <p:cxnSp>
        <p:nvCxnSpPr>
          <p:cNvPr id="196" name="Straight Connector 195">
            <a:extLst>
              <a:ext uri="{FF2B5EF4-FFF2-40B4-BE49-F238E27FC236}">
                <a16:creationId xmlns:a16="http://schemas.microsoft.com/office/drawing/2014/main" id="{EC359C9B-A1C6-42F9-A902-C58047F8EE83}"/>
              </a:ext>
            </a:extLst>
          </p:cNvPr>
          <p:cNvCxnSpPr>
            <a:cxnSpLocks/>
          </p:cNvCxnSpPr>
          <p:nvPr/>
        </p:nvCxnSpPr>
        <p:spPr bwMode="auto">
          <a:xfrm>
            <a:off x="9793042" y="3403094"/>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C676ED02-3F24-4E24-8EAD-05D553839697}"/>
              </a:ext>
            </a:extLst>
          </p:cNvPr>
          <p:cNvCxnSpPr>
            <a:cxnSpLocks/>
          </p:cNvCxnSpPr>
          <p:nvPr/>
        </p:nvCxnSpPr>
        <p:spPr bwMode="auto">
          <a:xfrm>
            <a:off x="9824371" y="3403108"/>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06805329-1340-4E48-8CC8-4247266DD882}"/>
              </a:ext>
            </a:extLst>
          </p:cNvPr>
          <p:cNvCxnSpPr>
            <a:cxnSpLocks/>
          </p:cNvCxnSpPr>
          <p:nvPr/>
        </p:nvCxnSpPr>
        <p:spPr bwMode="auto">
          <a:xfrm>
            <a:off x="9853132" y="3401007"/>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C0AEF25D-ED49-4C65-B963-F3D1971BD843}"/>
              </a:ext>
            </a:extLst>
          </p:cNvPr>
          <p:cNvCxnSpPr>
            <a:cxnSpLocks/>
          </p:cNvCxnSpPr>
          <p:nvPr/>
        </p:nvCxnSpPr>
        <p:spPr bwMode="auto">
          <a:xfrm>
            <a:off x="9884476" y="3403094"/>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284BB2D6-159C-4F08-B2E2-D7DFEF2202D6}"/>
              </a:ext>
            </a:extLst>
          </p:cNvPr>
          <p:cNvCxnSpPr>
            <a:cxnSpLocks/>
          </p:cNvCxnSpPr>
          <p:nvPr/>
        </p:nvCxnSpPr>
        <p:spPr bwMode="auto">
          <a:xfrm>
            <a:off x="10276512" y="3403094"/>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6E9C1A4B-4DE7-40F2-8D40-31B415963F88}"/>
              </a:ext>
            </a:extLst>
          </p:cNvPr>
          <p:cNvCxnSpPr>
            <a:cxnSpLocks/>
          </p:cNvCxnSpPr>
          <p:nvPr/>
        </p:nvCxnSpPr>
        <p:spPr bwMode="auto">
          <a:xfrm>
            <a:off x="10360272" y="3403094"/>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E96ABC2D-801D-4D48-B696-24782127E594}"/>
              </a:ext>
            </a:extLst>
          </p:cNvPr>
          <p:cNvCxnSpPr>
            <a:cxnSpLocks/>
          </p:cNvCxnSpPr>
          <p:nvPr/>
        </p:nvCxnSpPr>
        <p:spPr bwMode="auto">
          <a:xfrm>
            <a:off x="10641544" y="3403094"/>
            <a:ext cx="0" cy="135081"/>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4F3A8735-5155-48BF-AAF3-BC826EDFB1EC}"/>
              </a:ext>
            </a:extLst>
          </p:cNvPr>
          <p:cNvCxnSpPr>
            <a:cxnSpLocks/>
          </p:cNvCxnSpPr>
          <p:nvPr/>
        </p:nvCxnSpPr>
        <p:spPr bwMode="auto">
          <a:xfrm>
            <a:off x="7590708" y="1921309"/>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6561FE31-307C-42F2-9EAC-E793B1C2E379}"/>
              </a:ext>
            </a:extLst>
          </p:cNvPr>
          <p:cNvCxnSpPr>
            <a:cxnSpLocks/>
          </p:cNvCxnSpPr>
          <p:nvPr/>
        </p:nvCxnSpPr>
        <p:spPr bwMode="auto">
          <a:xfrm>
            <a:off x="7746890" y="2009471"/>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2F16A368-FB10-413F-88EF-8113135E9C38}"/>
              </a:ext>
            </a:extLst>
          </p:cNvPr>
          <p:cNvCxnSpPr>
            <a:cxnSpLocks/>
          </p:cNvCxnSpPr>
          <p:nvPr/>
        </p:nvCxnSpPr>
        <p:spPr bwMode="auto">
          <a:xfrm>
            <a:off x="7649980" y="1964149"/>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94D582D1-3FA2-418C-8DF0-C5CD6172EFBD}"/>
              </a:ext>
            </a:extLst>
          </p:cNvPr>
          <p:cNvCxnSpPr>
            <a:cxnSpLocks/>
          </p:cNvCxnSpPr>
          <p:nvPr/>
        </p:nvCxnSpPr>
        <p:spPr bwMode="auto">
          <a:xfrm>
            <a:off x="7881665" y="2008288"/>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E0CC6643-7D27-4B25-A921-3CC218EF52BC}"/>
              </a:ext>
            </a:extLst>
          </p:cNvPr>
          <p:cNvCxnSpPr>
            <a:cxnSpLocks/>
          </p:cNvCxnSpPr>
          <p:nvPr/>
        </p:nvCxnSpPr>
        <p:spPr bwMode="auto">
          <a:xfrm>
            <a:off x="7779980" y="2009027"/>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1350B65F-3A73-4090-B29E-E6EC5DCCC227}"/>
              </a:ext>
            </a:extLst>
          </p:cNvPr>
          <p:cNvCxnSpPr>
            <a:cxnSpLocks/>
          </p:cNvCxnSpPr>
          <p:nvPr/>
        </p:nvCxnSpPr>
        <p:spPr bwMode="auto">
          <a:xfrm>
            <a:off x="7988055" y="2075019"/>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39D71E09-B4F0-463F-8458-D7BFECCA2D2E}"/>
              </a:ext>
            </a:extLst>
          </p:cNvPr>
          <p:cNvCxnSpPr>
            <a:cxnSpLocks/>
          </p:cNvCxnSpPr>
          <p:nvPr/>
        </p:nvCxnSpPr>
        <p:spPr bwMode="auto">
          <a:xfrm>
            <a:off x="7902400" y="2008288"/>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2B57F3F9-EED7-42B1-B195-2772F3F764E1}"/>
              </a:ext>
            </a:extLst>
          </p:cNvPr>
          <p:cNvCxnSpPr>
            <a:cxnSpLocks/>
          </p:cNvCxnSpPr>
          <p:nvPr/>
        </p:nvCxnSpPr>
        <p:spPr bwMode="auto">
          <a:xfrm>
            <a:off x="8131673" y="2075019"/>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02E540E4-CA94-4614-BF40-D514C357ACB8}"/>
              </a:ext>
            </a:extLst>
          </p:cNvPr>
          <p:cNvCxnSpPr>
            <a:cxnSpLocks/>
          </p:cNvCxnSpPr>
          <p:nvPr/>
        </p:nvCxnSpPr>
        <p:spPr bwMode="auto">
          <a:xfrm>
            <a:off x="8068511" y="2075828"/>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9F5B2D70-96DC-4915-A0DF-79C7CA4EB078}"/>
              </a:ext>
            </a:extLst>
          </p:cNvPr>
          <p:cNvCxnSpPr>
            <a:cxnSpLocks/>
          </p:cNvCxnSpPr>
          <p:nvPr/>
        </p:nvCxnSpPr>
        <p:spPr bwMode="auto">
          <a:xfrm>
            <a:off x="8362538" y="2115249"/>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FDA75B0A-F75E-4868-B1FC-60BC0C965F49}"/>
              </a:ext>
            </a:extLst>
          </p:cNvPr>
          <p:cNvCxnSpPr>
            <a:cxnSpLocks/>
          </p:cNvCxnSpPr>
          <p:nvPr/>
        </p:nvCxnSpPr>
        <p:spPr bwMode="auto">
          <a:xfrm>
            <a:off x="8232791" y="2115249"/>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69BF14D4-F541-4E67-ACD3-227386C4E7DF}"/>
              </a:ext>
            </a:extLst>
          </p:cNvPr>
          <p:cNvCxnSpPr>
            <a:cxnSpLocks/>
          </p:cNvCxnSpPr>
          <p:nvPr/>
        </p:nvCxnSpPr>
        <p:spPr bwMode="auto">
          <a:xfrm>
            <a:off x="8314189" y="2115249"/>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6E5E6A2C-E38E-49F1-B1AA-DC367DC6532F}"/>
              </a:ext>
            </a:extLst>
          </p:cNvPr>
          <p:cNvCxnSpPr>
            <a:cxnSpLocks/>
          </p:cNvCxnSpPr>
          <p:nvPr/>
        </p:nvCxnSpPr>
        <p:spPr bwMode="auto">
          <a:xfrm>
            <a:off x="8626346" y="2163618"/>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5BD51CAC-BAF9-46AB-B6AC-DDEABD24DB1C}"/>
              </a:ext>
            </a:extLst>
          </p:cNvPr>
          <p:cNvCxnSpPr>
            <a:cxnSpLocks/>
          </p:cNvCxnSpPr>
          <p:nvPr/>
        </p:nvCxnSpPr>
        <p:spPr bwMode="auto">
          <a:xfrm>
            <a:off x="8677475" y="2163618"/>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76A7AB9A-B7FA-4C8D-8132-894C94BFB210}"/>
              </a:ext>
            </a:extLst>
          </p:cNvPr>
          <p:cNvCxnSpPr>
            <a:cxnSpLocks/>
          </p:cNvCxnSpPr>
          <p:nvPr/>
        </p:nvCxnSpPr>
        <p:spPr bwMode="auto">
          <a:xfrm>
            <a:off x="8740256" y="2276014"/>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78A84DA3-48E4-4E69-9E6A-00A787ED6A7E}"/>
              </a:ext>
            </a:extLst>
          </p:cNvPr>
          <p:cNvCxnSpPr>
            <a:cxnSpLocks/>
          </p:cNvCxnSpPr>
          <p:nvPr/>
        </p:nvCxnSpPr>
        <p:spPr bwMode="auto">
          <a:xfrm>
            <a:off x="8813118" y="2276801"/>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C7526D29-B02F-4910-9E84-C20190C7664B}"/>
              </a:ext>
            </a:extLst>
          </p:cNvPr>
          <p:cNvCxnSpPr>
            <a:cxnSpLocks/>
          </p:cNvCxnSpPr>
          <p:nvPr/>
        </p:nvCxnSpPr>
        <p:spPr bwMode="auto">
          <a:xfrm>
            <a:off x="8778430" y="2276480"/>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30036F33-C1D3-4733-AE67-7C0C7EF36F75}"/>
              </a:ext>
            </a:extLst>
          </p:cNvPr>
          <p:cNvCxnSpPr>
            <a:cxnSpLocks/>
          </p:cNvCxnSpPr>
          <p:nvPr/>
        </p:nvCxnSpPr>
        <p:spPr bwMode="auto">
          <a:xfrm>
            <a:off x="8882109" y="2276014"/>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03D1E734-AB04-4E53-9E43-D6E4EF173F71}"/>
              </a:ext>
            </a:extLst>
          </p:cNvPr>
          <p:cNvCxnSpPr>
            <a:cxnSpLocks/>
          </p:cNvCxnSpPr>
          <p:nvPr/>
        </p:nvCxnSpPr>
        <p:spPr bwMode="auto">
          <a:xfrm>
            <a:off x="8846921" y="2276014"/>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7E92F072-0F54-4D5C-8E34-10AC4E60C5BD}"/>
              </a:ext>
            </a:extLst>
          </p:cNvPr>
          <p:cNvCxnSpPr>
            <a:cxnSpLocks/>
          </p:cNvCxnSpPr>
          <p:nvPr/>
        </p:nvCxnSpPr>
        <p:spPr bwMode="auto">
          <a:xfrm>
            <a:off x="9204662" y="2487574"/>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598F9917-8603-4404-85FF-7B0C3254E5C7}"/>
              </a:ext>
            </a:extLst>
          </p:cNvPr>
          <p:cNvCxnSpPr>
            <a:cxnSpLocks/>
          </p:cNvCxnSpPr>
          <p:nvPr/>
        </p:nvCxnSpPr>
        <p:spPr bwMode="auto">
          <a:xfrm>
            <a:off x="9092298" y="2407942"/>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65CC48F5-D7EE-4800-840C-2D2238970222}"/>
              </a:ext>
            </a:extLst>
          </p:cNvPr>
          <p:cNvCxnSpPr>
            <a:cxnSpLocks/>
          </p:cNvCxnSpPr>
          <p:nvPr/>
        </p:nvCxnSpPr>
        <p:spPr bwMode="auto">
          <a:xfrm>
            <a:off x="8915481" y="2276480"/>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AAB216D3-5C80-4E92-8C5A-FB4DB046CDF0}"/>
              </a:ext>
            </a:extLst>
          </p:cNvPr>
          <p:cNvCxnSpPr>
            <a:cxnSpLocks/>
          </p:cNvCxnSpPr>
          <p:nvPr/>
        </p:nvCxnSpPr>
        <p:spPr bwMode="auto">
          <a:xfrm>
            <a:off x="9227257" y="2488059"/>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161C0E60-3A36-43D0-A507-0E19D65A8F9C}"/>
              </a:ext>
            </a:extLst>
          </p:cNvPr>
          <p:cNvCxnSpPr>
            <a:cxnSpLocks/>
          </p:cNvCxnSpPr>
          <p:nvPr/>
        </p:nvCxnSpPr>
        <p:spPr bwMode="auto">
          <a:xfrm>
            <a:off x="8934722" y="2279132"/>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65D110C9-8C83-4DB1-93F7-BE27F9F8B496}"/>
              </a:ext>
            </a:extLst>
          </p:cNvPr>
          <p:cNvCxnSpPr>
            <a:cxnSpLocks/>
          </p:cNvCxnSpPr>
          <p:nvPr/>
        </p:nvCxnSpPr>
        <p:spPr bwMode="auto">
          <a:xfrm>
            <a:off x="9330485" y="2566955"/>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A3BE74C7-1281-4629-A57E-193F01329A3B}"/>
              </a:ext>
            </a:extLst>
          </p:cNvPr>
          <p:cNvCxnSpPr>
            <a:cxnSpLocks/>
          </p:cNvCxnSpPr>
          <p:nvPr/>
        </p:nvCxnSpPr>
        <p:spPr bwMode="auto">
          <a:xfrm>
            <a:off x="9280136" y="2568004"/>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20172CEC-BC11-4410-8C98-092DE1395820}"/>
              </a:ext>
            </a:extLst>
          </p:cNvPr>
          <p:cNvCxnSpPr>
            <a:cxnSpLocks/>
          </p:cNvCxnSpPr>
          <p:nvPr/>
        </p:nvCxnSpPr>
        <p:spPr bwMode="auto">
          <a:xfrm>
            <a:off x="9318428" y="2568004"/>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85F609A5-6271-409D-9DC4-EF39025F450F}"/>
              </a:ext>
            </a:extLst>
          </p:cNvPr>
          <p:cNvCxnSpPr>
            <a:cxnSpLocks/>
          </p:cNvCxnSpPr>
          <p:nvPr/>
        </p:nvCxnSpPr>
        <p:spPr bwMode="auto">
          <a:xfrm>
            <a:off x="9394984" y="2566955"/>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72E43638-A27C-467A-9F64-780ED4001CBA}"/>
              </a:ext>
            </a:extLst>
          </p:cNvPr>
          <p:cNvCxnSpPr>
            <a:cxnSpLocks/>
          </p:cNvCxnSpPr>
          <p:nvPr/>
        </p:nvCxnSpPr>
        <p:spPr bwMode="auto">
          <a:xfrm>
            <a:off x="9363053" y="2566955"/>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1CA6F153-07D4-4ACB-A2E9-005C7DC28E8A}"/>
              </a:ext>
            </a:extLst>
          </p:cNvPr>
          <p:cNvCxnSpPr>
            <a:cxnSpLocks/>
          </p:cNvCxnSpPr>
          <p:nvPr/>
        </p:nvCxnSpPr>
        <p:spPr bwMode="auto">
          <a:xfrm>
            <a:off x="9719436" y="2693563"/>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478D3856-E4F8-43D8-BAF8-49AAD8BE9F67}"/>
              </a:ext>
            </a:extLst>
          </p:cNvPr>
          <p:cNvCxnSpPr>
            <a:cxnSpLocks/>
          </p:cNvCxnSpPr>
          <p:nvPr/>
        </p:nvCxnSpPr>
        <p:spPr bwMode="auto">
          <a:xfrm>
            <a:off x="9651565" y="2690998"/>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7B693B75-8B38-4B28-835F-035091E8B0D4}"/>
              </a:ext>
            </a:extLst>
          </p:cNvPr>
          <p:cNvCxnSpPr>
            <a:cxnSpLocks/>
          </p:cNvCxnSpPr>
          <p:nvPr/>
        </p:nvCxnSpPr>
        <p:spPr bwMode="auto">
          <a:xfrm>
            <a:off x="9810525" y="2693563"/>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5C332C30-B9CB-4FC7-8C27-AF2FBBE637D6}"/>
              </a:ext>
            </a:extLst>
          </p:cNvPr>
          <p:cNvCxnSpPr>
            <a:cxnSpLocks/>
          </p:cNvCxnSpPr>
          <p:nvPr/>
        </p:nvCxnSpPr>
        <p:spPr bwMode="auto">
          <a:xfrm>
            <a:off x="9762392" y="2693563"/>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054D404D-1672-4CD9-848E-0CD151128335}"/>
              </a:ext>
            </a:extLst>
          </p:cNvPr>
          <p:cNvCxnSpPr>
            <a:cxnSpLocks/>
          </p:cNvCxnSpPr>
          <p:nvPr/>
        </p:nvCxnSpPr>
        <p:spPr bwMode="auto">
          <a:xfrm>
            <a:off x="9876588" y="2856211"/>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DCD724D0-44BD-436B-9F84-7F90A7AA73B9}"/>
              </a:ext>
            </a:extLst>
          </p:cNvPr>
          <p:cNvCxnSpPr>
            <a:cxnSpLocks/>
          </p:cNvCxnSpPr>
          <p:nvPr/>
        </p:nvCxnSpPr>
        <p:spPr bwMode="auto">
          <a:xfrm>
            <a:off x="10224984" y="3051046"/>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839BD4E1-A341-4BB2-B628-AE72AE4BDE42}"/>
              </a:ext>
            </a:extLst>
          </p:cNvPr>
          <p:cNvCxnSpPr>
            <a:cxnSpLocks/>
          </p:cNvCxnSpPr>
          <p:nvPr/>
        </p:nvCxnSpPr>
        <p:spPr bwMode="auto">
          <a:xfrm>
            <a:off x="10273359" y="3052450"/>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1D58E476-387D-47AC-9269-FD31CD4E152E}"/>
              </a:ext>
            </a:extLst>
          </p:cNvPr>
          <p:cNvCxnSpPr>
            <a:cxnSpLocks/>
          </p:cNvCxnSpPr>
          <p:nvPr/>
        </p:nvCxnSpPr>
        <p:spPr bwMode="auto">
          <a:xfrm>
            <a:off x="10303083" y="3268013"/>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74C69E0C-6936-4160-9D85-CC3C371411D2}"/>
              </a:ext>
            </a:extLst>
          </p:cNvPr>
          <p:cNvCxnSpPr>
            <a:cxnSpLocks/>
          </p:cNvCxnSpPr>
          <p:nvPr/>
        </p:nvCxnSpPr>
        <p:spPr bwMode="auto">
          <a:xfrm>
            <a:off x="10341146" y="3266260"/>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1A3CA02C-D125-4539-A8B3-C4DD433F5440}"/>
              </a:ext>
            </a:extLst>
          </p:cNvPr>
          <p:cNvCxnSpPr>
            <a:cxnSpLocks/>
          </p:cNvCxnSpPr>
          <p:nvPr/>
        </p:nvCxnSpPr>
        <p:spPr bwMode="auto">
          <a:xfrm>
            <a:off x="10385496" y="3266260"/>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A70CEC02-5E12-4585-AC4A-BF863456893A}"/>
              </a:ext>
            </a:extLst>
          </p:cNvPr>
          <p:cNvCxnSpPr>
            <a:cxnSpLocks/>
          </p:cNvCxnSpPr>
          <p:nvPr/>
        </p:nvCxnSpPr>
        <p:spPr bwMode="auto">
          <a:xfrm>
            <a:off x="10424886" y="3269413"/>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CED613CE-6CCD-4E50-9561-86231927237E}"/>
              </a:ext>
            </a:extLst>
          </p:cNvPr>
          <p:cNvCxnSpPr>
            <a:cxnSpLocks/>
          </p:cNvCxnSpPr>
          <p:nvPr/>
        </p:nvCxnSpPr>
        <p:spPr bwMode="auto">
          <a:xfrm>
            <a:off x="10521698" y="3719336"/>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097A0112-AD0E-4397-AF7E-E9CF3EE364FB}"/>
              </a:ext>
            </a:extLst>
          </p:cNvPr>
          <p:cNvCxnSpPr>
            <a:cxnSpLocks/>
          </p:cNvCxnSpPr>
          <p:nvPr/>
        </p:nvCxnSpPr>
        <p:spPr bwMode="auto">
          <a:xfrm>
            <a:off x="10685159" y="3722489"/>
            <a:ext cx="0" cy="135081"/>
          </a:xfrm>
          <a:prstGeom prst="line">
            <a:avLst/>
          </a:prstGeom>
          <a:noFill/>
          <a:ln w="28575" cap="flat" cmpd="sng" algn="ctr">
            <a:solidFill>
              <a:schemeClr val="accent4"/>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EDD9CFD6-88C7-470E-8FBF-8AC35A5228D6}"/>
              </a:ext>
            </a:extLst>
          </p:cNvPr>
          <p:cNvCxnSpPr>
            <a:cxnSpLocks/>
          </p:cNvCxnSpPr>
          <p:nvPr/>
        </p:nvCxnSpPr>
        <p:spPr bwMode="auto">
          <a:xfrm>
            <a:off x="10785508" y="3722489"/>
            <a:ext cx="0" cy="135081"/>
          </a:xfrm>
          <a:prstGeom prst="line">
            <a:avLst/>
          </a:prstGeom>
          <a:noFill/>
          <a:ln w="28575" cap="flat" cmpd="sng" algn="ctr">
            <a:solidFill>
              <a:schemeClr val="accent4"/>
            </a:solidFill>
            <a:prstDash val="solid"/>
            <a:round/>
            <a:headEnd type="none" w="med" len="med"/>
            <a:tailEnd type="none" w="med" len="med"/>
          </a:ln>
          <a:effectLst/>
        </p:spPr>
      </p:cxnSp>
      <p:sp>
        <p:nvSpPr>
          <p:cNvPr id="246" name="TextBox 245">
            <a:extLst>
              <a:ext uri="{FF2B5EF4-FFF2-40B4-BE49-F238E27FC236}">
                <a16:creationId xmlns:a16="http://schemas.microsoft.com/office/drawing/2014/main" id="{1213DBCF-663D-42F1-BAB2-02B44018BFC7}"/>
              </a:ext>
            </a:extLst>
          </p:cNvPr>
          <p:cNvSpPr txBox="1"/>
          <p:nvPr/>
        </p:nvSpPr>
        <p:spPr bwMode="auto">
          <a:xfrm>
            <a:off x="7545073" y="3036693"/>
            <a:ext cx="12714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EFS</a:t>
            </a:r>
          </a:p>
        </p:txBody>
      </p:sp>
      <p:sp>
        <p:nvSpPr>
          <p:cNvPr id="247" name="TextBox 246">
            <a:extLst>
              <a:ext uri="{FF2B5EF4-FFF2-40B4-BE49-F238E27FC236}">
                <a16:creationId xmlns:a16="http://schemas.microsoft.com/office/drawing/2014/main" id="{9BCEB104-0158-4B57-8EE5-81B502DC9234}"/>
              </a:ext>
            </a:extLst>
          </p:cNvPr>
          <p:cNvSpPr txBox="1"/>
          <p:nvPr/>
        </p:nvSpPr>
        <p:spPr bwMode="auto">
          <a:xfrm>
            <a:off x="9830898" y="2545076"/>
            <a:ext cx="16278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b="0" dirty="0">
                <a:solidFill>
                  <a:schemeClr val="bg1"/>
                </a:solidFill>
                <a:latin typeface="Calibri" panose="020F0502020204030204" pitchFamily="34" charset="0"/>
              </a:rPr>
              <a:t>OS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275A81B-8113-432B-9B1A-F0C6DC274A60}"/>
              </a:ext>
            </a:extLst>
          </p:cNvPr>
          <p:cNvSpPr>
            <a:spLocks noGrp="1" noChangeArrowheads="1"/>
          </p:cNvSpPr>
          <p:nvPr>
            <p:ph type="title"/>
          </p:nvPr>
        </p:nvSpPr>
        <p:spPr/>
        <p:txBody>
          <a:bodyPr/>
          <a:lstStyle/>
          <a:p>
            <a:r>
              <a:rPr lang="en-US" altLang="en-US" dirty="0"/>
              <a:t>ELIANA: AEs Within 8 Wks of Infusion</a:t>
            </a:r>
          </a:p>
        </p:txBody>
      </p:sp>
      <p:graphicFrame>
        <p:nvGraphicFramePr>
          <p:cNvPr id="12" name="Group 32">
            <a:extLst>
              <a:ext uri="{FF2B5EF4-FFF2-40B4-BE49-F238E27FC236}">
                <a16:creationId xmlns:a16="http://schemas.microsoft.com/office/drawing/2014/main" id="{9D2637FE-0968-4FCC-872F-35D695B16A9D}"/>
              </a:ext>
            </a:extLst>
          </p:cNvPr>
          <p:cNvGraphicFramePr>
            <a:graphicFrameLocks noGrp="1"/>
          </p:cNvGraphicFramePr>
          <p:nvPr>
            <p:extLst>
              <p:ext uri="{D42A27DB-BD31-4B8C-83A1-F6EECF244321}">
                <p14:modId xmlns:p14="http://schemas.microsoft.com/office/powerpoint/2010/main" val="1610705010"/>
              </p:ext>
            </p:extLst>
          </p:nvPr>
        </p:nvGraphicFramePr>
        <p:xfrm>
          <a:off x="2438399" y="1609928"/>
          <a:ext cx="9106295" cy="3678191"/>
        </p:xfrm>
        <a:graphic>
          <a:graphicData uri="http://schemas.openxmlformats.org/drawingml/2006/table">
            <a:tbl>
              <a:tblPr/>
              <a:tblGrid>
                <a:gridCol w="4199535">
                  <a:extLst>
                    <a:ext uri="{9D8B030D-6E8A-4147-A177-3AD203B41FA5}">
                      <a16:colId xmlns:a16="http://schemas.microsoft.com/office/drawing/2014/main" val="20000"/>
                    </a:ext>
                  </a:extLst>
                </a:gridCol>
                <a:gridCol w="1890096">
                  <a:extLst>
                    <a:ext uri="{9D8B030D-6E8A-4147-A177-3AD203B41FA5}">
                      <a16:colId xmlns:a16="http://schemas.microsoft.com/office/drawing/2014/main" val="631523864"/>
                    </a:ext>
                  </a:extLst>
                </a:gridCol>
                <a:gridCol w="1508332">
                  <a:extLst>
                    <a:ext uri="{9D8B030D-6E8A-4147-A177-3AD203B41FA5}">
                      <a16:colId xmlns:a16="http://schemas.microsoft.com/office/drawing/2014/main" val="20002"/>
                    </a:ext>
                  </a:extLst>
                </a:gridCol>
                <a:gridCol w="1508332">
                  <a:extLst>
                    <a:ext uri="{9D8B030D-6E8A-4147-A177-3AD203B41FA5}">
                      <a16:colId xmlns:a16="http://schemas.microsoft.com/office/drawing/2014/main" val="1639038262"/>
                    </a:ext>
                  </a:extLst>
                </a:gridCol>
              </a:tblGrid>
              <a:tr h="42530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AE* of Special Interest,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Any Grade</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Grade 3</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Grade 4</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42530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AE of special interest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 (89)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4705362"/>
                  </a:ext>
                </a:extLst>
              </a:tr>
              <a:tr h="42530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Cytokine-release syndrome</a:t>
                      </a: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58 (77)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(25)</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67425330"/>
                  </a:ext>
                </a:extLst>
              </a:tr>
              <a:tr h="42530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Neurologic event</a:t>
                      </a: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8818970"/>
                  </a:ext>
                </a:extLst>
              </a:tr>
              <a:tr h="425305">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Infection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32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29382134"/>
                  </a:ext>
                </a:extLst>
              </a:tr>
              <a:tr h="42530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Febrile 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1525519"/>
                  </a:ext>
                </a:extLst>
              </a:tr>
              <a:tr h="42530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Cytopenia not resolved by Day 28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47544123"/>
                  </a:ext>
                </a:extLst>
              </a:tr>
              <a:tr h="42530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Tumor lysis syndrome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13613715"/>
                  </a:ext>
                </a:extLst>
              </a:tr>
            </a:tbl>
          </a:graphicData>
        </a:graphic>
      </p:graphicFrame>
      <p:sp>
        <p:nvSpPr>
          <p:cNvPr id="9" name="TextBox 8">
            <a:extLst>
              <a:ext uri="{FF2B5EF4-FFF2-40B4-BE49-F238E27FC236}">
                <a16:creationId xmlns:a16="http://schemas.microsoft.com/office/drawing/2014/main" id="{68C5CAB0-42DA-4857-880D-47D113CAAB41}"/>
              </a:ext>
            </a:extLst>
          </p:cNvPr>
          <p:cNvSpPr txBox="1"/>
          <p:nvPr/>
        </p:nvSpPr>
        <p:spPr bwMode="auto">
          <a:xfrm>
            <a:off x="601106" y="1809425"/>
            <a:ext cx="17526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Median time to onset: 3 days</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Median duration: 8 days</a:t>
            </a:r>
            <a:endParaRPr lang="en-US" sz="1600" b="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D47A1EE2-B5F9-4D46-B737-225852B6F3ED}"/>
              </a:ext>
            </a:extLst>
          </p:cNvPr>
          <p:cNvSpPr txBox="1"/>
          <p:nvPr/>
        </p:nvSpPr>
        <p:spPr bwMode="auto">
          <a:xfrm>
            <a:off x="609600" y="3622622"/>
            <a:ext cx="17526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Median time to onset: 6 days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Median duration: 6 days</a:t>
            </a:r>
          </a:p>
        </p:txBody>
      </p:sp>
      <p:cxnSp>
        <p:nvCxnSpPr>
          <p:cNvPr id="15" name="Straight Arrow Connector 14">
            <a:extLst>
              <a:ext uri="{FF2B5EF4-FFF2-40B4-BE49-F238E27FC236}">
                <a16:creationId xmlns:a16="http://schemas.microsoft.com/office/drawing/2014/main" id="{7713C066-3445-4772-9830-B9923E81E4DE}"/>
              </a:ext>
            </a:extLst>
          </p:cNvPr>
          <p:cNvCxnSpPr>
            <a:cxnSpLocks/>
            <a:stCxn id="9" idx="2"/>
          </p:cNvCxnSpPr>
          <p:nvPr/>
        </p:nvCxnSpPr>
        <p:spPr bwMode="auto">
          <a:xfrm>
            <a:off x="1477406" y="2886643"/>
            <a:ext cx="922894" cy="94885"/>
          </a:xfrm>
          <a:prstGeom prst="straightConnector1">
            <a:avLst/>
          </a:prstGeom>
          <a:noFill/>
          <a:ln w="38100" cap="flat" cmpd="sng" algn="ctr">
            <a:solidFill>
              <a:srgbClr val="FF0000"/>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96A73E2E-94CC-43F1-90AB-7CD359B8ED27}"/>
              </a:ext>
            </a:extLst>
          </p:cNvPr>
          <p:cNvCxnSpPr>
            <a:cxnSpLocks/>
            <a:stCxn id="13" idx="0"/>
          </p:cNvCxnSpPr>
          <p:nvPr/>
        </p:nvCxnSpPr>
        <p:spPr bwMode="auto">
          <a:xfrm flipV="1">
            <a:off x="1485900" y="3362530"/>
            <a:ext cx="867806" cy="260092"/>
          </a:xfrm>
          <a:prstGeom prst="straightConnector1">
            <a:avLst/>
          </a:prstGeom>
          <a:noFill/>
          <a:ln w="38100" cap="flat" cmpd="sng" algn="ctr">
            <a:solidFill>
              <a:srgbClr val="FF0000"/>
            </a:solidFill>
            <a:prstDash val="solid"/>
            <a:round/>
            <a:headEnd type="none" w="med" len="med"/>
            <a:tailEnd type="triangle"/>
          </a:ln>
          <a:effectLst/>
        </p:spPr>
      </p:cxnSp>
      <p:grpSp>
        <p:nvGrpSpPr>
          <p:cNvPr id="17" name="Group 7">
            <a:extLst>
              <a:ext uri="{FF2B5EF4-FFF2-40B4-BE49-F238E27FC236}">
                <a16:creationId xmlns:a16="http://schemas.microsoft.com/office/drawing/2014/main" id="{1924EBC4-60CE-4506-BEDD-02B90A202B8E}"/>
              </a:ext>
            </a:extLst>
          </p:cNvPr>
          <p:cNvGrpSpPr>
            <a:grpSpLocks/>
          </p:cNvGrpSpPr>
          <p:nvPr/>
        </p:nvGrpSpPr>
        <p:grpSpPr bwMode="auto">
          <a:xfrm>
            <a:off x="9389569" y="6216652"/>
            <a:ext cx="2488502" cy="447822"/>
            <a:chOff x="9527309" y="3551529"/>
            <a:chExt cx="2488502" cy="448324"/>
          </a:xfrm>
        </p:grpSpPr>
        <p:pic>
          <p:nvPicPr>
            <p:cNvPr id="19" name="Picture 9">
              <a:extLst>
                <a:ext uri="{FF2B5EF4-FFF2-40B4-BE49-F238E27FC236}">
                  <a16:creationId xmlns:a16="http://schemas.microsoft.com/office/drawing/2014/main" id="{3E363B80-F723-4BFB-9AB9-6590022687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2" name="Rectangle 8">
              <a:extLst>
                <a:ext uri="{FF2B5EF4-FFF2-40B4-BE49-F238E27FC236}">
                  <a16:creationId xmlns:a16="http://schemas.microsoft.com/office/drawing/2014/main" id="{90949411-93D6-4CA1-AA4C-443A2672DF1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4" name="Text Box 30">
            <a:extLst>
              <a:ext uri="{FF2B5EF4-FFF2-40B4-BE49-F238E27FC236}">
                <a16:creationId xmlns:a16="http://schemas.microsoft.com/office/drawing/2014/main" id="{8EC949F7-AF6E-435D-815B-395A9583F104}"/>
              </a:ext>
            </a:extLst>
          </p:cNvPr>
          <p:cNvSpPr txBox="1">
            <a:spLocks noChangeArrowheads="1"/>
          </p:cNvSpPr>
          <p:nvPr/>
        </p:nvSpPr>
        <p:spPr bwMode="auto">
          <a:xfrm>
            <a:off x="2438399" y="5343316"/>
            <a:ext cx="943967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dirty="0">
                <a:solidFill>
                  <a:schemeClr val="bg1"/>
                </a:solidFill>
                <a:latin typeface="Calibri" panose="020F0502020204030204" pitchFamily="34" charset="0"/>
              </a:rPr>
              <a:t>*Regardless of relationship to </a:t>
            </a:r>
            <a:r>
              <a:rPr lang="en-US" altLang="en-US" sz="1400" dirty="0" err="1">
                <a:solidFill>
                  <a:schemeClr val="bg1"/>
                </a:solidFill>
                <a:latin typeface="Calibri" panose="020F0502020204030204" pitchFamily="34" charset="0"/>
              </a:rPr>
              <a:t>tisagenlecleucel</a:t>
            </a:r>
            <a:r>
              <a:rPr lang="en-US" altLang="en-US" sz="1400" dirty="0">
                <a:solidFill>
                  <a:schemeClr val="bg1"/>
                </a:solidFill>
                <a:latin typeface="Calibri" panose="020F0502020204030204" pitchFamily="34" charset="0"/>
              </a:rPr>
              <a:t>.</a:t>
            </a:r>
          </a:p>
        </p:txBody>
      </p:sp>
      <p:sp>
        <p:nvSpPr>
          <p:cNvPr id="14" name="Text Box 15">
            <a:extLst>
              <a:ext uri="{FF2B5EF4-FFF2-40B4-BE49-F238E27FC236}">
                <a16:creationId xmlns:a16="http://schemas.microsoft.com/office/drawing/2014/main" id="{16A9D02C-C0A4-4BF6-9792-A28C8601285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a-DK" altLang="en-US" sz="1200" b="0" spc="-10" dirty="0">
                <a:solidFill>
                  <a:schemeClr val="bg2"/>
                </a:solidFill>
                <a:latin typeface="Calibri" panose="020F0502020204030204" pitchFamily="34" charset="0"/>
                <a:cs typeface="+mn-cs"/>
              </a:rPr>
              <a:t>Maude. NEJM. 2018;378:439.</a:t>
            </a:r>
          </a:p>
        </p:txBody>
      </p:sp>
    </p:spTree>
    <p:extLst>
      <p:ext uri="{BB962C8B-B14F-4D97-AF65-F5344CB8AC3E}">
        <p14:creationId xmlns:p14="http://schemas.microsoft.com/office/powerpoint/2010/main" val="18417403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200B2F69-DAA9-44C4-8D08-75EFCBA5DE1D}"/>
              </a:ext>
            </a:extLst>
          </p:cNvPr>
          <p:cNvSpPr>
            <a:spLocks noGrp="1" noChangeArrowheads="1"/>
          </p:cNvSpPr>
          <p:nvPr>
            <p:ph type="title"/>
          </p:nvPr>
        </p:nvSpPr>
        <p:spPr/>
        <p:txBody>
          <a:bodyPr/>
          <a:lstStyle/>
          <a:p>
            <a:r>
              <a:rPr lang="en-US" altLang="en-US" dirty="0"/>
              <a:t>Tisagenlecleucel: CRS Management</a:t>
            </a:r>
          </a:p>
        </p:txBody>
      </p:sp>
      <p:graphicFrame>
        <p:nvGraphicFramePr>
          <p:cNvPr id="11" name="Group 32">
            <a:extLst>
              <a:ext uri="{FF2B5EF4-FFF2-40B4-BE49-F238E27FC236}">
                <a16:creationId xmlns:a16="http://schemas.microsoft.com/office/drawing/2014/main" id="{B51E3997-CAD2-4A91-AC6A-DEFD6E93FF81}"/>
              </a:ext>
            </a:extLst>
          </p:cNvPr>
          <p:cNvGraphicFramePr>
            <a:graphicFrameLocks noGrp="1"/>
          </p:cNvGraphicFramePr>
          <p:nvPr>
            <p:extLst>
              <p:ext uri="{D42A27DB-BD31-4B8C-83A1-F6EECF244321}">
                <p14:modId xmlns:p14="http://schemas.microsoft.com/office/powerpoint/2010/main" val="1462524136"/>
              </p:ext>
            </p:extLst>
          </p:nvPr>
        </p:nvGraphicFramePr>
        <p:xfrm>
          <a:off x="495300" y="1604963"/>
          <a:ext cx="11277600" cy="4450144"/>
        </p:xfrm>
        <a:graphic>
          <a:graphicData uri="http://schemas.openxmlformats.org/drawingml/2006/table">
            <a:tbl>
              <a:tblPr/>
              <a:tblGrid>
                <a:gridCol w="3480645">
                  <a:extLst>
                    <a:ext uri="{9D8B030D-6E8A-4147-A177-3AD203B41FA5}">
                      <a16:colId xmlns:a16="http://schemas.microsoft.com/office/drawing/2014/main" val="20000"/>
                    </a:ext>
                  </a:extLst>
                </a:gridCol>
                <a:gridCol w="7796955">
                  <a:extLst>
                    <a:ext uri="{9D8B030D-6E8A-4147-A177-3AD203B41FA5}">
                      <a16:colId xmlns:a16="http://schemas.microsoft.com/office/drawing/2014/main" val="631523864"/>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CRS Severity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Management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pPr>
                      <a:r>
                        <a:rPr kumimoji="0" lang="pt-BR" sz="1600" b="0" i="0" u="none" strike="noStrike" cap="none" normalizeH="0" baseline="0" dirty="0">
                          <a:ln>
                            <a:noFill/>
                          </a:ln>
                          <a:solidFill>
                            <a:schemeClr val="bg2">
                              <a:lumMod val="10000"/>
                            </a:schemeClr>
                          </a:solidFill>
                          <a:effectLst/>
                          <a:latin typeface="Calibri" panose="020F0502020204030204" pitchFamily="34" charset="0"/>
                        </a:rPr>
                        <a:t>Prodromal syndrome: low-grade fever, fatigue, anorexia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Observe in person; exclude infection; administer antibiotics if neutropenic; provide symptomatic support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470536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 requiring mild intervention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 1 of following): high fever, hypoxia, mild hypotension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Administer antipyretics, oxygen, IV fluids, and/or low-dose vasopressors as needed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6742533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CRS requiring moderate to aggressive intervention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Hemodynamic instability despite IV fluids and vasopressors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Worsening respiratory distress, including pulmonary infiltrates increasing oxygen requirement (including high-flow oxygen and/or need for mechanical ventilation)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Rapid clinical deterioration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Administer high-dose or multiple vasopressors, oxygen, mechanical ventilation, and/or other supportive care as needed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Administer tocilizumab</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 &lt; 30 kg: 12 mg/kg IV over 1 hr</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 ≥ 30 kg: 8 mg/kg IV over 1 hr (max 800 mg)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Repeat tocilizumab as needed at minimum interval of 8 hrs if no clinical improvement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no response to second dose of tocilizumab, consider a third dose of tocilizumab (max 4 doses) or pursue alternative measures for treatment of CRS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no clinical improvement within 12-18 hrs of first tocilizumab dose, or worsening at any time, administer methylprednisolone 2 mg/kg, then 2 mg/kg/day until vasopressors and high-flow oxygen are no longer needed, then taper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8818970"/>
                  </a:ext>
                </a:extLst>
              </a:tr>
            </a:tbl>
          </a:graphicData>
        </a:graphic>
      </p:graphicFrame>
      <p:sp>
        <p:nvSpPr>
          <p:cNvPr id="9" name="Text Box 15">
            <a:extLst>
              <a:ext uri="{FF2B5EF4-FFF2-40B4-BE49-F238E27FC236}">
                <a16:creationId xmlns:a16="http://schemas.microsoft.com/office/drawing/2014/main" id="{04CA2291-342F-408A-9B85-6DFEC53B417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a-DK" altLang="en-US" sz="1200" b="0" spc="-10" dirty="0">
                <a:solidFill>
                  <a:schemeClr val="bg2"/>
                </a:solidFill>
                <a:latin typeface="Calibri" panose="020F0502020204030204" pitchFamily="34" charset="0"/>
                <a:cs typeface="+mn-cs"/>
              </a:rPr>
              <a:t>Tisagenlecleucel PI.</a:t>
            </a:r>
          </a:p>
        </p:txBody>
      </p:sp>
      <p:grpSp>
        <p:nvGrpSpPr>
          <p:cNvPr id="10" name="Group 7">
            <a:extLst>
              <a:ext uri="{FF2B5EF4-FFF2-40B4-BE49-F238E27FC236}">
                <a16:creationId xmlns:a16="http://schemas.microsoft.com/office/drawing/2014/main" id="{39D863D7-D174-43F3-A23B-1EC81F860DDE}"/>
              </a:ext>
            </a:extLst>
          </p:cNvPr>
          <p:cNvGrpSpPr>
            <a:grpSpLocks/>
          </p:cNvGrpSpPr>
          <p:nvPr/>
        </p:nvGrpSpPr>
        <p:grpSpPr bwMode="auto">
          <a:xfrm>
            <a:off x="9389569" y="6216652"/>
            <a:ext cx="2488502" cy="447822"/>
            <a:chOff x="9527309" y="3551529"/>
            <a:chExt cx="2488502" cy="448324"/>
          </a:xfrm>
        </p:grpSpPr>
        <p:pic>
          <p:nvPicPr>
            <p:cNvPr id="12" name="Picture 9">
              <a:extLst>
                <a:ext uri="{FF2B5EF4-FFF2-40B4-BE49-F238E27FC236}">
                  <a16:creationId xmlns:a16="http://schemas.microsoft.com/office/drawing/2014/main" id="{E187F1C9-7AE9-4A1A-B378-16F4D152340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049C2388-91C8-410D-B710-6F4243F7673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42DF656-D0BE-3C46-A862-3A490C50B2C3}"/>
              </a:ext>
            </a:extLst>
          </p:cNvPr>
          <p:cNvSpPr>
            <a:spLocks noGrp="1"/>
          </p:cNvSpPr>
          <p:nvPr>
            <p:ph type="title"/>
          </p:nvPr>
        </p:nvSpPr>
        <p:spPr/>
        <p:txBody>
          <a:bodyPr/>
          <a:lstStyle/>
          <a:p>
            <a:r>
              <a:rPr lang="en-US" dirty="0"/>
              <a:t>Tisagenlecleucel: Neurotoxicity Management</a:t>
            </a:r>
          </a:p>
        </p:txBody>
      </p:sp>
      <p:sp>
        <p:nvSpPr>
          <p:cNvPr id="16" name="Content Placeholder 15">
            <a:extLst>
              <a:ext uri="{FF2B5EF4-FFF2-40B4-BE49-F238E27FC236}">
                <a16:creationId xmlns:a16="http://schemas.microsoft.com/office/drawing/2014/main" id="{ECF1FFE1-44DA-406D-8532-C73F5153CD81}"/>
              </a:ext>
            </a:extLst>
          </p:cNvPr>
          <p:cNvSpPr>
            <a:spLocks noGrp="1"/>
          </p:cNvSpPr>
          <p:nvPr>
            <p:ph sz="half" idx="1"/>
          </p:nvPr>
        </p:nvSpPr>
        <p:spPr>
          <a:xfrm>
            <a:off x="846634" y="4696994"/>
            <a:ext cx="5309278" cy="1443453"/>
          </a:xfrm>
        </p:spPr>
        <p:txBody>
          <a:bodyPr/>
          <a:lstStyle/>
          <a:p>
            <a:r>
              <a:rPr lang="en-US" sz="1800" dirty="0"/>
              <a:t>Always rule out/treat alternative causes</a:t>
            </a:r>
          </a:p>
          <a:p>
            <a:r>
              <a:rPr lang="en-US" sz="1800" dirty="0"/>
              <a:t>If tocilizumab refractory, consider corticosteroids</a:t>
            </a:r>
          </a:p>
          <a:p>
            <a:r>
              <a:rPr lang="en-US" sz="1800" dirty="0"/>
              <a:t>Patients with neurotoxicity should receive AEDs and appropriate CNS imaging, EEG monitoring</a:t>
            </a:r>
          </a:p>
        </p:txBody>
      </p:sp>
      <p:sp>
        <p:nvSpPr>
          <p:cNvPr id="6" name="Content Placeholder 5">
            <a:extLst>
              <a:ext uri="{FF2B5EF4-FFF2-40B4-BE49-F238E27FC236}">
                <a16:creationId xmlns:a16="http://schemas.microsoft.com/office/drawing/2014/main" id="{39F115E0-D4DF-4959-92EE-868A9C930F76}"/>
              </a:ext>
            </a:extLst>
          </p:cNvPr>
          <p:cNvSpPr>
            <a:spLocks noGrp="1"/>
          </p:cNvSpPr>
          <p:nvPr>
            <p:ph sz="half" idx="2"/>
          </p:nvPr>
        </p:nvSpPr>
        <p:spPr>
          <a:xfrm>
            <a:off x="6327665" y="4696710"/>
            <a:ext cx="5229570" cy="1444021"/>
          </a:xfrm>
        </p:spPr>
        <p:txBody>
          <a:bodyPr/>
          <a:lstStyle/>
          <a:p>
            <a:r>
              <a:rPr lang="en-US" sz="1800" dirty="0"/>
              <a:t>Steroid dosing for neurotoxicity may vary between products</a:t>
            </a:r>
          </a:p>
          <a:p>
            <a:r>
              <a:rPr lang="en-US" sz="1800" dirty="0"/>
              <a:t>Patients on steroids should receive appropriate fungal prophylaxis</a:t>
            </a:r>
          </a:p>
          <a:p>
            <a:endParaRPr lang="en-US" sz="1800" dirty="0"/>
          </a:p>
        </p:txBody>
      </p:sp>
      <p:grpSp>
        <p:nvGrpSpPr>
          <p:cNvPr id="9" name="Group 8">
            <a:extLst>
              <a:ext uri="{FF2B5EF4-FFF2-40B4-BE49-F238E27FC236}">
                <a16:creationId xmlns:a16="http://schemas.microsoft.com/office/drawing/2014/main" id="{BE3470E3-759A-4EA7-A70E-5A96EDB43D82}"/>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DB135CC1-E9A9-4E39-B81F-C5C2607A646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2" name="Rectangle 11">
              <a:extLst>
                <a:ext uri="{FF2B5EF4-FFF2-40B4-BE49-F238E27FC236}">
                  <a16:creationId xmlns:a16="http://schemas.microsoft.com/office/drawing/2014/main" id="{951D20D4-E37B-4A3D-9CA2-9BC80685E03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4" name="Text Box 15">
            <a:extLst>
              <a:ext uri="{FF2B5EF4-FFF2-40B4-BE49-F238E27FC236}">
                <a16:creationId xmlns:a16="http://schemas.microsoft.com/office/drawing/2014/main" id="{04787767-96DC-4A04-8209-0211A6873BE9}"/>
              </a:ext>
            </a:extLst>
          </p:cNvPr>
          <p:cNvSpPr txBox="1">
            <a:spLocks noChangeArrowheads="1"/>
          </p:cNvSpPr>
          <p:nvPr/>
        </p:nvSpPr>
        <p:spPr bwMode="auto">
          <a:xfrm>
            <a:off x="412750" y="6388915"/>
            <a:ext cx="884013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defTabSz="457200" eaLnBrk="1" fontAlgn="auto" hangingPunct="1">
              <a:spcBef>
                <a:spcPts val="0"/>
              </a:spcBef>
              <a:spcAft>
                <a:spcPts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MD Anderson. </a:t>
            </a:r>
            <a:r>
              <a:rPr lang="en-US" altLang="en-US" sz="1200" b="0" spc="-10" dirty="0">
                <a:solidFill>
                  <a:srgbClr val="455560"/>
                </a:solidFill>
                <a:latin typeface="Calibri" panose="020F0502020204030204" pitchFamily="34" charset="0"/>
              </a:rPr>
              <a:t>IEC therapy toxicity assessment and management (also known as CARTOX) ― adult.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Neelapu. Nat Rev Clin Oncol. 2018;15:47.</a:t>
            </a:r>
          </a:p>
        </p:txBody>
      </p:sp>
      <p:graphicFrame>
        <p:nvGraphicFramePr>
          <p:cNvPr id="26" name="Content Placeholder 3">
            <a:extLst>
              <a:ext uri="{FF2B5EF4-FFF2-40B4-BE49-F238E27FC236}">
                <a16:creationId xmlns:a16="http://schemas.microsoft.com/office/drawing/2014/main" id="{A63EF457-FF80-4BB0-BBD9-7341EFCF9BDA}"/>
              </a:ext>
            </a:extLst>
          </p:cNvPr>
          <p:cNvGraphicFramePr>
            <a:graphicFrameLocks/>
          </p:cNvGraphicFramePr>
          <p:nvPr>
            <p:extLst>
              <p:ext uri="{D42A27DB-BD31-4B8C-83A1-F6EECF244321}">
                <p14:modId xmlns:p14="http://schemas.microsoft.com/office/powerpoint/2010/main" val="3293841447"/>
              </p:ext>
            </p:extLst>
          </p:nvPr>
        </p:nvGraphicFramePr>
        <p:xfrm>
          <a:off x="905494" y="1604963"/>
          <a:ext cx="10462976" cy="2895600"/>
        </p:xfrm>
        <a:graphic>
          <a:graphicData uri="http://schemas.openxmlformats.org/drawingml/2006/table">
            <a:tbl>
              <a:tblPr firstRow="1" bandRow="1">
                <a:tableStyleId>{2A488322-F2BA-4B5B-9748-0D474271808F}</a:tableStyleId>
              </a:tblPr>
              <a:tblGrid>
                <a:gridCol w="1199456">
                  <a:extLst>
                    <a:ext uri="{9D8B030D-6E8A-4147-A177-3AD203B41FA5}">
                      <a16:colId xmlns:a16="http://schemas.microsoft.com/office/drawing/2014/main" val="20000"/>
                    </a:ext>
                  </a:extLst>
                </a:gridCol>
                <a:gridCol w="4649520">
                  <a:extLst>
                    <a:ext uri="{9D8B030D-6E8A-4147-A177-3AD203B41FA5}">
                      <a16:colId xmlns:a16="http://schemas.microsoft.com/office/drawing/2014/main" val="20002"/>
                    </a:ext>
                  </a:extLst>
                </a:gridCol>
                <a:gridCol w="4614000">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Grade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Neurotoxicity</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CRS + Neurotoxicity</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Supportive care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Supportive care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Steroids (dexamethasone or methylprednisolone)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Tocilizumab + steroids (dexamethasone)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Steroids (dexamethasone)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Tocilizumab + steroids (dexamethasone)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High-dose steroids (methylprednisolone)</a:t>
                      </a:r>
                      <a:b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ICU/critical care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Tocilizumab + high-dose steroids (methylprednisolone) </a:t>
                      </a:r>
                      <a:b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ICU/critical care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978316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Box 3">
            <a:extLst>
              <a:ext uri="{FF2B5EF4-FFF2-40B4-BE49-F238E27FC236}">
                <a16:creationId xmlns:a16="http://schemas.microsoft.com/office/drawing/2014/main" id="{4AC393F3-6B47-4CCB-9AC7-CB4034C4906A}"/>
              </a:ext>
            </a:extLst>
          </p:cNvPr>
          <p:cNvSpPr txBox="1">
            <a:spLocks noChangeArrowheads="1"/>
          </p:cNvSpPr>
          <p:nvPr/>
        </p:nvSpPr>
        <p:spPr bwMode="auto">
          <a:xfrm>
            <a:off x="8382000" y="6497639"/>
            <a:ext cx="2135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a:t>Courtesy of Dr. Jae Park</a:t>
            </a:r>
          </a:p>
        </p:txBody>
      </p:sp>
      <p:sp>
        <p:nvSpPr>
          <p:cNvPr id="7" name="Title 1">
            <a:extLst>
              <a:ext uri="{FF2B5EF4-FFF2-40B4-BE49-F238E27FC236}">
                <a16:creationId xmlns:a16="http://schemas.microsoft.com/office/drawing/2014/main" id="{40854573-5EB4-43E2-AA37-A51249A52B24}"/>
              </a:ext>
            </a:extLst>
          </p:cNvPr>
          <p:cNvSpPr>
            <a:spLocks noGrp="1"/>
          </p:cNvSpPr>
          <p:nvPr>
            <p:ph type="title"/>
          </p:nvPr>
        </p:nvSpPr>
        <p:spPr/>
        <p:txBody>
          <a:bodyPr/>
          <a:lstStyle/>
          <a:p>
            <a:r>
              <a:rPr lang="en-US" dirty="0"/>
              <a:t>CAR T-Cell Therapy for ALL: Advantages and Limitations</a:t>
            </a:r>
          </a:p>
        </p:txBody>
      </p:sp>
      <p:sp>
        <p:nvSpPr>
          <p:cNvPr id="4" name="Content Placeholder 3">
            <a:extLst>
              <a:ext uri="{FF2B5EF4-FFF2-40B4-BE49-F238E27FC236}">
                <a16:creationId xmlns:a16="http://schemas.microsoft.com/office/drawing/2014/main" id="{EFC04134-394F-4775-BD5C-23A7BC579DD3}"/>
              </a:ext>
            </a:extLst>
          </p:cNvPr>
          <p:cNvSpPr>
            <a:spLocks noGrp="1"/>
          </p:cNvSpPr>
          <p:nvPr>
            <p:ph sz="half" idx="1"/>
          </p:nvPr>
        </p:nvSpPr>
        <p:spPr/>
        <p:txBody>
          <a:bodyPr/>
          <a:lstStyle/>
          <a:p>
            <a:r>
              <a:rPr lang="en-US" sz="2200" dirty="0"/>
              <a:t>Advantages</a:t>
            </a:r>
          </a:p>
          <a:p>
            <a:pPr lvl="1"/>
            <a:r>
              <a:rPr lang="en-US" sz="2000" dirty="0"/>
              <a:t>HLA-independent antigen recognition, therefore universal application</a:t>
            </a:r>
          </a:p>
          <a:p>
            <a:pPr lvl="1"/>
            <a:r>
              <a:rPr lang="en-US" sz="2000" dirty="0"/>
              <a:t>Rapid generation of tumor-specific T-cells </a:t>
            </a:r>
          </a:p>
          <a:p>
            <a:pPr lvl="1"/>
            <a:r>
              <a:rPr lang="en-US" sz="2000" dirty="0"/>
              <a:t>Minimal risk of GVHD</a:t>
            </a:r>
          </a:p>
          <a:p>
            <a:pPr lvl="1"/>
            <a:r>
              <a:rPr lang="en-US" sz="2000" dirty="0"/>
              <a:t>A living drug: potential for lasting immunity even after a single infusion</a:t>
            </a:r>
          </a:p>
          <a:p>
            <a:pPr lvl="1"/>
            <a:r>
              <a:rPr lang="en-US" sz="2000" dirty="0"/>
              <a:t>Selective modification of specific T-cell subtypes </a:t>
            </a:r>
          </a:p>
          <a:p>
            <a:pPr lvl="1"/>
            <a:r>
              <a:rPr lang="en-US" sz="2000" dirty="0"/>
              <a:t>Additional modification capability of CAR construct </a:t>
            </a:r>
          </a:p>
          <a:p>
            <a:endParaRPr lang="en-US" sz="2400" dirty="0"/>
          </a:p>
        </p:txBody>
      </p:sp>
      <p:sp>
        <p:nvSpPr>
          <p:cNvPr id="5" name="Content Placeholder 4">
            <a:extLst>
              <a:ext uri="{FF2B5EF4-FFF2-40B4-BE49-F238E27FC236}">
                <a16:creationId xmlns:a16="http://schemas.microsoft.com/office/drawing/2014/main" id="{41BE7C34-076D-41E1-8D7A-454363A48DBD}"/>
              </a:ext>
            </a:extLst>
          </p:cNvPr>
          <p:cNvSpPr>
            <a:spLocks noGrp="1"/>
          </p:cNvSpPr>
          <p:nvPr>
            <p:ph sz="half" idx="2"/>
          </p:nvPr>
        </p:nvSpPr>
        <p:spPr/>
        <p:txBody>
          <a:bodyPr/>
          <a:lstStyle/>
          <a:p>
            <a:r>
              <a:rPr lang="en-US" sz="2200" dirty="0"/>
              <a:t>Limitations</a:t>
            </a:r>
          </a:p>
          <a:p>
            <a:pPr lvl="1"/>
            <a:r>
              <a:rPr lang="en-US" sz="2000" dirty="0"/>
              <a:t>Cytokine-release syndrome</a:t>
            </a:r>
          </a:p>
          <a:p>
            <a:pPr lvl="1"/>
            <a:r>
              <a:rPr lang="en-US" sz="2000" dirty="0"/>
              <a:t>Tumor lysis syndrome</a:t>
            </a:r>
          </a:p>
          <a:p>
            <a:pPr lvl="1"/>
            <a:r>
              <a:rPr lang="en-US" sz="2000" dirty="0"/>
              <a:t>Neurologic toxicity</a:t>
            </a:r>
          </a:p>
          <a:p>
            <a:pPr lvl="1"/>
            <a:r>
              <a:rPr lang="en-US" sz="2000" dirty="0"/>
              <a:t>On-target, off-tumor toxicity </a:t>
            </a:r>
            <a:br>
              <a:rPr lang="en-US" sz="2000" dirty="0"/>
            </a:br>
            <a:r>
              <a:rPr lang="en-US" sz="2000" dirty="0"/>
              <a:t>(eg, B-cell aplasia)</a:t>
            </a:r>
          </a:p>
          <a:p>
            <a:pPr lvl="1"/>
            <a:r>
              <a:rPr lang="en-US" sz="2000" dirty="0"/>
              <a:t>Off-target, off-tumor toxicity </a:t>
            </a:r>
            <a:br>
              <a:rPr lang="en-US" sz="2000" dirty="0"/>
            </a:br>
            <a:r>
              <a:rPr lang="en-US" sz="2000" dirty="0"/>
              <a:t>(eg, agammaglobulinemia)</a:t>
            </a:r>
          </a:p>
          <a:p>
            <a:endParaRPr lang="en-US" sz="2200" dirty="0"/>
          </a:p>
          <a:p>
            <a:endParaRPr lang="en-US" sz="2200" dirty="0"/>
          </a:p>
        </p:txBody>
      </p:sp>
      <p:sp>
        <p:nvSpPr>
          <p:cNvPr id="9" name="Text Box 15">
            <a:extLst>
              <a:ext uri="{FF2B5EF4-FFF2-40B4-BE49-F238E27FC236}">
                <a16:creationId xmlns:a16="http://schemas.microsoft.com/office/drawing/2014/main" id="{EFD6789A-C767-4C33-9C70-FAFB04D4746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Zhao. </a:t>
            </a:r>
            <a:r>
              <a:rPr lang="sv-SE" altLang="en-US" sz="1200" b="0" spc="-10" dirty="0">
                <a:solidFill>
                  <a:schemeClr val="bg2"/>
                </a:solidFill>
                <a:latin typeface="Calibri" panose="020F0502020204030204" pitchFamily="34" charset="0"/>
                <a:cs typeface="+mn-cs"/>
              </a:rPr>
              <a:t>Acta Pharm Sin B. 2018;8:539. </a:t>
            </a:r>
            <a:r>
              <a:rPr lang="en-US" altLang="en-US" sz="1200" b="0" spc="-10" dirty="0">
                <a:solidFill>
                  <a:schemeClr val="bg2"/>
                </a:solidFill>
                <a:latin typeface="Calibri" panose="020F0502020204030204" pitchFamily="34" charset="0"/>
                <a:cs typeface="+mn-cs"/>
              </a:rPr>
              <a:t>Gauthier. Curr Res Transl Med. 2017;65:93. Salmikangas. Pharm Res. 2018;35:152.</a:t>
            </a:r>
            <a:endParaRPr lang="en-US" altLang="en-US" sz="1200" b="0" dirty="0">
              <a:solidFill>
                <a:schemeClr val="bg2"/>
              </a:solidFill>
              <a:latin typeface="Calibri" panose="020F0502020204030204" pitchFamily="34" charset="0"/>
              <a:cs typeface="+mn-cs"/>
            </a:endParaRPr>
          </a:p>
        </p:txBody>
      </p:sp>
      <p:grpSp>
        <p:nvGrpSpPr>
          <p:cNvPr id="10" name="Group 7">
            <a:extLst>
              <a:ext uri="{FF2B5EF4-FFF2-40B4-BE49-F238E27FC236}">
                <a16:creationId xmlns:a16="http://schemas.microsoft.com/office/drawing/2014/main" id="{93DD039F-9935-43DC-A2F4-DB9DE9930041}"/>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9C61B4C0-EB13-46EB-91DE-467A59CE3BC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95DDE892-5567-40EB-A2B1-EA67C670B8F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D1D85-AA16-43CD-830E-B7A86C0D54C4}"/>
              </a:ext>
            </a:extLst>
          </p:cNvPr>
          <p:cNvSpPr>
            <a:spLocks noGrp="1"/>
          </p:cNvSpPr>
          <p:nvPr>
            <p:ph type="title"/>
          </p:nvPr>
        </p:nvSpPr>
        <p:spPr/>
        <p:txBody>
          <a:bodyPr/>
          <a:lstStyle/>
          <a:p>
            <a:r>
              <a:rPr lang="en-US" dirty="0"/>
              <a:t>Tisagenlecleucel: FDA Approval and Indication in ALL</a:t>
            </a:r>
          </a:p>
        </p:txBody>
      </p:sp>
      <p:sp>
        <p:nvSpPr>
          <p:cNvPr id="3" name="Content Placeholder 2">
            <a:extLst>
              <a:ext uri="{FF2B5EF4-FFF2-40B4-BE49-F238E27FC236}">
                <a16:creationId xmlns:a16="http://schemas.microsoft.com/office/drawing/2014/main" id="{CD555B41-4F62-4E8B-8E15-E5C9422238F3}"/>
              </a:ext>
            </a:extLst>
          </p:cNvPr>
          <p:cNvSpPr>
            <a:spLocks noGrp="1"/>
          </p:cNvSpPr>
          <p:nvPr>
            <p:ph idx="1"/>
          </p:nvPr>
        </p:nvSpPr>
        <p:spPr/>
        <p:txBody>
          <a:bodyPr/>
          <a:lstStyle/>
          <a:p>
            <a:r>
              <a:rPr lang="en-US" dirty="0"/>
              <a:t>Tisagenlecleucel currently indicated for treating patients 25 yrs of age or younger with B-cell precursor ALL that is either refractory or in second or later relapse</a:t>
            </a:r>
          </a:p>
          <a:p>
            <a:r>
              <a:rPr lang="en-US" dirty="0"/>
              <a:t>Boxed warnings: CRS and neurologic toxicities</a:t>
            </a:r>
          </a:p>
          <a:p>
            <a:r>
              <a:rPr lang="en-US" dirty="0"/>
              <a:t>Only available through restricted program under REMS</a:t>
            </a:r>
          </a:p>
          <a:p>
            <a:pPr lvl="1"/>
            <a:r>
              <a:rPr lang="en-US" dirty="0"/>
              <a:t>Certified healthcare facilities with on-site, immediate access to tocilizumab (minimum of 2 doses/patient)</a:t>
            </a:r>
          </a:p>
          <a:p>
            <a:pPr lvl="1"/>
            <a:r>
              <a:rPr lang="en-US" dirty="0"/>
              <a:t>Healthcare providers trained in management of CRS, neurologic toxicities</a:t>
            </a:r>
          </a:p>
          <a:p>
            <a:pPr lvl="1"/>
            <a:endParaRPr lang="en-US" dirty="0"/>
          </a:p>
        </p:txBody>
      </p:sp>
      <p:sp>
        <p:nvSpPr>
          <p:cNvPr id="4" name="Text Box 15">
            <a:extLst>
              <a:ext uri="{FF2B5EF4-FFF2-40B4-BE49-F238E27FC236}">
                <a16:creationId xmlns:a16="http://schemas.microsoft.com/office/drawing/2014/main" id="{DB086A68-25BA-48D9-A8C5-F6A37FE70D1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Tisagenlecleucel PI.</a:t>
            </a:r>
            <a:endParaRPr lang="en-US" altLang="en-US" sz="1200" b="0" dirty="0">
              <a:solidFill>
                <a:schemeClr val="bg2"/>
              </a:solidFill>
              <a:latin typeface="Calibri" panose="020F0502020204030204" pitchFamily="34" charset="0"/>
              <a:cs typeface="+mn-cs"/>
            </a:endParaRPr>
          </a:p>
        </p:txBody>
      </p:sp>
      <p:grpSp>
        <p:nvGrpSpPr>
          <p:cNvPr id="5" name="Group 7">
            <a:extLst>
              <a:ext uri="{FF2B5EF4-FFF2-40B4-BE49-F238E27FC236}">
                <a16:creationId xmlns:a16="http://schemas.microsoft.com/office/drawing/2014/main" id="{6448DC7A-BDA0-4E3F-9FB3-5EBBD6DCC672}"/>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1A40078C-1B02-4D9F-A4EB-46A25A1E132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47B66B6F-06FF-4630-A5FC-58873063D05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668241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4075AB6-5B85-4553-A600-4208C9738BC7}"/>
              </a:ext>
            </a:extLst>
          </p:cNvPr>
          <p:cNvSpPr>
            <a:spLocks noGrp="1"/>
          </p:cNvSpPr>
          <p:nvPr>
            <p:ph type="title"/>
          </p:nvPr>
        </p:nvSpPr>
        <p:spPr>
          <a:xfrm>
            <a:off x="609759" y="238127"/>
            <a:ext cx="10872444" cy="1103313"/>
          </a:xfrm>
        </p:spPr>
        <p:txBody>
          <a:bodyPr/>
          <a:lstStyle/>
          <a:p>
            <a:r>
              <a:rPr lang="en-US" dirty="0"/>
              <a:t>Conclusions</a:t>
            </a:r>
          </a:p>
        </p:txBody>
      </p:sp>
      <p:sp>
        <p:nvSpPr>
          <p:cNvPr id="10" name="Content Placeholder 9">
            <a:extLst>
              <a:ext uri="{FF2B5EF4-FFF2-40B4-BE49-F238E27FC236}">
                <a16:creationId xmlns:a16="http://schemas.microsoft.com/office/drawing/2014/main" id="{2A6C6353-3074-4FD8-AA78-1012CC987D22}"/>
              </a:ext>
            </a:extLst>
          </p:cNvPr>
          <p:cNvSpPr>
            <a:spLocks noGrp="1"/>
          </p:cNvSpPr>
          <p:nvPr>
            <p:ph idx="1"/>
          </p:nvPr>
        </p:nvSpPr>
        <p:spPr>
          <a:xfrm>
            <a:off x="604675" y="1513047"/>
            <a:ext cx="10877529" cy="4650686"/>
          </a:xfrm>
        </p:spPr>
        <p:txBody>
          <a:bodyPr/>
          <a:lstStyle/>
          <a:p>
            <a:r>
              <a:rPr lang="en-US" sz="2400" dirty="0"/>
              <a:t>First-line strategies for younger patients appear enhanced with AYA regimens as opposed to conventional regimens, such as hyper-CVAD or CALGB regimen</a:t>
            </a:r>
          </a:p>
          <a:p>
            <a:r>
              <a:rPr lang="en-US" sz="2400" dirty="0"/>
              <a:t>Efficacy of conventional first-line approaches for Ph+ ALL markedly improved with incorporation of TKIs</a:t>
            </a:r>
          </a:p>
          <a:p>
            <a:r>
              <a:rPr lang="en-US" sz="2400" dirty="0"/>
              <a:t>For older patients, newer, less intensive regimens that incorporate InO or TKIs are showing promise</a:t>
            </a:r>
          </a:p>
          <a:p>
            <a:r>
              <a:rPr lang="en-US" sz="2400" dirty="0"/>
              <a:t>Blinatumomab and InO prolonged OS vs SoC chemotherapy regimens in ALL</a:t>
            </a:r>
          </a:p>
          <a:p>
            <a:pPr lvl="1"/>
            <a:r>
              <a:rPr lang="en-US" sz="2200" dirty="0"/>
              <a:t>A subset of patients develop unique toxicities that will require vigilant monitoring</a:t>
            </a:r>
          </a:p>
          <a:p>
            <a:r>
              <a:rPr lang="en-US" sz="2400" dirty="0"/>
              <a:t>CD19-targeted CAR T-cells can induce CRs in 70% to 90% of patients with R/R ALL</a:t>
            </a:r>
          </a:p>
        </p:txBody>
      </p:sp>
      <p:grpSp>
        <p:nvGrpSpPr>
          <p:cNvPr id="4" name="Group 7">
            <a:extLst>
              <a:ext uri="{FF2B5EF4-FFF2-40B4-BE49-F238E27FC236}">
                <a16:creationId xmlns:a16="http://schemas.microsoft.com/office/drawing/2014/main" id="{7444DAD8-6E08-416C-A9C7-678376566A28}"/>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FC222170-3976-4CD0-B501-58F9382A3AD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0AE20132-C499-4B37-848B-C2FC796DD9F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ALL!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7"/>
            <a:ext cx="7667967" cy="2605717"/>
          </a:xfrm>
        </p:spPr>
        <p:txBody>
          <a:bodyPr rtlCol="0">
            <a:normAutofit/>
          </a:bodyPr>
          <a:lstStyle/>
          <a:p>
            <a:pPr>
              <a:buClr>
                <a:schemeClr val="tx2">
                  <a:lumMod val="20000"/>
                  <a:lumOff val="80000"/>
                </a:schemeClr>
              </a:buClr>
              <a:defRPr/>
            </a:pPr>
            <a:r>
              <a:rPr lang="en-US" sz="2400" dirty="0">
                <a:solidFill>
                  <a:srgbClr val="E1471D"/>
                </a:solidFill>
              </a:rPr>
              <a:t>Text module </a:t>
            </a:r>
            <a:r>
              <a:rPr lang="en-US" sz="2400" b="0" dirty="0">
                <a:solidFill>
                  <a:schemeClr val="bg1"/>
                </a:solidFill>
              </a:rPr>
              <a:t>associated with this downloadable slideset</a:t>
            </a:r>
          </a:p>
          <a:p>
            <a:pPr lvl="0">
              <a:buClr>
                <a:srgbClr val="682E74"/>
              </a:buClr>
              <a:defRPr/>
            </a:pPr>
            <a:r>
              <a:rPr lang="en-US" sz="2400" dirty="0">
                <a:solidFill>
                  <a:srgbClr val="E1471D"/>
                </a:solidFill>
              </a:rPr>
              <a:t>Expert commentaries </a:t>
            </a:r>
            <a:r>
              <a:rPr lang="en-US" sz="2400" b="0" dirty="0">
                <a:solidFill>
                  <a:srgbClr val="000000"/>
                </a:solidFill>
              </a:rPr>
              <a:t>from the Clinical</a:t>
            </a:r>
            <a:r>
              <a:rPr lang="en-US" sz="2400" b="0" i="1" dirty="0">
                <a:solidFill>
                  <a:srgbClr val="000000"/>
                </a:solidFill>
              </a:rPr>
              <a:t>Impact </a:t>
            </a:r>
            <a:r>
              <a:rPr lang="en-US" sz="2400" b="0" dirty="0">
                <a:solidFill>
                  <a:srgbClr val="000000"/>
                </a:solidFill>
              </a:rPr>
              <a:t>program</a:t>
            </a:r>
          </a:p>
          <a:p>
            <a:pPr>
              <a:buClr>
                <a:schemeClr val="tx2">
                  <a:lumMod val="20000"/>
                  <a:lumOff val="80000"/>
                </a:schemeClr>
              </a:buClr>
              <a:defRPr/>
            </a:pPr>
            <a:r>
              <a:rPr lang="en-US" sz="2400" dirty="0">
                <a:solidFill>
                  <a:srgbClr val="E1471D"/>
                </a:solidFill>
              </a:rPr>
              <a:t>Interactive Decision Support Tool </a:t>
            </a:r>
            <a:r>
              <a:rPr lang="en-US" sz="2400" b="0" dirty="0">
                <a:solidFill>
                  <a:schemeClr val="bg1"/>
                </a:solidFill>
              </a:rPr>
              <a:t>with expert </a:t>
            </a:r>
            <a:br>
              <a:rPr lang="en-US" sz="2400" b="0" dirty="0">
                <a:solidFill>
                  <a:schemeClr val="bg1"/>
                </a:solidFill>
              </a:rPr>
            </a:br>
            <a:r>
              <a:rPr lang="en-US" sz="2400" b="0" dirty="0">
                <a:solidFill>
                  <a:schemeClr val="bg1"/>
                </a:solidFill>
              </a:rPr>
              <a:t>recommendations for treating patients with ALL (coming soon!)</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6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8F9B0CB0B8A1543AB95EA9991E1C9AC" ma:contentTypeVersion="1" ma:contentTypeDescription="Create a new document." ma:contentTypeScope="" ma:versionID="7730d178fadd4b2c1c87e8b743655b13">
  <xsd:schema xmlns:xsd="http://www.w3.org/2001/XMLSchema" xmlns:xs="http://www.w3.org/2001/XMLSchema" xmlns:p="http://schemas.microsoft.com/office/2006/metadata/properties" xmlns:ns2="d54cbe69-32bd-412a-b004-9152f949605e" xmlns:ns3="3e38ce61-6e15-4b98-98ed-0d0e5e70d417" targetNamespace="http://schemas.microsoft.com/office/2006/metadata/properties" ma:root="true" ma:fieldsID="6005573d55b50806f952d9e5097b60c8" ns2:_="" ns3:_="">
    <xsd:import namespace="d54cbe69-32bd-412a-b004-9152f949605e"/>
    <xsd:import namespace="3e38ce61-6e15-4b98-98ed-0d0e5e70d41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e38ce61-6e15-4b98-98ed-0d0e5e70d41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Clin Focus"/>
          <xsd:enumeration value="Slides - Clin Focus Mod"/>
          <xsd:enumeration value="Slides - Downloadable"/>
          <xsd:enumeration value="Permissions"/>
          <xsd:enumeration value="Online Figures/Table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56M7VY3CDVN5-872757437-6</_dlc_DocId>
    <_dlc_DocIdUrl xmlns="d54cbe69-32bd-412a-b004-9152f949605e">
      <Url>https://intranet.clinicaloptions.com/mews/oncology/ALL_Clinical_Impact_TU_2019-2020_(PRP3165)_/CME_CNE_CPE-certified_Synergy_with_Pre_Post/_layouts/15/DocIdRedir.aspx?ID=56M7VY3CDVN5-872757437-6</Url>
      <Description>56M7VY3CDVN5-872757437-6</Description>
    </_dlc_DocIdUrl>
    <Document_x0020_Category xmlns="3e38ce61-6e15-4b98-98ed-0d0e5e70d417">Slides - Downloadable</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D0B6CB24-9157-4497-AAF8-57D77575F24D}">
  <ds:schemaRefs>
    <ds:schemaRef ds:uri="http://schemas.microsoft.com/sharepoint/v3/contenttype/forms"/>
  </ds:schemaRefs>
</ds:datastoreItem>
</file>

<file path=customXml/itemProps2.xml><?xml version="1.0" encoding="utf-8"?>
<ds:datastoreItem xmlns:ds="http://schemas.openxmlformats.org/officeDocument/2006/customXml" ds:itemID="{6C68BB75-39AB-462E-BA6B-F466FE2445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e38ce61-6e15-4b98-98ed-0d0e5e70d4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C8B82BE-E33F-449F-A761-09E1E0DED626}">
  <ds:schemaRefs>
    <ds:schemaRef ds:uri="http://schemas.openxmlformats.org/package/2006/metadata/core-properties"/>
    <ds:schemaRef ds:uri="http://purl.org/dc/dcmitype/"/>
    <ds:schemaRef ds:uri="http://www.w3.org/XML/1998/namespace"/>
    <ds:schemaRef ds:uri="http://purl.org/dc/elements/1.1/"/>
    <ds:schemaRef ds:uri="d54cbe69-32bd-412a-b004-9152f949605e"/>
    <ds:schemaRef ds:uri="3e38ce61-6e15-4b98-98ed-0d0e5e70d417"/>
    <ds:schemaRef ds:uri="http://schemas.microsoft.com/office/2006/documentManagement/types"/>
    <ds:schemaRef ds:uri="http://schemas.microsoft.com/office/infopath/2007/PartnerControls"/>
    <ds:schemaRef ds:uri="http://schemas.microsoft.com/office/2006/metadata/properties"/>
    <ds:schemaRef ds:uri="http://purl.org/dc/terms/"/>
  </ds:schemaRefs>
</ds:datastoreItem>
</file>

<file path=customXml/itemProps4.xml><?xml version="1.0" encoding="utf-8"?>
<ds:datastoreItem xmlns:ds="http://schemas.openxmlformats.org/officeDocument/2006/customXml" ds:itemID="{696351A1-E994-4576-BFE3-125A3F29C066}">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34440</TotalTime>
  <Words>10037</Words>
  <Application>Microsoft Office PowerPoint</Application>
  <PresentationFormat>Widescreen</PresentationFormat>
  <Paragraphs>2065</Paragraphs>
  <Slides>63</Slides>
  <Notes>63</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63</vt:i4>
      </vt:variant>
    </vt:vector>
  </HeadingPairs>
  <TitlesOfParts>
    <vt:vector size="72" baseType="lpstr">
      <vt:lpstr>Arial</vt:lpstr>
      <vt:lpstr>Calibri</vt:lpstr>
      <vt:lpstr>Times</vt:lpstr>
      <vt:lpstr>Wingdings</vt:lpstr>
      <vt:lpstr>1_2017_HTAA_Diabetes</vt:lpstr>
      <vt:lpstr>2017_HTAA_Diabetes</vt:lpstr>
      <vt:lpstr>2_2017_HTAA_Diabetes</vt:lpstr>
      <vt:lpstr>3_2017_HTAA_Diabetes</vt:lpstr>
      <vt:lpstr>6_2017_HTAA_Diabetes</vt:lpstr>
      <vt:lpstr>Expert Guidance on Optimizing Treatment Strategies for Acute Lymphoblastic Leukemia</vt:lpstr>
      <vt:lpstr>About These Slides</vt:lpstr>
      <vt:lpstr>Faculty</vt:lpstr>
      <vt:lpstr>Hematopoiesis and Acute Leukemias</vt:lpstr>
      <vt:lpstr>Epidemiology of ALL in the United States</vt:lpstr>
      <vt:lpstr>B-Cell ALL: Therapeutic Context</vt:lpstr>
      <vt:lpstr>Risk Factors in Adult ALL</vt:lpstr>
      <vt:lpstr>ALL Cure Rates Decrease With Age</vt:lpstr>
      <vt:lpstr>Poor Prognosis of Relapsed ALL in Adults</vt:lpstr>
      <vt:lpstr>Ph-Like Lesions in ALL </vt:lpstr>
      <vt:lpstr>Pediatric vs Adult Regimens for ALL</vt:lpstr>
      <vt:lpstr>Pediatric vs Adult Regimens for ALL</vt:lpstr>
      <vt:lpstr>Intergroup C10403: Pediatric-Like Regimen for Adolescents and Young Adults With ALL</vt:lpstr>
      <vt:lpstr>Rituximab Improves Outcome for CD20+ ALL </vt:lpstr>
      <vt:lpstr>Inotuzumab Ozogamicin + Mini-Hyper-CVD as Frontline Therapy in Patients &gt; 60 Yrs of Age</vt:lpstr>
      <vt:lpstr>MRD and Its Status as Prognostic Factor for OS in ALL</vt:lpstr>
      <vt:lpstr>MRD Overview</vt:lpstr>
      <vt:lpstr>Methods for MRD Quantification in ALL</vt:lpstr>
      <vt:lpstr>MRD Status Before and After HCT Predicts RFS and OS </vt:lpstr>
      <vt:lpstr>SCT for Ph+ ALL in the Pre-TKI Era</vt:lpstr>
      <vt:lpstr>Hyper-CVAD + Dasatinib in Ph+ ALL: Study Design</vt:lpstr>
      <vt:lpstr>Hyper-CVAD + Dasatinib in Ph+ ALL: Results</vt:lpstr>
      <vt:lpstr>Hyper-CVAD + Ponatinib in Ph+ ALL</vt:lpstr>
      <vt:lpstr>Dasatinib as First-line Treatment in Ph+ ALL</vt:lpstr>
      <vt:lpstr>B-Cell ALL: New Treatment Directions</vt:lpstr>
      <vt:lpstr>Current Immunotherapy Targets in Adult Relapsed/Refractory ALL </vt:lpstr>
      <vt:lpstr>Antibody–Drug Conjugate for ALL</vt:lpstr>
      <vt:lpstr>Inotuzumab Ozogamicin in ALL: Background</vt:lpstr>
      <vt:lpstr>Inotuzumab Ozogamicin in R/R ALL: Schedule</vt:lpstr>
      <vt:lpstr>Inotuzumab Ozogamicin in R/R ALL: Response</vt:lpstr>
      <vt:lpstr>Inotuzumab Ozogamicin in R/R ALL:  Cycle 1 Adverse Events</vt:lpstr>
      <vt:lpstr>Phase III INO-VATE ALL Trial of Inotuzumab Ozogamicin vs Chemo in ALL Salvage: Study Design</vt:lpstr>
      <vt:lpstr>INO-VATE ALL: Efficacy</vt:lpstr>
      <vt:lpstr>INO-VATE ALL: Overall Survival</vt:lpstr>
      <vt:lpstr>INO-VATE ALL: Veno-Occlusive Disease/ Sinusoidal Obstruction Syndrome</vt:lpstr>
      <vt:lpstr>Inotuzumab Ozogamicin: Complications</vt:lpstr>
      <vt:lpstr>Veno-Occlusive Disease/Sinusoidal Obstructive Syndrome Associated With Inotuzumab Ozogamicin</vt:lpstr>
      <vt:lpstr>BiTE Therapy for ALL</vt:lpstr>
      <vt:lpstr>Phase III TOWER Trial of Blinatumomab vs Chemotherapy in R/R B-Cell ALL: Study Design</vt:lpstr>
      <vt:lpstr>TOWER: Hematologic Response in Induction</vt:lpstr>
      <vt:lpstr>TOWER: OS in ITT Population</vt:lpstr>
      <vt:lpstr>TOWER: Adverse Events</vt:lpstr>
      <vt:lpstr>Phase II BLAST Trial of Blinatumomab in B-Cell ALL With CR and MRD: Study Design</vt:lpstr>
      <vt:lpstr>BLAST: Complete MRD Response After Cycle 1  (Primary Endpoint)</vt:lpstr>
      <vt:lpstr>BLAST Trial: Adverse Events</vt:lpstr>
      <vt:lpstr>Phase III COG AALL1331 Trial of Blinatumomab + Dexamethasone in Relapsed B-Cell ALL: Study Design</vt:lpstr>
      <vt:lpstr>COG AALL1331: Survival</vt:lpstr>
      <vt:lpstr>BiTE Therapy for ALL: Advantages and Limitations</vt:lpstr>
      <vt:lpstr>Blinatumomab: FDA Approval and Indications in ALL</vt:lpstr>
      <vt:lpstr>Blinatumomab: Toxicity Management—CRS</vt:lpstr>
      <vt:lpstr>Blinatumomab: Toxicity Management—Neurotoxicity </vt:lpstr>
      <vt:lpstr>CAR T-Cell Therapy for ALL</vt:lpstr>
      <vt:lpstr>Generation of TAA-Targeted CAR T-Cells for Treatment of Cancer</vt:lpstr>
      <vt:lpstr>CAR T-Cell Manufacturing, Treatment, Assessment</vt:lpstr>
      <vt:lpstr>Phase II ELIANA Trial of Tisagenlecleucel in Pediatric and Young Patients With B-Cell ALL: Study Design</vt:lpstr>
      <vt:lpstr>ELIANA: Remission and Survival</vt:lpstr>
      <vt:lpstr>ELIANA: AEs Within 8 Wks of Infusion</vt:lpstr>
      <vt:lpstr>Tisagenlecleucel: CRS Management</vt:lpstr>
      <vt:lpstr>Tisagenlecleucel: Neurotoxicity Management</vt:lpstr>
      <vt:lpstr>CAR T-Cell Therapy for ALL: Advantages and Limitations</vt:lpstr>
      <vt:lpstr>Tisagenlecleucel: FDA Approval and Indication in ALL</vt:lpstr>
      <vt:lpstr>Conclusions</vt:lpstr>
      <vt:lpstr>Go Online for More CCO  Coverage of ALL!</vt:lpstr>
    </vt:vector>
  </TitlesOfParts>
  <Company>Partners HealthCare System,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Expert Guidance on Optimizing Treatment Strategies for Acute Lymphoblastic Leukemia</dc:title>
  <dc:creator>Partners Information Systems</dc:creator>
  <cp:lastModifiedBy>nkolenko@clinicaloptions.com</cp:lastModifiedBy>
  <cp:revision>437</cp:revision>
  <cp:lastPrinted>2018-10-26T19:59:12Z</cp:lastPrinted>
  <dcterms:created xsi:type="dcterms:W3CDTF">2010-08-24T14:37:55Z</dcterms:created>
  <dcterms:modified xsi:type="dcterms:W3CDTF">2020-04-06T16:21:53Z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e5eb9479-24ea-485f-a8b4-0cf0fd40a980</vt:lpwstr>
  </property>
  <property fmtid="{D5CDD505-2E9C-101B-9397-08002B2CF9AE}" pid="3" name="ContentTypeId">
    <vt:lpwstr>0x010100D8F9B0CB0B8A1543AB95EA9991E1C9AC</vt:lpwstr>
  </property>
  <property fmtid="{D5CDD505-2E9C-101B-9397-08002B2CF9AE}" pid="4" name="_NewReviewCycle">
    <vt:lpwstr/>
  </property>
  <property fmtid="{D5CDD505-2E9C-101B-9397-08002B2CF9AE}" pid="5" name="_AdHocReviewCycleID">
    <vt:i4>-285005739</vt:i4>
  </property>
  <property fmtid="{D5CDD505-2E9C-101B-9397-08002B2CF9AE}" pid="6" name="_EmailSubject">
    <vt:lpwstr>Reminder for CCO call this afternoon at 3 pm EDT (10/15)</vt:lpwstr>
  </property>
  <property fmtid="{D5CDD505-2E9C-101B-9397-08002B2CF9AE}" pid="7" name="_AuthorEmail">
    <vt:lpwstr>AFATHI@mgh.harvard.edu</vt:lpwstr>
  </property>
  <property fmtid="{D5CDD505-2E9C-101B-9397-08002B2CF9AE}" pid="8" name="_AuthorEmailDisplayName">
    <vt:lpwstr>Fathi, Amir T.,M.D.</vt:lpwstr>
  </property>
</Properties>
</file>